
<file path=[Content_Types].xml><?xml version="1.0" encoding="utf-8"?>
<Types xmlns="http://schemas.openxmlformats.org/package/2006/content-types">
  <Default Extension="png" ContentType="image/png"/>
  <Default Extension="wma" ContentType="audio/x-ms-wma"/>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xml" ContentType="application/vnd.openxmlformats-officedocument.drawingml.chart+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rts/colors1.xml" ContentType="application/vnd.ms-office.chartcolorstyle+xml"/>
  <Override PartName="/ppt/charts/style1.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8" r:id="rId3"/>
    <p:sldId id="259" r:id="rId4"/>
    <p:sldId id="279" r:id="rId5"/>
    <p:sldId id="265" r:id="rId6"/>
    <p:sldId id="264" r:id="rId7"/>
    <p:sldId id="266" r:id="rId8"/>
    <p:sldId id="257" r:id="rId9"/>
    <p:sldId id="263" r:id="rId10"/>
    <p:sldId id="267" r:id="rId11"/>
    <p:sldId id="270" r:id="rId12"/>
    <p:sldId id="269" r:id="rId13"/>
    <p:sldId id="268" r:id="rId14"/>
    <p:sldId id="262" r:id="rId15"/>
    <p:sldId id="271" r:id="rId16"/>
    <p:sldId id="274" r:id="rId17"/>
    <p:sldId id="273" r:id="rId18"/>
    <p:sldId id="272" r:id="rId19"/>
    <p:sldId id="261" r:id="rId20"/>
    <p:sldId id="275" r:id="rId21"/>
    <p:sldId id="278" r:id="rId22"/>
    <p:sldId id="276" r:id="rId23"/>
    <p:sldId id="277" r:id="rId24"/>
    <p:sldId id="260"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5F5F5"/>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540" autoAdjust="0"/>
    <p:restoredTop sz="94660"/>
  </p:normalViewPr>
  <p:slideViewPr>
    <p:cSldViewPr snapToGrid="0" showGuides="1">
      <p:cViewPr varScale="1">
        <p:scale>
          <a:sx n="98" d="100"/>
          <a:sy n="98" d="100"/>
        </p:scale>
        <p:origin x="-108" y="-228"/>
      </p:cViewPr>
      <p:guideLst>
        <p:guide orient="horz" pos="2160"/>
        <p:guide pos="3840"/>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BCC9-4630-A1F0-2B72DF0BF802}"/>
            </c:ext>
          </c:extLst>
        </c:ser>
        <c:ser>
          <c:idx val="1"/>
          <c:order val="1"/>
          <c:tx>
            <c:strRef>
              <c:f>Sheet1!$C$1</c:f>
              <c:strCache>
                <c:ptCount val="1"/>
                <c:pt idx="0">
                  <c:v>系列 2</c:v>
                </c:pt>
              </c:strCache>
            </c:strRef>
          </c:tx>
          <c:spPr>
            <a:solidFill>
              <a:schemeClr val="tx2">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BCC9-4630-A1F0-2B72DF0BF802}"/>
            </c:ext>
          </c:extLst>
        </c:ser>
        <c:ser>
          <c:idx val="2"/>
          <c:order val="2"/>
          <c:tx>
            <c:strRef>
              <c:f>Sheet1!$D$1</c:f>
              <c:strCache>
                <c:ptCount val="1"/>
                <c:pt idx="0">
                  <c:v>系列 3</c:v>
                </c:pt>
              </c:strCache>
            </c:strRef>
          </c:tx>
          <c:spPr>
            <a:solidFill>
              <a:schemeClr val="bg1">
                <a:lumMod val="8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BCC9-4630-A1F0-2B72DF0BF802}"/>
            </c:ext>
          </c:extLst>
        </c:ser>
        <c:dLbls>
          <c:dLblPos val="outEnd"/>
          <c:showLegendKey val="0"/>
          <c:showVal val="1"/>
          <c:showCatName val="0"/>
          <c:showSerName val="0"/>
          <c:showPercent val="0"/>
          <c:showBubbleSize val="0"/>
        </c:dLbls>
        <c:gapWidth val="219"/>
        <c:overlap val="-27"/>
        <c:axId val="177146368"/>
        <c:axId val="42807808"/>
      </c:barChart>
      <c:catAx>
        <c:axId val="177146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42807808"/>
        <c:crosses val="autoZero"/>
        <c:auto val="1"/>
        <c:lblAlgn val="ctr"/>
        <c:lblOffset val="100"/>
        <c:noMultiLvlLbl val="0"/>
      </c:catAx>
      <c:valAx>
        <c:axId val="42807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7714636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9BF683-AC86-403B-A852-6E7156679794}" type="datetimeFigureOut">
              <a:rPr lang="zh-CN" altLang="en-US" smtClean="0"/>
              <a:t>2017-07-23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3E7456-78A7-456A-984B-3DC2BFF0CC5D}" type="slidenum">
              <a:rPr lang="zh-CN" altLang="en-US" smtClean="0"/>
              <a:t>‹#›</a:t>
            </a:fld>
            <a:endParaRPr lang="zh-CN" altLang="en-US"/>
          </a:p>
        </p:txBody>
      </p:sp>
    </p:spTree>
    <p:extLst>
      <p:ext uri="{BB962C8B-B14F-4D97-AF65-F5344CB8AC3E}">
        <p14:creationId xmlns:p14="http://schemas.microsoft.com/office/powerpoint/2010/main" val="2682840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3E7456-78A7-456A-984B-3DC2BFF0CC5D}" type="slidenum">
              <a:rPr lang="zh-CN" altLang="en-US" smtClean="0"/>
              <a:t>1</a:t>
            </a:fld>
            <a:endParaRPr lang="zh-CN" altLang="en-US"/>
          </a:p>
        </p:txBody>
      </p:sp>
    </p:spTree>
    <p:extLst>
      <p:ext uri="{BB962C8B-B14F-4D97-AF65-F5344CB8AC3E}">
        <p14:creationId xmlns:p14="http://schemas.microsoft.com/office/powerpoint/2010/main" val="14622965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3E7456-78A7-456A-984B-3DC2BFF0CC5D}" type="slidenum">
              <a:rPr lang="zh-CN" altLang="en-US" smtClean="0"/>
              <a:t>2</a:t>
            </a:fld>
            <a:endParaRPr lang="zh-CN" altLang="en-US"/>
          </a:p>
        </p:txBody>
      </p:sp>
    </p:spTree>
    <p:extLst>
      <p:ext uri="{BB962C8B-B14F-4D97-AF65-F5344CB8AC3E}">
        <p14:creationId xmlns:p14="http://schemas.microsoft.com/office/powerpoint/2010/main" val="39318892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3E7456-78A7-456A-984B-3DC2BFF0CC5D}" type="slidenum">
              <a:rPr lang="zh-CN" altLang="en-US" smtClean="0"/>
              <a:t>3</a:t>
            </a:fld>
            <a:endParaRPr lang="zh-CN" altLang="en-US"/>
          </a:p>
        </p:txBody>
      </p:sp>
    </p:spTree>
    <p:extLst>
      <p:ext uri="{BB962C8B-B14F-4D97-AF65-F5344CB8AC3E}">
        <p14:creationId xmlns:p14="http://schemas.microsoft.com/office/powerpoint/2010/main" val="15359616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3E7456-78A7-456A-984B-3DC2BFF0CC5D}" type="slidenum">
              <a:rPr lang="zh-CN" altLang="en-US" smtClean="0"/>
              <a:t>4</a:t>
            </a:fld>
            <a:endParaRPr lang="zh-CN" altLang="en-US"/>
          </a:p>
        </p:txBody>
      </p:sp>
    </p:spTree>
    <p:extLst>
      <p:ext uri="{BB962C8B-B14F-4D97-AF65-F5344CB8AC3E}">
        <p14:creationId xmlns:p14="http://schemas.microsoft.com/office/powerpoint/2010/main" val="21358351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3E7456-78A7-456A-984B-3DC2BFF0CC5D}" type="slidenum">
              <a:rPr lang="zh-CN" altLang="en-US" smtClean="0"/>
              <a:t>5</a:t>
            </a:fld>
            <a:endParaRPr lang="zh-CN" altLang="en-US"/>
          </a:p>
        </p:txBody>
      </p:sp>
    </p:spTree>
    <p:extLst>
      <p:ext uri="{BB962C8B-B14F-4D97-AF65-F5344CB8AC3E}">
        <p14:creationId xmlns:p14="http://schemas.microsoft.com/office/powerpoint/2010/main" val="41573161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3E7456-78A7-456A-984B-3DC2BFF0CC5D}" type="slidenum">
              <a:rPr lang="zh-CN" altLang="en-US" smtClean="0"/>
              <a:t>6</a:t>
            </a:fld>
            <a:endParaRPr lang="zh-CN" altLang="en-US"/>
          </a:p>
        </p:txBody>
      </p:sp>
    </p:spTree>
    <p:extLst>
      <p:ext uri="{BB962C8B-B14F-4D97-AF65-F5344CB8AC3E}">
        <p14:creationId xmlns:p14="http://schemas.microsoft.com/office/powerpoint/2010/main" val="12436406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3E7456-78A7-456A-984B-3DC2BFF0CC5D}" type="slidenum">
              <a:rPr lang="zh-CN" altLang="en-US" smtClean="0"/>
              <a:t>7</a:t>
            </a:fld>
            <a:endParaRPr lang="zh-CN" altLang="en-US"/>
          </a:p>
        </p:txBody>
      </p:sp>
    </p:spTree>
    <p:extLst>
      <p:ext uri="{BB962C8B-B14F-4D97-AF65-F5344CB8AC3E}">
        <p14:creationId xmlns:p14="http://schemas.microsoft.com/office/powerpoint/2010/main" val="1592198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3E7456-78A7-456A-984B-3DC2BFF0CC5D}" type="slidenum">
              <a:rPr lang="zh-CN" altLang="en-US" smtClean="0"/>
              <a:t>8</a:t>
            </a:fld>
            <a:endParaRPr lang="zh-CN" altLang="en-US"/>
          </a:p>
        </p:txBody>
      </p:sp>
    </p:spTree>
    <p:extLst>
      <p:ext uri="{BB962C8B-B14F-4D97-AF65-F5344CB8AC3E}">
        <p14:creationId xmlns:p14="http://schemas.microsoft.com/office/powerpoint/2010/main" val="27125106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3E7456-78A7-456A-984B-3DC2BFF0CC5D}" type="slidenum">
              <a:rPr lang="zh-CN" altLang="en-US" smtClean="0"/>
              <a:t>9</a:t>
            </a:fld>
            <a:endParaRPr lang="zh-CN" altLang="en-US"/>
          </a:p>
        </p:txBody>
      </p:sp>
    </p:spTree>
    <p:extLst>
      <p:ext uri="{BB962C8B-B14F-4D97-AF65-F5344CB8AC3E}">
        <p14:creationId xmlns:p14="http://schemas.microsoft.com/office/powerpoint/2010/main" val="10797416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3E7456-78A7-456A-984B-3DC2BFF0CC5D}" type="slidenum">
              <a:rPr lang="zh-CN" altLang="en-US" smtClean="0"/>
              <a:t>10</a:t>
            </a:fld>
            <a:endParaRPr lang="zh-CN" altLang="en-US"/>
          </a:p>
        </p:txBody>
      </p:sp>
    </p:spTree>
    <p:extLst>
      <p:ext uri="{BB962C8B-B14F-4D97-AF65-F5344CB8AC3E}">
        <p14:creationId xmlns:p14="http://schemas.microsoft.com/office/powerpoint/2010/main" val="21871897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3E7456-78A7-456A-984B-3DC2BFF0CC5D}" type="slidenum">
              <a:rPr lang="zh-CN" altLang="en-US" smtClean="0"/>
              <a:t>11</a:t>
            </a:fld>
            <a:endParaRPr lang="zh-CN" altLang="en-US"/>
          </a:p>
        </p:txBody>
      </p:sp>
    </p:spTree>
    <p:extLst>
      <p:ext uri="{BB962C8B-B14F-4D97-AF65-F5344CB8AC3E}">
        <p14:creationId xmlns:p14="http://schemas.microsoft.com/office/powerpoint/2010/main" val="29665012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3E7456-78A7-456A-984B-3DC2BFF0CC5D}" type="slidenum">
              <a:rPr lang="zh-CN" altLang="en-US" smtClean="0"/>
              <a:t>12</a:t>
            </a:fld>
            <a:endParaRPr lang="zh-CN" altLang="en-US"/>
          </a:p>
        </p:txBody>
      </p:sp>
    </p:spTree>
    <p:extLst>
      <p:ext uri="{BB962C8B-B14F-4D97-AF65-F5344CB8AC3E}">
        <p14:creationId xmlns:p14="http://schemas.microsoft.com/office/powerpoint/2010/main" val="26359442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3E7456-78A7-456A-984B-3DC2BFF0CC5D}" type="slidenum">
              <a:rPr lang="zh-CN" altLang="en-US" smtClean="0"/>
              <a:t>13</a:t>
            </a:fld>
            <a:endParaRPr lang="zh-CN" altLang="en-US"/>
          </a:p>
        </p:txBody>
      </p:sp>
    </p:spTree>
    <p:extLst>
      <p:ext uri="{BB962C8B-B14F-4D97-AF65-F5344CB8AC3E}">
        <p14:creationId xmlns:p14="http://schemas.microsoft.com/office/powerpoint/2010/main" val="37568060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3E7456-78A7-456A-984B-3DC2BFF0CC5D}" type="slidenum">
              <a:rPr lang="zh-CN" altLang="en-US" smtClean="0"/>
              <a:t>14</a:t>
            </a:fld>
            <a:endParaRPr lang="zh-CN" altLang="en-US"/>
          </a:p>
        </p:txBody>
      </p:sp>
    </p:spTree>
    <p:extLst>
      <p:ext uri="{BB962C8B-B14F-4D97-AF65-F5344CB8AC3E}">
        <p14:creationId xmlns:p14="http://schemas.microsoft.com/office/powerpoint/2010/main" val="41477469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3E7456-78A7-456A-984B-3DC2BFF0CC5D}" type="slidenum">
              <a:rPr lang="zh-CN" altLang="en-US" smtClean="0"/>
              <a:t>15</a:t>
            </a:fld>
            <a:endParaRPr lang="zh-CN" altLang="en-US"/>
          </a:p>
        </p:txBody>
      </p:sp>
    </p:spTree>
    <p:extLst>
      <p:ext uri="{BB962C8B-B14F-4D97-AF65-F5344CB8AC3E}">
        <p14:creationId xmlns:p14="http://schemas.microsoft.com/office/powerpoint/2010/main" val="32205075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3E7456-78A7-456A-984B-3DC2BFF0CC5D}" type="slidenum">
              <a:rPr lang="zh-CN" altLang="en-US" smtClean="0"/>
              <a:t>16</a:t>
            </a:fld>
            <a:endParaRPr lang="zh-CN" altLang="en-US"/>
          </a:p>
        </p:txBody>
      </p:sp>
    </p:spTree>
    <p:extLst>
      <p:ext uri="{BB962C8B-B14F-4D97-AF65-F5344CB8AC3E}">
        <p14:creationId xmlns:p14="http://schemas.microsoft.com/office/powerpoint/2010/main" val="11493932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3E7456-78A7-456A-984B-3DC2BFF0CC5D}" type="slidenum">
              <a:rPr lang="zh-CN" altLang="en-US" smtClean="0"/>
              <a:t>17</a:t>
            </a:fld>
            <a:endParaRPr lang="zh-CN" altLang="en-US"/>
          </a:p>
        </p:txBody>
      </p:sp>
    </p:spTree>
    <p:extLst>
      <p:ext uri="{BB962C8B-B14F-4D97-AF65-F5344CB8AC3E}">
        <p14:creationId xmlns:p14="http://schemas.microsoft.com/office/powerpoint/2010/main" val="3389551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3E7456-78A7-456A-984B-3DC2BFF0CC5D}" type="slidenum">
              <a:rPr lang="zh-CN" altLang="en-US" smtClean="0"/>
              <a:t>18</a:t>
            </a:fld>
            <a:endParaRPr lang="zh-CN" altLang="en-US"/>
          </a:p>
        </p:txBody>
      </p:sp>
    </p:spTree>
    <p:extLst>
      <p:ext uri="{BB962C8B-B14F-4D97-AF65-F5344CB8AC3E}">
        <p14:creationId xmlns:p14="http://schemas.microsoft.com/office/powerpoint/2010/main" val="19828808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3E7456-78A7-456A-984B-3DC2BFF0CC5D}" type="slidenum">
              <a:rPr lang="zh-CN" altLang="en-US" smtClean="0"/>
              <a:t>19</a:t>
            </a:fld>
            <a:endParaRPr lang="zh-CN" altLang="en-US"/>
          </a:p>
        </p:txBody>
      </p:sp>
    </p:spTree>
    <p:extLst>
      <p:ext uri="{BB962C8B-B14F-4D97-AF65-F5344CB8AC3E}">
        <p14:creationId xmlns:p14="http://schemas.microsoft.com/office/powerpoint/2010/main" val="24913858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3E7456-78A7-456A-984B-3DC2BFF0CC5D}" type="slidenum">
              <a:rPr lang="zh-CN" altLang="en-US" smtClean="0"/>
              <a:t>20</a:t>
            </a:fld>
            <a:endParaRPr lang="zh-CN" altLang="en-US"/>
          </a:p>
        </p:txBody>
      </p:sp>
    </p:spTree>
    <p:extLst>
      <p:ext uri="{BB962C8B-B14F-4D97-AF65-F5344CB8AC3E}">
        <p14:creationId xmlns:p14="http://schemas.microsoft.com/office/powerpoint/2010/main" val="7971718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3E7456-78A7-456A-984B-3DC2BFF0CC5D}" type="slidenum">
              <a:rPr lang="zh-CN" altLang="en-US" smtClean="0"/>
              <a:t>21</a:t>
            </a:fld>
            <a:endParaRPr lang="zh-CN" altLang="en-US"/>
          </a:p>
        </p:txBody>
      </p:sp>
    </p:spTree>
    <p:extLst>
      <p:ext uri="{BB962C8B-B14F-4D97-AF65-F5344CB8AC3E}">
        <p14:creationId xmlns:p14="http://schemas.microsoft.com/office/powerpoint/2010/main" val="34659310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3E7456-78A7-456A-984B-3DC2BFF0CC5D}" type="slidenum">
              <a:rPr lang="zh-CN" altLang="en-US" smtClean="0"/>
              <a:t>22</a:t>
            </a:fld>
            <a:endParaRPr lang="zh-CN" altLang="en-US"/>
          </a:p>
        </p:txBody>
      </p:sp>
    </p:spTree>
    <p:extLst>
      <p:ext uri="{BB962C8B-B14F-4D97-AF65-F5344CB8AC3E}">
        <p14:creationId xmlns:p14="http://schemas.microsoft.com/office/powerpoint/2010/main" val="42083623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3E7456-78A7-456A-984B-3DC2BFF0CC5D}" type="slidenum">
              <a:rPr lang="zh-CN" altLang="en-US" smtClean="0"/>
              <a:t>23</a:t>
            </a:fld>
            <a:endParaRPr lang="zh-CN" altLang="en-US"/>
          </a:p>
        </p:txBody>
      </p:sp>
    </p:spTree>
    <p:extLst>
      <p:ext uri="{BB962C8B-B14F-4D97-AF65-F5344CB8AC3E}">
        <p14:creationId xmlns:p14="http://schemas.microsoft.com/office/powerpoint/2010/main" val="5607394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3E7456-78A7-456A-984B-3DC2BFF0CC5D}" type="slidenum">
              <a:rPr lang="zh-CN" altLang="en-US" smtClean="0"/>
              <a:t>24</a:t>
            </a:fld>
            <a:endParaRPr lang="zh-CN" altLang="en-US"/>
          </a:p>
        </p:txBody>
      </p:sp>
    </p:spTree>
    <p:extLst>
      <p:ext uri="{BB962C8B-B14F-4D97-AF65-F5344CB8AC3E}">
        <p14:creationId xmlns:p14="http://schemas.microsoft.com/office/powerpoint/2010/main" val="403004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标题幻灯片">
    <p:spTree>
      <p:nvGrpSpPr>
        <p:cNvPr id="1" name=""/>
        <p:cNvGrpSpPr/>
        <p:nvPr/>
      </p:nvGrpSpPr>
      <p:grpSpPr>
        <a:xfrm>
          <a:off x="0" y="0"/>
          <a:ext cx="0" cy="0"/>
          <a:chOff x="0" y="0"/>
          <a:chExt cx="0" cy="0"/>
        </a:xfrm>
      </p:grpSpPr>
      <p:sp>
        <p:nvSpPr>
          <p:cNvPr id="22" name="任意多边形: 形状 21"/>
          <p:cNvSpPr>
            <a:spLocks noGrp="1"/>
          </p:cNvSpPr>
          <p:nvPr>
            <p:ph type="pic" sz="quarter" idx="10"/>
          </p:nvPr>
        </p:nvSpPr>
        <p:spPr>
          <a:xfrm>
            <a:off x="8697884" y="3211912"/>
            <a:ext cx="1347817" cy="1539821"/>
          </a:xfrm>
          <a:custGeom>
            <a:avLst/>
            <a:gdLst>
              <a:gd name="connsiteX0" fmla="*/ 673909 w 1347817"/>
              <a:gd name="connsiteY0" fmla="*/ 0 h 1539821"/>
              <a:gd name="connsiteX1" fmla="*/ 696651 w 1347817"/>
              <a:gd name="connsiteY1" fmla="*/ 2293 h 1539821"/>
              <a:gd name="connsiteX2" fmla="*/ 707462 w 1347817"/>
              <a:gd name="connsiteY2" fmla="*/ 5649 h 1539821"/>
              <a:gd name="connsiteX3" fmla="*/ 740526 w 1347817"/>
              <a:gd name="connsiteY3" fmla="*/ 22181 h 1539821"/>
              <a:gd name="connsiteX4" fmla="*/ 740526 w 1347817"/>
              <a:gd name="connsiteY4" fmla="*/ 22181 h 1539821"/>
              <a:gd name="connsiteX5" fmla="*/ 1274550 w 1347817"/>
              <a:gd name="connsiteY5" fmla="*/ 289193 h 1539821"/>
              <a:gd name="connsiteX6" fmla="*/ 1298078 w 1347817"/>
              <a:gd name="connsiteY6" fmla="*/ 300957 h 1539821"/>
              <a:gd name="connsiteX7" fmla="*/ 1314766 w 1347817"/>
              <a:gd name="connsiteY7" fmla="*/ 314726 h 1539821"/>
              <a:gd name="connsiteX8" fmla="*/ 1345525 w 1347817"/>
              <a:gd name="connsiteY8" fmla="*/ 371777 h 1539821"/>
              <a:gd name="connsiteX9" fmla="*/ 1347817 w 1347817"/>
              <a:gd name="connsiteY9" fmla="*/ 394515 h 1539821"/>
              <a:gd name="connsiteX10" fmla="*/ 1347817 w 1347817"/>
              <a:gd name="connsiteY10" fmla="*/ 394522 h 1539821"/>
              <a:gd name="connsiteX11" fmla="*/ 1347817 w 1347817"/>
              <a:gd name="connsiteY11" fmla="*/ 1144604 h 1539821"/>
              <a:gd name="connsiteX12" fmla="*/ 1347817 w 1347817"/>
              <a:gd name="connsiteY12" fmla="*/ 1144611 h 1539821"/>
              <a:gd name="connsiteX13" fmla="*/ 1345525 w 1347817"/>
              <a:gd name="connsiteY13" fmla="*/ 1167350 h 1539821"/>
              <a:gd name="connsiteX14" fmla="*/ 1320300 w 1347817"/>
              <a:gd name="connsiteY14" fmla="*/ 1218455 h 1539821"/>
              <a:gd name="connsiteX15" fmla="*/ 1307589 w 1347817"/>
              <a:gd name="connsiteY15" fmla="*/ 1230867 h 1539821"/>
              <a:gd name="connsiteX16" fmla="*/ 1306753 w 1347817"/>
              <a:gd name="connsiteY16" fmla="*/ 1231683 h 1539821"/>
              <a:gd name="connsiteX17" fmla="*/ 731271 w 1347817"/>
              <a:gd name="connsiteY17" fmla="*/ 1523659 h 1539821"/>
              <a:gd name="connsiteX18" fmla="*/ 714800 w 1347817"/>
              <a:gd name="connsiteY18" fmla="*/ 1531895 h 1539821"/>
              <a:gd name="connsiteX19" fmla="*/ 696651 w 1347817"/>
              <a:gd name="connsiteY19" fmla="*/ 1537529 h 1539821"/>
              <a:gd name="connsiteX20" fmla="*/ 673909 w 1347817"/>
              <a:gd name="connsiteY20" fmla="*/ 1539821 h 1539821"/>
              <a:gd name="connsiteX21" fmla="*/ 651167 w 1347817"/>
              <a:gd name="connsiteY21" fmla="*/ 1537529 h 1539821"/>
              <a:gd name="connsiteX22" fmla="*/ 633017 w 1347817"/>
              <a:gd name="connsiteY22" fmla="*/ 1531895 h 1539821"/>
              <a:gd name="connsiteX23" fmla="*/ 616546 w 1347817"/>
              <a:gd name="connsiteY23" fmla="*/ 1523659 h 1539821"/>
              <a:gd name="connsiteX24" fmla="*/ 56675 w 1347817"/>
              <a:gd name="connsiteY24" fmla="*/ 1242501 h 1539821"/>
              <a:gd name="connsiteX25" fmla="*/ 2292 w 1347817"/>
              <a:gd name="connsiteY25" fmla="*/ 1167350 h 1539821"/>
              <a:gd name="connsiteX26" fmla="*/ 0 w 1347817"/>
              <a:gd name="connsiteY26" fmla="*/ 1144611 h 1539821"/>
              <a:gd name="connsiteX27" fmla="*/ 0 w 1347817"/>
              <a:gd name="connsiteY27" fmla="*/ 1144604 h 1539821"/>
              <a:gd name="connsiteX28" fmla="*/ 0 w 1347817"/>
              <a:gd name="connsiteY28" fmla="*/ 394522 h 1539821"/>
              <a:gd name="connsiteX29" fmla="*/ 0 w 1347817"/>
              <a:gd name="connsiteY29" fmla="*/ 394515 h 1539821"/>
              <a:gd name="connsiteX30" fmla="*/ 2292 w 1347817"/>
              <a:gd name="connsiteY30" fmla="*/ 371776 h 1539821"/>
              <a:gd name="connsiteX31" fmla="*/ 33051 w 1347817"/>
              <a:gd name="connsiteY31" fmla="*/ 314726 h 1539821"/>
              <a:gd name="connsiteX32" fmla="*/ 49738 w 1347817"/>
              <a:gd name="connsiteY32" fmla="*/ 300957 h 1539821"/>
              <a:gd name="connsiteX33" fmla="*/ 73267 w 1347817"/>
              <a:gd name="connsiteY33" fmla="*/ 289193 h 1539821"/>
              <a:gd name="connsiteX34" fmla="*/ 73268 w 1347817"/>
              <a:gd name="connsiteY34" fmla="*/ 289193 h 1539821"/>
              <a:gd name="connsiteX35" fmla="*/ 607291 w 1347817"/>
              <a:gd name="connsiteY35" fmla="*/ 22181 h 1539821"/>
              <a:gd name="connsiteX36" fmla="*/ 607291 w 1347817"/>
              <a:gd name="connsiteY36" fmla="*/ 22181 h 1539821"/>
              <a:gd name="connsiteX37" fmla="*/ 640355 w 1347817"/>
              <a:gd name="connsiteY37" fmla="*/ 5649 h 1539821"/>
              <a:gd name="connsiteX38" fmla="*/ 651167 w 1347817"/>
              <a:gd name="connsiteY38" fmla="*/ 2293 h 1539821"/>
              <a:gd name="connsiteX39" fmla="*/ 673909 w 1347817"/>
              <a:gd name="connsiteY39" fmla="*/ 0 h 153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347817" h="1539821">
                <a:moveTo>
                  <a:pt x="673909" y="0"/>
                </a:moveTo>
                <a:cubicBezTo>
                  <a:pt x="681699" y="0"/>
                  <a:pt x="689305" y="790"/>
                  <a:pt x="696651" y="2293"/>
                </a:cubicBezTo>
                <a:lnTo>
                  <a:pt x="707462" y="5649"/>
                </a:lnTo>
                <a:lnTo>
                  <a:pt x="740526" y="22181"/>
                </a:lnTo>
                <a:lnTo>
                  <a:pt x="740526" y="22181"/>
                </a:lnTo>
                <a:lnTo>
                  <a:pt x="1274550" y="289193"/>
                </a:lnTo>
                <a:lnTo>
                  <a:pt x="1298078" y="300957"/>
                </a:lnTo>
                <a:lnTo>
                  <a:pt x="1314766" y="314726"/>
                </a:lnTo>
                <a:cubicBezTo>
                  <a:pt x="1330082" y="330041"/>
                  <a:pt x="1341015" y="349739"/>
                  <a:pt x="1345525" y="371777"/>
                </a:cubicBezTo>
                <a:lnTo>
                  <a:pt x="1347817" y="394515"/>
                </a:lnTo>
                <a:lnTo>
                  <a:pt x="1347817" y="394522"/>
                </a:lnTo>
                <a:lnTo>
                  <a:pt x="1347817" y="1144604"/>
                </a:lnTo>
                <a:lnTo>
                  <a:pt x="1347817" y="1144611"/>
                </a:lnTo>
                <a:lnTo>
                  <a:pt x="1345525" y="1167350"/>
                </a:lnTo>
                <a:cubicBezTo>
                  <a:pt x="1341579" y="1186632"/>
                  <a:pt x="1332715" y="1204124"/>
                  <a:pt x="1320300" y="1218455"/>
                </a:cubicBezTo>
                <a:lnTo>
                  <a:pt x="1307589" y="1230867"/>
                </a:lnTo>
                <a:lnTo>
                  <a:pt x="1306753" y="1231683"/>
                </a:lnTo>
                <a:lnTo>
                  <a:pt x="731271" y="1523659"/>
                </a:lnTo>
                <a:lnTo>
                  <a:pt x="714800" y="1531895"/>
                </a:lnTo>
                <a:lnTo>
                  <a:pt x="696651" y="1537529"/>
                </a:lnTo>
                <a:cubicBezTo>
                  <a:pt x="689305" y="1539032"/>
                  <a:pt x="681699" y="1539821"/>
                  <a:pt x="673909" y="1539821"/>
                </a:cubicBezTo>
                <a:cubicBezTo>
                  <a:pt x="666118" y="1539821"/>
                  <a:pt x="658512" y="1539032"/>
                  <a:pt x="651167" y="1537529"/>
                </a:cubicBezTo>
                <a:lnTo>
                  <a:pt x="633017" y="1531895"/>
                </a:lnTo>
                <a:lnTo>
                  <a:pt x="616546" y="1523659"/>
                </a:lnTo>
                <a:lnTo>
                  <a:pt x="56675" y="1242501"/>
                </a:lnTo>
                <a:cubicBezTo>
                  <a:pt x="29107" y="1226649"/>
                  <a:pt x="8869" y="1199488"/>
                  <a:pt x="2292" y="1167350"/>
                </a:cubicBezTo>
                <a:lnTo>
                  <a:pt x="0" y="1144611"/>
                </a:lnTo>
                <a:lnTo>
                  <a:pt x="0" y="1144604"/>
                </a:lnTo>
                <a:lnTo>
                  <a:pt x="0" y="394522"/>
                </a:lnTo>
                <a:lnTo>
                  <a:pt x="0" y="394515"/>
                </a:lnTo>
                <a:lnTo>
                  <a:pt x="2292" y="371776"/>
                </a:lnTo>
                <a:cubicBezTo>
                  <a:pt x="6802" y="349739"/>
                  <a:pt x="17735" y="330041"/>
                  <a:pt x="33051" y="314726"/>
                </a:cubicBezTo>
                <a:lnTo>
                  <a:pt x="49738" y="300957"/>
                </a:lnTo>
                <a:lnTo>
                  <a:pt x="73267" y="289193"/>
                </a:lnTo>
                <a:cubicBezTo>
                  <a:pt x="73267" y="289193"/>
                  <a:pt x="73268" y="289193"/>
                  <a:pt x="73268" y="289193"/>
                </a:cubicBezTo>
                <a:lnTo>
                  <a:pt x="607291" y="22181"/>
                </a:lnTo>
                <a:lnTo>
                  <a:pt x="607291" y="22181"/>
                </a:lnTo>
                <a:lnTo>
                  <a:pt x="640355" y="5649"/>
                </a:lnTo>
                <a:lnTo>
                  <a:pt x="651167" y="2293"/>
                </a:lnTo>
                <a:cubicBezTo>
                  <a:pt x="658512" y="790"/>
                  <a:pt x="666118" y="0"/>
                  <a:pt x="673909" y="0"/>
                </a:cubicBezTo>
                <a:close/>
              </a:path>
            </a:pathLst>
          </a:custGeom>
          <a:solidFill>
            <a:schemeClr val="accent6"/>
          </a:solidFill>
          <a:ln w="76200">
            <a:solidFill>
              <a:schemeClr val="bg1"/>
            </a:solidFill>
          </a:ln>
          <a:effectLst>
            <a:outerShdw blurRad="368300" sx="102000" sy="102000" algn="ctr"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chemeClr val="lt1"/>
                </a:solidFill>
              </a:defRPr>
            </a:lvl1pPr>
          </a:lstStyle>
          <a:p>
            <a:pPr marL="0" lvl="0" algn="ctr"/>
            <a:endParaRPr lang="zh-CN" altLang="en-US"/>
          </a:p>
        </p:txBody>
      </p:sp>
      <p:sp>
        <p:nvSpPr>
          <p:cNvPr id="21" name="任意多边形: 形状 20"/>
          <p:cNvSpPr>
            <a:spLocks noGrp="1"/>
          </p:cNvSpPr>
          <p:nvPr>
            <p:ph type="pic" sz="quarter" idx="11"/>
          </p:nvPr>
        </p:nvSpPr>
        <p:spPr>
          <a:xfrm>
            <a:off x="7088048" y="3180623"/>
            <a:ext cx="1665830" cy="1903139"/>
          </a:xfrm>
          <a:custGeom>
            <a:avLst/>
            <a:gdLst>
              <a:gd name="connsiteX0" fmla="*/ 832915 w 1665830"/>
              <a:gd name="connsiteY0" fmla="*/ 0 h 1903139"/>
              <a:gd name="connsiteX1" fmla="*/ 861023 w 1665830"/>
              <a:gd name="connsiteY1" fmla="*/ 2833 h 1903139"/>
              <a:gd name="connsiteX2" fmla="*/ 874385 w 1665830"/>
              <a:gd name="connsiteY2" fmla="*/ 6981 h 1903139"/>
              <a:gd name="connsiteX3" fmla="*/ 915251 w 1665830"/>
              <a:gd name="connsiteY3" fmla="*/ 27414 h 1903139"/>
              <a:gd name="connsiteX4" fmla="*/ 915251 w 1665830"/>
              <a:gd name="connsiteY4" fmla="*/ 27414 h 1903139"/>
              <a:gd name="connsiteX5" fmla="*/ 1575275 w 1665830"/>
              <a:gd name="connsiteY5" fmla="*/ 357427 h 1903139"/>
              <a:gd name="connsiteX6" fmla="*/ 1604355 w 1665830"/>
              <a:gd name="connsiteY6" fmla="*/ 371967 h 1903139"/>
              <a:gd name="connsiteX7" fmla="*/ 1624980 w 1665830"/>
              <a:gd name="connsiteY7" fmla="*/ 388984 h 1903139"/>
              <a:gd name="connsiteX8" fmla="*/ 1662996 w 1665830"/>
              <a:gd name="connsiteY8" fmla="*/ 459496 h 1903139"/>
              <a:gd name="connsiteX9" fmla="*/ 1665830 w 1665830"/>
              <a:gd name="connsiteY9" fmla="*/ 487599 h 1903139"/>
              <a:gd name="connsiteX10" fmla="*/ 1665830 w 1665830"/>
              <a:gd name="connsiteY10" fmla="*/ 487608 h 1903139"/>
              <a:gd name="connsiteX11" fmla="*/ 1665830 w 1665830"/>
              <a:gd name="connsiteY11" fmla="*/ 1414670 h 1903139"/>
              <a:gd name="connsiteX12" fmla="*/ 1665830 w 1665830"/>
              <a:gd name="connsiteY12" fmla="*/ 1414680 h 1903139"/>
              <a:gd name="connsiteX13" fmla="*/ 1662996 w 1665830"/>
              <a:gd name="connsiteY13" fmla="*/ 1442783 h 1903139"/>
              <a:gd name="connsiteX14" fmla="*/ 1631820 w 1665830"/>
              <a:gd name="connsiteY14" fmla="*/ 1505947 h 1903139"/>
              <a:gd name="connsiteX15" fmla="*/ 1616110 w 1665830"/>
              <a:gd name="connsiteY15" fmla="*/ 1521287 h 1903139"/>
              <a:gd name="connsiteX16" fmla="*/ 1615076 w 1665830"/>
              <a:gd name="connsiteY16" fmla="*/ 1522296 h 1903139"/>
              <a:gd name="connsiteX17" fmla="*/ 903812 w 1665830"/>
              <a:gd name="connsiteY17" fmla="*/ 1883163 h 1903139"/>
              <a:gd name="connsiteX18" fmla="*/ 883454 w 1665830"/>
              <a:gd name="connsiteY18" fmla="*/ 1893342 h 1903139"/>
              <a:gd name="connsiteX19" fmla="*/ 861023 w 1665830"/>
              <a:gd name="connsiteY19" fmla="*/ 1900305 h 1903139"/>
              <a:gd name="connsiteX20" fmla="*/ 832915 w 1665830"/>
              <a:gd name="connsiteY20" fmla="*/ 1903139 h 1903139"/>
              <a:gd name="connsiteX21" fmla="*/ 804807 w 1665830"/>
              <a:gd name="connsiteY21" fmla="*/ 1900305 h 1903139"/>
              <a:gd name="connsiteX22" fmla="*/ 782375 w 1665830"/>
              <a:gd name="connsiteY22" fmla="*/ 1893342 h 1903139"/>
              <a:gd name="connsiteX23" fmla="*/ 762018 w 1665830"/>
              <a:gd name="connsiteY23" fmla="*/ 1883163 h 1903139"/>
              <a:gd name="connsiteX24" fmla="*/ 70046 w 1665830"/>
              <a:gd name="connsiteY24" fmla="*/ 1535666 h 1903139"/>
              <a:gd name="connsiteX25" fmla="*/ 2833 w 1665830"/>
              <a:gd name="connsiteY25" fmla="*/ 1442783 h 1903139"/>
              <a:gd name="connsiteX26" fmla="*/ 0 w 1665830"/>
              <a:gd name="connsiteY26" fmla="*/ 1414680 h 1903139"/>
              <a:gd name="connsiteX27" fmla="*/ 0 w 1665830"/>
              <a:gd name="connsiteY27" fmla="*/ 1414670 h 1903139"/>
              <a:gd name="connsiteX28" fmla="*/ 0 w 1665830"/>
              <a:gd name="connsiteY28" fmla="*/ 487608 h 1903139"/>
              <a:gd name="connsiteX29" fmla="*/ 0 w 1665830"/>
              <a:gd name="connsiteY29" fmla="*/ 487599 h 1903139"/>
              <a:gd name="connsiteX30" fmla="*/ 2833 w 1665830"/>
              <a:gd name="connsiteY30" fmla="*/ 459496 h 1903139"/>
              <a:gd name="connsiteX31" fmla="*/ 40849 w 1665830"/>
              <a:gd name="connsiteY31" fmla="*/ 388984 h 1903139"/>
              <a:gd name="connsiteX32" fmla="*/ 61474 w 1665830"/>
              <a:gd name="connsiteY32" fmla="*/ 371967 h 1903139"/>
              <a:gd name="connsiteX33" fmla="*/ 90554 w 1665830"/>
              <a:gd name="connsiteY33" fmla="*/ 357427 h 1903139"/>
              <a:gd name="connsiteX34" fmla="*/ 90555 w 1665830"/>
              <a:gd name="connsiteY34" fmla="*/ 357427 h 1903139"/>
              <a:gd name="connsiteX35" fmla="*/ 750579 w 1665830"/>
              <a:gd name="connsiteY35" fmla="*/ 27414 h 1903139"/>
              <a:gd name="connsiteX36" fmla="*/ 750579 w 1665830"/>
              <a:gd name="connsiteY36" fmla="*/ 27414 h 1903139"/>
              <a:gd name="connsiteX37" fmla="*/ 791445 w 1665830"/>
              <a:gd name="connsiteY37" fmla="*/ 6981 h 1903139"/>
              <a:gd name="connsiteX38" fmla="*/ 804807 w 1665830"/>
              <a:gd name="connsiteY38" fmla="*/ 2833 h 1903139"/>
              <a:gd name="connsiteX39" fmla="*/ 832915 w 1665830"/>
              <a:gd name="connsiteY39" fmla="*/ 0 h 1903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665830" h="1903139">
                <a:moveTo>
                  <a:pt x="832915" y="0"/>
                </a:moveTo>
                <a:cubicBezTo>
                  <a:pt x="842543" y="0"/>
                  <a:pt x="851943" y="975"/>
                  <a:pt x="861023" y="2833"/>
                </a:cubicBezTo>
                <a:lnTo>
                  <a:pt x="874385" y="6981"/>
                </a:lnTo>
                <a:lnTo>
                  <a:pt x="915251" y="27414"/>
                </a:lnTo>
                <a:lnTo>
                  <a:pt x="915251" y="27414"/>
                </a:lnTo>
                <a:lnTo>
                  <a:pt x="1575275" y="357427"/>
                </a:lnTo>
                <a:lnTo>
                  <a:pt x="1604355" y="371967"/>
                </a:lnTo>
                <a:lnTo>
                  <a:pt x="1624980" y="388984"/>
                </a:lnTo>
                <a:cubicBezTo>
                  <a:pt x="1643910" y="407914"/>
                  <a:pt x="1657423" y="432259"/>
                  <a:pt x="1662996" y="459496"/>
                </a:cubicBezTo>
                <a:lnTo>
                  <a:pt x="1665830" y="487599"/>
                </a:lnTo>
                <a:lnTo>
                  <a:pt x="1665830" y="487608"/>
                </a:lnTo>
                <a:lnTo>
                  <a:pt x="1665830" y="1414670"/>
                </a:lnTo>
                <a:lnTo>
                  <a:pt x="1665830" y="1414680"/>
                </a:lnTo>
                <a:lnTo>
                  <a:pt x="1662996" y="1442783"/>
                </a:lnTo>
                <a:cubicBezTo>
                  <a:pt x="1658120" y="1466616"/>
                  <a:pt x="1647164" y="1488234"/>
                  <a:pt x="1631820" y="1505947"/>
                </a:cubicBezTo>
                <a:lnTo>
                  <a:pt x="1616110" y="1521287"/>
                </a:lnTo>
                <a:lnTo>
                  <a:pt x="1615076" y="1522296"/>
                </a:lnTo>
                <a:lnTo>
                  <a:pt x="903812" y="1883163"/>
                </a:lnTo>
                <a:lnTo>
                  <a:pt x="883454" y="1893342"/>
                </a:lnTo>
                <a:lnTo>
                  <a:pt x="861023" y="1900305"/>
                </a:lnTo>
                <a:cubicBezTo>
                  <a:pt x="851943" y="1902163"/>
                  <a:pt x="842543" y="1903139"/>
                  <a:pt x="832915" y="1903139"/>
                </a:cubicBezTo>
                <a:cubicBezTo>
                  <a:pt x="823286" y="1903139"/>
                  <a:pt x="813886" y="1902163"/>
                  <a:pt x="804807" y="1900305"/>
                </a:cubicBezTo>
                <a:lnTo>
                  <a:pt x="782375" y="1893342"/>
                </a:lnTo>
                <a:lnTo>
                  <a:pt x="762018" y="1883163"/>
                </a:lnTo>
                <a:lnTo>
                  <a:pt x="70046" y="1535666"/>
                </a:lnTo>
                <a:cubicBezTo>
                  <a:pt x="35974" y="1516074"/>
                  <a:pt x="10961" y="1482504"/>
                  <a:pt x="2833" y="1442783"/>
                </a:cubicBezTo>
                <a:lnTo>
                  <a:pt x="0" y="1414680"/>
                </a:lnTo>
                <a:lnTo>
                  <a:pt x="0" y="1414670"/>
                </a:lnTo>
                <a:lnTo>
                  <a:pt x="0" y="487608"/>
                </a:lnTo>
                <a:lnTo>
                  <a:pt x="0" y="487599"/>
                </a:lnTo>
                <a:lnTo>
                  <a:pt x="2833" y="459496"/>
                </a:lnTo>
                <a:cubicBezTo>
                  <a:pt x="8406" y="432259"/>
                  <a:pt x="21919" y="407913"/>
                  <a:pt x="40849" y="388984"/>
                </a:cubicBezTo>
                <a:lnTo>
                  <a:pt x="61474" y="371967"/>
                </a:lnTo>
                <a:lnTo>
                  <a:pt x="90554" y="357427"/>
                </a:lnTo>
                <a:cubicBezTo>
                  <a:pt x="90554" y="357427"/>
                  <a:pt x="90555" y="357427"/>
                  <a:pt x="90555" y="357427"/>
                </a:cubicBezTo>
                <a:lnTo>
                  <a:pt x="750579" y="27414"/>
                </a:lnTo>
                <a:lnTo>
                  <a:pt x="750579" y="27414"/>
                </a:lnTo>
                <a:lnTo>
                  <a:pt x="791445" y="6981"/>
                </a:lnTo>
                <a:lnTo>
                  <a:pt x="804807" y="2833"/>
                </a:lnTo>
                <a:cubicBezTo>
                  <a:pt x="813886" y="975"/>
                  <a:pt x="823286" y="0"/>
                  <a:pt x="832915" y="0"/>
                </a:cubicBezTo>
                <a:close/>
              </a:path>
            </a:pathLst>
          </a:custGeom>
          <a:solidFill>
            <a:schemeClr val="accent6"/>
          </a:solidFill>
          <a:ln w="76200">
            <a:solidFill>
              <a:schemeClr val="bg1"/>
            </a:solidFill>
          </a:ln>
          <a:effectLst>
            <a:outerShdw blurRad="368300" sx="102000" sy="102000" algn="ctr"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chemeClr val="lt1"/>
                </a:solidFill>
              </a:defRPr>
            </a:lvl1pPr>
          </a:lstStyle>
          <a:p>
            <a:pPr marL="0" lvl="0" algn="ctr"/>
            <a:endParaRPr lang="zh-CN" altLang="en-US"/>
          </a:p>
        </p:txBody>
      </p:sp>
      <p:sp>
        <p:nvSpPr>
          <p:cNvPr id="20" name="任意多边形: 形状 19"/>
          <p:cNvSpPr>
            <a:spLocks noGrp="1"/>
          </p:cNvSpPr>
          <p:nvPr>
            <p:ph type="pic" sz="quarter" idx="12"/>
          </p:nvPr>
        </p:nvSpPr>
        <p:spPr>
          <a:xfrm>
            <a:off x="5047960" y="3030251"/>
            <a:ext cx="2096083" cy="2394684"/>
          </a:xfrm>
          <a:custGeom>
            <a:avLst/>
            <a:gdLst>
              <a:gd name="connsiteX0" fmla="*/ 1048041 w 2096083"/>
              <a:gd name="connsiteY0" fmla="*/ 0 h 2394684"/>
              <a:gd name="connsiteX1" fmla="*/ 1083409 w 2096083"/>
              <a:gd name="connsiteY1" fmla="*/ 3565 h 2394684"/>
              <a:gd name="connsiteX2" fmla="*/ 1100222 w 2096083"/>
              <a:gd name="connsiteY2" fmla="*/ 8784 h 2394684"/>
              <a:gd name="connsiteX3" fmla="*/ 1151643 w 2096083"/>
              <a:gd name="connsiteY3" fmla="*/ 34494 h 2394684"/>
              <a:gd name="connsiteX4" fmla="*/ 1151643 w 2096083"/>
              <a:gd name="connsiteY4" fmla="*/ 34495 h 2394684"/>
              <a:gd name="connsiteX5" fmla="*/ 1982140 w 2096083"/>
              <a:gd name="connsiteY5" fmla="*/ 449744 h 2394684"/>
              <a:gd name="connsiteX6" fmla="*/ 2018731 w 2096083"/>
              <a:gd name="connsiteY6" fmla="*/ 468040 h 2394684"/>
              <a:gd name="connsiteX7" fmla="*/ 2044683 w 2096083"/>
              <a:gd name="connsiteY7" fmla="*/ 489452 h 2394684"/>
              <a:gd name="connsiteX8" fmla="*/ 2092518 w 2096083"/>
              <a:gd name="connsiteY8" fmla="*/ 578175 h 2394684"/>
              <a:gd name="connsiteX9" fmla="*/ 2096083 w 2096083"/>
              <a:gd name="connsiteY9" fmla="*/ 613537 h 2394684"/>
              <a:gd name="connsiteX10" fmla="*/ 2096083 w 2096083"/>
              <a:gd name="connsiteY10" fmla="*/ 613549 h 2394684"/>
              <a:gd name="connsiteX11" fmla="*/ 2096083 w 2096083"/>
              <a:gd name="connsiteY11" fmla="*/ 1780053 h 2394684"/>
              <a:gd name="connsiteX12" fmla="*/ 2096083 w 2096083"/>
              <a:gd name="connsiteY12" fmla="*/ 1780065 h 2394684"/>
              <a:gd name="connsiteX13" fmla="*/ 2092518 w 2096083"/>
              <a:gd name="connsiteY13" fmla="*/ 1815427 h 2394684"/>
              <a:gd name="connsiteX14" fmla="*/ 2053290 w 2096083"/>
              <a:gd name="connsiteY14" fmla="*/ 1894905 h 2394684"/>
              <a:gd name="connsiteX15" fmla="*/ 2033522 w 2096083"/>
              <a:gd name="connsiteY15" fmla="*/ 1914207 h 2394684"/>
              <a:gd name="connsiteX16" fmla="*/ 2032221 w 2096083"/>
              <a:gd name="connsiteY16" fmla="*/ 1915477 h 2394684"/>
              <a:gd name="connsiteX17" fmla="*/ 1137250 w 2096083"/>
              <a:gd name="connsiteY17" fmla="*/ 2369549 h 2394684"/>
              <a:gd name="connsiteX18" fmla="*/ 1111634 w 2096083"/>
              <a:gd name="connsiteY18" fmla="*/ 2382356 h 2394684"/>
              <a:gd name="connsiteX19" fmla="*/ 1083409 w 2096083"/>
              <a:gd name="connsiteY19" fmla="*/ 2391118 h 2394684"/>
              <a:gd name="connsiteX20" fmla="*/ 1048041 w 2096083"/>
              <a:gd name="connsiteY20" fmla="*/ 2394684 h 2394684"/>
              <a:gd name="connsiteX21" fmla="*/ 1012674 w 2096083"/>
              <a:gd name="connsiteY21" fmla="*/ 2391118 h 2394684"/>
              <a:gd name="connsiteX22" fmla="*/ 984448 w 2096083"/>
              <a:gd name="connsiteY22" fmla="*/ 2382356 h 2394684"/>
              <a:gd name="connsiteX23" fmla="*/ 958833 w 2096083"/>
              <a:gd name="connsiteY23" fmla="*/ 2369549 h 2394684"/>
              <a:gd name="connsiteX24" fmla="*/ 88138 w 2096083"/>
              <a:gd name="connsiteY24" fmla="*/ 1932300 h 2394684"/>
              <a:gd name="connsiteX25" fmla="*/ 3564 w 2096083"/>
              <a:gd name="connsiteY25" fmla="*/ 1815427 h 2394684"/>
              <a:gd name="connsiteX26" fmla="*/ 0 w 2096083"/>
              <a:gd name="connsiteY26" fmla="*/ 1780065 h 2394684"/>
              <a:gd name="connsiteX27" fmla="*/ 0 w 2096083"/>
              <a:gd name="connsiteY27" fmla="*/ 1780053 h 2394684"/>
              <a:gd name="connsiteX28" fmla="*/ 0 w 2096083"/>
              <a:gd name="connsiteY28" fmla="*/ 613549 h 2394684"/>
              <a:gd name="connsiteX29" fmla="*/ 0 w 2096083"/>
              <a:gd name="connsiteY29" fmla="*/ 613537 h 2394684"/>
              <a:gd name="connsiteX30" fmla="*/ 3564 w 2096083"/>
              <a:gd name="connsiteY30" fmla="*/ 578175 h 2394684"/>
              <a:gd name="connsiteX31" fmla="*/ 51399 w 2096083"/>
              <a:gd name="connsiteY31" fmla="*/ 489452 h 2394684"/>
              <a:gd name="connsiteX32" fmla="*/ 77351 w 2096083"/>
              <a:gd name="connsiteY32" fmla="*/ 468039 h 2394684"/>
              <a:gd name="connsiteX33" fmla="*/ 113942 w 2096083"/>
              <a:gd name="connsiteY33" fmla="*/ 449744 h 2394684"/>
              <a:gd name="connsiteX34" fmla="*/ 113944 w 2096083"/>
              <a:gd name="connsiteY34" fmla="*/ 449743 h 2394684"/>
              <a:gd name="connsiteX35" fmla="*/ 944440 w 2096083"/>
              <a:gd name="connsiteY35" fmla="*/ 34495 h 2394684"/>
              <a:gd name="connsiteX36" fmla="*/ 944440 w 2096083"/>
              <a:gd name="connsiteY36" fmla="*/ 34494 h 2394684"/>
              <a:gd name="connsiteX37" fmla="*/ 995860 w 2096083"/>
              <a:gd name="connsiteY37" fmla="*/ 8784 h 2394684"/>
              <a:gd name="connsiteX38" fmla="*/ 1012674 w 2096083"/>
              <a:gd name="connsiteY38" fmla="*/ 3565 h 2394684"/>
              <a:gd name="connsiteX39" fmla="*/ 1048041 w 2096083"/>
              <a:gd name="connsiteY39" fmla="*/ 0 h 2394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096083" h="2394684">
                <a:moveTo>
                  <a:pt x="1048041" y="0"/>
                </a:moveTo>
                <a:cubicBezTo>
                  <a:pt x="1060157" y="0"/>
                  <a:pt x="1071985" y="1227"/>
                  <a:pt x="1083409" y="3565"/>
                </a:cubicBezTo>
                <a:lnTo>
                  <a:pt x="1100222" y="8784"/>
                </a:lnTo>
                <a:lnTo>
                  <a:pt x="1151643" y="34494"/>
                </a:lnTo>
                <a:lnTo>
                  <a:pt x="1151643" y="34495"/>
                </a:lnTo>
                <a:lnTo>
                  <a:pt x="1982140" y="449744"/>
                </a:lnTo>
                <a:lnTo>
                  <a:pt x="2018731" y="468040"/>
                </a:lnTo>
                <a:lnTo>
                  <a:pt x="2044683" y="489452"/>
                </a:lnTo>
                <a:cubicBezTo>
                  <a:pt x="2068501" y="513270"/>
                  <a:pt x="2085505" y="543903"/>
                  <a:pt x="2092518" y="578175"/>
                </a:cubicBezTo>
                <a:lnTo>
                  <a:pt x="2096083" y="613537"/>
                </a:lnTo>
                <a:lnTo>
                  <a:pt x="2096083" y="613549"/>
                </a:lnTo>
                <a:lnTo>
                  <a:pt x="2096083" y="1780053"/>
                </a:lnTo>
                <a:lnTo>
                  <a:pt x="2096083" y="1780065"/>
                </a:lnTo>
                <a:lnTo>
                  <a:pt x="2092518" y="1815427"/>
                </a:lnTo>
                <a:cubicBezTo>
                  <a:pt x="2086382" y="1845415"/>
                  <a:pt x="2072596" y="1872617"/>
                  <a:pt x="2053290" y="1894905"/>
                </a:cubicBezTo>
                <a:lnTo>
                  <a:pt x="2033522" y="1914207"/>
                </a:lnTo>
                <a:lnTo>
                  <a:pt x="2032221" y="1915477"/>
                </a:lnTo>
                <a:lnTo>
                  <a:pt x="1137250" y="2369549"/>
                </a:lnTo>
                <a:lnTo>
                  <a:pt x="1111634" y="2382356"/>
                </a:lnTo>
                <a:lnTo>
                  <a:pt x="1083409" y="2391118"/>
                </a:lnTo>
                <a:cubicBezTo>
                  <a:pt x="1071985" y="2393456"/>
                  <a:pt x="1060157" y="2394684"/>
                  <a:pt x="1048041" y="2394684"/>
                </a:cubicBezTo>
                <a:cubicBezTo>
                  <a:pt x="1035926" y="2394684"/>
                  <a:pt x="1024098" y="2393456"/>
                  <a:pt x="1012674" y="2391118"/>
                </a:cubicBezTo>
                <a:lnTo>
                  <a:pt x="984448" y="2382356"/>
                </a:lnTo>
                <a:lnTo>
                  <a:pt x="958833" y="2369549"/>
                </a:lnTo>
                <a:lnTo>
                  <a:pt x="88138" y="1932300"/>
                </a:lnTo>
                <a:cubicBezTo>
                  <a:pt x="45266" y="1907648"/>
                  <a:pt x="13792" y="1865407"/>
                  <a:pt x="3564" y="1815427"/>
                </a:cubicBezTo>
                <a:lnTo>
                  <a:pt x="0" y="1780065"/>
                </a:lnTo>
                <a:lnTo>
                  <a:pt x="0" y="1780053"/>
                </a:lnTo>
                <a:lnTo>
                  <a:pt x="0" y="613549"/>
                </a:lnTo>
                <a:lnTo>
                  <a:pt x="0" y="613537"/>
                </a:lnTo>
                <a:lnTo>
                  <a:pt x="3564" y="578175"/>
                </a:lnTo>
                <a:cubicBezTo>
                  <a:pt x="10577" y="543903"/>
                  <a:pt x="27581" y="513270"/>
                  <a:pt x="51399" y="489452"/>
                </a:cubicBezTo>
                <a:lnTo>
                  <a:pt x="77351" y="468039"/>
                </a:lnTo>
                <a:lnTo>
                  <a:pt x="113942" y="449744"/>
                </a:lnTo>
                <a:cubicBezTo>
                  <a:pt x="113943" y="449744"/>
                  <a:pt x="113943" y="449743"/>
                  <a:pt x="113944" y="449743"/>
                </a:cubicBezTo>
                <a:lnTo>
                  <a:pt x="944440" y="34495"/>
                </a:lnTo>
                <a:lnTo>
                  <a:pt x="944440" y="34494"/>
                </a:lnTo>
                <a:lnTo>
                  <a:pt x="995860" y="8784"/>
                </a:lnTo>
                <a:lnTo>
                  <a:pt x="1012674" y="3565"/>
                </a:lnTo>
                <a:cubicBezTo>
                  <a:pt x="1024098" y="1227"/>
                  <a:pt x="1035926" y="0"/>
                  <a:pt x="1048041" y="0"/>
                </a:cubicBezTo>
                <a:close/>
              </a:path>
            </a:pathLst>
          </a:custGeom>
          <a:solidFill>
            <a:schemeClr val="accent6"/>
          </a:solidFill>
          <a:ln w="76200">
            <a:solidFill>
              <a:schemeClr val="bg1"/>
            </a:solidFill>
          </a:ln>
          <a:effectLst>
            <a:outerShdw blurRad="368300" sx="102000" sy="102000" algn="ctr"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chemeClr val="lt1"/>
                </a:solidFill>
              </a:defRPr>
            </a:lvl1pPr>
          </a:lstStyle>
          <a:p>
            <a:pPr marL="0" lvl="0" algn="ctr"/>
            <a:endParaRPr lang="zh-CN" altLang="en-US"/>
          </a:p>
        </p:txBody>
      </p:sp>
      <p:sp>
        <p:nvSpPr>
          <p:cNvPr id="19" name="任意多边形: 形状 18"/>
          <p:cNvSpPr>
            <a:spLocks noGrp="1"/>
          </p:cNvSpPr>
          <p:nvPr>
            <p:ph type="pic" sz="quarter" idx="13"/>
          </p:nvPr>
        </p:nvSpPr>
        <p:spPr>
          <a:xfrm>
            <a:off x="3438123" y="3180623"/>
            <a:ext cx="1665830" cy="1903139"/>
          </a:xfrm>
          <a:custGeom>
            <a:avLst/>
            <a:gdLst>
              <a:gd name="connsiteX0" fmla="*/ 832915 w 1665830"/>
              <a:gd name="connsiteY0" fmla="*/ 0 h 1903139"/>
              <a:gd name="connsiteX1" fmla="*/ 861023 w 1665830"/>
              <a:gd name="connsiteY1" fmla="*/ 2833 h 1903139"/>
              <a:gd name="connsiteX2" fmla="*/ 874385 w 1665830"/>
              <a:gd name="connsiteY2" fmla="*/ 6981 h 1903139"/>
              <a:gd name="connsiteX3" fmla="*/ 915251 w 1665830"/>
              <a:gd name="connsiteY3" fmla="*/ 27414 h 1903139"/>
              <a:gd name="connsiteX4" fmla="*/ 915251 w 1665830"/>
              <a:gd name="connsiteY4" fmla="*/ 27414 h 1903139"/>
              <a:gd name="connsiteX5" fmla="*/ 1575275 w 1665830"/>
              <a:gd name="connsiteY5" fmla="*/ 357427 h 1903139"/>
              <a:gd name="connsiteX6" fmla="*/ 1604356 w 1665830"/>
              <a:gd name="connsiteY6" fmla="*/ 371967 h 1903139"/>
              <a:gd name="connsiteX7" fmla="*/ 1624981 w 1665830"/>
              <a:gd name="connsiteY7" fmla="*/ 388984 h 1903139"/>
              <a:gd name="connsiteX8" fmla="*/ 1662997 w 1665830"/>
              <a:gd name="connsiteY8" fmla="*/ 459496 h 1903139"/>
              <a:gd name="connsiteX9" fmla="*/ 1665830 w 1665830"/>
              <a:gd name="connsiteY9" fmla="*/ 487599 h 1903139"/>
              <a:gd name="connsiteX10" fmla="*/ 1665830 w 1665830"/>
              <a:gd name="connsiteY10" fmla="*/ 487608 h 1903139"/>
              <a:gd name="connsiteX11" fmla="*/ 1665830 w 1665830"/>
              <a:gd name="connsiteY11" fmla="*/ 1414670 h 1903139"/>
              <a:gd name="connsiteX12" fmla="*/ 1665830 w 1665830"/>
              <a:gd name="connsiteY12" fmla="*/ 1414680 h 1903139"/>
              <a:gd name="connsiteX13" fmla="*/ 1662997 w 1665830"/>
              <a:gd name="connsiteY13" fmla="*/ 1442783 h 1903139"/>
              <a:gd name="connsiteX14" fmla="*/ 1631821 w 1665830"/>
              <a:gd name="connsiteY14" fmla="*/ 1505947 h 1903139"/>
              <a:gd name="connsiteX15" fmla="*/ 1616111 w 1665830"/>
              <a:gd name="connsiteY15" fmla="*/ 1521287 h 1903139"/>
              <a:gd name="connsiteX16" fmla="*/ 1615077 w 1665830"/>
              <a:gd name="connsiteY16" fmla="*/ 1522296 h 1903139"/>
              <a:gd name="connsiteX17" fmla="*/ 903812 w 1665830"/>
              <a:gd name="connsiteY17" fmla="*/ 1883163 h 1903139"/>
              <a:gd name="connsiteX18" fmla="*/ 883454 w 1665830"/>
              <a:gd name="connsiteY18" fmla="*/ 1893342 h 1903139"/>
              <a:gd name="connsiteX19" fmla="*/ 861023 w 1665830"/>
              <a:gd name="connsiteY19" fmla="*/ 1900305 h 1903139"/>
              <a:gd name="connsiteX20" fmla="*/ 832915 w 1665830"/>
              <a:gd name="connsiteY20" fmla="*/ 1903139 h 1903139"/>
              <a:gd name="connsiteX21" fmla="*/ 804807 w 1665830"/>
              <a:gd name="connsiteY21" fmla="*/ 1900305 h 1903139"/>
              <a:gd name="connsiteX22" fmla="*/ 782375 w 1665830"/>
              <a:gd name="connsiteY22" fmla="*/ 1893342 h 1903139"/>
              <a:gd name="connsiteX23" fmla="*/ 762018 w 1665830"/>
              <a:gd name="connsiteY23" fmla="*/ 1883163 h 1903139"/>
              <a:gd name="connsiteX24" fmla="*/ 70047 w 1665830"/>
              <a:gd name="connsiteY24" fmla="*/ 1535666 h 1903139"/>
              <a:gd name="connsiteX25" fmla="*/ 2833 w 1665830"/>
              <a:gd name="connsiteY25" fmla="*/ 1442783 h 1903139"/>
              <a:gd name="connsiteX26" fmla="*/ 0 w 1665830"/>
              <a:gd name="connsiteY26" fmla="*/ 1414680 h 1903139"/>
              <a:gd name="connsiteX27" fmla="*/ 0 w 1665830"/>
              <a:gd name="connsiteY27" fmla="*/ 1414670 h 1903139"/>
              <a:gd name="connsiteX28" fmla="*/ 0 w 1665830"/>
              <a:gd name="connsiteY28" fmla="*/ 487608 h 1903139"/>
              <a:gd name="connsiteX29" fmla="*/ 0 w 1665830"/>
              <a:gd name="connsiteY29" fmla="*/ 487599 h 1903139"/>
              <a:gd name="connsiteX30" fmla="*/ 2833 w 1665830"/>
              <a:gd name="connsiteY30" fmla="*/ 459496 h 1903139"/>
              <a:gd name="connsiteX31" fmla="*/ 40849 w 1665830"/>
              <a:gd name="connsiteY31" fmla="*/ 388984 h 1903139"/>
              <a:gd name="connsiteX32" fmla="*/ 61474 w 1665830"/>
              <a:gd name="connsiteY32" fmla="*/ 371967 h 1903139"/>
              <a:gd name="connsiteX33" fmla="*/ 90554 w 1665830"/>
              <a:gd name="connsiteY33" fmla="*/ 357427 h 1903139"/>
              <a:gd name="connsiteX34" fmla="*/ 90555 w 1665830"/>
              <a:gd name="connsiteY34" fmla="*/ 357427 h 1903139"/>
              <a:gd name="connsiteX35" fmla="*/ 750579 w 1665830"/>
              <a:gd name="connsiteY35" fmla="*/ 27414 h 1903139"/>
              <a:gd name="connsiteX36" fmla="*/ 750579 w 1665830"/>
              <a:gd name="connsiteY36" fmla="*/ 27414 h 1903139"/>
              <a:gd name="connsiteX37" fmla="*/ 791445 w 1665830"/>
              <a:gd name="connsiteY37" fmla="*/ 6981 h 1903139"/>
              <a:gd name="connsiteX38" fmla="*/ 804807 w 1665830"/>
              <a:gd name="connsiteY38" fmla="*/ 2833 h 1903139"/>
              <a:gd name="connsiteX39" fmla="*/ 832915 w 1665830"/>
              <a:gd name="connsiteY39" fmla="*/ 0 h 1903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665830" h="1903139">
                <a:moveTo>
                  <a:pt x="832915" y="0"/>
                </a:moveTo>
                <a:cubicBezTo>
                  <a:pt x="842543" y="0"/>
                  <a:pt x="851943" y="975"/>
                  <a:pt x="861023" y="2833"/>
                </a:cubicBezTo>
                <a:lnTo>
                  <a:pt x="874385" y="6981"/>
                </a:lnTo>
                <a:lnTo>
                  <a:pt x="915251" y="27414"/>
                </a:lnTo>
                <a:lnTo>
                  <a:pt x="915251" y="27414"/>
                </a:lnTo>
                <a:lnTo>
                  <a:pt x="1575275" y="357427"/>
                </a:lnTo>
                <a:lnTo>
                  <a:pt x="1604356" y="371967"/>
                </a:lnTo>
                <a:lnTo>
                  <a:pt x="1624981" y="388984"/>
                </a:lnTo>
                <a:cubicBezTo>
                  <a:pt x="1643910" y="407914"/>
                  <a:pt x="1657423" y="432259"/>
                  <a:pt x="1662997" y="459496"/>
                </a:cubicBezTo>
                <a:lnTo>
                  <a:pt x="1665830" y="487599"/>
                </a:lnTo>
                <a:lnTo>
                  <a:pt x="1665830" y="487608"/>
                </a:lnTo>
                <a:lnTo>
                  <a:pt x="1665830" y="1414670"/>
                </a:lnTo>
                <a:lnTo>
                  <a:pt x="1665830" y="1414680"/>
                </a:lnTo>
                <a:lnTo>
                  <a:pt x="1662997" y="1442783"/>
                </a:lnTo>
                <a:cubicBezTo>
                  <a:pt x="1658120" y="1466616"/>
                  <a:pt x="1647164" y="1488234"/>
                  <a:pt x="1631821" y="1505947"/>
                </a:cubicBezTo>
                <a:lnTo>
                  <a:pt x="1616111" y="1521287"/>
                </a:lnTo>
                <a:lnTo>
                  <a:pt x="1615077" y="1522296"/>
                </a:lnTo>
                <a:lnTo>
                  <a:pt x="903812" y="1883163"/>
                </a:lnTo>
                <a:lnTo>
                  <a:pt x="883454" y="1893342"/>
                </a:lnTo>
                <a:lnTo>
                  <a:pt x="861023" y="1900305"/>
                </a:lnTo>
                <a:cubicBezTo>
                  <a:pt x="851943" y="1902163"/>
                  <a:pt x="842543" y="1903139"/>
                  <a:pt x="832915" y="1903139"/>
                </a:cubicBezTo>
                <a:cubicBezTo>
                  <a:pt x="823286" y="1903139"/>
                  <a:pt x="813886" y="1902163"/>
                  <a:pt x="804807" y="1900305"/>
                </a:cubicBezTo>
                <a:lnTo>
                  <a:pt x="782375" y="1893342"/>
                </a:lnTo>
                <a:lnTo>
                  <a:pt x="762018" y="1883163"/>
                </a:lnTo>
                <a:lnTo>
                  <a:pt x="70047" y="1535666"/>
                </a:lnTo>
                <a:cubicBezTo>
                  <a:pt x="35974" y="1516074"/>
                  <a:pt x="10961" y="1482504"/>
                  <a:pt x="2833" y="1442783"/>
                </a:cubicBezTo>
                <a:lnTo>
                  <a:pt x="0" y="1414680"/>
                </a:lnTo>
                <a:lnTo>
                  <a:pt x="0" y="1414670"/>
                </a:lnTo>
                <a:lnTo>
                  <a:pt x="0" y="487608"/>
                </a:lnTo>
                <a:lnTo>
                  <a:pt x="0" y="487599"/>
                </a:lnTo>
                <a:lnTo>
                  <a:pt x="2833" y="459496"/>
                </a:lnTo>
                <a:cubicBezTo>
                  <a:pt x="8406" y="432259"/>
                  <a:pt x="21920" y="407913"/>
                  <a:pt x="40849" y="388984"/>
                </a:cubicBezTo>
                <a:lnTo>
                  <a:pt x="61474" y="371967"/>
                </a:lnTo>
                <a:lnTo>
                  <a:pt x="90554" y="357427"/>
                </a:lnTo>
                <a:cubicBezTo>
                  <a:pt x="90554" y="357427"/>
                  <a:pt x="90555" y="357427"/>
                  <a:pt x="90555" y="357427"/>
                </a:cubicBezTo>
                <a:lnTo>
                  <a:pt x="750579" y="27414"/>
                </a:lnTo>
                <a:lnTo>
                  <a:pt x="750579" y="27414"/>
                </a:lnTo>
                <a:lnTo>
                  <a:pt x="791445" y="6981"/>
                </a:lnTo>
                <a:lnTo>
                  <a:pt x="804807" y="2833"/>
                </a:lnTo>
                <a:cubicBezTo>
                  <a:pt x="813886" y="975"/>
                  <a:pt x="823286" y="0"/>
                  <a:pt x="832915" y="0"/>
                </a:cubicBezTo>
                <a:close/>
              </a:path>
            </a:pathLst>
          </a:custGeom>
          <a:solidFill>
            <a:schemeClr val="accent6"/>
          </a:solidFill>
          <a:ln w="76200">
            <a:solidFill>
              <a:schemeClr val="bg1"/>
            </a:solidFill>
          </a:ln>
          <a:effectLst>
            <a:outerShdw blurRad="368300" sx="102000" sy="102000" algn="ctr"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chemeClr val="lt1"/>
                </a:solidFill>
              </a:defRPr>
            </a:lvl1pPr>
          </a:lstStyle>
          <a:p>
            <a:pPr marL="0" lvl="0" algn="ctr"/>
            <a:endParaRPr lang="zh-CN" altLang="en-US"/>
          </a:p>
        </p:txBody>
      </p:sp>
      <p:sp>
        <p:nvSpPr>
          <p:cNvPr id="18" name="任意多边形: 形状 17"/>
          <p:cNvSpPr>
            <a:spLocks noGrp="1"/>
          </p:cNvSpPr>
          <p:nvPr>
            <p:ph type="pic" sz="quarter" idx="14"/>
          </p:nvPr>
        </p:nvSpPr>
        <p:spPr>
          <a:xfrm>
            <a:off x="2146301" y="3211912"/>
            <a:ext cx="1347817" cy="1539821"/>
          </a:xfrm>
          <a:custGeom>
            <a:avLst/>
            <a:gdLst>
              <a:gd name="connsiteX0" fmla="*/ 673909 w 1347817"/>
              <a:gd name="connsiteY0" fmla="*/ 0 h 1539821"/>
              <a:gd name="connsiteX1" fmla="*/ 696651 w 1347817"/>
              <a:gd name="connsiteY1" fmla="*/ 2293 h 1539821"/>
              <a:gd name="connsiteX2" fmla="*/ 707462 w 1347817"/>
              <a:gd name="connsiteY2" fmla="*/ 5649 h 1539821"/>
              <a:gd name="connsiteX3" fmla="*/ 740526 w 1347817"/>
              <a:gd name="connsiteY3" fmla="*/ 22181 h 1539821"/>
              <a:gd name="connsiteX4" fmla="*/ 740526 w 1347817"/>
              <a:gd name="connsiteY4" fmla="*/ 22181 h 1539821"/>
              <a:gd name="connsiteX5" fmla="*/ 1274550 w 1347817"/>
              <a:gd name="connsiteY5" fmla="*/ 289193 h 1539821"/>
              <a:gd name="connsiteX6" fmla="*/ 1298079 w 1347817"/>
              <a:gd name="connsiteY6" fmla="*/ 300957 h 1539821"/>
              <a:gd name="connsiteX7" fmla="*/ 1314767 w 1347817"/>
              <a:gd name="connsiteY7" fmla="*/ 314726 h 1539821"/>
              <a:gd name="connsiteX8" fmla="*/ 1345525 w 1347817"/>
              <a:gd name="connsiteY8" fmla="*/ 371777 h 1539821"/>
              <a:gd name="connsiteX9" fmla="*/ 1347817 w 1347817"/>
              <a:gd name="connsiteY9" fmla="*/ 394515 h 1539821"/>
              <a:gd name="connsiteX10" fmla="*/ 1347817 w 1347817"/>
              <a:gd name="connsiteY10" fmla="*/ 394522 h 1539821"/>
              <a:gd name="connsiteX11" fmla="*/ 1347817 w 1347817"/>
              <a:gd name="connsiteY11" fmla="*/ 1144604 h 1539821"/>
              <a:gd name="connsiteX12" fmla="*/ 1347817 w 1347817"/>
              <a:gd name="connsiteY12" fmla="*/ 1144611 h 1539821"/>
              <a:gd name="connsiteX13" fmla="*/ 1345525 w 1347817"/>
              <a:gd name="connsiteY13" fmla="*/ 1167350 h 1539821"/>
              <a:gd name="connsiteX14" fmla="*/ 1320301 w 1347817"/>
              <a:gd name="connsiteY14" fmla="*/ 1218455 h 1539821"/>
              <a:gd name="connsiteX15" fmla="*/ 1307590 w 1347817"/>
              <a:gd name="connsiteY15" fmla="*/ 1230867 h 1539821"/>
              <a:gd name="connsiteX16" fmla="*/ 1306753 w 1347817"/>
              <a:gd name="connsiteY16" fmla="*/ 1231683 h 1539821"/>
              <a:gd name="connsiteX17" fmla="*/ 731271 w 1347817"/>
              <a:gd name="connsiteY17" fmla="*/ 1523659 h 1539821"/>
              <a:gd name="connsiteX18" fmla="*/ 714800 w 1347817"/>
              <a:gd name="connsiteY18" fmla="*/ 1531895 h 1539821"/>
              <a:gd name="connsiteX19" fmla="*/ 696651 w 1347817"/>
              <a:gd name="connsiteY19" fmla="*/ 1537529 h 1539821"/>
              <a:gd name="connsiteX20" fmla="*/ 673909 w 1347817"/>
              <a:gd name="connsiteY20" fmla="*/ 1539821 h 1539821"/>
              <a:gd name="connsiteX21" fmla="*/ 651167 w 1347817"/>
              <a:gd name="connsiteY21" fmla="*/ 1537529 h 1539821"/>
              <a:gd name="connsiteX22" fmla="*/ 633017 w 1347817"/>
              <a:gd name="connsiteY22" fmla="*/ 1531895 h 1539821"/>
              <a:gd name="connsiteX23" fmla="*/ 616546 w 1347817"/>
              <a:gd name="connsiteY23" fmla="*/ 1523659 h 1539821"/>
              <a:gd name="connsiteX24" fmla="*/ 56675 w 1347817"/>
              <a:gd name="connsiteY24" fmla="*/ 1242501 h 1539821"/>
              <a:gd name="connsiteX25" fmla="*/ 2292 w 1347817"/>
              <a:gd name="connsiteY25" fmla="*/ 1167350 h 1539821"/>
              <a:gd name="connsiteX26" fmla="*/ 0 w 1347817"/>
              <a:gd name="connsiteY26" fmla="*/ 1144611 h 1539821"/>
              <a:gd name="connsiteX27" fmla="*/ 0 w 1347817"/>
              <a:gd name="connsiteY27" fmla="*/ 1144604 h 1539821"/>
              <a:gd name="connsiteX28" fmla="*/ 0 w 1347817"/>
              <a:gd name="connsiteY28" fmla="*/ 394522 h 1539821"/>
              <a:gd name="connsiteX29" fmla="*/ 0 w 1347817"/>
              <a:gd name="connsiteY29" fmla="*/ 394515 h 1539821"/>
              <a:gd name="connsiteX30" fmla="*/ 2292 w 1347817"/>
              <a:gd name="connsiteY30" fmla="*/ 371776 h 1539821"/>
              <a:gd name="connsiteX31" fmla="*/ 33051 w 1347817"/>
              <a:gd name="connsiteY31" fmla="*/ 314726 h 1539821"/>
              <a:gd name="connsiteX32" fmla="*/ 49739 w 1347817"/>
              <a:gd name="connsiteY32" fmla="*/ 300957 h 1539821"/>
              <a:gd name="connsiteX33" fmla="*/ 73267 w 1347817"/>
              <a:gd name="connsiteY33" fmla="*/ 289193 h 1539821"/>
              <a:gd name="connsiteX34" fmla="*/ 73268 w 1347817"/>
              <a:gd name="connsiteY34" fmla="*/ 289193 h 1539821"/>
              <a:gd name="connsiteX35" fmla="*/ 607291 w 1347817"/>
              <a:gd name="connsiteY35" fmla="*/ 22181 h 1539821"/>
              <a:gd name="connsiteX36" fmla="*/ 607291 w 1347817"/>
              <a:gd name="connsiteY36" fmla="*/ 22181 h 1539821"/>
              <a:gd name="connsiteX37" fmla="*/ 640356 w 1347817"/>
              <a:gd name="connsiteY37" fmla="*/ 5649 h 1539821"/>
              <a:gd name="connsiteX38" fmla="*/ 651167 w 1347817"/>
              <a:gd name="connsiteY38" fmla="*/ 2293 h 1539821"/>
              <a:gd name="connsiteX39" fmla="*/ 673909 w 1347817"/>
              <a:gd name="connsiteY39" fmla="*/ 0 h 153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347817" h="1539821">
                <a:moveTo>
                  <a:pt x="673909" y="0"/>
                </a:moveTo>
                <a:cubicBezTo>
                  <a:pt x="681699" y="0"/>
                  <a:pt x="689305" y="790"/>
                  <a:pt x="696651" y="2293"/>
                </a:cubicBezTo>
                <a:lnTo>
                  <a:pt x="707462" y="5649"/>
                </a:lnTo>
                <a:lnTo>
                  <a:pt x="740526" y="22181"/>
                </a:lnTo>
                <a:lnTo>
                  <a:pt x="740526" y="22181"/>
                </a:lnTo>
                <a:lnTo>
                  <a:pt x="1274550" y="289193"/>
                </a:lnTo>
                <a:lnTo>
                  <a:pt x="1298079" y="300957"/>
                </a:lnTo>
                <a:lnTo>
                  <a:pt x="1314767" y="314726"/>
                </a:lnTo>
                <a:cubicBezTo>
                  <a:pt x="1330082" y="330041"/>
                  <a:pt x="1341016" y="349739"/>
                  <a:pt x="1345525" y="371777"/>
                </a:cubicBezTo>
                <a:lnTo>
                  <a:pt x="1347817" y="394515"/>
                </a:lnTo>
                <a:lnTo>
                  <a:pt x="1347817" y="394522"/>
                </a:lnTo>
                <a:lnTo>
                  <a:pt x="1347817" y="1144604"/>
                </a:lnTo>
                <a:lnTo>
                  <a:pt x="1347817" y="1144611"/>
                </a:lnTo>
                <a:lnTo>
                  <a:pt x="1345525" y="1167350"/>
                </a:lnTo>
                <a:cubicBezTo>
                  <a:pt x="1341579" y="1186632"/>
                  <a:pt x="1332715" y="1204124"/>
                  <a:pt x="1320301" y="1218455"/>
                </a:cubicBezTo>
                <a:lnTo>
                  <a:pt x="1307590" y="1230867"/>
                </a:lnTo>
                <a:lnTo>
                  <a:pt x="1306753" y="1231683"/>
                </a:lnTo>
                <a:lnTo>
                  <a:pt x="731271" y="1523659"/>
                </a:lnTo>
                <a:lnTo>
                  <a:pt x="714800" y="1531895"/>
                </a:lnTo>
                <a:lnTo>
                  <a:pt x="696651" y="1537529"/>
                </a:lnTo>
                <a:cubicBezTo>
                  <a:pt x="689305" y="1539032"/>
                  <a:pt x="681699" y="1539821"/>
                  <a:pt x="673909" y="1539821"/>
                </a:cubicBezTo>
                <a:cubicBezTo>
                  <a:pt x="666119" y="1539821"/>
                  <a:pt x="658513" y="1539032"/>
                  <a:pt x="651167" y="1537529"/>
                </a:cubicBezTo>
                <a:lnTo>
                  <a:pt x="633017" y="1531895"/>
                </a:lnTo>
                <a:lnTo>
                  <a:pt x="616546" y="1523659"/>
                </a:lnTo>
                <a:lnTo>
                  <a:pt x="56675" y="1242501"/>
                </a:lnTo>
                <a:cubicBezTo>
                  <a:pt x="29107" y="1226649"/>
                  <a:pt x="8869" y="1199488"/>
                  <a:pt x="2292" y="1167350"/>
                </a:cubicBezTo>
                <a:lnTo>
                  <a:pt x="0" y="1144611"/>
                </a:lnTo>
                <a:lnTo>
                  <a:pt x="0" y="1144604"/>
                </a:lnTo>
                <a:lnTo>
                  <a:pt x="0" y="394522"/>
                </a:lnTo>
                <a:lnTo>
                  <a:pt x="0" y="394515"/>
                </a:lnTo>
                <a:lnTo>
                  <a:pt x="2292" y="371776"/>
                </a:lnTo>
                <a:cubicBezTo>
                  <a:pt x="6802" y="349739"/>
                  <a:pt x="17735" y="330041"/>
                  <a:pt x="33051" y="314726"/>
                </a:cubicBezTo>
                <a:lnTo>
                  <a:pt x="49739" y="300957"/>
                </a:lnTo>
                <a:lnTo>
                  <a:pt x="73267" y="289193"/>
                </a:lnTo>
                <a:cubicBezTo>
                  <a:pt x="73268" y="289193"/>
                  <a:pt x="73268" y="289193"/>
                  <a:pt x="73268" y="289193"/>
                </a:cubicBezTo>
                <a:lnTo>
                  <a:pt x="607291" y="22181"/>
                </a:lnTo>
                <a:lnTo>
                  <a:pt x="607291" y="22181"/>
                </a:lnTo>
                <a:lnTo>
                  <a:pt x="640356" y="5649"/>
                </a:lnTo>
                <a:lnTo>
                  <a:pt x="651167" y="2293"/>
                </a:lnTo>
                <a:cubicBezTo>
                  <a:pt x="658513" y="790"/>
                  <a:pt x="666119" y="0"/>
                  <a:pt x="673909" y="0"/>
                </a:cubicBezTo>
                <a:close/>
              </a:path>
            </a:pathLst>
          </a:custGeom>
          <a:solidFill>
            <a:schemeClr val="accent6"/>
          </a:solidFill>
          <a:ln w="76200">
            <a:solidFill>
              <a:schemeClr val="bg1"/>
            </a:solidFill>
          </a:ln>
          <a:effectLst>
            <a:outerShdw blurRad="368300" sx="102000" sy="102000" algn="ctr"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chemeClr val="lt1"/>
                </a:solidFill>
              </a:defRPr>
            </a:lvl1pPr>
          </a:lstStyle>
          <a:p>
            <a:pPr marL="0" lvl="0" algn="ctr"/>
            <a:endParaRPr lang="zh-CN" altLang="en-US"/>
          </a:p>
        </p:txBody>
      </p:sp>
    </p:spTree>
    <p:extLst>
      <p:ext uri="{BB962C8B-B14F-4D97-AF65-F5344CB8AC3E}">
        <p14:creationId xmlns:p14="http://schemas.microsoft.com/office/powerpoint/2010/main" val="38050321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2044120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09459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10" name="任意多边形: 形状 9"/>
          <p:cNvSpPr>
            <a:spLocks noGrp="1"/>
          </p:cNvSpPr>
          <p:nvPr>
            <p:ph type="pic" sz="quarter" idx="10"/>
          </p:nvPr>
        </p:nvSpPr>
        <p:spPr>
          <a:xfrm>
            <a:off x="1236018" y="1803400"/>
            <a:ext cx="3060701" cy="1778668"/>
          </a:xfrm>
          <a:custGeom>
            <a:avLst/>
            <a:gdLst>
              <a:gd name="connsiteX0" fmla="*/ 296451 w 3060701"/>
              <a:gd name="connsiteY0" fmla="*/ 0 h 1778668"/>
              <a:gd name="connsiteX1" fmla="*/ 2764250 w 3060701"/>
              <a:gd name="connsiteY1" fmla="*/ 0 h 1778668"/>
              <a:gd name="connsiteX2" fmla="*/ 3060701 w 3060701"/>
              <a:gd name="connsiteY2" fmla="*/ 296451 h 1778668"/>
              <a:gd name="connsiteX3" fmla="*/ 3060701 w 3060701"/>
              <a:gd name="connsiteY3" fmla="*/ 1482217 h 1778668"/>
              <a:gd name="connsiteX4" fmla="*/ 2764250 w 3060701"/>
              <a:gd name="connsiteY4" fmla="*/ 1778668 h 1778668"/>
              <a:gd name="connsiteX5" fmla="*/ 296451 w 3060701"/>
              <a:gd name="connsiteY5" fmla="*/ 1778668 h 1778668"/>
              <a:gd name="connsiteX6" fmla="*/ 0 w 3060701"/>
              <a:gd name="connsiteY6" fmla="*/ 1482217 h 1778668"/>
              <a:gd name="connsiteX7" fmla="*/ 0 w 3060701"/>
              <a:gd name="connsiteY7" fmla="*/ 296451 h 1778668"/>
              <a:gd name="connsiteX8" fmla="*/ 296451 w 3060701"/>
              <a:gd name="connsiteY8" fmla="*/ 0 h 1778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60701" h="1778668">
                <a:moveTo>
                  <a:pt x="296451" y="0"/>
                </a:moveTo>
                <a:lnTo>
                  <a:pt x="2764250" y="0"/>
                </a:lnTo>
                <a:cubicBezTo>
                  <a:pt x="2927975" y="0"/>
                  <a:pt x="3060701" y="132726"/>
                  <a:pt x="3060701" y="296451"/>
                </a:cubicBezTo>
                <a:lnTo>
                  <a:pt x="3060701" y="1482217"/>
                </a:lnTo>
                <a:cubicBezTo>
                  <a:pt x="3060701" y="1645942"/>
                  <a:pt x="2927975" y="1778668"/>
                  <a:pt x="2764250" y="1778668"/>
                </a:cubicBezTo>
                <a:lnTo>
                  <a:pt x="296451" y="1778668"/>
                </a:lnTo>
                <a:cubicBezTo>
                  <a:pt x="132726" y="1778668"/>
                  <a:pt x="0" y="1645942"/>
                  <a:pt x="0" y="1482217"/>
                </a:cubicBezTo>
                <a:lnTo>
                  <a:pt x="0" y="296451"/>
                </a:lnTo>
                <a:cubicBezTo>
                  <a:pt x="0" y="132726"/>
                  <a:pt x="132726" y="0"/>
                  <a:pt x="296451" y="0"/>
                </a:cubicBezTo>
                <a:close/>
              </a:path>
            </a:pathLst>
          </a:custGeom>
          <a:solidFill>
            <a:schemeClr val="bg1"/>
          </a:solidFill>
          <a:ln w="76200">
            <a:solidFill>
              <a:schemeClr val="accent6"/>
            </a:solidFill>
          </a:ln>
          <a:effectLst>
            <a:outerShdw blurRad="368300" sx="102000" sy="102000" algn="ctr"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chemeClr val="lt1"/>
                </a:solidFill>
              </a:defRPr>
            </a:lvl1pPr>
          </a:lstStyle>
          <a:p>
            <a:pPr marL="0" lvl="0" algn="ctr"/>
            <a:endParaRPr lang="zh-CN" altLang="en-US"/>
          </a:p>
        </p:txBody>
      </p:sp>
      <p:sp>
        <p:nvSpPr>
          <p:cNvPr id="11" name="任意多边形: 形状 10"/>
          <p:cNvSpPr>
            <a:spLocks noGrp="1"/>
          </p:cNvSpPr>
          <p:nvPr>
            <p:ph type="pic" sz="quarter" idx="11"/>
          </p:nvPr>
        </p:nvSpPr>
        <p:spPr>
          <a:xfrm>
            <a:off x="4568439" y="1803400"/>
            <a:ext cx="3060701" cy="1778668"/>
          </a:xfrm>
          <a:custGeom>
            <a:avLst/>
            <a:gdLst>
              <a:gd name="connsiteX0" fmla="*/ 296451 w 3060701"/>
              <a:gd name="connsiteY0" fmla="*/ 0 h 1778668"/>
              <a:gd name="connsiteX1" fmla="*/ 2764250 w 3060701"/>
              <a:gd name="connsiteY1" fmla="*/ 0 h 1778668"/>
              <a:gd name="connsiteX2" fmla="*/ 3060701 w 3060701"/>
              <a:gd name="connsiteY2" fmla="*/ 296451 h 1778668"/>
              <a:gd name="connsiteX3" fmla="*/ 3060701 w 3060701"/>
              <a:gd name="connsiteY3" fmla="*/ 1482217 h 1778668"/>
              <a:gd name="connsiteX4" fmla="*/ 2764250 w 3060701"/>
              <a:gd name="connsiteY4" fmla="*/ 1778668 h 1778668"/>
              <a:gd name="connsiteX5" fmla="*/ 296451 w 3060701"/>
              <a:gd name="connsiteY5" fmla="*/ 1778668 h 1778668"/>
              <a:gd name="connsiteX6" fmla="*/ 0 w 3060701"/>
              <a:gd name="connsiteY6" fmla="*/ 1482217 h 1778668"/>
              <a:gd name="connsiteX7" fmla="*/ 0 w 3060701"/>
              <a:gd name="connsiteY7" fmla="*/ 296451 h 1778668"/>
              <a:gd name="connsiteX8" fmla="*/ 296451 w 3060701"/>
              <a:gd name="connsiteY8" fmla="*/ 0 h 1778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60701" h="1778668">
                <a:moveTo>
                  <a:pt x="296451" y="0"/>
                </a:moveTo>
                <a:lnTo>
                  <a:pt x="2764250" y="0"/>
                </a:lnTo>
                <a:cubicBezTo>
                  <a:pt x="2927975" y="0"/>
                  <a:pt x="3060701" y="132726"/>
                  <a:pt x="3060701" y="296451"/>
                </a:cubicBezTo>
                <a:lnTo>
                  <a:pt x="3060701" y="1482217"/>
                </a:lnTo>
                <a:cubicBezTo>
                  <a:pt x="3060701" y="1645942"/>
                  <a:pt x="2927975" y="1778668"/>
                  <a:pt x="2764250" y="1778668"/>
                </a:cubicBezTo>
                <a:lnTo>
                  <a:pt x="296451" y="1778668"/>
                </a:lnTo>
                <a:cubicBezTo>
                  <a:pt x="132726" y="1778668"/>
                  <a:pt x="0" y="1645942"/>
                  <a:pt x="0" y="1482217"/>
                </a:cubicBezTo>
                <a:lnTo>
                  <a:pt x="0" y="296451"/>
                </a:lnTo>
                <a:cubicBezTo>
                  <a:pt x="0" y="132726"/>
                  <a:pt x="132726" y="0"/>
                  <a:pt x="296451" y="0"/>
                </a:cubicBezTo>
                <a:close/>
              </a:path>
            </a:pathLst>
          </a:custGeom>
          <a:solidFill>
            <a:schemeClr val="bg1"/>
          </a:solidFill>
          <a:ln w="76200">
            <a:solidFill>
              <a:schemeClr val="accent6"/>
            </a:solidFill>
          </a:ln>
          <a:effectLst>
            <a:outerShdw blurRad="368300" sx="102000" sy="102000" algn="ctr"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chemeClr val="lt1"/>
                </a:solidFill>
              </a:defRPr>
            </a:lvl1pPr>
          </a:lstStyle>
          <a:p>
            <a:pPr marL="0" lvl="0" algn="ctr"/>
            <a:endParaRPr lang="zh-CN" altLang="en-US"/>
          </a:p>
        </p:txBody>
      </p:sp>
      <p:sp>
        <p:nvSpPr>
          <p:cNvPr id="12" name="任意多边形: 形状 11"/>
          <p:cNvSpPr>
            <a:spLocks noGrp="1"/>
          </p:cNvSpPr>
          <p:nvPr>
            <p:ph type="pic" sz="quarter" idx="12"/>
          </p:nvPr>
        </p:nvSpPr>
        <p:spPr>
          <a:xfrm>
            <a:off x="7900860" y="1803400"/>
            <a:ext cx="3060701" cy="1778668"/>
          </a:xfrm>
          <a:custGeom>
            <a:avLst/>
            <a:gdLst>
              <a:gd name="connsiteX0" fmla="*/ 296451 w 3060701"/>
              <a:gd name="connsiteY0" fmla="*/ 0 h 1778668"/>
              <a:gd name="connsiteX1" fmla="*/ 2764250 w 3060701"/>
              <a:gd name="connsiteY1" fmla="*/ 0 h 1778668"/>
              <a:gd name="connsiteX2" fmla="*/ 3060701 w 3060701"/>
              <a:gd name="connsiteY2" fmla="*/ 296451 h 1778668"/>
              <a:gd name="connsiteX3" fmla="*/ 3060701 w 3060701"/>
              <a:gd name="connsiteY3" fmla="*/ 1482217 h 1778668"/>
              <a:gd name="connsiteX4" fmla="*/ 2764250 w 3060701"/>
              <a:gd name="connsiteY4" fmla="*/ 1778668 h 1778668"/>
              <a:gd name="connsiteX5" fmla="*/ 296451 w 3060701"/>
              <a:gd name="connsiteY5" fmla="*/ 1778668 h 1778668"/>
              <a:gd name="connsiteX6" fmla="*/ 0 w 3060701"/>
              <a:gd name="connsiteY6" fmla="*/ 1482217 h 1778668"/>
              <a:gd name="connsiteX7" fmla="*/ 0 w 3060701"/>
              <a:gd name="connsiteY7" fmla="*/ 296451 h 1778668"/>
              <a:gd name="connsiteX8" fmla="*/ 296451 w 3060701"/>
              <a:gd name="connsiteY8" fmla="*/ 0 h 1778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60701" h="1778668">
                <a:moveTo>
                  <a:pt x="296451" y="0"/>
                </a:moveTo>
                <a:lnTo>
                  <a:pt x="2764250" y="0"/>
                </a:lnTo>
                <a:cubicBezTo>
                  <a:pt x="2927975" y="0"/>
                  <a:pt x="3060701" y="132726"/>
                  <a:pt x="3060701" y="296451"/>
                </a:cubicBezTo>
                <a:lnTo>
                  <a:pt x="3060701" y="1482217"/>
                </a:lnTo>
                <a:cubicBezTo>
                  <a:pt x="3060701" y="1645942"/>
                  <a:pt x="2927975" y="1778668"/>
                  <a:pt x="2764250" y="1778668"/>
                </a:cubicBezTo>
                <a:lnTo>
                  <a:pt x="296451" y="1778668"/>
                </a:lnTo>
                <a:cubicBezTo>
                  <a:pt x="132726" y="1778668"/>
                  <a:pt x="0" y="1645942"/>
                  <a:pt x="0" y="1482217"/>
                </a:cubicBezTo>
                <a:lnTo>
                  <a:pt x="0" y="296451"/>
                </a:lnTo>
                <a:cubicBezTo>
                  <a:pt x="0" y="132726"/>
                  <a:pt x="132726" y="0"/>
                  <a:pt x="296451" y="0"/>
                </a:cubicBezTo>
                <a:close/>
              </a:path>
            </a:pathLst>
          </a:custGeom>
          <a:solidFill>
            <a:schemeClr val="bg1"/>
          </a:solidFill>
          <a:ln w="76200">
            <a:solidFill>
              <a:schemeClr val="accent6"/>
            </a:solidFill>
          </a:ln>
          <a:effectLst>
            <a:outerShdw blurRad="368300" sx="102000" sy="102000" algn="ctr"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chemeClr val="lt1"/>
                </a:solidFill>
              </a:defRPr>
            </a:lvl1pPr>
          </a:lstStyle>
          <a:p>
            <a:pPr marL="0" lvl="0" algn="ctr"/>
            <a:endParaRPr lang="zh-CN" altLang="en-US"/>
          </a:p>
        </p:txBody>
      </p:sp>
    </p:spTree>
    <p:extLst>
      <p:ext uri="{BB962C8B-B14F-4D97-AF65-F5344CB8AC3E}">
        <p14:creationId xmlns:p14="http://schemas.microsoft.com/office/powerpoint/2010/main" val="13316927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7" name="任意多边形: 形状 6"/>
          <p:cNvSpPr>
            <a:spLocks noGrp="1"/>
          </p:cNvSpPr>
          <p:nvPr>
            <p:ph type="pic" sz="quarter" idx="10"/>
          </p:nvPr>
        </p:nvSpPr>
        <p:spPr>
          <a:xfrm>
            <a:off x="1608557" y="1917563"/>
            <a:ext cx="2880000" cy="2880000"/>
          </a:xfrm>
          <a:custGeom>
            <a:avLst/>
            <a:gdLst>
              <a:gd name="connsiteX0" fmla="*/ 1440000 w 2880000"/>
              <a:gd name="connsiteY0" fmla="*/ 0 h 2880000"/>
              <a:gd name="connsiteX1" fmla="*/ 2880000 w 2880000"/>
              <a:gd name="connsiteY1" fmla="*/ 1440000 h 2880000"/>
              <a:gd name="connsiteX2" fmla="*/ 1440000 w 2880000"/>
              <a:gd name="connsiteY2" fmla="*/ 2880000 h 2880000"/>
              <a:gd name="connsiteX3" fmla="*/ 0 w 2880000"/>
              <a:gd name="connsiteY3" fmla="*/ 1440000 h 2880000"/>
              <a:gd name="connsiteX4" fmla="*/ 1440000 w 2880000"/>
              <a:gd name="connsiteY4" fmla="*/ 0 h 28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0000" h="2880000">
                <a:moveTo>
                  <a:pt x="1440000" y="0"/>
                </a:moveTo>
                <a:cubicBezTo>
                  <a:pt x="2235290" y="0"/>
                  <a:pt x="2880000" y="644710"/>
                  <a:pt x="2880000" y="1440000"/>
                </a:cubicBezTo>
                <a:cubicBezTo>
                  <a:pt x="2880000" y="2235290"/>
                  <a:pt x="2235290" y="2880000"/>
                  <a:pt x="1440000" y="2880000"/>
                </a:cubicBezTo>
                <a:cubicBezTo>
                  <a:pt x="644710" y="2880000"/>
                  <a:pt x="0" y="2235290"/>
                  <a:pt x="0" y="1440000"/>
                </a:cubicBezTo>
                <a:cubicBezTo>
                  <a:pt x="0" y="644710"/>
                  <a:pt x="644710" y="0"/>
                  <a:pt x="1440000" y="0"/>
                </a:cubicBezTo>
                <a:close/>
              </a:path>
            </a:pathLst>
          </a:custGeom>
          <a:solidFill>
            <a:schemeClr val="bg1"/>
          </a:solidFill>
          <a:ln w="76200">
            <a:solidFill>
              <a:schemeClr val="accent6"/>
            </a:solidFill>
          </a:ln>
          <a:effectLst>
            <a:outerShdw blurRad="368300" sx="102000" sy="102000" algn="ctr"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chemeClr val="lt1"/>
                </a:solidFill>
              </a:defRPr>
            </a:lvl1pPr>
          </a:lstStyle>
          <a:p>
            <a:pPr marL="0" lvl="0" algn="ctr"/>
            <a:endParaRPr lang="zh-CN" altLang="en-US"/>
          </a:p>
        </p:txBody>
      </p:sp>
    </p:spTree>
    <p:extLst>
      <p:ext uri="{BB962C8B-B14F-4D97-AF65-F5344CB8AC3E}">
        <p14:creationId xmlns:p14="http://schemas.microsoft.com/office/powerpoint/2010/main" val="17898847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6" name="任意多边形: 形状 5"/>
          <p:cNvSpPr>
            <a:spLocks noGrp="1"/>
          </p:cNvSpPr>
          <p:nvPr>
            <p:ph type="pic" sz="quarter" idx="10"/>
          </p:nvPr>
        </p:nvSpPr>
        <p:spPr>
          <a:xfrm>
            <a:off x="4610102" y="1663743"/>
            <a:ext cx="2971796" cy="3530558"/>
          </a:xfrm>
          <a:custGeom>
            <a:avLst/>
            <a:gdLst>
              <a:gd name="connsiteX0" fmla="*/ 247669 w 2971796"/>
              <a:gd name="connsiteY0" fmla="*/ 0 h 3530558"/>
              <a:gd name="connsiteX1" fmla="*/ 2724127 w 2971796"/>
              <a:gd name="connsiteY1" fmla="*/ 0 h 3530558"/>
              <a:gd name="connsiteX2" fmla="*/ 2971796 w 2971796"/>
              <a:gd name="connsiteY2" fmla="*/ 247669 h 3530558"/>
              <a:gd name="connsiteX3" fmla="*/ 2971796 w 2971796"/>
              <a:gd name="connsiteY3" fmla="*/ 3282889 h 3530558"/>
              <a:gd name="connsiteX4" fmla="*/ 2724127 w 2971796"/>
              <a:gd name="connsiteY4" fmla="*/ 3530558 h 3530558"/>
              <a:gd name="connsiteX5" fmla="*/ 247669 w 2971796"/>
              <a:gd name="connsiteY5" fmla="*/ 3530558 h 3530558"/>
              <a:gd name="connsiteX6" fmla="*/ 0 w 2971796"/>
              <a:gd name="connsiteY6" fmla="*/ 3282889 h 3530558"/>
              <a:gd name="connsiteX7" fmla="*/ 0 w 2971796"/>
              <a:gd name="connsiteY7" fmla="*/ 247669 h 3530558"/>
              <a:gd name="connsiteX8" fmla="*/ 247669 w 2971796"/>
              <a:gd name="connsiteY8" fmla="*/ 0 h 353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71796" h="3530558">
                <a:moveTo>
                  <a:pt x="247669" y="0"/>
                </a:moveTo>
                <a:lnTo>
                  <a:pt x="2724127" y="0"/>
                </a:lnTo>
                <a:cubicBezTo>
                  <a:pt x="2860911" y="0"/>
                  <a:pt x="2971796" y="110885"/>
                  <a:pt x="2971796" y="247669"/>
                </a:cubicBezTo>
                <a:lnTo>
                  <a:pt x="2971796" y="3282889"/>
                </a:lnTo>
                <a:cubicBezTo>
                  <a:pt x="2971796" y="3419673"/>
                  <a:pt x="2860911" y="3530558"/>
                  <a:pt x="2724127" y="3530558"/>
                </a:cubicBezTo>
                <a:lnTo>
                  <a:pt x="247669" y="3530558"/>
                </a:lnTo>
                <a:cubicBezTo>
                  <a:pt x="110885" y="3530558"/>
                  <a:pt x="0" y="3419673"/>
                  <a:pt x="0" y="3282889"/>
                </a:cubicBezTo>
                <a:lnTo>
                  <a:pt x="0" y="247669"/>
                </a:lnTo>
                <a:cubicBezTo>
                  <a:pt x="0" y="110885"/>
                  <a:pt x="110885" y="0"/>
                  <a:pt x="247669" y="0"/>
                </a:cubicBezTo>
                <a:close/>
              </a:path>
            </a:pathLst>
          </a:custGeom>
          <a:solidFill>
            <a:schemeClr val="accent6"/>
          </a:solidFill>
          <a:ln w="76200">
            <a:solidFill>
              <a:schemeClr val="bg1"/>
            </a:solidFill>
          </a:ln>
          <a:effectLst>
            <a:outerShdw blurRad="368300" sx="102000" sy="102000" algn="ctr"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chemeClr val="lt1"/>
                </a:solidFill>
              </a:defRPr>
            </a:lvl1pPr>
          </a:lstStyle>
          <a:p>
            <a:pPr marL="0" lvl="0" algn="ctr"/>
            <a:endParaRPr lang="zh-CN" altLang="en-US"/>
          </a:p>
        </p:txBody>
      </p:sp>
    </p:spTree>
    <p:extLst>
      <p:ext uri="{BB962C8B-B14F-4D97-AF65-F5344CB8AC3E}">
        <p14:creationId xmlns:p14="http://schemas.microsoft.com/office/powerpoint/2010/main" val="13513474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6" name="任意多边形: 形状 5"/>
          <p:cNvSpPr>
            <a:spLocks noGrp="1"/>
          </p:cNvSpPr>
          <p:nvPr>
            <p:ph type="pic" sz="quarter" idx="10"/>
          </p:nvPr>
        </p:nvSpPr>
        <p:spPr>
          <a:xfrm>
            <a:off x="5150676" y="1644262"/>
            <a:ext cx="2080636" cy="2080636"/>
          </a:xfrm>
          <a:custGeom>
            <a:avLst/>
            <a:gdLst>
              <a:gd name="connsiteX0" fmla="*/ 1040318 w 2080636"/>
              <a:gd name="connsiteY0" fmla="*/ 0 h 2080636"/>
              <a:gd name="connsiteX1" fmla="*/ 2080636 w 2080636"/>
              <a:gd name="connsiteY1" fmla="*/ 1040318 h 2080636"/>
              <a:gd name="connsiteX2" fmla="*/ 1040318 w 2080636"/>
              <a:gd name="connsiteY2" fmla="*/ 2080636 h 2080636"/>
              <a:gd name="connsiteX3" fmla="*/ 0 w 2080636"/>
              <a:gd name="connsiteY3" fmla="*/ 1040318 h 2080636"/>
              <a:gd name="connsiteX4" fmla="*/ 1040318 w 2080636"/>
              <a:gd name="connsiteY4" fmla="*/ 0 h 20806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0636" h="2080636">
                <a:moveTo>
                  <a:pt x="1040318" y="0"/>
                </a:moveTo>
                <a:cubicBezTo>
                  <a:pt x="1614870" y="0"/>
                  <a:pt x="2080636" y="465766"/>
                  <a:pt x="2080636" y="1040318"/>
                </a:cubicBezTo>
                <a:cubicBezTo>
                  <a:pt x="2080636" y="1614870"/>
                  <a:pt x="1614870" y="2080636"/>
                  <a:pt x="1040318" y="2080636"/>
                </a:cubicBezTo>
                <a:cubicBezTo>
                  <a:pt x="465766" y="2080636"/>
                  <a:pt x="0" y="1614870"/>
                  <a:pt x="0" y="1040318"/>
                </a:cubicBezTo>
                <a:cubicBezTo>
                  <a:pt x="0" y="465766"/>
                  <a:pt x="465766" y="0"/>
                  <a:pt x="1040318" y="0"/>
                </a:cubicBezTo>
                <a:close/>
              </a:path>
            </a:pathLst>
          </a:custGeom>
          <a:solidFill>
            <a:schemeClr val="accent6"/>
          </a:solidFill>
          <a:ln w="76200">
            <a:solidFill>
              <a:schemeClr val="bg1"/>
            </a:solidFill>
          </a:ln>
          <a:effectLst>
            <a:outerShdw blurRad="368300" sx="102000" sy="102000" algn="ctr"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chemeClr val="lt1"/>
                </a:solidFill>
              </a:defRPr>
            </a:lvl1pPr>
          </a:lstStyle>
          <a:p>
            <a:pPr marL="0" lvl="0" algn="ctr"/>
            <a:endParaRPr lang="zh-CN" altLang="en-US"/>
          </a:p>
        </p:txBody>
      </p:sp>
    </p:spTree>
    <p:extLst>
      <p:ext uri="{BB962C8B-B14F-4D97-AF65-F5344CB8AC3E}">
        <p14:creationId xmlns:p14="http://schemas.microsoft.com/office/powerpoint/2010/main" val="22964527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7" name="任意多边形: 形状 6"/>
          <p:cNvSpPr>
            <a:spLocks noGrp="1"/>
          </p:cNvSpPr>
          <p:nvPr>
            <p:ph type="pic" sz="quarter" idx="10"/>
          </p:nvPr>
        </p:nvSpPr>
        <p:spPr>
          <a:xfrm>
            <a:off x="1261417" y="1772445"/>
            <a:ext cx="3170237" cy="3170237"/>
          </a:xfrm>
          <a:custGeom>
            <a:avLst/>
            <a:gdLst>
              <a:gd name="connsiteX0" fmla="*/ 375419 w 3170237"/>
              <a:gd name="connsiteY0" fmla="*/ 0 h 3170237"/>
              <a:gd name="connsiteX1" fmla="*/ 2794818 w 3170237"/>
              <a:gd name="connsiteY1" fmla="*/ 0 h 3170237"/>
              <a:gd name="connsiteX2" fmla="*/ 3170237 w 3170237"/>
              <a:gd name="connsiteY2" fmla="*/ 375419 h 3170237"/>
              <a:gd name="connsiteX3" fmla="*/ 3170237 w 3170237"/>
              <a:gd name="connsiteY3" fmla="*/ 2794818 h 3170237"/>
              <a:gd name="connsiteX4" fmla="*/ 2794818 w 3170237"/>
              <a:gd name="connsiteY4" fmla="*/ 3170237 h 3170237"/>
              <a:gd name="connsiteX5" fmla="*/ 375419 w 3170237"/>
              <a:gd name="connsiteY5" fmla="*/ 3170237 h 3170237"/>
              <a:gd name="connsiteX6" fmla="*/ 0 w 3170237"/>
              <a:gd name="connsiteY6" fmla="*/ 2794818 h 3170237"/>
              <a:gd name="connsiteX7" fmla="*/ 0 w 3170237"/>
              <a:gd name="connsiteY7" fmla="*/ 375419 h 3170237"/>
              <a:gd name="connsiteX8" fmla="*/ 375419 w 3170237"/>
              <a:gd name="connsiteY8" fmla="*/ 0 h 317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70237" h="3170237">
                <a:moveTo>
                  <a:pt x="375419" y="0"/>
                </a:moveTo>
                <a:lnTo>
                  <a:pt x="2794818" y="0"/>
                </a:lnTo>
                <a:cubicBezTo>
                  <a:pt x="3002156" y="0"/>
                  <a:pt x="3170237" y="168081"/>
                  <a:pt x="3170237" y="375419"/>
                </a:cubicBezTo>
                <a:lnTo>
                  <a:pt x="3170237" y="2794818"/>
                </a:lnTo>
                <a:cubicBezTo>
                  <a:pt x="3170237" y="3002156"/>
                  <a:pt x="3002156" y="3170237"/>
                  <a:pt x="2794818" y="3170237"/>
                </a:cubicBezTo>
                <a:lnTo>
                  <a:pt x="375419" y="3170237"/>
                </a:lnTo>
                <a:cubicBezTo>
                  <a:pt x="168081" y="3170237"/>
                  <a:pt x="0" y="3002156"/>
                  <a:pt x="0" y="2794818"/>
                </a:cubicBezTo>
                <a:lnTo>
                  <a:pt x="0" y="375419"/>
                </a:lnTo>
                <a:cubicBezTo>
                  <a:pt x="0" y="168081"/>
                  <a:pt x="168081" y="0"/>
                  <a:pt x="375419" y="0"/>
                </a:cubicBezTo>
                <a:close/>
              </a:path>
            </a:pathLst>
          </a:custGeom>
          <a:solidFill>
            <a:schemeClr val="accent6"/>
          </a:solidFill>
          <a:ln w="76200">
            <a:solidFill>
              <a:schemeClr val="bg1"/>
            </a:solidFill>
          </a:ln>
          <a:effectLst>
            <a:outerShdw blurRad="368300" sx="102000" sy="102000" algn="ctr"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chemeClr val="lt1"/>
                </a:solidFill>
              </a:defRPr>
            </a:lvl1pPr>
          </a:lstStyle>
          <a:p>
            <a:pPr marL="0" lvl="0" algn="ctr"/>
            <a:endParaRPr lang="zh-CN" altLang="en-US" dirty="0"/>
          </a:p>
        </p:txBody>
      </p:sp>
    </p:spTree>
    <p:extLst>
      <p:ext uri="{BB962C8B-B14F-4D97-AF65-F5344CB8AC3E}">
        <p14:creationId xmlns:p14="http://schemas.microsoft.com/office/powerpoint/2010/main" val="9018243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17" name="任意多边形: 形状 16"/>
          <p:cNvSpPr>
            <a:spLocks noGrp="1"/>
          </p:cNvSpPr>
          <p:nvPr>
            <p:ph type="pic" sz="quarter" idx="10"/>
          </p:nvPr>
        </p:nvSpPr>
        <p:spPr>
          <a:xfrm>
            <a:off x="3761515" y="1721799"/>
            <a:ext cx="2061029" cy="2061029"/>
          </a:xfrm>
          <a:custGeom>
            <a:avLst/>
            <a:gdLst>
              <a:gd name="connsiteX0" fmla="*/ 1030514 w 2061029"/>
              <a:gd name="connsiteY0" fmla="*/ 0 h 2061029"/>
              <a:gd name="connsiteX1" fmla="*/ 2061029 w 2061029"/>
              <a:gd name="connsiteY1" fmla="*/ 1030515 h 2061029"/>
              <a:gd name="connsiteX2" fmla="*/ 1030514 w 2061029"/>
              <a:gd name="connsiteY2" fmla="*/ 2061029 h 2061029"/>
              <a:gd name="connsiteX3" fmla="*/ 0 w 2061029"/>
              <a:gd name="connsiteY3" fmla="*/ 1030515 h 2061029"/>
            </a:gdLst>
            <a:ahLst/>
            <a:cxnLst>
              <a:cxn ang="0">
                <a:pos x="connsiteX0" y="connsiteY0"/>
              </a:cxn>
              <a:cxn ang="0">
                <a:pos x="connsiteX1" y="connsiteY1"/>
              </a:cxn>
              <a:cxn ang="0">
                <a:pos x="connsiteX2" y="connsiteY2"/>
              </a:cxn>
              <a:cxn ang="0">
                <a:pos x="connsiteX3" y="connsiteY3"/>
              </a:cxn>
            </a:cxnLst>
            <a:rect l="l" t="t" r="r" b="b"/>
            <a:pathLst>
              <a:path w="2061029" h="2061029">
                <a:moveTo>
                  <a:pt x="1030514" y="0"/>
                </a:moveTo>
                <a:lnTo>
                  <a:pt x="2061029" y="1030515"/>
                </a:lnTo>
                <a:lnTo>
                  <a:pt x="1030514" y="2061029"/>
                </a:lnTo>
                <a:lnTo>
                  <a:pt x="0" y="1030515"/>
                </a:lnTo>
                <a:close/>
              </a:path>
            </a:pathLst>
          </a:custGeom>
          <a:solidFill>
            <a:schemeClr val="accent6"/>
          </a:solidFill>
          <a:ln w="76200">
            <a:solidFill>
              <a:schemeClr val="bg1"/>
            </a:solidFill>
          </a:ln>
          <a:effectLst>
            <a:outerShdw blurRad="368300" sx="102000" sy="102000" algn="ctr"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chemeClr val="lt1"/>
                </a:solidFill>
              </a:defRPr>
            </a:lvl1pPr>
          </a:lstStyle>
          <a:p>
            <a:pPr marL="0" lvl="0" algn="ctr"/>
            <a:endParaRPr lang="zh-CN" altLang="en-US"/>
          </a:p>
        </p:txBody>
      </p:sp>
      <p:sp>
        <p:nvSpPr>
          <p:cNvPr id="16" name="任意多边形: 形状 15"/>
          <p:cNvSpPr>
            <a:spLocks noGrp="1"/>
          </p:cNvSpPr>
          <p:nvPr>
            <p:ph type="pic" sz="quarter" idx="11"/>
          </p:nvPr>
        </p:nvSpPr>
        <p:spPr>
          <a:xfrm>
            <a:off x="6369454" y="1721799"/>
            <a:ext cx="2061029" cy="2061029"/>
          </a:xfrm>
          <a:custGeom>
            <a:avLst/>
            <a:gdLst>
              <a:gd name="connsiteX0" fmla="*/ 1030514 w 2061029"/>
              <a:gd name="connsiteY0" fmla="*/ 0 h 2061029"/>
              <a:gd name="connsiteX1" fmla="*/ 2061029 w 2061029"/>
              <a:gd name="connsiteY1" fmla="*/ 1030515 h 2061029"/>
              <a:gd name="connsiteX2" fmla="*/ 1030514 w 2061029"/>
              <a:gd name="connsiteY2" fmla="*/ 2061029 h 2061029"/>
              <a:gd name="connsiteX3" fmla="*/ 0 w 2061029"/>
              <a:gd name="connsiteY3" fmla="*/ 1030515 h 2061029"/>
            </a:gdLst>
            <a:ahLst/>
            <a:cxnLst>
              <a:cxn ang="0">
                <a:pos x="connsiteX0" y="connsiteY0"/>
              </a:cxn>
              <a:cxn ang="0">
                <a:pos x="connsiteX1" y="connsiteY1"/>
              </a:cxn>
              <a:cxn ang="0">
                <a:pos x="connsiteX2" y="connsiteY2"/>
              </a:cxn>
              <a:cxn ang="0">
                <a:pos x="connsiteX3" y="connsiteY3"/>
              </a:cxn>
            </a:cxnLst>
            <a:rect l="l" t="t" r="r" b="b"/>
            <a:pathLst>
              <a:path w="2061029" h="2061029">
                <a:moveTo>
                  <a:pt x="1030514" y="0"/>
                </a:moveTo>
                <a:lnTo>
                  <a:pt x="2061029" y="1030515"/>
                </a:lnTo>
                <a:lnTo>
                  <a:pt x="1030514" y="2061029"/>
                </a:lnTo>
                <a:lnTo>
                  <a:pt x="0" y="1030515"/>
                </a:lnTo>
                <a:close/>
              </a:path>
            </a:pathLst>
          </a:custGeom>
          <a:solidFill>
            <a:schemeClr val="accent6"/>
          </a:solidFill>
          <a:ln w="76200">
            <a:solidFill>
              <a:schemeClr val="bg1"/>
            </a:solidFill>
          </a:ln>
          <a:effectLst>
            <a:outerShdw blurRad="368300" sx="102000" sy="102000" algn="ctr"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chemeClr val="lt1"/>
                </a:solidFill>
              </a:defRPr>
            </a:lvl1pPr>
          </a:lstStyle>
          <a:p>
            <a:pPr marL="0" lvl="0" algn="ctr"/>
            <a:endParaRPr lang="zh-CN" altLang="en-US"/>
          </a:p>
        </p:txBody>
      </p:sp>
      <p:sp>
        <p:nvSpPr>
          <p:cNvPr id="19" name="任意多边形: 形状 18"/>
          <p:cNvSpPr>
            <a:spLocks noGrp="1"/>
          </p:cNvSpPr>
          <p:nvPr>
            <p:ph type="pic" sz="quarter" idx="12"/>
          </p:nvPr>
        </p:nvSpPr>
        <p:spPr>
          <a:xfrm>
            <a:off x="5065485" y="2868426"/>
            <a:ext cx="2061029" cy="2061029"/>
          </a:xfrm>
          <a:custGeom>
            <a:avLst/>
            <a:gdLst>
              <a:gd name="connsiteX0" fmla="*/ 1030514 w 2061029"/>
              <a:gd name="connsiteY0" fmla="*/ 0 h 2061029"/>
              <a:gd name="connsiteX1" fmla="*/ 2061029 w 2061029"/>
              <a:gd name="connsiteY1" fmla="*/ 1030515 h 2061029"/>
              <a:gd name="connsiteX2" fmla="*/ 1030514 w 2061029"/>
              <a:gd name="connsiteY2" fmla="*/ 2061029 h 2061029"/>
              <a:gd name="connsiteX3" fmla="*/ 0 w 2061029"/>
              <a:gd name="connsiteY3" fmla="*/ 1030515 h 2061029"/>
            </a:gdLst>
            <a:ahLst/>
            <a:cxnLst>
              <a:cxn ang="0">
                <a:pos x="connsiteX0" y="connsiteY0"/>
              </a:cxn>
              <a:cxn ang="0">
                <a:pos x="connsiteX1" y="connsiteY1"/>
              </a:cxn>
              <a:cxn ang="0">
                <a:pos x="connsiteX2" y="connsiteY2"/>
              </a:cxn>
              <a:cxn ang="0">
                <a:pos x="connsiteX3" y="connsiteY3"/>
              </a:cxn>
            </a:cxnLst>
            <a:rect l="l" t="t" r="r" b="b"/>
            <a:pathLst>
              <a:path w="2061029" h="2061029">
                <a:moveTo>
                  <a:pt x="1030514" y="0"/>
                </a:moveTo>
                <a:lnTo>
                  <a:pt x="2061029" y="1030515"/>
                </a:lnTo>
                <a:lnTo>
                  <a:pt x="1030514" y="2061029"/>
                </a:lnTo>
                <a:lnTo>
                  <a:pt x="0" y="1030515"/>
                </a:lnTo>
                <a:close/>
              </a:path>
            </a:pathLst>
          </a:custGeom>
          <a:solidFill>
            <a:schemeClr val="accent6"/>
          </a:solidFill>
          <a:ln w="76200">
            <a:solidFill>
              <a:schemeClr val="bg1"/>
            </a:solidFill>
          </a:ln>
          <a:effectLst>
            <a:outerShdw blurRad="368300" sx="102000" sy="102000" algn="ctr"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chemeClr val="lt1"/>
                </a:solidFill>
              </a:defRPr>
            </a:lvl1pPr>
          </a:lstStyle>
          <a:p>
            <a:pPr marL="0" lvl="0" algn="ctr"/>
            <a:endParaRPr lang="zh-CN" altLang="en-US"/>
          </a:p>
        </p:txBody>
      </p:sp>
      <p:sp>
        <p:nvSpPr>
          <p:cNvPr id="15" name="任意多边形: 形状 14"/>
          <p:cNvSpPr>
            <a:spLocks noGrp="1"/>
          </p:cNvSpPr>
          <p:nvPr>
            <p:ph type="pic" sz="quarter" idx="13"/>
          </p:nvPr>
        </p:nvSpPr>
        <p:spPr>
          <a:xfrm>
            <a:off x="7673424" y="2868426"/>
            <a:ext cx="2061029" cy="2061029"/>
          </a:xfrm>
          <a:custGeom>
            <a:avLst/>
            <a:gdLst>
              <a:gd name="connsiteX0" fmla="*/ 1030514 w 2061029"/>
              <a:gd name="connsiteY0" fmla="*/ 0 h 2061029"/>
              <a:gd name="connsiteX1" fmla="*/ 2061029 w 2061029"/>
              <a:gd name="connsiteY1" fmla="*/ 1030515 h 2061029"/>
              <a:gd name="connsiteX2" fmla="*/ 1030514 w 2061029"/>
              <a:gd name="connsiteY2" fmla="*/ 2061029 h 2061029"/>
              <a:gd name="connsiteX3" fmla="*/ 0 w 2061029"/>
              <a:gd name="connsiteY3" fmla="*/ 1030515 h 2061029"/>
            </a:gdLst>
            <a:ahLst/>
            <a:cxnLst>
              <a:cxn ang="0">
                <a:pos x="connsiteX0" y="connsiteY0"/>
              </a:cxn>
              <a:cxn ang="0">
                <a:pos x="connsiteX1" y="connsiteY1"/>
              </a:cxn>
              <a:cxn ang="0">
                <a:pos x="connsiteX2" y="connsiteY2"/>
              </a:cxn>
              <a:cxn ang="0">
                <a:pos x="connsiteX3" y="connsiteY3"/>
              </a:cxn>
            </a:cxnLst>
            <a:rect l="l" t="t" r="r" b="b"/>
            <a:pathLst>
              <a:path w="2061029" h="2061029">
                <a:moveTo>
                  <a:pt x="1030514" y="0"/>
                </a:moveTo>
                <a:lnTo>
                  <a:pt x="2061029" y="1030515"/>
                </a:lnTo>
                <a:lnTo>
                  <a:pt x="1030514" y="2061029"/>
                </a:lnTo>
                <a:lnTo>
                  <a:pt x="0" y="1030515"/>
                </a:lnTo>
                <a:close/>
              </a:path>
            </a:pathLst>
          </a:custGeom>
          <a:solidFill>
            <a:schemeClr val="accent6"/>
          </a:solidFill>
          <a:ln w="76200">
            <a:solidFill>
              <a:schemeClr val="bg1"/>
            </a:solidFill>
          </a:ln>
          <a:effectLst>
            <a:outerShdw blurRad="368300" sx="102000" sy="102000" algn="ctr"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chemeClr val="lt1"/>
                </a:solidFill>
              </a:defRPr>
            </a:lvl1pPr>
          </a:lstStyle>
          <a:p>
            <a:pPr marL="0" lvl="0" algn="ctr"/>
            <a:endParaRPr lang="zh-CN" altLang="en-US"/>
          </a:p>
        </p:txBody>
      </p:sp>
      <p:sp>
        <p:nvSpPr>
          <p:cNvPr id="18" name="任意多边形: 形状 17"/>
          <p:cNvSpPr>
            <a:spLocks noGrp="1"/>
          </p:cNvSpPr>
          <p:nvPr>
            <p:ph type="pic" sz="quarter" idx="14"/>
          </p:nvPr>
        </p:nvSpPr>
        <p:spPr>
          <a:xfrm>
            <a:off x="2457545" y="2868426"/>
            <a:ext cx="2061029" cy="2061029"/>
          </a:xfrm>
          <a:custGeom>
            <a:avLst/>
            <a:gdLst>
              <a:gd name="connsiteX0" fmla="*/ 1030514 w 2061029"/>
              <a:gd name="connsiteY0" fmla="*/ 0 h 2061029"/>
              <a:gd name="connsiteX1" fmla="*/ 2061029 w 2061029"/>
              <a:gd name="connsiteY1" fmla="*/ 1030515 h 2061029"/>
              <a:gd name="connsiteX2" fmla="*/ 1030514 w 2061029"/>
              <a:gd name="connsiteY2" fmla="*/ 2061029 h 2061029"/>
              <a:gd name="connsiteX3" fmla="*/ 0 w 2061029"/>
              <a:gd name="connsiteY3" fmla="*/ 1030515 h 2061029"/>
            </a:gdLst>
            <a:ahLst/>
            <a:cxnLst>
              <a:cxn ang="0">
                <a:pos x="connsiteX0" y="connsiteY0"/>
              </a:cxn>
              <a:cxn ang="0">
                <a:pos x="connsiteX1" y="connsiteY1"/>
              </a:cxn>
              <a:cxn ang="0">
                <a:pos x="connsiteX2" y="connsiteY2"/>
              </a:cxn>
              <a:cxn ang="0">
                <a:pos x="connsiteX3" y="connsiteY3"/>
              </a:cxn>
            </a:cxnLst>
            <a:rect l="l" t="t" r="r" b="b"/>
            <a:pathLst>
              <a:path w="2061029" h="2061029">
                <a:moveTo>
                  <a:pt x="1030514" y="0"/>
                </a:moveTo>
                <a:lnTo>
                  <a:pt x="2061029" y="1030515"/>
                </a:lnTo>
                <a:lnTo>
                  <a:pt x="1030514" y="2061029"/>
                </a:lnTo>
                <a:lnTo>
                  <a:pt x="0" y="1030515"/>
                </a:lnTo>
                <a:close/>
              </a:path>
            </a:pathLst>
          </a:custGeom>
          <a:solidFill>
            <a:schemeClr val="accent6"/>
          </a:solidFill>
          <a:ln w="76200">
            <a:solidFill>
              <a:schemeClr val="bg1"/>
            </a:solidFill>
          </a:ln>
          <a:effectLst>
            <a:outerShdw blurRad="368300" sx="102000" sy="102000" algn="ctr"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dirty="0">
                <a:solidFill>
                  <a:schemeClr val="lt1"/>
                </a:solidFill>
              </a:defRPr>
            </a:lvl1pPr>
          </a:lstStyle>
          <a:p>
            <a:pPr marL="0" lvl="0" algn="ctr"/>
            <a:endParaRPr lang="zh-CN" altLang="en-US" dirty="0"/>
          </a:p>
        </p:txBody>
      </p:sp>
    </p:spTree>
    <p:extLst>
      <p:ext uri="{BB962C8B-B14F-4D97-AF65-F5344CB8AC3E}">
        <p14:creationId xmlns:p14="http://schemas.microsoft.com/office/powerpoint/2010/main" val="14950769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6" name="任意多边形: 形状 5"/>
          <p:cNvSpPr>
            <a:spLocks noGrp="1"/>
          </p:cNvSpPr>
          <p:nvPr>
            <p:ph type="pic" sz="quarter" idx="10"/>
          </p:nvPr>
        </p:nvSpPr>
        <p:spPr>
          <a:xfrm>
            <a:off x="7833360" y="1694222"/>
            <a:ext cx="3123565" cy="3289258"/>
          </a:xfrm>
          <a:custGeom>
            <a:avLst/>
            <a:gdLst>
              <a:gd name="connsiteX0" fmla="*/ 0 w 3123565"/>
              <a:gd name="connsiteY0" fmla="*/ 0 h 3289258"/>
              <a:gd name="connsiteX1" fmla="*/ 3123565 w 3123565"/>
              <a:gd name="connsiteY1" fmla="*/ 0 h 3289258"/>
              <a:gd name="connsiteX2" fmla="*/ 3123565 w 3123565"/>
              <a:gd name="connsiteY2" fmla="*/ 3289258 h 3289258"/>
              <a:gd name="connsiteX3" fmla="*/ 0 w 3123565"/>
              <a:gd name="connsiteY3" fmla="*/ 3289258 h 3289258"/>
            </a:gdLst>
            <a:ahLst/>
            <a:cxnLst>
              <a:cxn ang="0">
                <a:pos x="connsiteX0" y="connsiteY0"/>
              </a:cxn>
              <a:cxn ang="0">
                <a:pos x="connsiteX1" y="connsiteY1"/>
              </a:cxn>
              <a:cxn ang="0">
                <a:pos x="connsiteX2" y="connsiteY2"/>
              </a:cxn>
              <a:cxn ang="0">
                <a:pos x="connsiteX3" y="connsiteY3"/>
              </a:cxn>
            </a:cxnLst>
            <a:rect l="l" t="t" r="r" b="b"/>
            <a:pathLst>
              <a:path w="3123565" h="3289258">
                <a:moveTo>
                  <a:pt x="0" y="0"/>
                </a:moveTo>
                <a:lnTo>
                  <a:pt x="3123565" y="0"/>
                </a:lnTo>
                <a:lnTo>
                  <a:pt x="3123565" y="3289258"/>
                </a:lnTo>
                <a:lnTo>
                  <a:pt x="0" y="3289258"/>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0236972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12" name="任意多边形: 形状 11"/>
          <p:cNvSpPr>
            <a:spLocks noGrp="1"/>
          </p:cNvSpPr>
          <p:nvPr>
            <p:ph type="pic" sz="quarter" idx="10"/>
          </p:nvPr>
        </p:nvSpPr>
        <p:spPr>
          <a:xfrm>
            <a:off x="2074460" y="2899491"/>
            <a:ext cx="1983250" cy="1983250"/>
          </a:xfrm>
          <a:custGeom>
            <a:avLst/>
            <a:gdLst>
              <a:gd name="connsiteX0" fmla="*/ 991625 w 1983250"/>
              <a:gd name="connsiteY0" fmla="*/ 0 h 1983250"/>
              <a:gd name="connsiteX1" fmla="*/ 1983250 w 1983250"/>
              <a:gd name="connsiteY1" fmla="*/ 991625 h 1983250"/>
              <a:gd name="connsiteX2" fmla="*/ 991625 w 1983250"/>
              <a:gd name="connsiteY2" fmla="*/ 1983250 h 1983250"/>
              <a:gd name="connsiteX3" fmla="*/ 0 w 1983250"/>
              <a:gd name="connsiteY3" fmla="*/ 991625 h 1983250"/>
              <a:gd name="connsiteX4" fmla="*/ 991625 w 1983250"/>
              <a:gd name="connsiteY4" fmla="*/ 0 h 1983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3250" h="1983250">
                <a:moveTo>
                  <a:pt x="991625" y="0"/>
                </a:moveTo>
                <a:cubicBezTo>
                  <a:pt x="1539284" y="0"/>
                  <a:pt x="1983250" y="443966"/>
                  <a:pt x="1983250" y="991625"/>
                </a:cubicBezTo>
                <a:cubicBezTo>
                  <a:pt x="1983250" y="1539284"/>
                  <a:pt x="1539284" y="1983250"/>
                  <a:pt x="991625" y="1983250"/>
                </a:cubicBezTo>
                <a:cubicBezTo>
                  <a:pt x="443966" y="1983250"/>
                  <a:pt x="0" y="1539284"/>
                  <a:pt x="0" y="991625"/>
                </a:cubicBezTo>
                <a:cubicBezTo>
                  <a:pt x="0" y="443966"/>
                  <a:pt x="443966" y="0"/>
                  <a:pt x="991625" y="0"/>
                </a:cubicBezTo>
                <a:close/>
              </a:path>
            </a:pathLst>
          </a:custGeom>
        </p:spPr>
        <p:txBody>
          <a:bodyPr wrap="square">
            <a:noAutofit/>
          </a:bodyPr>
          <a:lstStyle/>
          <a:p>
            <a:endParaRPr lang="zh-CN" altLang="en-US"/>
          </a:p>
        </p:txBody>
      </p:sp>
      <p:sp>
        <p:nvSpPr>
          <p:cNvPr id="13" name="任意多边形: 形状 12"/>
          <p:cNvSpPr>
            <a:spLocks noGrp="1"/>
          </p:cNvSpPr>
          <p:nvPr>
            <p:ph type="pic" sz="quarter" idx="11"/>
          </p:nvPr>
        </p:nvSpPr>
        <p:spPr>
          <a:xfrm>
            <a:off x="4347645" y="2041285"/>
            <a:ext cx="1567570" cy="1567570"/>
          </a:xfrm>
          <a:custGeom>
            <a:avLst/>
            <a:gdLst>
              <a:gd name="connsiteX0" fmla="*/ 783785 w 1567570"/>
              <a:gd name="connsiteY0" fmla="*/ 0 h 1567570"/>
              <a:gd name="connsiteX1" fmla="*/ 1567570 w 1567570"/>
              <a:gd name="connsiteY1" fmla="*/ 783785 h 1567570"/>
              <a:gd name="connsiteX2" fmla="*/ 783785 w 1567570"/>
              <a:gd name="connsiteY2" fmla="*/ 1567570 h 1567570"/>
              <a:gd name="connsiteX3" fmla="*/ 0 w 1567570"/>
              <a:gd name="connsiteY3" fmla="*/ 783785 h 1567570"/>
              <a:gd name="connsiteX4" fmla="*/ 783785 w 1567570"/>
              <a:gd name="connsiteY4" fmla="*/ 0 h 15675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7570" h="1567570">
                <a:moveTo>
                  <a:pt x="783785" y="0"/>
                </a:moveTo>
                <a:cubicBezTo>
                  <a:pt x="1216658" y="0"/>
                  <a:pt x="1567570" y="350912"/>
                  <a:pt x="1567570" y="783785"/>
                </a:cubicBezTo>
                <a:cubicBezTo>
                  <a:pt x="1567570" y="1216658"/>
                  <a:pt x="1216658" y="1567570"/>
                  <a:pt x="783785" y="1567570"/>
                </a:cubicBezTo>
                <a:cubicBezTo>
                  <a:pt x="350912" y="1567570"/>
                  <a:pt x="0" y="1216658"/>
                  <a:pt x="0" y="783785"/>
                </a:cubicBezTo>
                <a:cubicBezTo>
                  <a:pt x="0" y="350912"/>
                  <a:pt x="350912" y="0"/>
                  <a:pt x="783785" y="0"/>
                </a:cubicBezTo>
                <a:close/>
              </a:path>
            </a:pathLst>
          </a:custGeom>
        </p:spPr>
        <p:txBody>
          <a:bodyPr wrap="square">
            <a:noAutofit/>
          </a:bodyPr>
          <a:lstStyle/>
          <a:p>
            <a:endParaRPr lang="zh-CN" altLang="en-US"/>
          </a:p>
        </p:txBody>
      </p:sp>
      <p:sp>
        <p:nvSpPr>
          <p:cNvPr id="15" name="任意多边形: 形状 14"/>
          <p:cNvSpPr>
            <a:spLocks noGrp="1"/>
          </p:cNvSpPr>
          <p:nvPr>
            <p:ph type="pic" sz="quarter" idx="12"/>
          </p:nvPr>
        </p:nvSpPr>
        <p:spPr>
          <a:xfrm>
            <a:off x="6205152" y="3107331"/>
            <a:ext cx="1567570" cy="1567570"/>
          </a:xfrm>
          <a:custGeom>
            <a:avLst/>
            <a:gdLst>
              <a:gd name="connsiteX0" fmla="*/ 783785 w 1567570"/>
              <a:gd name="connsiteY0" fmla="*/ 0 h 1567570"/>
              <a:gd name="connsiteX1" fmla="*/ 1567570 w 1567570"/>
              <a:gd name="connsiteY1" fmla="*/ 783785 h 1567570"/>
              <a:gd name="connsiteX2" fmla="*/ 783785 w 1567570"/>
              <a:gd name="connsiteY2" fmla="*/ 1567570 h 1567570"/>
              <a:gd name="connsiteX3" fmla="*/ 0 w 1567570"/>
              <a:gd name="connsiteY3" fmla="*/ 783785 h 1567570"/>
              <a:gd name="connsiteX4" fmla="*/ 783785 w 1567570"/>
              <a:gd name="connsiteY4" fmla="*/ 0 h 15675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7570" h="1567570">
                <a:moveTo>
                  <a:pt x="783785" y="0"/>
                </a:moveTo>
                <a:cubicBezTo>
                  <a:pt x="1216658" y="0"/>
                  <a:pt x="1567570" y="350912"/>
                  <a:pt x="1567570" y="783785"/>
                </a:cubicBezTo>
                <a:cubicBezTo>
                  <a:pt x="1567570" y="1216658"/>
                  <a:pt x="1216658" y="1567570"/>
                  <a:pt x="783785" y="1567570"/>
                </a:cubicBezTo>
                <a:cubicBezTo>
                  <a:pt x="350912" y="1567570"/>
                  <a:pt x="0" y="1216658"/>
                  <a:pt x="0" y="783785"/>
                </a:cubicBezTo>
                <a:cubicBezTo>
                  <a:pt x="0" y="350912"/>
                  <a:pt x="350912" y="0"/>
                  <a:pt x="783785" y="0"/>
                </a:cubicBezTo>
                <a:close/>
              </a:path>
            </a:pathLst>
          </a:custGeom>
        </p:spPr>
        <p:txBody>
          <a:bodyPr wrap="square">
            <a:noAutofit/>
          </a:bodyPr>
          <a:lstStyle/>
          <a:p>
            <a:endParaRPr lang="zh-CN" altLang="en-US"/>
          </a:p>
        </p:txBody>
      </p:sp>
      <p:sp>
        <p:nvSpPr>
          <p:cNvPr id="14" name="任意多边形: 形状 13"/>
          <p:cNvSpPr>
            <a:spLocks noGrp="1"/>
          </p:cNvSpPr>
          <p:nvPr>
            <p:ph type="pic" sz="quarter" idx="13"/>
          </p:nvPr>
        </p:nvSpPr>
        <p:spPr>
          <a:xfrm>
            <a:off x="8062659" y="1832385"/>
            <a:ext cx="2134214" cy="2134214"/>
          </a:xfrm>
          <a:custGeom>
            <a:avLst/>
            <a:gdLst>
              <a:gd name="connsiteX0" fmla="*/ 1067107 w 2134214"/>
              <a:gd name="connsiteY0" fmla="*/ 0 h 2134214"/>
              <a:gd name="connsiteX1" fmla="*/ 2134214 w 2134214"/>
              <a:gd name="connsiteY1" fmla="*/ 1067107 h 2134214"/>
              <a:gd name="connsiteX2" fmla="*/ 1067107 w 2134214"/>
              <a:gd name="connsiteY2" fmla="*/ 2134214 h 2134214"/>
              <a:gd name="connsiteX3" fmla="*/ 0 w 2134214"/>
              <a:gd name="connsiteY3" fmla="*/ 1067107 h 2134214"/>
              <a:gd name="connsiteX4" fmla="*/ 1067107 w 2134214"/>
              <a:gd name="connsiteY4" fmla="*/ 0 h 2134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4214" h="2134214">
                <a:moveTo>
                  <a:pt x="1067107" y="0"/>
                </a:moveTo>
                <a:cubicBezTo>
                  <a:pt x="1656454" y="0"/>
                  <a:pt x="2134214" y="477760"/>
                  <a:pt x="2134214" y="1067107"/>
                </a:cubicBezTo>
                <a:cubicBezTo>
                  <a:pt x="2134214" y="1656454"/>
                  <a:pt x="1656454" y="2134214"/>
                  <a:pt x="1067107" y="2134214"/>
                </a:cubicBezTo>
                <a:cubicBezTo>
                  <a:pt x="477760" y="2134214"/>
                  <a:pt x="0" y="1656454"/>
                  <a:pt x="0" y="1067107"/>
                </a:cubicBezTo>
                <a:cubicBezTo>
                  <a:pt x="0" y="477760"/>
                  <a:pt x="477760" y="0"/>
                  <a:pt x="1067107"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12389014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12" name="任意多边形: 形状 11"/>
          <p:cNvSpPr>
            <a:spLocks noGrp="1"/>
          </p:cNvSpPr>
          <p:nvPr>
            <p:ph type="pic" sz="quarter" idx="10"/>
          </p:nvPr>
        </p:nvSpPr>
        <p:spPr>
          <a:xfrm>
            <a:off x="1860032" y="1756229"/>
            <a:ext cx="1301972" cy="1487448"/>
          </a:xfrm>
          <a:custGeom>
            <a:avLst/>
            <a:gdLst>
              <a:gd name="connsiteX0" fmla="*/ 650986 w 1301972"/>
              <a:gd name="connsiteY0" fmla="*/ 0 h 1487448"/>
              <a:gd name="connsiteX1" fmla="*/ 672955 w 1301972"/>
              <a:gd name="connsiteY1" fmla="*/ 2215 h 1487448"/>
              <a:gd name="connsiteX2" fmla="*/ 690487 w 1301972"/>
              <a:gd name="connsiteY2" fmla="*/ 7657 h 1487448"/>
              <a:gd name="connsiteX3" fmla="*/ 706397 w 1301972"/>
              <a:gd name="connsiteY3" fmla="*/ 15612 h 1487448"/>
              <a:gd name="connsiteX4" fmla="*/ 1247225 w 1301972"/>
              <a:gd name="connsiteY4" fmla="*/ 287208 h 1487448"/>
              <a:gd name="connsiteX5" fmla="*/ 1299758 w 1301972"/>
              <a:gd name="connsiteY5" fmla="*/ 359803 h 1487448"/>
              <a:gd name="connsiteX6" fmla="*/ 1301972 w 1301972"/>
              <a:gd name="connsiteY6" fmla="*/ 381768 h 1487448"/>
              <a:gd name="connsiteX7" fmla="*/ 1301972 w 1301972"/>
              <a:gd name="connsiteY7" fmla="*/ 381775 h 1487448"/>
              <a:gd name="connsiteX8" fmla="*/ 1301972 w 1301972"/>
              <a:gd name="connsiteY8" fmla="*/ 1106345 h 1487448"/>
              <a:gd name="connsiteX9" fmla="*/ 1301972 w 1301972"/>
              <a:gd name="connsiteY9" fmla="*/ 1106352 h 1487448"/>
              <a:gd name="connsiteX10" fmla="*/ 1299758 w 1301972"/>
              <a:gd name="connsiteY10" fmla="*/ 1128317 h 1487448"/>
              <a:gd name="connsiteX11" fmla="*/ 1270046 w 1301972"/>
              <a:gd name="connsiteY11" fmla="*/ 1183427 h 1487448"/>
              <a:gd name="connsiteX12" fmla="*/ 1253926 w 1301972"/>
              <a:gd name="connsiteY12" fmla="*/ 1196727 h 1487448"/>
              <a:gd name="connsiteX13" fmla="*/ 1231197 w 1301972"/>
              <a:gd name="connsiteY13" fmla="*/ 1208092 h 1487448"/>
              <a:gd name="connsiteX14" fmla="*/ 1231196 w 1301972"/>
              <a:gd name="connsiteY14" fmla="*/ 1208092 h 1487448"/>
              <a:gd name="connsiteX15" fmla="*/ 715338 w 1301972"/>
              <a:gd name="connsiteY15" fmla="*/ 1466022 h 1487448"/>
              <a:gd name="connsiteX16" fmla="*/ 683398 w 1301972"/>
              <a:gd name="connsiteY16" fmla="*/ 1481992 h 1487448"/>
              <a:gd name="connsiteX17" fmla="*/ 672955 w 1301972"/>
              <a:gd name="connsiteY17" fmla="*/ 1485233 h 1487448"/>
              <a:gd name="connsiteX18" fmla="*/ 650986 w 1301972"/>
              <a:gd name="connsiteY18" fmla="*/ 1487448 h 1487448"/>
              <a:gd name="connsiteX19" fmla="*/ 629018 w 1301972"/>
              <a:gd name="connsiteY19" fmla="*/ 1485233 h 1487448"/>
              <a:gd name="connsiteX20" fmla="*/ 618574 w 1301972"/>
              <a:gd name="connsiteY20" fmla="*/ 1481992 h 1487448"/>
              <a:gd name="connsiteX21" fmla="*/ 586635 w 1301972"/>
              <a:gd name="connsiteY21" fmla="*/ 1466022 h 1487448"/>
              <a:gd name="connsiteX22" fmla="*/ 70775 w 1301972"/>
              <a:gd name="connsiteY22" fmla="*/ 1208091 h 1487448"/>
              <a:gd name="connsiteX23" fmla="*/ 48047 w 1301972"/>
              <a:gd name="connsiteY23" fmla="*/ 1196727 h 1487448"/>
              <a:gd name="connsiteX24" fmla="*/ 31927 w 1301972"/>
              <a:gd name="connsiteY24" fmla="*/ 1183427 h 1487448"/>
              <a:gd name="connsiteX25" fmla="*/ 2214 w 1301972"/>
              <a:gd name="connsiteY25" fmla="*/ 1128317 h 1487448"/>
              <a:gd name="connsiteX26" fmla="*/ 0 w 1301972"/>
              <a:gd name="connsiteY26" fmla="*/ 1106352 h 1487448"/>
              <a:gd name="connsiteX27" fmla="*/ 0 w 1301972"/>
              <a:gd name="connsiteY27" fmla="*/ 1106345 h 1487448"/>
              <a:gd name="connsiteX28" fmla="*/ 0 w 1301972"/>
              <a:gd name="connsiteY28" fmla="*/ 381776 h 1487448"/>
              <a:gd name="connsiteX29" fmla="*/ 0 w 1301972"/>
              <a:gd name="connsiteY29" fmla="*/ 381775 h 1487448"/>
              <a:gd name="connsiteX30" fmla="*/ 0 w 1301972"/>
              <a:gd name="connsiteY30" fmla="*/ 381768 h 1487448"/>
              <a:gd name="connsiteX31" fmla="*/ 2214 w 1301972"/>
              <a:gd name="connsiteY31" fmla="*/ 359803 h 1487448"/>
              <a:gd name="connsiteX32" fmla="*/ 26581 w 1301972"/>
              <a:gd name="connsiteY32" fmla="*/ 310435 h 1487448"/>
              <a:gd name="connsiteX33" fmla="*/ 38859 w 1301972"/>
              <a:gd name="connsiteY33" fmla="*/ 298446 h 1487448"/>
              <a:gd name="connsiteX34" fmla="*/ 39668 w 1301972"/>
              <a:gd name="connsiteY34" fmla="*/ 297657 h 1487448"/>
              <a:gd name="connsiteX35" fmla="*/ 595575 w 1301972"/>
              <a:gd name="connsiteY35" fmla="*/ 15612 h 1487448"/>
              <a:gd name="connsiteX36" fmla="*/ 611486 w 1301972"/>
              <a:gd name="connsiteY36" fmla="*/ 7657 h 1487448"/>
              <a:gd name="connsiteX37" fmla="*/ 629018 w 1301972"/>
              <a:gd name="connsiteY37" fmla="*/ 2215 h 1487448"/>
              <a:gd name="connsiteX38" fmla="*/ 650986 w 1301972"/>
              <a:gd name="connsiteY38" fmla="*/ 0 h 1487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301972" h="1487448">
                <a:moveTo>
                  <a:pt x="650986" y="0"/>
                </a:moveTo>
                <a:cubicBezTo>
                  <a:pt x="658511" y="0"/>
                  <a:pt x="665859" y="763"/>
                  <a:pt x="672955" y="2215"/>
                </a:cubicBezTo>
                <a:lnTo>
                  <a:pt x="690487" y="7657"/>
                </a:lnTo>
                <a:lnTo>
                  <a:pt x="706397" y="15612"/>
                </a:lnTo>
                <a:lnTo>
                  <a:pt x="1247225" y="287208"/>
                </a:lnTo>
                <a:cubicBezTo>
                  <a:pt x="1273855" y="302520"/>
                  <a:pt x="1293405" y="328758"/>
                  <a:pt x="1299758" y="359803"/>
                </a:cubicBezTo>
                <a:lnTo>
                  <a:pt x="1301972" y="381768"/>
                </a:lnTo>
                <a:lnTo>
                  <a:pt x="1301972" y="381775"/>
                </a:lnTo>
                <a:lnTo>
                  <a:pt x="1301972" y="1106345"/>
                </a:lnTo>
                <a:lnTo>
                  <a:pt x="1301972" y="1106352"/>
                </a:lnTo>
                <a:lnTo>
                  <a:pt x="1299758" y="1128317"/>
                </a:lnTo>
                <a:cubicBezTo>
                  <a:pt x="1295402" y="1149605"/>
                  <a:pt x="1284840" y="1168632"/>
                  <a:pt x="1270046" y="1183427"/>
                </a:cubicBezTo>
                <a:lnTo>
                  <a:pt x="1253926" y="1196727"/>
                </a:lnTo>
                <a:lnTo>
                  <a:pt x="1231197" y="1208092"/>
                </a:lnTo>
                <a:cubicBezTo>
                  <a:pt x="1231197" y="1208092"/>
                  <a:pt x="1231197" y="1208092"/>
                  <a:pt x="1231196" y="1208092"/>
                </a:cubicBezTo>
                <a:lnTo>
                  <a:pt x="715338" y="1466022"/>
                </a:lnTo>
                <a:lnTo>
                  <a:pt x="683398" y="1481992"/>
                </a:lnTo>
                <a:lnTo>
                  <a:pt x="672955" y="1485233"/>
                </a:lnTo>
                <a:cubicBezTo>
                  <a:pt x="665859" y="1486685"/>
                  <a:pt x="658511" y="1487448"/>
                  <a:pt x="650986" y="1487448"/>
                </a:cubicBezTo>
                <a:cubicBezTo>
                  <a:pt x="643461" y="1487448"/>
                  <a:pt x="636114" y="1486685"/>
                  <a:pt x="629018" y="1485233"/>
                </a:cubicBezTo>
                <a:lnTo>
                  <a:pt x="618574" y="1481992"/>
                </a:lnTo>
                <a:lnTo>
                  <a:pt x="586635" y="1466022"/>
                </a:lnTo>
                <a:lnTo>
                  <a:pt x="70775" y="1208091"/>
                </a:lnTo>
                <a:lnTo>
                  <a:pt x="48047" y="1196727"/>
                </a:lnTo>
                <a:lnTo>
                  <a:pt x="31927" y="1183427"/>
                </a:lnTo>
                <a:cubicBezTo>
                  <a:pt x="17132" y="1168632"/>
                  <a:pt x="6570" y="1149605"/>
                  <a:pt x="2214" y="1128317"/>
                </a:cubicBezTo>
                <a:lnTo>
                  <a:pt x="0" y="1106352"/>
                </a:lnTo>
                <a:lnTo>
                  <a:pt x="0" y="1106345"/>
                </a:lnTo>
                <a:lnTo>
                  <a:pt x="0" y="381776"/>
                </a:lnTo>
                <a:lnTo>
                  <a:pt x="0" y="381775"/>
                </a:lnTo>
                <a:lnTo>
                  <a:pt x="0" y="381768"/>
                </a:lnTo>
                <a:lnTo>
                  <a:pt x="2214" y="359803"/>
                </a:lnTo>
                <a:cubicBezTo>
                  <a:pt x="6026" y="341176"/>
                  <a:pt x="14589" y="324280"/>
                  <a:pt x="26581" y="310435"/>
                </a:cubicBezTo>
                <a:lnTo>
                  <a:pt x="38859" y="298446"/>
                </a:lnTo>
                <a:lnTo>
                  <a:pt x="39668" y="297657"/>
                </a:lnTo>
                <a:lnTo>
                  <a:pt x="595575" y="15612"/>
                </a:lnTo>
                <a:lnTo>
                  <a:pt x="611486" y="7657"/>
                </a:lnTo>
                <a:lnTo>
                  <a:pt x="629018" y="2215"/>
                </a:lnTo>
                <a:cubicBezTo>
                  <a:pt x="636114" y="763"/>
                  <a:pt x="643461" y="0"/>
                  <a:pt x="650986" y="0"/>
                </a:cubicBezTo>
                <a:close/>
              </a:path>
            </a:pathLst>
          </a:custGeom>
          <a:solidFill>
            <a:schemeClr val="accent6"/>
          </a:solidFill>
          <a:ln w="76200">
            <a:solidFill>
              <a:schemeClr val="accent6"/>
            </a:solidFill>
          </a:ln>
          <a:effectLst>
            <a:outerShdw blurRad="368300" sx="102000" sy="102000" algn="ctr"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chemeClr val="lt1"/>
                </a:solidFill>
              </a:defRPr>
            </a:lvl1pPr>
          </a:lstStyle>
          <a:p>
            <a:pPr marL="0" lvl="0" algn="ctr"/>
            <a:endParaRPr lang="zh-CN" altLang="en-US"/>
          </a:p>
        </p:txBody>
      </p:sp>
      <p:sp>
        <p:nvSpPr>
          <p:cNvPr id="13" name="任意多边形: 形状 12"/>
          <p:cNvSpPr>
            <a:spLocks noGrp="1"/>
          </p:cNvSpPr>
          <p:nvPr>
            <p:ph type="pic" sz="quarter" idx="11"/>
          </p:nvPr>
        </p:nvSpPr>
        <p:spPr>
          <a:xfrm>
            <a:off x="4250020" y="1756229"/>
            <a:ext cx="1301972" cy="1487448"/>
          </a:xfrm>
          <a:custGeom>
            <a:avLst/>
            <a:gdLst>
              <a:gd name="connsiteX0" fmla="*/ 650986 w 1301972"/>
              <a:gd name="connsiteY0" fmla="*/ 0 h 1487448"/>
              <a:gd name="connsiteX1" fmla="*/ 672955 w 1301972"/>
              <a:gd name="connsiteY1" fmla="*/ 2215 h 1487448"/>
              <a:gd name="connsiteX2" fmla="*/ 690487 w 1301972"/>
              <a:gd name="connsiteY2" fmla="*/ 7657 h 1487448"/>
              <a:gd name="connsiteX3" fmla="*/ 706397 w 1301972"/>
              <a:gd name="connsiteY3" fmla="*/ 15612 h 1487448"/>
              <a:gd name="connsiteX4" fmla="*/ 1247225 w 1301972"/>
              <a:gd name="connsiteY4" fmla="*/ 287208 h 1487448"/>
              <a:gd name="connsiteX5" fmla="*/ 1299758 w 1301972"/>
              <a:gd name="connsiteY5" fmla="*/ 359803 h 1487448"/>
              <a:gd name="connsiteX6" fmla="*/ 1301972 w 1301972"/>
              <a:gd name="connsiteY6" fmla="*/ 381768 h 1487448"/>
              <a:gd name="connsiteX7" fmla="*/ 1301972 w 1301972"/>
              <a:gd name="connsiteY7" fmla="*/ 381775 h 1487448"/>
              <a:gd name="connsiteX8" fmla="*/ 1301972 w 1301972"/>
              <a:gd name="connsiteY8" fmla="*/ 1106345 h 1487448"/>
              <a:gd name="connsiteX9" fmla="*/ 1301972 w 1301972"/>
              <a:gd name="connsiteY9" fmla="*/ 1106352 h 1487448"/>
              <a:gd name="connsiteX10" fmla="*/ 1299758 w 1301972"/>
              <a:gd name="connsiteY10" fmla="*/ 1128317 h 1487448"/>
              <a:gd name="connsiteX11" fmla="*/ 1270046 w 1301972"/>
              <a:gd name="connsiteY11" fmla="*/ 1183427 h 1487448"/>
              <a:gd name="connsiteX12" fmla="*/ 1253926 w 1301972"/>
              <a:gd name="connsiteY12" fmla="*/ 1196727 h 1487448"/>
              <a:gd name="connsiteX13" fmla="*/ 1231197 w 1301972"/>
              <a:gd name="connsiteY13" fmla="*/ 1208092 h 1487448"/>
              <a:gd name="connsiteX14" fmla="*/ 1231196 w 1301972"/>
              <a:gd name="connsiteY14" fmla="*/ 1208092 h 1487448"/>
              <a:gd name="connsiteX15" fmla="*/ 715338 w 1301972"/>
              <a:gd name="connsiteY15" fmla="*/ 1466022 h 1487448"/>
              <a:gd name="connsiteX16" fmla="*/ 683398 w 1301972"/>
              <a:gd name="connsiteY16" fmla="*/ 1481992 h 1487448"/>
              <a:gd name="connsiteX17" fmla="*/ 672955 w 1301972"/>
              <a:gd name="connsiteY17" fmla="*/ 1485233 h 1487448"/>
              <a:gd name="connsiteX18" fmla="*/ 650986 w 1301972"/>
              <a:gd name="connsiteY18" fmla="*/ 1487448 h 1487448"/>
              <a:gd name="connsiteX19" fmla="*/ 629018 w 1301972"/>
              <a:gd name="connsiteY19" fmla="*/ 1485233 h 1487448"/>
              <a:gd name="connsiteX20" fmla="*/ 618574 w 1301972"/>
              <a:gd name="connsiteY20" fmla="*/ 1481992 h 1487448"/>
              <a:gd name="connsiteX21" fmla="*/ 586635 w 1301972"/>
              <a:gd name="connsiteY21" fmla="*/ 1466022 h 1487448"/>
              <a:gd name="connsiteX22" fmla="*/ 70775 w 1301972"/>
              <a:gd name="connsiteY22" fmla="*/ 1208091 h 1487448"/>
              <a:gd name="connsiteX23" fmla="*/ 48047 w 1301972"/>
              <a:gd name="connsiteY23" fmla="*/ 1196727 h 1487448"/>
              <a:gd name="connsiteX24" fmla="*/ 31927 w 1301972"/>
              <a:gd name="connsiteY24" fmla="*/ 1183427 h 1487448"/>
              <a:gd name="connsiteX25" fmla="*/ 2214 w 1301972"/>
              <a:gd name="connsiteY25" fmla="*/ 1128317 h 1487448"/>
              <a:gd name="connsiteX26" fmla="*/ 0 w 1301972"/>
              <a:gd name="connsiteY26" fmla="*/ 1106352 h 1487448"/>
              <a:gd name="connsiteX27" fmla="*/ 0 w 1301972"/>
              <a:gd name="connsiteY27" fmla="*/ 1106345 h 1487448"/>
              <a:gd name="connsiteX28" fmla="*/ 0 w 1301972"/>
              <a:gd name="connsiteY28" fmla="*/ 381776 h 1487448"/>
              <a:gd name="connsiteX29" fmla="*/ 0 w 1301972"/>
              <a:gd name="connsiteY29" fmla="*/ 381775 h 1487448"/>
              <a:gd name="connsiteX30" fmla="*/ 0 w 1301972"/>
              <a:gd name="connsiteY30" fmla="*/ 381768 h 1487448"/>
              <a:gd name="connsiteX31" fmla="*/ 2214 w 1301972"/>
              <a:gd name="connsiteY31" fmla="*/ 359803 h 1487448"/>
              <a:gd name="connsiteX32" fmla="*/ 26581 w 1301972"/>
              <a:gd name="connsiteY32" fmla="*/ 310435 h 1487448"/>
              <a:gd name="connsiteX33" fmla="*/ 38860 w 1301972"/>
              <a:gd name="connsiteY33" fmla="*/ 298446 h 1487448"/>
              <a:gd name="connsiteX34" fmla="*/ 39668 w 1301972"/>
              <a:gd name="connsiteY34" fmla="*/ 297657 h 1487448"/>
              <a:gd name="connsiteX35" fmla="*/ 595575 w 1301972"/>
              <a:gd name="connsiteY35" fmla="*/ 15612 h 1487448"/>
              <a:gd name="connsiteX36" fmla="*/ 611486 w 1301972"/>
              <a:gd name="connsiteY36" fmla="*/ 7657 h 1487448"/>
              <a:gd name="connsiteX37" fmla="*/ 629018 w 1301972"/>
              <a:gd name="connsiteY37" fmla="*/ 2215 h 1487448"/>
              <a:gd name="connsiteX38" fmla="*/ 650986 w 1301972"/>
              <a:gd name="connsiteY38" fmla="*/ 0 h 1487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301972" h="1487448">
                <a:moveTo>
                  <a:pt x="650986" y="0"/>
                </a:moveTo>
                <a:cubicBezTo>
                  <a:pt x="658511" y="0"/>
                  <a:pt x="665859" y="763"/>
                  <a:pt x="672955" y="2215"/>
                </a:cubicBezTo>
                <a:lnTo>
                  <a:pt x="690487" y="7657"/>
                </a:lnTo>
                <a:lnTo>
                  <a:pt x="706397" y="15612"/>
                </a:lnTo>
                <a:lnTo>
                  <a:pt x="1247225" y="287208"/>
                </a:lnTo>
                <a:cubicBezTo>
                  <a:pt x="1273855" y="302520"/>
                  <a:pt x="1293405" y="328758"/>
                  <a:pt x="1299758" y="359803"/>
                </a:cubicBezTo>
                <a:lnTo>
                  <a:pt x="1301972" y="381768"/>
                </a:lnTo>
                <a:lnTo>
                  <a:pt x="1301972" y="381775"/>
                </a:lnTo>
                <a:lnTo>
                  <a:pt x="1301972" y="1106345"/>
                </a:lnTo>
                <a:lnTo>
                  <a:pt x="1301972" y="1106352"/>
                </a:lnTo>
                <a:lnTo>
                  <a:pt x="1299758" y="1128317"/>
                </a:lnTo>
                <a:cubicBezTo>
                  <a:pt x="1295402" y="1149605"/>
                  <a:pt x="1284840" y="1168632"/>
                  <a:pt x="1270046" y="1183427"/>
                </a:cubicBezTo>
                <a:lnTo>
                  <a:pt x="1253926" y="1196727"/>
                </a:lnTo>
                <a:lnTo>
                  <a:pt x="1231197" y="1208092"/>
                </a:lnTo>
                <a:cubicBezTo>
                  <a:pt x="1231197" y="1208092"/>
                  <a:pt x="1231197" y="1208092"/>
                  <a:pt x="1231196" y="1208092"/>
                </a:cubicBezTo>
                <a:lnTo>
                  <a:pt x="715338" y="1466022"/>
                </a:lnTo>
                <a:lnTo>
                  <a:pt x="683398" y="1481992"/>
                </a:lnTo>
                <a:lnTo>
                  <a:pt x="672955" y="1485233"/>
                </a:lnTo>
                <a:cubicBezTo>
                  <a:pt x="665859" y="1486685"/>
                  <a:pt x="658511" y="1487448"/>
                  <a:pt x="650986" y="1487448"/>
                </a:cubicBezTo>
                <a:cubicBezTo>
                  <a:pt x="643461" y="1487448"/>
                  <a:pt x="636114" y="1486685"/>
                  <a:pt x="629018" y="1485233"/>
                </a:cubicBezTo>
                <a:lnTo>
                  <a:pt x="618574" y="1481992"/>
                </a:lnTo>
                <a:lnTo>
                  <a:pt x="586635" y="1466022"/>
                </a:lnTo>
                <a:lnTo>
                  <a:pt x="70775" y="1208091"/>
                </a:lnTo>
                <a:lnTo>
                  <a:pt x="48047" y="1196727"/>
                </a:lnTo>
                <a:lnTo>
                  <a:pt x="31927" y="1183427"/>
                </a:lnTo>
                <a:cubicBezTo>
                  <a:pt x="17132" y="1168632"/>
                  <a:pt x="6571" y="1149605"/>
                  <a:pt x="2214" y="1128317"/>
                </a:cubicBezTo>
                <a:lnTo>
                  <a:pt x="0" y="1106352"/>
                </a:lnTo>
                <a:lnTo>
                  <a:pt x="0" y="1106345"/>
                </a:lnTo>
                <a:lnTo>
                  <a:pt x="0" y="381776"/>
                </a:lnTo>
                <a:lnTo>
                  <a:pt x="0" y="381775"/>
                </a:lnTo>
                <a:lnTo>
                  <a:pt x="0" y="381768"/>
                </a:lnTo>
                <a:lnTo>
                  <a:pt x="2214" y="359803"/>
                </a:lnTo>
                <a:cubicBezTo>
                  <a:pt x="6026" y="341176"/>
                  <a:pt x="14589" y="324280"/>
                  <a:pt x="26581" y="310435"/>
                </a:cubicBezTo>
                <a:lnTo>
                  <a:pt x="38860" y="298446"/>
                </a:lnTo>
                <a:lnTo>
                  <a:pt x="39668" y="297657"/>
                </a:lnTo>
                <a:lnTo>
                  <a:pt x="595575" y="15612"/>
                </a:lnTo>
                <a:lnTo>
                  <a:pt x="611486" y="7657"/>
                </a:lnTo>
                <a:lnTo>
                  <a:pt x="629018" y="2215"/>
                </a:lnTo>
                <a:cubicBezTo>
                  <a:pt x="636114" y="763"/>
                  <a:pt x="643461" y="0"/>
                  <a:pt x="650986" y="0"/>
                </a:cubicBezTo>
                <a:close/>
              </a:path>
            </a:pathLst>
          </a:custGeom>
          <a:solidFill>
            <a:schemeClr val="accent6"/>
          </a:solidFill>
          <a:ln w="76200">
            <a:solidFill>
              <a:schemeClr val="accent6"/>
            </a:solidFill>
          </a:ln>
          <a:effectLst>
            <a:outerShdw blurRad="368300" sx="102000" sy="102000" algn="ctr"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chemeClr val="lt1"/>
                </a:solidFill>
              </a:defRPr>
            </a:lvl1pPr>
          </a:lstStyle>
          <a:p>
            <a:pPr marL="0" lvl="0" algn="ctr"/>
            <a:endParaRPr lang="zh-CN" altLang="en-US"/>
          </a:p>
        </p:txBody>
      </p:sp>
      <p:sp>
        <p:nvSpPr>
          <p:cNvPr id="14" name="任意多边形: 形状 13"/>
          <p:cNvSpPr>
            <a:spLocks noGrp="1"/>
          </p:cNvSpPr>
          <p:nvPr>
            <p:ph type="pic" sz="quarter" idx="12"/>
          </p:nvPr>
        </p:nvSpPr>
        <p:spPr>
          <a:xfrm>
            <a:off x="6640008" y="1756229"/>
            <a:ext cx="1301972" cy="1487448"/>
          </a:xfrm>
          <a:custGeom>
            <a:avLst/>
            <a:gdLst>
              <a:gd name="connsiteX0" fmla="*/ 650986 w 1301972"/>
              <a:gd name="connsiteY0" fmla="*/ 0 h 1487448"/>
              <a:gd name="connsiteX1" fmla="*/ 672955 w 1301972"/>
              <a:gd name="connsiteY1" fmla="*/ 2215 h 1487448"/>
              <a:gd name="connsiteX2" fmla="*/ 690487 w 1301972"/>
              <a:gd name="connsiteY2" fmla="*/ 7657 h 1487448"/>
              <a:gd name="connsiteX3" fmla="*/ 706397 w 1301972"/>
              <a:gd name="connsiteY3" fmla="*/ 15612 h 1487448"/>
              <a:gd name="connsiteX4" fmla="*/ 1247225 w 1301972"/>
              <a:gd name="connsiteY4" fmla="*/ 287208 h 1487448"/>
              <a:gd name="connsiteX5" fmla="*/ 1299758 w 1301972"/>
              <a:gd name="connsiteY5" fmla="*/ 359803 h 1487448"/>
              <a:gd name="connsiteX6" fmla="*/ 1301972 w 1301972"/>
              <a:gd name="connsiteY6" fmla="*/ 381768 h 1487448"/>
              <a:gd name="connsiteX7" fmla="*/ 1301972 w 1301972"/>
              <a:gd name="connsiteY7" fmla="*/ 381775 h 1487448"/>
              <a:gd name="connsiteX8" fmla="*/ 1301972 w 1301972"/>
              <a:gd name="connsiteY8" fmla="*/ 1106345 h 1487448"/>
              <a:gd name="connsiteX9" fmla="*/ 1301972 w 1301972"/>
              <a:gd name="connsiteY9" fmla="*/ 1106352 h 1487448"/>
              <a:gd name="connsiteX10" fmla="*/ 1299758 w 1301972"/>
              <a:gd name="connsiteY10" fmla="*/ 1128317 h 1487448"/>
              <a:gd name="connsiteX11" fmla="*/ 1270046 w 1301972"/>
              <a:gd name="connsiteY11" fmla="*/ 1183427 h 1487448"/>
              <a:gd name="connsiteX12" fmla="*/ 1253926 w 1301972"/>
              <a:gd name="connsiteY12" fmla="*/ 1196727 h 1487448"/>
              <a:gd name="connsiteX13" fmla="*/ 1231197 w 1301972"/>
              <a:gd name="connsiteY13" fmla="*/ 1208092 h 1487448"/>
              <a:gd name="connsiteX14" fmla="*/ 1231196 w 1301972"/>
              <a:gd name="connsiteY14" fmla="*/ 1208092 h 1487448"/>
              <a:gd name="connsiteX15" fmla="*/ 715338 w 1301972"/>
              <a:gd name="connsiteY15" fmla="*/ 1466022 h 1487448"/>
              <a:gd name="connsiteX16" fmla="*/ 683398 w 1301972"/>
              <a:gd name="connsiteY16" fmla="*/ 1481992 h 1487448"/>
              <a:gd name="connsiteX17" fmla="*/ 672955 w 1301972"/>
              <a:gd name="connsiteY17" fmla="*/ 1485233 h 1487448"/>
              <a:gd name="connsiteX18" fmla="*/ 650986 w 1301972"/>
              <a:gd name="connsiteY18" fmla="*/ 1487448 h 1487448"/>
              <a:gd name="connsiteX19" fmla="*/ 629018 w 1301972"/>
              <a:gd name="connsiteY19" fmla="*/ 1485233 h 1487448"/>
              <a:gd name="connsiteX20" fmla="*/ 618574 w 1301972"/>
              <a:gd name="connsiteY20" fmla="*/ 1481992 h 1487448"/>
              <a:gd name="connsiteX21" fmla="*/ 586635 w 1301972"/>
              <a:gd name="connsiteY21" fmla="*/ 1466022 h 1487448"/>
              <a:gd name="connsiteX22" fmla="*/ 70775 w 1301972"/>
              <a:gd name="connsiteY22" fmla="*/ 1208091 h 1487448"/>
              <a:gd name="connsiteX23" fmla="*/ 48047 w 1301972"/>
              <a:gd name="connsiteY23" fmla="*/ 1196727 h 1487448"/>
              <a:gd name="connsiteX24" fmla="*/ 31927 w 1301972"/>
              <a:gd name="connsiteY24" fmla="*/ 1183427 h 1487448"/>
              <a:gd name="connsiteX25" fmla="*/ 2214 w 1301972"/>
              <a:gd name="connsiteY25" fmla="*/ 1128317 h 1487448"/>
              <a:gd name="connsiteX26" fmla="*/ 0 w 1301972"/>
              <a:gd name="connsiteY26" fmla="*/ 1106352 h 1487448"/>
              <a:gd name="connsiteX27" fmla="*/ 0 w 1301972"/>
              <a:gd name="connsiteY27" fmla="*/ 1106345 h 1487448"/>
              <a:gd name="connsiteX28" fmla="*/ 0 w 1301972"/>
              <a:gd name="connsiteY28" fmla="*/ 381776 h 1487448"/>
              <a:gd name="connsiteX29" fmla="*/ 0 w 1301972"/>
              <a:gd name="connsiteY29" fmla="*/ 381775 h 1487448"/>
              <a:gd name="connsiteX30" fmla="*/ 0 w 1301972"/>
              <a:gd name="connsiteY30" fmla="*/ 381768 h 1487448"/>
              <a:gd name="connsiteX31" fmla="*/ 2214 w 1301972"/>
              <a:gd name="connsiteY31" fmla="*/ 359803 h 1487448"/>
              <a:gd name="connsiteX32" fmla="*/ 26581 w 1301972"/>
              <a:gd name="connsiteY32" fmla="*/ 310435 h 1487448"/>
              <a:gd name="connsiteX33" fmla="*/ 38860 w 1301972"/>
              <a:gd name="connsiteY33" fmla="*/ 298446 h 1487448"/>
              <a:gd name="connsiteX34" fmla="*/ 39668 w 1301972"/>
              <a:gd name="connsiteY34" fmla="*/ 297657 h 1487448"/>
              <a:gd name="connsiteX35" fmla="*/ 595575 w 1301972"/>
              <a:gd name="connsiteY35" fmla="*/ 15612 h 1487448"/>
              <a:gd name="connsiteX36" fmla="*/ 611486 w 1301972"/>
              <a:gd name="connsiteY36" fmla="*/ 7657 h 1487448"/>
              <a:gd name="connsiteX37" fmla="*/ 629018 w 1301972"/>
              <a:gd name="connsiteY37" fmla="*/ 2215 h 1487448"/>
              <a:gd name="connsiteX38" fmla="*/ 650986 w 1301972"/>
              <a:gd name="connsiteY38" fmla="*/ 0 h 1487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301972" h="1487448">
                <a:moveTo>
                  <a:pt x="650986" y="0"/>
                </a:moveTo>
                <a:cubicBezTo>
                  <a:pt x="658511" y="0"/>
                  <a:pt x="665859" y="763"/>
                  <a:pt x="672955" y="2215"/>
                </a:cubicBezTo>
                <a:lnTo>
                  <a:pt x="690487" y="7657"/>
                </a:lnTo>
                <a:lnTo>
                  <a:pt x="706397" y="15612"/>
                </a:lnTo>
                <a:lnTo>
                  <a:pt x="1247225" y="287208"/>
                </a:lnTo>
                <a:cubicBezTo>
                  <a:pt x="1273855" y="302520"/>
                  <a:pt x="1293405" y="328758"/>
                  <a:pt x="1299758" y="359803"/>
                </a:cubicBezTo>
                <a:lnTo>
                  <a:pt x="1301972" y="381768"/>
                </a:lnTo>
                <a:lnTo>
                  <a:pt x="1301972" y="381775"/>
                </a:lnTo>
                <a:lnTo>
                  <a:pt x="1301972" y="1106345"/>
                </a:lnTo>
                <a:lnTo>
                  <a:pt x="1301972" y="1106352"/>
                </a:lnTo>
                <a:lnTo>
                  <a:pt x="1299758" y="1128317"/>
                </a:lnTo>
                <a:cubicBezTo>
                  <a:pt x="1295402" y="1149605"/>
                  <a:pt x="1284840" y="1168632"/>
                  <a:pt x="1270046" y="1183427"/>
                </a:cubicBezTo>
                <a:lnTo>
                  <a:pt x="1253926" y="1196727"/>
                </a:lnTo>
                <a:lnTo>
                  <a:pt x="1231197" y="1208092"/>
                </a:lnTo>
                <a:cubicBezTo>
                  <a:pt x="1231197" y="1208092"/>
                  <a:pt x="1231197" y="1208092"/>
                  <a:pt x="1231196" y="1208092"/>
                </a:cubicBezTo>
                <a:lnTo>
                  <a:pt x="715338" y="1466022"/>
                </a:lnTo>
                <a:lnTo>
                  <a:pt x="683398" y="1481992"/>
                </a:lnTo>
                <a:lnTo>
                  <a:pt x="672955" y="1485233"/>
                </a:lnTo>
                <a:cubicBezTo>
                  <a:pt x="665859" y="1486685"/>
                  <a:pt x="658511" y="1487448"/>
                  <a:pt x="650986" y="1487448"/>
                </a:cubicBezTo>
                <a:cubicBezTo>
                  <a:pt x="643461" y="1487448"/>
                  <a:pt x="636114" y="1486685"/>
                  <a:pt x="629018" y="1485233"/>
                </a:cubicBezTo>
                <a:lnTo>
                  <a:pt x="618574" y="1481992"/>
                </a:lnTo>
                <a:lnTo>
                  <a:pt x="586635" y="1466022"/>
                </a:lnTo>
                <a:lnTo>
                  <a:pt x="70775" y="1208091"/>
                </a:lnTo>
                <a:lnTo>
                  <a:pt x="48047" y="1196727"/>
                </a:lnTo>
                <a:lnTo>
                  <a:pt x="31927" y="1183427"/>
                </a:lnTo>
                <a:cubicBezTo>
                  <a:pt x="17132" y="1168632"/>
                  <a:pt x="6571" y="1149605"/>
                  <a:pt x="2214" y="1128317"/>
                </a:cubicBezTo>
                <a:lnTo>
                  <a:pt x="0" y="1106352"/>
                </a:lnTo>
                <a:lnTo>
                  <a:pt x="0" y="1106345"/>
                </a:lnTo>
                <a:lnTo>
                  <a:pt x="0" y="381776"/>
                </a:lnTo>
                <a:lnTo>
                  <a:pt x="0" y="381775"/>
                </a:lnTo>
                <a:lnTo>
                  <a:pt x="0" y="381768"/>
                </a:lnTo>
                <a:lnTo>
                  <a:pt x="2214" y="359803"/>
                </a:lnTo>
                <a:cubicBezTo>
                  <a:pt x="6026" y="341176"/>
                  <a:pt x="14589" y="324280"/>
                  <a:pt x="26581" y="310435"/>
                </a:cubicBezTo>
                <a:lnTo>
                  <a:pt x="38860" y="298446"/>
                </a:lnTo>
                <a:lnTo>
                  <a:pt x="39668" y="297657"/>
                </a:lnTo>
                <a:lnTo>
                  <a:pt x="595575" y="15612"/>
                </a:lnTo>
                <a:lnTo>
                  <a:pt x="611486" y="7657"/>
                </a:lnTo>
                <a:lnTo>
                  <a:pt x="629018" y="2215"/>
                </a:lnTo>
                <a:cubicBezTo>
                  <a:pt x="636114" y="763"/>
                  <a:pt x="643461" y="0"/>
                  <a:pt x="650986" y="0"/>
                </a:cubicBezTo>
                <a:close/>
              </a:path>
            </a:pathLst>
          </a:custGeom>
          <a:solidFill>
            <a:schemeClr val="accent6"/>
          </a:solidFill>
          <a:ln w="76200">
            <a:solidFill>
              <a:schemeClr val="accent6"/>
            </a:solidFill>
          </a:ln>
          <a:effectLst>
            <a:outerShdw blurRad="368300" sx="102000" sy="102000" algn="ctr"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chemeClr val="lt1"/>
                </a:solidFill>
              </a:defRPr>
            </a:lvl1pPr>
          </a:lstStyle>
          <a:p>
            <a:pPr marL="0" lvl="0" algn="ctr"/>
            <a:endParaRPr lang="zh-CN" altLang="en-US"/>
          </a:p>
        </p:txBody>
      </p:sp>
      <p:sp>
        <p:nvSpPr>
          <p:cNvPr id="15" name="任意多边形: 形状 14"/>
          <p:cNvSpPr>
            <a:spLocks noGrp="1"/>
          </p:cNvSpPr>
          <p:nvPr>
            <p:ph type="pic" sz="quarter" idx="13"/>
          </p:nvPr>
        </p:nvSpPr>
        <p:spPr>
          <a:xfrm>
            <a:off x="9029997" y="1756229"/>
            <a:ext cx="1301972" cy="1487448"/>
          </a:xfrm>
          <a:custGeom>
            <a:avLst/>
            <a:gdLst>
              <a:gd name="connsiteX0" fmla="*/ 650986 w 1301972"/>
              <a:gd name="connsiteY0" fmla="*/ 0 h 1487448"/>
              <a:gd name="connsiteX1" fmla="*/ 672954 w 1301972"/>
              <a:gd name="connsiteY1" fmla="*/ 2215 h 1487448"/>
              <a:gd name="connsiteX2" fmla="*/ 690486 w 1301972"/>
              <a:gd name="connsiteY2" fmla="*/ 7657 h 1487448"/>
              <a:gd name="connsiteX3" fmla="*/ 706397 w 1301972"/>
              <a:gd name="connsiteY3" fmla="*/ 15612 h 1487448"/>
              <a:gd name="connsiteX4" fmla="*/ 1247225 w 1301972"/>
              <a:gd name="connsiteY4" fmla="*/ 287208 h 1487448"/>
              <a:gd name="connsiteX5" fmla="*/ 1299758 w 1301972"/>
              <a:gd name="connsiteY5" fmla="*/ 359803 h 1487448"/>
              <a:gd name="connsiteX6" fmla="*/ 1301972 w 1301972"/>
              <a:gd name="connsiteY6" fmla="*/ 381768 h 1487448"/>
              <a:gd name="connsiteX7" fmla="*/ 1301972 w 1301972"/>
              <a:gd name="connsiteY7" fmla="*/ 381775 h 1487448"/>
              <a:gd name="connsiteX8" fmla="*/ 1301972 w 1301972"/>
              <a:gd name="connsiteY8" fmla="*/ 1106345 h 1487448"/>
              <a:gd name="connsiteX9" fmla="*/ 1301972 w 1301972"/>
              <a:gd name="connsiteY9" fmla="*/ 1106352 h 1487448"/>
              <a:gd name="connsiteX10" fmla="*/ 1299758 w 1301972"/>
              <a:gd name="connsiteY10" fmla="*/ 1128317 h 1487448"/>
              <a:gd name="connsiteX11" fmla="*/ 1270045 w 1301972"/>
              <a:gd name="connsiteY11" fmla="*/ 1183427 h 1487448"/>
              <a:gd name="connsiteX12" fmla="*/ 1253925 w 1301972"/>
              <a:gd name="connsiteY12" fmla="*/ 1196727 h 1487448"/>
              <a:gd name="connsiteX13" fmla="*/ 1231197 w 1301972"/>
              <a:gd name="connsiteY13" fmla="*/ 1208092 h 1487448"/>
              <a:gd name="connsiteX14" fmla="*/ 1231196 w 1301972"/>
              <a:gd name="connsiteY14" fmla="*/ 1208092 h 1487448"/>
              <a:gd name="connsiteX15" fmla="*/ 715338 w 1301972"/>
              <a:gd name="connsiteY15" fmla="*/ 1466022 h 1487448"/>
              <a:gd name="connsiteX16" fmla="*/ 715337 w 1301972"/>
              <a:gd name="connsiteY16" fmla="*/ 1466022 h 1487448"/>
              <a:gd name="connsiteX17" fmla="*/ 683398 w 1301972"/>
              <a:gd name="connsiteY17" fmla="*/ 1481992 h 1487448"/>
              <a:gd name="connsiteX18" fmla="*/ 672954 w 1301972"/>
              <a:gd name="connsiteY18" fmla="*/ 1485233 h 1487448"/>
              <a:gd name="connsiteX19" fmla="*/ 650986 w 1301972"/>
              <a:gd name="connsiteY19" fmla="*/ 1487448 h 1487448"/>
              <a:gd name="connsiteX20" fmla="*/ 629017 w 1301972"/>
              <a:gd name="connsiteY20" fmla="*/ 1485233 h 1487448"/>
              <a:gd name="connsiteX21" fmla="*/ 618574 w 1301972"/>
              <a:gd name="connsiteY21" fmla="*/ 1481992 h 1487448"/>
              <a:gd name="connsiteX22" fmla="*/ 586634 w 1301972"/>
              <a:gd name="connsiteY22" fmla="*/ 1466022 h 1487448"/>
              <a:gd name="connsiteX23" fmla="*/ 70775 w 1301972"/>
              <a:gd name="connsiteY23" fmla="*/ 1208091 h 1487448"/>
              <a:gd name="connsiteX24" fmla="*/ 48047 w 1301972"/>
              <a:gd name="connsiteY24" fmla="*/ 1196727 h 1487448"/>
              <a:gd name="connsiteX25" fmla="*/ 31927 w 1301972"/>
              <a:gd name="connsiteY25" fmla="*/ 1183427 h 1487448"/>
              <a:gd name="connsiteX26" fmla="*/ 2214 w 1301972"/>
              <a:gd name="connsiteY26" fmla="*/ 1128317 h 1487448"/>
              <a:gd name="connsiteX27" fmla="*/ 0 w 1301972"/>
              <a:gd name="connsiteY27" fmla="*/ 1106352 h 1487448"/>
              <a:gd name="connsiteX28" fmla="*/ 0 w 1301972"/>
              <a:gd name="connsiteY28" fmla="*/ 1106345 h 1487448"/>
              <a:gd name="connsiteX29" fmla="*/ 0 w 1301972"/>
              <a:gd name="connsiteY29" fmla="*/ 381776 h 1487448"/>
              <a:gd name="connsiteX30" fmla="*/ 0 w 1301972"/>
              <a:gd name="connsiteY30" fmla="*/ 381775 h 1487448"/>
              <a:gd name="connsiteX31" fmla="*/ 0 w 1301972"/>
              <a:gd name="connsiteY31" fmla="*/ 381768 h 1487448"/>
              <a:gd name="connsiteX32" fmla="*/ 2214 w 1301972"/>
              <a:gd name="connsiteY32" fmla="*/ 359803 h 1487448"/>
              <a:gd name="connsiteX33" fmla="*/ 26581 w 1301972"/>
              <a:gd name="connsiteY33" fmla="*/ 310435 h 1487448"/>
              <a:gd name="connsiteX34" fmla="*/ 38859 w 1301972"/>
              <a:gd name="connsiteY34" fmla="*/ 298446 h 1487448"/>
              <a:gd name="connsiteX35" fmla="*/ 39667 w 1301972"/>
              <a:gd name="connsiteY35" fmla="*/ 297657 h 1487448"/>
              <a:gd name="connsiteX36" fmla="*/ 595575 w 1301972"/>
              <a:gd name="connsiteY36" fmla="*/ 15612 h 1487448"/>
              <a:gd name="connsiteX37" fmla="*/ 611485 w 1301972"/>
              <a:gd name="connsiteY37" fmla="*/ 7657 h 1487448"/>
              <a:gd name="connsiteX38" fmla="*/ 629017 w 1301972"/>
              <a:gd name="connsiteY38" fmla="*/ 2215 h 1487448"/>
              <a:gd name="connsiteX39" fmla="*/ 650986 w 1301972"/>
              <a:gd name="connsiteY39" fmla="*/ 0 h 1487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301972" h="1487448">
                <a:moveTo>
                  <a:pt x="650986" y="0"/>
                </a:moveTo>
                <a:cubicBezTo>
                  <a:pt x="658511" y="0"/>
                  <a:pt x="665858" y="763"/>
                  <a:pt x="672954" y="2215"/>
                </a:cubicBezTo>
                <a:lnTo>
                  <a:pt x="690486" y="7657"/>
                </a:lnTo>
                <a:lnTo>
                  <a:pt x="706397" y="15612"/>
                </a:lnTo>
                <a:lnTo>
                  <a:pt x="1247225" y="287208"/>
                </a:lnTo>
                <a:cubicBezTo>
                  <a:pt x="1273855" y="302520"/>
                  <a:pt x="1293405" y="328758"/>
                  <a:pt x="1299758" y="359803"/>
                </a:cubicBezTo>
                <a:lnTo>
                  <a:pt x="1301972" y="381768"/>
                </a:lnTo>
                <a:lnTo>
                  <a:pt x="1301972" y="381775"/>
                </a:lnTo>
                <a:lnTo>
                  <a:pt x="1301972" y="1106345"/>
                </a:lnTo>
                <a:lnTo>
                  <a:pt x="1301972" y="1106352"/>
                </a:lnTo>
                <a:lnTo>
                  <a:pt x="1299758" y="1128317"/>
                </a:lnTo>
                <a:cubicBezTo>
                  <a:pt x="1295402" y="1149605"/>
                  <a:pt x="1284840" y="1168632"/>
                  <a:pt x="1270045" y="1183427"/>
                </a:cubicBezTo>
                <a:lnTo>
                  <a:pt x="1253925" y="1196727"/>
                </a:lnTo>
                <a:lnTo>
                  <a:pt x="1231197" y="1208092"/>
                </a:lnTo>
                <a:cubicBezTo>
                  <a:pt x="1231197" y="1208092"/>
                  <a:pt x="1231196" y="1208092"/>
                  <a:pt x="1231196" y="1208092"/>
                </a:cubicBezTo>
                <a:lnTo>
                  <a:pt x="715338" y="1466022"/>
                </a:lnTo>
                <a:lnTo>
                  <a:pt x="715337" y="1466022"/>
                </a:lnTo>
                <a:lnTo>
                  <a:pt x="683398" y="1481992"/>
                </a:lnTo>
                <a:lnTo>
                  <a:pt x="672954" y="1485233"/>
                </a:lnTo>
                <a:cubicBezTo>
                  <a:pt x="665858" y="1486685"/>
                  <a:pt x="658511" y="1487448"/>
                  <a:pt x="650986" y="1487448"/>
                </a:cubicBezTo>
                <a:cubicBezTo>
                  <a:pt x="643461" y="1487448"/>
                  <a:pt x="636114" y="1486685"/>
                  <a:pt x="629017" y="1485233"/>
                </a:cubicBezTo>
                <a:lnTo>
                  <a:pt x="618574" y="1481992"/>
                </a:lnTo>
                <a:lnTo>
                  <a:pt x="586634" y="1466022"/>
                </a:lnTo>
                <a:lnTo>
                  <a:pt x="70775" y="1208091"/>
                </a:lnTo>
                <a:lnTo>
                  <a:pt x="48047" y="1196727"/>
                </a:lnTo>
                <a:lnTo>
                  <a:pt x="31927" y="1183427"/>
                </a:lnTo>
                <a:cubicBezTo>
                  <a:pt x="17132" y="1168632"/>
                  <a:pt x="6570" y="1149605"/>
                  <a:pt x="2214" y="1128317"/>
                </a:cubicBezTo>
                <a:lnTo>
                  <a:pt x="0" y="1106352"/>
                </a:lnTo>
                <a:lnTo>
                  <a:pt x="0" y="1106345"/>
                </a:lnTo>
                <a:lnTo>
                  <a:pt x="0" y="381776"/>
                </a:lnTo>
                <a:lnTo>
                  <a:pt x="0" y="381775"/>
                </a:lnTo>
                <a:lnTo>
                  <a:pt x="0" y="381768"/>
                </a:lnTo>
                <a:lnTo>
                  <a:pt x="2214" y="359803"/>
                </a:lnTo>
                <a:cubicBezTo>
                  <a:pt x="6026" y="341176"/>
                  <a:pt x="14588" y="324280"/>
                  <a:pt x="26581" y="310435"/>
                </a:cubicBezTo>
                <a:lnTo>
                  <a:pt x="38859" y="298446"/>
                </a:lnTo>
                <a:lnTo>
                  <a:pt x="39667" y="297657"/>
                </a:lnTo>
                <a:lnTo>
                  <a:pt x="595575" y="15612"/>
                </a:lnTo>
                <a:lnTo>
                  <a:pt x="611485" y="7657"/>
                </a:lnTo>
                <a:lnTo>
                  <a:pt x="629017" y="2215"/>
                </a:lnTo>
                <a:cubicBezTo>
                  <a:pt x="636114" y="763"/>
                  <a:pt x="643461" y="0"/>
                  <a:pt x="650986" y="0"/>
                </a:cubicBezTo>
                <a:close/>
              </a:path>
            </a:pathLst>
          </a:custGeom>
          <a:solidFill>
            <a:schemeClr val="accent6"/>
          </a:solidFill>
          <a:ln w="76200">
            <a:solidFill>
              <a:schemeClr val="accent6"/>
            </a:solidFill>
          </a:ln>
          <a:effectLst>
            <a:outerShdw blurRad="368300" sx="102000" sy="102000" algn="ctr"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chemeClr val="lt1"/>
                </a:solidFill>
              </a:defRPr>
            </a:lvl1pPr>
          </a:lstStyle>
          <a:p>
            <a:pPr marL="0" lvl="0" algn="ctr"/>
            <a:endParaRPr lang="zh-CN" altLang="en-US"/>
          </a:p>
        </p:txBody>
      </p:sp>
    </p:spTree>
    <p:extLst>
      <p:ext uri="{BB962C8B-B14F-4D97-AF65-F5344CB8AC3E}">
        <p14:creationId xmlns:p14="http://schemas.microsoft.com/office/powerpoint/2010/main" val="19224385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10" name="任意多边形: 形状 9"/>
          <p:cNvSpPr>
            <a:spLocks noGrp="1"/>
          </p:cNvSpPr>
          <p:nvPr>
            <p:ph type="pic" sz="quarter" idx="11"/>
          </p:nvPr>
        </p:nvSpPr>
        <p:spPr>
          <a:xfrm>
            <a:off x="8177880" y="1586628"/>
            <a:ext cx="1444203" cy="1264118"/>
          </a:xfrm>
          <a:custGeom>
            <a:avLst/>
            <a:gdLst>
              <a:gd name="connsiteX0" fmla="*/ 370668 w 1444203"/>
              <a:gd name="connsiteY0" fmla="*/ 0 h 1264118"/>
              <a:gd name="connsiteX1" fmla="*/ 370676 w 1444203"/>
              <a:gd name="connsiteY1" fmla="*/ 0 h 1264118"/>
              <a:gd name="connsiteX2" fmla="*/ 1074180 w 1444203"/>
              <a:gd name="connsiteY2" fmla="*/ 0 h 1264118"/>
              <a:gd name="connsiteX3" fmla="*/ 1074187 w 1444203"/>
              <a:gd name="connsiteY3" fmla="*/ 0 h 1264118"/>
              <a:gd name="connsiteX4" fmla="*/ 1095513 w 1444203"/>
              <a:gd name="connsiteY4" fmla="*/ 2150 h 1264118"/>
              <a:gd name="connsiteX5" fmla="*/ 1149021 w 1444203"/>
              <a:gd name="connsiteY5" fmla="*/ 30998 h 1264118"/>
              <a:gd name="connsiteX6" fmla="*/ 1161934 w 1444203"/>
              <a:gd name="connsiteY6" fmla="*/ 46650 h 1264118"/>
              <a:gd name="connsiteX7" fmla="*/ 1172968 w 1444203"/>
              <a:gd name="connsiteY7" fmla="*/ 68717 h 1264118"/>
              <a:gd name="connsiteX8" fmla="*/ 1172968 w 1444203"/>
              <a:gd name="connsiteY8" fmla="*/ 68718 h 1264118"/>
              <a:gd name="connsiteX9" fmla="*/ 1423400 w 1444203"/>
              <a:gd name="connsiteY9" fmla="*/ 569578 h 1264118"/>
              <a:gd name="connsiteX10" fmla="*/ 1423400 w 1444203"/>
              <a:gd name="connsiteY10" fmla="*/ 569579 h 1264118"/>
              <a:gd name="connsiteX11" fmla="*/ 1438905 w 1444203"/>
              <a:gd name="connsiteY11" fmla="*/ 600589 h 1264118"/>
              <a:gd name="connsiteX12" fmla="*/ 1442053 w 1444203"/>
              <a:gd name="connsiteY12" fmla="*/ 610730 h 1264118"/>
              <a:gd name="connsiteX13" fmla="*/ 1444203 w 1444203"/>
              <a:gd name="connsiteY13" fmla="*/ 632059 h 1264118"/>
              <a:gd name="connsiteX14" fmla="*/ 1442053 w 1444203"/>
              <a:gd name="connsiteY14" fmla="*/ 653389 h 1264118"/>
              <a:gd name="connsiteX15" fmla="*/ 1438905 w 1444203"/>
              <a:gd name="connsiteY15" fmla="*/ 663529 h 1264118"/>
              <a:gd name="connsiteX16" fmla="*/ 1423400 w 1444203"/>
              <a:gd name="connsiteY16" fmla="*/ 694540 h 1264118"/>
              <a:gd name="connsiteX17" fmla="*/ 1172968 w 1444203"/>
              <a:gd name="connsiteY17" fmla="*/ 1195401 h 1264118"/>
              <a:gd name="connsiteX18" fmla="*/ 1161934 w 1444203"/>
              <a:gd name="connsiteY18" fmla="*/ 1217468 h 1264118"/>
              <a:gd name="connsiteX19" fmla="*/ 1149021 w 1444203"/>
              <a:gd name="connsiteY19" fmla="*/ 1233120 h 1264118"/>
              <a:gd name="connsiteX20" fmla="*/ 1095513 w 1444203"/>
              <a:gd name="connsiteY20" fmla="*/ 1261968 h 1264118"/>
              <a:gd name="connsiteX21" fmla="*/ 1074187 w 1444203"/>
              <a:gd name="connsiteY21" fmla="*/ 1264118 h 1264118"/>
              <a:gd name="connsiteX22" fmla="*/ 1074180 w 1444203"/>
              <a:gd name="connsiteY22" fmla="*/ 1264118 h 1264118"/>
              <a:gd name="connsiteX23" fmla="*/ 370676 w 1444203"/>
              <a:gd name="connsiteY23" fmla="*/ 1264118 h 1264118"/>
              <a:gd name="connsiteX24" fmla="*/ 370668 w 1444203"/>
              <a:gd name="connsiteY24" fmla="*/ 1264118 h 1264118"/>
              <a:gd name="connsiteX25" fmla="*/ 349342 w 1444203"/>
              <a:gd name="connsiteY25" fmla="*/ 1261968 h 1264118"/>
              <a:gd name="connsiteX26" fmla="*/ 301410 w 1444203"/>
              <a:gd name="connsiteY26" fmla="*/ 1238310 h 1264118"/>
              <a:gd name="connsiteX27" fmla="*/ 289770 w 1444203"/>
              <a:gd name="connsiteY27" fmla="*/ 1226389 h 1264118"/>
              <a:gd name="connsiteX28" fmla="*/ 289003 w 1444203"/>
              <a:gd name="connsiteY28" fmla="*/ 1225604 h 1264118"/>
              <a:gd name="connsiteX29" fmla="*/ 15159 w 1444203"/>
              <a:gd name="connsiteY29" fmla="*/ 685860 h 1264118"/>
              <a:gd name="connsiteX30" fmla="*/ 7435 w 1444203"/>
              <a:gd name="connsiteY30" fmla="*/ 670411 h 1264118"/>
              <a:gd name="connsiteX31" fmla="*/ 2150 w 1444203"/>
              <a:gd name="connsiteY31" fmla="*/ 653389 h 1264118"/>
              <a:gd name="connsiteX32" fmla="*/ 0 w 1444203"/>
              <a:gd name="connsiteY32" fmla="*/ 632059 h 1264118"/>
              <a:gd name="connsiteX33" fmla="*/ 2150 w 1444203"/>
              <a:gd name="connsiteY33" fmla="*/ 610730 h 1264118"/>
              <a:gd name="connsiteX34" fmla="*/ 7435 w 1444203"/>
              <a:gd name="connsiteY34" fmla="*/ 593707 h 1264118"/>
              <a:gd name="connsiteX35" fmla="*/ 15159 w 1444203"/>
              <a:gd name="connsiteY35" fmla="*/ 578259 h 1264118"/>
              <a:gd name="connsiteX36" fmla="*/ 278858 w 1444203"/>
              <a:gd name="connsiteY36" fmla="*/ 53155 h 1264118"/>
              <a:gd name="connsiteX37" fmla="*/ 349342 w 1444203"/>
              <a:gd name="connsiteY37" fmla="*/ 2150 h 126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444203" h="1264118">
                <a:moveTo>
                  <a:pt x="370668" y="0"/>
                </a:moveTo>
                <a:lnTo>
                  <a:pt x="370676" y="0"/>
                </a:lnTo>
                <a:lnTo>
                  <a:pt x="1074180" y="0"/>
                </a:lnTo>
                <a:lnTo>
                  <a:pt x="1074187" y="0"/>
                </a:lnTo>
                <a:lnTo>
                  <a:pt x="1095513" y="2150"/>
                </a:lnTo>
                <a:cubicBezTo>
                  <a:pt x="1116182" y="6379"/>
                  <a:pt x="1134656" y="16634"/>
                  <a:pt x="1149021" y="30998"/>
                </a:cubicBezTo>
                <a:lnTo>
                  <a:pt x="1161934" y="46650"/>
                </a:lnTo>
                <a:lnTo>
                  <a:pt x="1172968" y="68717"/>
                </a:lnTo>
                <a:cubicBezTo>
                  <a:pt x="1172968" y="68718"/>
                  <a:pt x="1172968" y="68718"/>
                  <a:pt x="1172968" y="68718"/>
                </a:cubicBezTo>
                <a:lnTo>
                  <a:pt x="1423400" y="569578"/>
                </a:lnTo>
                <a:lnTo>
                  <a:pt x="1423400" y="569579"/>
                </a:lnTo>
                <a:lnTo>
                  <a:pt x="1438905" y="600589"/>
                </a:lnTo>
                <a:lnTo>
                  <a:pt x="1442053" y="610730"/>
                </a:lnTo>
                <a:cubicBezTo>
                  <a:pt x="1443463" y="617619"/>
                  <a:pt x="1444203" y="624753"/>
                  <a:pt x="1444203" y="632059"/>
                </a:cubicBezTo>
                <a:cubicBezTo>
                  <a:pt x="1444203" y="639366"/>
                  <a:pt x="1443463" y="646499"/>
                  <a:pt x="1442053" y="653389"/>
                </a:cubicBezTo>
                <a:lnTo>
                  <a:pt x="1438905" y="663529"/>
                </a:lnTo>
                <a:lnTo>
                  <a:pt x="1423400" y="694540"/>
                </a:lnTo>
                <a:lnTo>
                  <a:pt x="1172968" y="1195401"/>
                </a:lnTo>
                <a:lnTo>
                  <a:pt x="1161934" y="1217468"/>
                </a:lnTo>
                <a:lnTo>
                  <a:pt x="1149021" y="1233120"/>
                </a:lnTo>
                <a:cubicBezTo>
                  <a:pt x="1134656" y="1247484"/>
                  <a:pt x="1116182" y="1257739"/>
                  <a:pt x="1095513" y="1261968"/>
                </a:cubicBezTo>
                <a:lnTo>
                  <a:pt x="1074187" y="1264118"/>
                </a:lnTo>
                <a:lnTo>
                  <a:pt x="1074180" y="1264118"/>
                </a:lnTo>
                <a:lnTo>
                  <a:pt x="370676" y="1264118"/>
                </a:lnTo>
                <a:lnTo>
                  <a:pt x="370668" y="1264118"/>
                </a:lnTo>
                <a:lnTo>
                  <a:pt x="349342" y="1261968"/>
                </a:lnTo>
                <a:cubicBezTo>
                  <a:pt x="331257" y="1258268"/>
                  <a:pt x="314852" y="1249954"/>
                  <a:pt x="301410" y="1238310"/>
                </a:cubicBezTo>
                <a:lnTo>
                  <a:pt x="289770" y="1226389"/>
                </a:lnTo>
                <a:lnTo>
                  <a:pt x="289003" y="1225604"/>
                </a:lnTo>
                <a:lnTo>
                  <a:pt x="15159" y="685860"/>
                </a:lnTo>
                <a:lnTo>
                  <a:pt x="7435" y="670411"/>
                </a:lnTo>
                <a:lnTo>
                  <a:pt x="2150" y="653389"/>
                </a:lnTo>
                <a:cubicBezTo>
                  <a:pt x="741" y="646499"/>
                  <a:pt x="0" y="639366"/>
                  <a:pt x="0" y="632059"/>
                </a:cubicBezTo>
                <a:cubicBezTo>
                  <a:pt x="0" y="624753"/>
                  <a:pt x="741" y="617619"/>
                  <a:pt x="2150" y="610730"/>
                </a:cubicBezTo>
                <a:lnTo>
                  <a:pt x="7435" y="593707"/>
                </a:lnTo>
                <a:lnTo>
                  <a:pt x="15159" y="578259"/>
                </a:lnTo>
                <a:lnTo>
                  <a:pt x="278858" y="53155"/>
                </a:lnTo>
                <a:cubicBezTo>
                  <a:pt x="293725" y="27300"/>
                  <a:pt x="319200" y="8318"/>
                  <a:pt x="349342" y="2150"/>
                </a:cubicBezTo>
                <a:close/>
              </a:path>
            </a:pathLst>
          </a:custGeom>
          <a:solidFill>
            <a:schemeClr val="accent6"/>
          </a:solidFill>
          <a:ln w="76200">
            <a:solidFill>
              <a:schemeClr val="accent6"/>
            </a:solidFill>
          </a:ln>
          <a:effectLst>
            <a:outerShdw blurRad="368300" sx="102000" sy="102000" algn="ctr"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chemeClr val="lt1"/>
                </a:solidFill>
              </a:defRPr>
            </a:lvl1pPr>
          </a:lstStyle>
          <a:p>
            <a:pPr marL="0" lvl="0" algn="ctr"/>
            <a:endParaRPr lang="zh-CN" altLang="en-US"/>
          </a:p>
        </p:txBody>
      </p:sp>
      <p:sp>
        <p:nvSpPr>
          <p:cNvPr id="7" name="任意多边形: 形状 6"/>
          <p:cNvSpPr>
            <a:spLocks noGrp="1"/>
          </p:cNvSpPr>
          <p:nvPr>
            <p:ph type="pic" sz="quarter" idx="10"/>
          </p:nvPr>
        </p:nvSpPr>
        <p:spPr>
          <a:xfrm>
            <a:off x="2474652" y="3842762"/>
            <a:ext cx="1444203" cy="1264118"/>
          </a:xfrm>
          <a:custGeom>
            <a:avLst/>
            <a:gdLst>
              <a:gd name="connsiteX0" fmla="*/ 370669 w 1444203"/>
              <a:gd name="connsiteY0" fmla="*/ 0 h 1264118"/>
              <a:gd name="connsiteX1" fmla="*/ 370676 w 1444203"/>
              <a:gd name="connsiteY1" fmla="*/ 0 h 1264118"/>
              <a:gd name="connsiteX2" fmla="*/ 1074180 w 1444203"/>
              <a:gd name="connsiteY2" fmla="*/ 0 h 1264118"/>
              <a:gd name="connsiteX3" fmla="*/ 1074187 w 1444203"/>
              <a:gd name="connsiteY3" fmla="*/ 0 h 1264118"/>
              <a:gd name="connsiteX4" fmla="*/ 1095513 w 1444203"/>
              <a:gd name="connsiteY4" fmla="*/ 2150 h 1264118"/>
              <a:gd name="connsiteX5" fmla="*/ 1149021 w 1444203"/>
              <a:gd name="connsiteY5" fmla="*/ 30999 h 1264118"/>
              <a:gd name="connsiteX6" fmla="*/ 1161935 w 1444203"/>
              <a:gd name="connsiteY6" fmla="*/ 46650 h 1264118"/>
              <a:gd name="connsiteX7" fmla="*/ 1172968 w 1444203"/>
              <a:gd name="connsiteY7" fmla="*/ 68717 h 1264118"/>
              <a:gd name="connsiteX8" fmla="*/ 1172969 w 1444203"/>
              <a:gd name="connsiteY8" fmla="*/ 68718 h 1264118"/>
              <a:gd name="connsiteX9" fmla="*/ 1423400 w 1444203"/>
              <a:gd name="connsiteY9" fmla="*/ 569579 h 1264118"/>
              <a:gd name="connsiteX10" fmla="*/ 1423400 w 1444203"/>
              <a:gd name="connsiteY10" fmla="*/ 569579 h 1264118"/>
              <a:gd name="connsiteX11" fmla="*/ 1438905 w 1444203"/>
              <a:gd name="connsiteY11" fmla="*/ 600590 h 1264118"/>
              <a:gd name="connsiteX12" fmla="*/ 1442053 w 1444203"/>
              <a:gd name="connsiteY12" fmla="*/ 610730 h 1264118"/>
              <a:gd name="connsiteX13" fmla="*/ 1444203 w 1444203"/>
              <a:gd name="connsiteY13" fmla="*/ 632059 h 1264118"/>
              <a:gd name="connsiteX14" fmla="*/ 1442053 w 1444203"/>
              <a:gd name="connsiteY14" fmla="*/ 653389 h 1264118"/>
              <a:gd name="connsiteX15" fmla="*/ 1438905 w 1444203"/>
              <a:gd name="connsiteY15" fmla="*/ 663529 h 1264118"/>
              <a:gd name="connsiteX16" fmla="*/ 1423400 w 1444203"/>
              <a:gd name="connsiteY16" fmla="*/ 694540 h 1264118"/>
              <a:gd name="connsiteX17" fmla="*/ 1423400 w 1444203"/>
              <a:gd name="connsiteY17" fmla="*/ 694540 h 1264118"/>
              <a:gd name="connsiteX18" fmla="*/ 1172968 w 1444203"/>
              <a:gd name="connsiteY18" fmla="*/ 1195401 h 1264118"/>
              <a:gd name="connsiteX19" fmla="*/ 1161934 w 1444203"/>
              <a:gd name="connsiteY19" fmla="*/ 1217468 h 1264118"/>
              <a:gd name="connsiteX20" fmla="*/ 1149021 w 1444203"/>
              <a:gd name="connsiteY20" fmla="*/ 1233120 h 1264118"/>
              <a:gd name="connsiteX21" fmla="*/ 1095513 w 1444203"/>
              <a:gd name="connsiteY21" fmla="*/ 1261968 h 1264118"/>
              <a:gd name="connsiteX22" fmla="*/ 1074187 w 1444203"/>
              <a:gd name="connsiteY22" fmla="*/ 1264118 h 1264118"/>
              <a:gd name="connsiteX23" fmla="*/ 1074180 w 1444203"/>
              <a:gd name="connsiteY23" fmla="*/ 1264118 h 1264118"/>
              <a:gd name="connsiteX24" fmla="*/ 370676 w 1444203"/>
              <a:gd name="connsiteY24" fmla="*/ 1264118 h 1264118"/>
              <a:gd name="connsiteX25" fmla="*/ 370676 w 1444203"/>
              <a:gd name="connsiteY25" fmla="*/ 1264118 h 1264118"/>
              <a:gd name="connsiteX26" fmla="*/ 370669 w 1444203"/>
              <a:gd name="connsiteY26" fmla="*/ 1264118 h 1264118"/>
              <a:gd name="connsiteX27" fmla="*/ 349342 w 1444203"/>
              <a:gd name="connsiteY27" fmla="*/ 1261968 h 1264118"/>
              <a:gd name="connsiteX28" fmla="*/ 301410 w 1444203"/>
              <a:gd name="connsiteY28" fmla="*/ 1238310 h 1264118"/>
              <a:gd name="connsiteX29" fmla="*/ 289770 w 1444203"/>
              <a:gd name="connsiteY29" fmla="*/ 1226389 h 1264118"/>
              <a:gd name="connsiteX30" fmla="*/ 289004 w 1444203"/>
              <a:gd name="connsiteY30" fmla="*/ 1225604 h 1264118"/>
              <a:gd name="connsiteX31" fmla="*/ 15159 w 1444203"/>
              <a:gd name="connsiteY31" fmla="*/ 685860 h 1264118"/>
              <a:gd name="connsiteX32" fmla="*/ 7435 w 1444203"/>
              <a:gd name="connsiteY32" fmla="*/ 670411 h 1264118"/>
              <a:gd name="connsiteX33" fmla="*/ 2150 w 1444203"/>
              <a:gd name="connsiteY33" fmla="*/ 653389 h 1264118"/>
              <a:gd name="connsiteX34" fmla="*/ 0 w 1444203"/>
              <a:gd name="connsiteY34" fmla="*/ 632059 h 1264118"/>
              <a:gd name="connsiteX35" fmla="*/ 2150 w 1444203"/>
              <a:gd name="connsiteY35" fmla="*/ 610730 h 1264118"/>
              <a:gd name="connsiteX36" fmla="*/ 7435 w 1444203"/>
              <a:gd name="connsiteY36" fmla="*/ 593707 h 1264118"/>
              <a:gd name="connsiteX37" fmla="*/ 15159 w 1444203"/>
              <a:gd name="connsiteY37" fmla="*/ 578259 h 1264118"/>
              <a:gd name="connsiteX38" fmla="*/ 278858 w 1444203"/>
              <a:gd name="connsiteY38" fmla="*/ 53155 h 1264118"/>
              <a:gd name="connsiteX39" fmla="*/ 349342 w 1444203"/>
              <a:gd name="connsiteY39" fmla="*/ 2150 h 126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44203" h="1264118">
                <a:moveTo>
                  <a:pt x="370669" y="0"/>
                </a:moveTo>
                <a:lnTo>
                  <a:pt x="370676" y="0"/>
                </a:lnTo>
                <a:lnTo>
                  <a:pt x="1074180" y="0"/>
                </a:lnTo>
                <a:lnTo>
                  <a:pt x="1074187" y="0"/>
                </a:lnTo>
                <a:lnTo>
                  <a:pt x="1095513" y="2150"/>
                </a:lnTo>
                <a:cubicBezTo>
                  <a:pt x="1116182" y="6379"/>
                  <a:pt x="1134657" y="16634"/>
                  <a:pt x="1149021" y="30999"/>
                </a:cubicBezTo>
                <a:lnTo>
                  <a:pt x="1161935" y="46650"/>
                </a:lnTo>
                <a:lnTo>
                  <a:pt x="1172968" y="68717"/>
                </a:lnTo>
                <a:cubicBezTo>
                  <a:pt x="1172968" y="68718"/>
                  <a:pt x="1172969" y="68718"/>
                  <a:pt x="1172969" y="68718"/>
                </a:cubicBezTo>
                <a:lnTo>
                  <a:pt x="1423400" y="569579"/>
                </a:lnTo>
                <a:lnTo>
                  <a:pt x="1423400" y="569579"/>
                </a:lnTo>
                <a:lnTo>
                  <a:pt x="1438905" y="600590"/>
                </a:lnTo>
                <a:lnTo>
                  <a:pt x="1442053" y="610730"/>
                </a:lnTo>
                <a:cubicBezTo>
                  <a:pt x="1443463" y="617619"/>
                  <a:pt x="1444203" y="624753"/>
                  <a:pt x="1444203" y="632059"/>
                </a:cubicBezTo>
                <a:cubicBezTo>
                  <a:pt x="1444203" y="639366"/>
                  <a:pt x="1443463" y="646499"/>
                  <a:pt x="1442053" y="653389"/>
                </a:cubicBezTo>
                <a:lnTo>
                  <a:pt x="1438905" y="663529"/>
                </a:lnTo>
                <a:lnTo>
                  <a:pt x="1423400" y="694540"/>
                </a:lnTo>
                <a:lnTo>
                  <a:pt x="1423400" y="694540"/>
                </a:lnTo>
                <a:lnTo>
                  <a:pt x="1172968" y="1195401"/>
                </a:lnTo>
                <a:lnTo>
                  <a:pt x="1161934" y="1217468"/>
                </a:lnTo>
                <a:lnTo>
                  <a:pt x="1149021" y="1233120"/>
                </a:lnTo>
                <a:cubicBezTo>
                  <a:pt x="1134656" y="1247484"/>
                  <a:pt x="1116182" y="1257739"/>
                  <a:pt x="1095513" y="1261968"/>
                </a:cubicBezTo>
                <a:lnTo>
                  <a:pt x="1074187" y="1264118"/>
                </a:lnTo>
                <a:lnTo>
                  <a:pt x="1074180" y="1264118"/>
                </a:lnTo>
                <a:lnTo>
                  <a:pt x="370676" y="1264118"/>
                </a:lnTo>
                <a:lnTo>
                  <a:pt x="370676" y="1264118"/>
                </a:lnTo>
                <a:lnTo>
                  <a:pt x="370669" y="1264118"/>
                </a:lnTo>
                <a:lnTo>
                  <a:pt x="349342" y="1261968"/>
                </a:lnTo>
                <a:cubicBezTo>
                  <a:pt x="331257" y="1258268"/>
                  <a:pt x="314852" y="1249954"/>
                  <a:pt x="301410" y="1238310"/>
                </a:cubicBezTo>
                <a:lnTo>
                  <a:pt x="289770" y="1226389"/>
                </a:lnTo>
                <a:lnTo>
                  <a:pt x="289004" y="1225604"/>
                </a:lnTo>
                <a:lnTo>
                  <a:pt x="15159" y="685860"/>
                </a:lnTo>
                <a:lnTo>
                  <a:pt x="7435" y="670411"/>
                </a:lnTo>
                <a:lnTo>
                  <a:pt x="2150" y="653389"/>
                </a:lnTo>
                <a:cubicBezTo>
                  <a:pt x="741" y="646499"/>
                  <a:pt x="0" y="639366"/>
                  <a:pt x="0" y="632059"/>
                </a:cubicBezTo>
                <a:cubicBezTo>
                  <a:pt x="0" y="624753"/>
                  <a:pt x="741" y="617619"/>
                  <a:pt x="2150" y="610730"/>
                </a:cubicBezTo>
                <a:lnTo>
                  <a:pt x="7435" y="593707"/>
                </a:lnTo>
                <a:lnTo>
                  <a:pt x="15159" y="578259"/>
                </a:lnTo>
                <a:lnTo>
                  <a:pt x="278858" y="53155"/>
                </a:lnTo>
                <a:cubicBezTo>
                  <a:pt x="293725" y="27300"/>
                  <a:pt x="319200" y="8318"/>
                  <a:pt x="349342" y="2150"/>
                </a:cubicBezTo>
                <a:close/>
              </a:path>
            </a:pathLst>
          </a:custGeom>
          <a:solidFill>
            <a:schemeClr val="accent6"/>
          </a:solidFill>
          <a:ln w="76200">
            <a:solidFill>
              <a:schemeClr val="accent6"/>
            </a:solidFill>
          </a:ln>
          <a:effectLst>
            <a:outerShdw blurRad="368300" sx="102000" sy="102000" algn="ctr"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chemeClr val="lt1"/>
                </a:solidFill>
              </a:defRPr>
            </a:lvl1pPr>
          </a:lstStyle>
          <a:p>
            <a:pPr marL="0" lvl="0" algn="ctr"/>
            <a:endParaRPr lang="zh-CN" altLang="en-US"/>
          </a:p>
        </p:txBody>
      </p:sp>
    </p:spTree>
    <p:extLst>
      <p:ext uri="{BB962C8B-B14F-4D97-AF65-F5344CB8AC3E}">
        <p14:creationId xmlns:p14="http://schemas.microsoft.com/office/powerpoint/2010/main" val="6416519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ltUpDiag">
          <a:fgClr>
            <a:srgbClr val="F5F5F5"/>
          </a:fgClr>
          <a:bgClr>
            <a:schemeClr val="bg1"/>
          </a:bgClr>
        </a:pattFill>
        <a:effectLst/>
      </p:bgPr>
    </p:bg>
    <p:spTree>
      <p:nvGrpSpPr>
        <p:cNvPr id="1" name=""/>
        <p:cNvGrpSpPr/>
        <p:nvPr/>
      </p:nvGrpSpPr>
      <p:grpSpPr>
        <a:xfrm>
          <a:off x="0" y="0"/>
          <a:ext cx="0" cy="0"/>
          <a:chOff x="0" y="0"/>
          <a:chExt cx="0" cy="0"/>
        </a:xfrm>
      </p:grpSpPr>
      <p:sp>
        <p:nvSpPr>
          <p:cNvPr id="7" name="任意多边形: 形状 6"/>
          <p:cNvSpPr/>
          <p:nvPr userDrawn="1"/>
        </p:nvSpPr>
        <p:spPr>
          <a:xfrm>
            <a:off x="0" y="5766571"/>
            <a:ext cx="12192000" cy="913631"/>
          </a:xfrm>
          <a:custGeom>
            <a:avLst/>
            <a:gdLst>
              <a:gd name="connsiteX0" fmla="*/ 12192000 w 12192000"/>
              <a:gd name="connsiteY0" fmla="*/ 0 h 913631"/>
              <a:gd name="connsiteX1" fmla="*/ 12192000 w 12192000"/>
              <a:gd name="connsiteY1" fmla="*/ 913631 h 913631"/>
              <a:gd name="connsiteX2" fmla="*/ 0 w 12192000"/>
              <a:gd name="connsiteY2" fmla="*/ 913631 h 913631"/>
              <a:gd name="connsiteX3" fmla="*/ 0 w 12192000"/>
              <a:gd name="connsiteY3" fmla="*/ 302241 h 913631"/>
              <a:gd name="connsiteX4" fmla="*/ 159597 w 12192000"/>
              <a:gd name="connsiteY4" fmla="*/ 292938 h 913631"/>
              <a:gd name="connsiteX5" fmla="*/ 5265161 w 12192000"/>
              <a:gd name="connsiteY5" fmla="*/ 553734 h 913631"/>
              <a:gd name="connsiteX6" fmla="*/ 11938866 w 12192000"/>
              <a:gd name="connsiteY6" fmla="*/ 8322 h 913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913631">
                <a:moveTo>
                  <a:pt x="12192000" y="0"/>
                </a:moveTo>
                <a:lnTo>
                  <a:pt x="12192000" y="913631"/>
                </a:lnTo>
                <a:lnTo>
                  <a:pt x="0" y="913631"/>
                </a:lnTo>
                <a:lnTo>
                  <a:pt x="0" y="302241"/>
                </a:lnTo>
                <a:lnTo>
                  <a:pt x="159597" y="292938"/>
                </a:lnTo>
                <a:cubicBezTo>
                  <a:pt x="1272266" y="271291"/>
                  <a:pt x="3269588" y="772280"/>
                  <a:pt x="5265161" y="553734"/>
                </a:cubicBezTo>
                <a:cubicBezTo>
                  <a:pt x="6995909" y="515958"/>
                  <a:pt x="10135147" y="91719"/>
                  <a:pt x="11938866" y="8322"/>
                </a:cubicBezTo>
                <a:close/>
              </a:path>
            </a:pathLst>
          </a:cu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形状 7"/>
          <p:cNvSpPr/>
          <p:nvPr userDrawn="1"/>
        </p:nvSpPr>
        <p:spPr>
          <a:xfrm rot="20771764">
            <a:off x="625035" y="-332243"/>
            <a:ext cx="2644643" cy="1158960"/>
          </a:xfrm>
          <a:custGeom>
            <a:avLst/>
            <a:gdLst>
              <a:gd name="connsiteX0" fmla="*/ 0 w 2431556"/>
              <a:gd name="connsiteY0" fmla="*/ 0 h 1065579"/>
              <a:gd name="connsiteX1" fmla="*/ 2431556 w 2431556"/>
              <a:gd name="connsiteY1" fmla="*/ 597425 h 1065579"/>
              <a:gd name="connsiteX2" fmla="*/ 2249766 w 2431556"/>
              <a:gd name="connsiteY2" fmla="*/ 959425 h 1065579"/>
              <a:gd name="connsiteX3" fmla="*/ 2109003 w 2431556"/>
              <a:gd name="connsiteY3" fmla="*/ 1061286 h 1065579"/>
              <a:gd name="connsiteX4" fmla="*/ 2066414 w 2431556"/>
              <a:gd name="connsiteY4" fmla="*/ 1065579 h 1065579"/>
              <a:gd name="connsiteX5" fmla="*/ 2066399 w 2431556"/>
              <a:gd name="connsiteY5" fmla="*/ 1065579 h 1065579"/>
              <a:gd name="connsiteX6" fmla="*/ 661460 w 2431556"/>
              <a:gd name="connsiteY6" fmla="*/ 1065579 h 1065579"/>
              <a:gd name="connsiteX7" fmla="*/ 661446 w 2431556"/>
              <a:gd name="connsiteY7" fmla="*/ 1065579 h 1065579"/>
              <a:gd name="connsiteX8" fmla="*/ 618856 w 2431556"/>
              <a:gd name="connsiteY8" fmla="*/ 1061286 h 1065579"/>
              <a:gd name="connsiteX9" fmla="*/ 511998 w 2431556"/>
              <a:gd name="connsiteY9" fmla="*/ 1003673 h 1065579"/>
              <a:gd name="connsiteX10" fmla="*/ 486209 w 2431556"/>
              <a:gd name="connsiteY10" fmla="*/ 972417 h 1065579"/>
              <a:gd name="connsiteX11" fmla="*/ 464173 w 2431556"/>
              <a:gd name="connsiteY11" fmla="*/ 928346 h 1065579"/>
              <a:gd name="connsiteX12" fmla="*/ 464173 w 2431556"/>
              <a:gd name="connsiteY12" fmla="*/ 928345 h 1065579"/>
              <a:gd name="connsiteX0" fmla="*/ 0 w 2431556"/>
              <a:gd name="connsiteY0" fmla="*/ 0 h 1065579"/>
              <a:gd name="connsiteX1" fmla="*/ 1142847 w 2431556"/>
              <a:gd name="connsiteY1" fmla="*/ 280794 h 1065579"/>
              <a:gd name="connsiteX2" fmla="*/ 2431556 w 2431556"/>
              <a:gd name="connsiteY2" fmla="*/ 597425 h 1065579"/>
              <a:gd name="connsiteX3" fmla="*/ 2249766 w 2431556"/>
              <a:gd name="connsiteY3" fmla="*/ 959425 h 1065579"/>
              <a:gd name="connsiteX4" fmla="*/ 2109003 w 2431556"/>
              <a:gd name="connsiteY4" fmla="*/ 1061286 h 1065579"/>
              <a:gd name="connsiteX5" fmla="*/ 2066414 w 2431556"/>
              <a:gd name="connsiteY5" fmla="*/ 1065579 h 1065579"/>
              <a:gd name="connsiteX6" fmla="*/ 2066399 w 2431556"/>
              <a:gd name="connsiteY6" fmla="*/ 1065579 h 1065579"/>
              <a:gd name="connsiteX7" fmla="*/ 661460 w 2431556"/>
              <a:gd name="connsiteY7" fmla="*/ 1065579 h 1065579"/>
              <a:gd name="connsiteX8" fmla="*/ 661446 w 2431556"/>
              <a:gd name="connsiteY8" fmla="*/ 1065579 h 1065579"/>
              <a:gd name="connsiteX9" fmla="*/ 618856 w 2431556"/>
              <a:gd name="connsiteY9" fmla="*/ 1061286 h 1065579"/>
              <a:gd name="connsiteX10" fmla="*/ 511998 w 2431556"/>
              <a:gd name="connsiteY10" fmla="*/ 1003673 h 1065579"/>
              <a:gd name="connsiteX11" fmla="*/ 486209 w 2431556"/>
              <a:gd name="connsiteY11" fmla="*/ 972417 h 1065579"/>
              <a:gd name="connsiteX12" fmla="*/ 464173 w 2431556"/>
              <a:gd name="connsiteY12" fmla="*/ 928346 h 1065579"/>
              <a:gd name="connsiteX13" fmla="*/ 464173 w 2431556"/>
              <a:gd name="connsiteY13" fmla="*/ 928345 h 1065579"/>
              <a:gd name="connsiteX14" fmla="*/ 0 w 2431556"/>
              <a:gd name="connsiteY14" fmla="*/ 0 h 1065579"/>
              <a:gd name="connsiteX0" fmla="*/ 1142847 w 2431556"/>
              <a:gd name="connsiteY0" fmla="*/ 280794 h 1065579"/>
              <a:gd name="connsiteX1" fmla="*/ 2431556 w 2431556"/>
              <a:gd name="connsiteY1" fmla="*/ 597425 h 1065579"/>
              <a:gd name="connsiteX2" fmla="*/ 2249766 w 2431556"/>
              <a:gd name="connsiteY2" fmla="*/ 959425 h 1065579"/>
              <a:gd name="connsiteX3" fmla="*/ 2109003 w 2431556"/>
              <a:gd name="connsiteY3" fmla="*/ 1061286 h 1065579"/>
              <a:gd name="connsiteX4" fmla="*/ 2066414 w 2431556"/>
              <a:gd name="connsiteY4" fmla="*/ 1065579 h 1065579"/>
              <a:gd name="connsiteX5" fmla="*/ 2066399 w 2431556"/>
              <a:gd name="connsiteY5" fmla="*/ 1065579 h 1065579"/>
              <a:gd name="connsiteX6" fmla="*/ 661460 w 2431556"/>
              <a:gd name="connsiteY6" fmla="*/ 1065579 h 1065579"/>
              <a:gd name="connsiteX7" fmla="*/ 661446 w 2431556"/>
              <a:gd name="connsiteY7" fmla="*/ 1065579 h 1065579"/>
              <a:gd name="connsiteX8" fmla="*/ 618856 w 2431556"/>
              <a:gd name="connsiteY8" fmla="*/ 1061286 h 1065579"/>
              <a:gd name="connsiteX9" fmla="*/ 511998 w 2431556"/>
              <a:gd name="connsiteY9" fmla="*/ 1003673 h 1065579"/>
              <a:gd name="connsiteX10" fmla="*/ 486209 w 2431556"/>
              <a:gd name="connsiteY10" fmla="*/ 972417 h 1065579"/>
              <a:gd name="connsiteX11" fmla="*/ 464173 w 2431556"/>
              <a:gd name="connsiteY11" fmla="*/ 928346 h 1065579"/>
              <a:gd name="connsiteX12" fmla="*/ 464173 w 2431556"/>
              <a:gd name="connsiteY12" fmla="*/ 928345 h 1065579"/>
              <a:gd name="connsiteX13" fmla="*/ 0 w 2431556"/>
              <a:gd name="connsiteY13" fmla="*/ 0 h 1065579"/>
              <a:gd name="connsiteX14" fmla="*/ 1234287 w 2431556"/>
              <a:gd name="connsiteY14" fmla="*/ 372234 h 1065579"/>
              <a:gd name="connsiteX0" fmla="*/ 1142847 w 2431556"/>
              <a:gd name="connsiteY0" fmla="*/ 280794 h 1065579"/>
              <a:gd name="connsiteX1" fmla="*/ 2431556 w 2431556"/>
              <a:gd name="connsiteY1" fmla="*/ 597425 h 1065579"/>
              <a:gd name="connsiteX2" fmla="*/ 2249766 w 2431556"/>
              <a:gd name="connsiteY2" fmla="*/ 959425 h 1065579"/>
              <a:gd name="connsiteX3" fmla="*/ 2109003 w 2431556"/>
              <a:gd name="connsiteY3" fmla="*/ 1061286 h 1065579"/>
              <a:gd name="connsiteX4" fmla="*/ 2066414 w 2431556"/>
              <a:gd name="connsiteY4" fmla="*/ 1065579 h 1065579"/>
              <a:gd name="connsiteX5" fmla="*/ 2066399 w 2431556"/>
              <a:gd name="connsiteY5" fmla="*/ 1065579 h 1065579"/>
              <a:gd name="connsiteX6" fmla="*/ 661460 w 2431556"/>
              <a:gd name="connsiteY6" fmla="*/ 1065579 h 1065579"/>
              <a:gd name="connsiteX7" fmla="*/ 661446 w 2431556"/>
              <a:gd name="connsiteY7" fmla="*/ 1065579 h 1065579"/>
              <a:gd name="connsiteX8" fmla="*/ 618856 w 2431556"/>
              <a:gd name="connsiteY8" fmla="*/ 1061286 h 1065579"/>
              <a:gd name="connsiteX9" fmla="*/ 511998 w 2431556"/>
              <a:gd name="connsiteY9" fmla="*/ 1003673 h 1065579"/>
              <a:gd name="connsiteX10" fmla="*/ 486209 w 2431556"/>
              <a:gd name="connsiteY10" fmla="*/ 972417 h 1065579"/>
              <a:gd name="connsiteX11" fmla="*/ 464173 w 2431556"/>
              <a:gd name="connsiteY11" fmla="*/ 928346 h 1065579"/>
              <a:gd name="connsiteX12" fmla="*/ 464173 w 2431556"/>
              <a:gd name="connsiteY12" fmla="*/ 928345 h 1065579"/>
              <a:gd name="connsiteX13" fmla="*/ 0 w 2431556"/>
              <a:gd name="connsiteY13" fmla="*/ 0 h 1065579"/>
              <a:gd name="connsiteX0" fmla="*/ 2431556 w 2431556"/>
              <a:gd name="connsiteY0" fmla="*/ 597425 h 1065579"/>
              <a:gd name="connsiteX1" fmla="*/ 2249766 w 2431556"/>
              <a:gd name="connsiteY1" fmla="*/ 959425 h 1065579"/>
              <a:gd name="connsiteX2" fmla="*/ 2109003 w 2431556"/>
              <a:gd name="connsiteY2" fmla="*/ 1061286 h 1065579"/>
              <a:gd name="connsiteX3" fmla="*/ 2066414 w 2431556"/>
              <a:gd name="connsiteY3" fmla="*/ 1065579 h 1065579"/>
              <a:gd name="connsiteX4" fmla="*/ 2066399 w 2431556"/>
              <a:gd name="connsiteY4" fmla="*/ 1065579 h 1065579"/>
              <a:gd name="connsiteX5" fmla="*/ 661460 w 2431556"/>
              <a:gd name="connsiteY5" fmla="*/ 1065579 h 1065579"/>
              <a:gd name="connsiteX6" fmla="*/ 661446 w 2431556"/>
              <a:gd name="connsiteY6" fmla="*/ 1065579 h 1065579"/>
              <a:gd name="connsiteX7" fmla="*/ 618856 w 2431556"/>
              <a:gd name="connsiteY7" fmla="*/ 1061286 h 1065579"/>
              <a:gd name="connsiteX8" fmla="*/ 511998 w 2431556"/>
              <a:gd name="connsiteY8" fmla="*/ 1003673 h 1065579"/>
              <a:gd name="connsiteX9" fmla="*/ 486209 w 2431556"/>
              <a:gd name="connsiteY9" fmla="*/ 972417 h 1065579"/>
              <a:gd name="connsiteX10" fmla="*/ 464173 w 2431556"/>
              <a:gd name="connsiteY10" fmla="*/ 928346 h 1065579"/>
              <a:gd name="connsiteX11" fmla="*/ 464173 w 2431556"/>
              <a:gd name="connsiteY11" fmla="*/ 928345 h 1065579"/>
              <a:gd name="connsiteX12" fmla="*/ 0 w 2431556"/>
              <a:gd name="connsiteY12" fmla="*/ 0 h 1065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31556" h="1065579">
                <a:moveTo>
                  <a:pt x="2431556" y="597425"/>
                </a:moveTo>
                <a:lnTo>
                  <a:pt x="2249766" y="959425"/>
                </a:lnTo>
                <a:cubicBezTo>
                  <a:pt x="2220075" y="1011060"/>
                  <a:pt x="2169200" y="1048968"/>
                  <a:pt x="2109003" y="1061286"/>
                </a:cubicBezTo>
                <a:lnTo>
                  <a:pt x="2066414" y="1065579"/>
                </a:lnTo>
                <a:lnTo>
                  <a:pt x="2066399" y="1065579"/>
                </a:lnTo>
                <a:lnTo>
                  <a:pt x="661460" y="1065579"/>
                </a:lnTo>
                <a:lnTo>
                  <a:pt x="661446" y="1065579"/>
                </a:lnTo>
                <a:lnTo>
                  <a:pt x="618856" y="1061286"/>
                </a:lnTo>
                <a:cubicBezTo>
                  <a:pt x="577579" y="1052839"/>
                  <a:pt x="540684" y="1032360"/>
                  <a:pt x="511998" y="1003673"/>
                </a:cubicBezTo>
                <a:lnTo>
                  <a:pt x="486209" y="972417"/>
                </a:lnTo>
                <a:lnTo>
                  <a:pt x="464173" y="928346"/>
                </a:lnTo>
                <a:lnTo>
                  <a:pt x="464173" y="928345"/>
                </a:lnTo>
                <a:lnTo>
                  <a:pt x="0" y="0"/>
                </a:lnTo>
              </a:path>
            </a:pathLst>
          </a:custGeom>
          <a:solidFill>
            <a:schemeClr val="accent6"/>
          </a:solidFill>
          <a:ln w="76200">
            <a:solidFill>
              <a:schemeClr val="bg1"/>
            </a:solidFill>
          </a:ln>
          <a:effectLst>
            <a:outerShdw blurRad="368300" sx="102000" sy="102000" algn="ctr"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任意多边形: 形状 8"/>
          <p:cNvSpPr/>
          <p:nvPr userDrawn="1"/>
        </p:nvSpPr>
        <p:spPr>
          <a:xfrm>
            <a:off x="0" y="5855471"/>
            <a:ext cx="12192000" cy="913631"/>
          </a:xfrm>
          <a:custGeom>
            <a:avLst/>
            <a:gdLst>
              <a:gd name="connsiteX0" fmla="*/ 12192000 w 12192000"/>
              <a:gd name="connsiteY0" fmla="*/ 0 h 913631"/>
              <a:gd name="connsiteX1" fmla="*/ 12192000 w 12192000"/>
              <a:gd name="connsiteY1" fmla="*/ 913631 h 913631"/>
              <a:gd name="connsiteX2" fmla="*/ 0 w 12192000"/>
              <a:gd name="connsiteY2" fmla="*/ 913631 h 913631"/>
              <a:gd name="connsiteX3" fmla="*/ 0 w 12192000"/>
              <a:gd name="connsiteY3" fmla="*/ 302241 h 913631"/>
              <a:gd name="connsiteX4" fmla="*/ 159597 w 12192000"/>
              <a:gd name="connsiteY4" fmla="*/ 292938 h 913631"/>
              <a:gd name="connsiteX5" fmla="*/ 5265161 w 12192000"/>
              <a:gd name="connsiteY5" fmla="*/ 553734 h 913631"/>
              <a:gd name="connsiteX6" fmla="*/ 11938866 w 12192000"/>
              <a:gd name="connsiteY6" fmla="*/ 8322 h 913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913631">
                <a:moveTo>
                  <a:pt x="12192000" y="0"/>
                </a:moveTo>
                <a:lnTo>
                  <a:pt x="12192000" y="913631"/>
                </a:lnTo>
                <a:lnTo>
                  <a:pt x="0" y="913631"/>
                </a:lnTo>
                <a:lnTo>
                  <a:pt x="0" y="302241"/>
                </a:lnTo>
                <a:lnTo>
                  <a:pt x="159597" y="292938"/>
                </a:lnTo>
                <a:cubicBezTo>
                  <a:pt x="1272266" y="271291"/>
                  <a:pt x="3269588" y="772280"/>
                  <a:pt x="5265161" y="553734"/>
                </a:cubicBezTo>
                <a:cubicBezTo>
                  <a:pt x="6995909" y="515958"/>
                  <a:pt x="10135147" y="91719"/>
                  <a:pt x="11938866" y="8322"/>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形状 9"/>
          <p:cNvSpPr/>
          <p:nvPr userDrawn="1"/>
        </p:nvSpPr>
        <p:spPr>
          <a:xfrm>
            <a:off x="0" y="5944371"/>
            <a:ext cx="12192000" cy="913631"/>
          </a:xfrm>
          <a:custGeom>
            <a:avLst/>
            <a:gdLst>
              <a:gd name="connsiteX0" fmla="*/ 12192000 w 12192000"/>
              <a:gd name="connsiteY0" fmla="*/ 0 h 913631"/>
              <a:gd name="connsiteX1" fmla="*/ 12192000 w 12192000"/>
              <a:gd name="connsiteY1" fmla="*/ 913631 h 913631"/>
              <a:gd name="connsiteX2" fmla="*/ 0 w 12192000"/>
              <a:gd name="connsiteY2" fmla="*/ 913631 h 913631"/>
              <a:gd name="connsiteX3" fmla="*/ 0 w 12192000"/>
              <a:gd name="connsiteY3" fmla="*/ 302241 h 913631"/>
              <a:gd name="connsiteX4" fmla="*/ 159597 w 12192000"/>
              <a:gd name="connsiteY4" fmla="*/ 292938 h 913631"/>
              <a:gd name="connsiteX5" fmla="*/ 5265161 w 12192000"/>
              <a:gd name="connsiteY5" fmla="*/ 553734 h 913631"/>
              <a:gd name="connsiteX6" fmla="*/ 11938866 w 12192000"/>
              <a:gd name="connsiteY6" fmla="*/ 8322 h 913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913631">
                <a:moveTo>
                  <a:pt x="12192000" y="0"/>
                </a:moveTo>
                <a:lnTo>
                  <a:pt x="12192000" y="913631"/>
                </a:lnTo>
                <a:lnTo>
                  <a:pt x="0" y="913631"/>
                </a:lnTo>
                <a:lnTo>
                  <a:pt x="0" y="302241"/>
                </a:lnTo>
                <a:lnTo>
                  <a:pt x="159597" y="292938"/>
                </a:lnTo>
                <a:cubicBezTo>
                  <a:pt x="1272266" y="271291"/>
                  <a:pt x="3269588" y="772280"/>
                  <a:pt x="5265161" y="553734"/>
                </a:cubicBezTo>
                <a:cubicBezTo>
                  <a:pt x="6995909" y="515958"/>
                  <a:pt x="10135147" y="91719"/>
                  <a:pt x="11938866" y="8322"/>
                </a:cubicBez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Picture 3" descr="C:\Documents and Settings\Teliss_Tong\My Documents\！个人PPT作品@teliss\PKM图\20120724115140194_easyicon_cn_512.png"/>
          <p:cNvPicPr>
            <a:picLocks noChangeAspect="1" noChangeArrowheads="1"/>
          </p:cNvPicPr>
          <p:nvPr userDrawn="1"/>
        </p:nvPicPr>
        <p:blipFill rotWithShape="1">
          <a:blip r:embed="rId15" cstate="print">
            <a:extLst>
              <a:ext uri="{28A0092B-C50C-407E-A947-70E740481C1C}">
                <a14:useLocalDpi xmlns:a14="http://schemas.microsoft.com/office/drawing/2010/main" val="0"/>
              </a:ext>
            </a:extLst>
          </a:blip>
          <a:srcRect l="15266" t="9375" r="13640" b="3236"/>
          <a:stretch/>
        </p:blipFill>
        <p:spPr bwMode="auto">
          <a:xfrm>
            <a:off x="10617199" y="5475249"/>
            <a:ext cx="980267" cy="12049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2308530"/>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5" r:id="rId3"/>
    <p:sldLayoutId id="2147483666" r:id="rId4"/>
    <p:sldLayoutId id="2147483665" r:id="rId5"/>
    <p:sldLayoutId id="2147483664" r:id="rId6"/>
    <p:sldLayoutId id="2147483663" r:id="rId7"/>
    <p:sldLayoutId id="2147483662" r:id="rId8"/>
    <p:sldLayoutId id="2147483661" r:id="rId9"/>
    <p:sldLayoutId id="2147483660" r:id="rId10"/>
    <p:sldLayoutId id="2147483659" r:id="rId11"/>
    <p:sldLayoutId id="2147483658" r:id="rId12"/>
    <p:sldLayoutId id="2147483657"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audio" Target="../media/media1.wma"/><Relationship Id="rId7" Type="http://schemas.openxmlformats.org/officeDocument/2006/relationships/image" Target="../media/image3.jpeg"/><Relationship Id="rId2" Type="http://schemas.microsoft.com/office/2007/relationships/media" Target="../media/media1.wma"/><Relationship Id="rId1" Type="http://schemas.openxmlformats.org/officeDocument/2006/relationships/themeOverride" Target="../theme/themeOverride1.xml"/><Relationship Id="rId6" Type="http://schemas.openxmlformats.org/officeDocument/2006/relationships/image" Target="../media/image2.jpeg"/><Relationship Id="rId11" Type="http://schemas.openxmlformats.org/officeDocument/2006/relationships/image" Target="../media/image7.jpg"/><Relationship Id="rId5" Type="http://schemas.openxmlformats.org/officeDocument/2006/relationships/notesSlide" Target="../notesSlides/notesSlide1.xml"/><Relationship Id="rId10" Type="http://schemas.openxmlformats.org/officeDocument/2006/relationships/image" Target="../media/image6.png"/><Relationship Id="rId4" Type="http://schemas.openxmlformats.org/officeDocument/2006/relationships/slideLayout" Target="../slideLayouts/slideLayout1.xml"/><Relationship Id="rId9" Type="http://schemas.openxmlformats.org/officeDocument/2006/relationships/image" Target="../media/image5.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11.xml"/><Relationship Id="rId6" Type="http://schemas.openxmlformats.org/officeDocument/2006/relationships/image" Target="../media/image7.jpg"/><Relationship Id="rId5" Type="http://schemas.openxmlformats.org/officeDocument/2006/relationships/image" Target="../media/image16.jpeg"/><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5.jpg"/><Relationship Id="rId2" Type="http://schemas.openxmlformats.org/officeDocument/2006/relationships/notesSlide" Target="../notesSlides/notesSlide16.xml"/><Relationship Id="rId1" Type="http://schemas.openxmlformats.org/officeDocument/2006/relationships/slideLayout" Target="../slideLayouts/slideLayout9.xml"/><Relationship Id="rId6" Type="http://schemas.openxmlformats.org/officeDocument/2006/relationships/image" Target="../media/image7.jpg"/><Relationship Id="rId5" Type="http://schemas.openxmlformats.org/officeDocument/2006/relationships/image" Target="../media/image18.jpeg"/><Relationship Id="rId4" Type="http://schemas.openxmlformats.org/officeDocument/2006/relationships/image" Target="../media/image17.jpg"/></Relationships>
</file>

<file path=ppt/slides/_rels/slide1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3.xml"/><Relationship Id="rId1" Type="http://schemas.openxmlformats.org/officeDocument/2006/relationships/slideLayout" Target="../slideLayouts/slideLayout4.xml"/><Relationship Id="rId5" Type="http://schemas.openxmlformats.org/officeDocument/2006/relationships/image" Target="../media/image7.jpg"/><Relationship Id="rId4" Type="http://schemas.openxmlformats.org/officeDocument/2006/relationships/image" Target="../media/image19.jp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 name="图片占位符 116"/>
          <p:cNvPicPr>
            <a:picLocks noGrp="1" noChangeAspect="1"/>
          </p:cNvPicPr>
          <p:nvPr>
            <p:ph type="pic" sz="quarter" idx="14"/>
          </p:nvPr>
        </p:nvPicPr>
        <p:blipFill>
          <a:blip r:embed="rId6" cstate="print">
            <a:extLst>
              <a:ext uri="{28A0092B-C50C-407E-A947-70E740481C1C}">
                <a14:useLocalDpi xmlns:a14="http://schemas.microsoft.com/office/drawing/2010/main" val="0"/>
              </a:ext>
            </a:extLst>
          </a:blip>
          <a:srcRect l="16128" r="16128"/>
          <a:stretch>
            <a:fillRect/>
          </a:stretch>
        </p:blipFill>
        <p:spPr/>
      </p:pic>
      <p:sp>
        <p:nvSpPr>
          <p:cNvPr id="138" name="任意多边形: 形状 137"/>
          <p:cNvSpPr/>
          <p:nvPr/>
        </p:nvSpPr>
        <p:spPr>
          <a:xfrm>
            <a:off x="0" y="4752672"/>
            <a:ext cx="12192000" cy="1928525"/>
          </a:xfrm>
          <a:custGeom>
            <a:avLst/>
            <a:gdLst>
              <a:gd name="connsiteX0" fmla="*/ 12129911 w 12192000"/>
              <a:gd name="connsiteY0" fmla="*/ 0 h 1928525"/>
              <a:gd name="connsiteX1" fmla="*/ 12192000 w 12192000"/>
              <a:gd name="connsiteY1" fmla="*/ 2850 h 1928525"/>
              <a:gd name="connsiteX2" fmla="*/ 12192000 w 12192000"/>
              <a:gd name="connsiteY2" fmla="*/ 1928525 h 1928525"/>
              <a:gd name="connsiteX3" fmla="*/ 0 w 12192000"/>
              <a:gd name="connsiteY3" fmla="*/ 1928525 h 1928525"/>
              <a:gd name="connsiteX4" fmla="*/ 0 w 12192000"/>
              <a:gd name="connsiteY4" fmla="*/ 845187 h 1928525"/>
              <a:gd name="connsiteX5" fmla="*/ 150209 w 12192000"/>
              <a:gd name="connsiteY5" fmla="*/ 835884 h 1928525"/>
              <a:gd name="connsiteX6" fmla="*/ 4955445 w 12192000"/>
              <a:gd name="connsiteY6" fmla="*/ 1096680 h 1928525"/>
              <a:gd name="connsiteX7" fmla="*/ 12129911 w 12192000"/>
              <a:gd name="connsiteY7" fmla="*/ 0 h 192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1928525">
                <a:moveTo>
                  <a:pt x="12129911" y="0"/>
                </a:moveTo>
                <a:lnTo>
                  <a:pt x="12192000" y="2850"/>
                </a:lnTo>
                <a:lnTo>
                  <a:pt x="12192000" y="1928525"/>
                </a:lnTo>
                <a:lnTo>
                  <a:pt x="0" y="1928525"/>
                </a:lnTo>
                <a:lnTo>
                  <a:pt x="0" y="845187"/>
                </a:lnTo>
                <a:lnTo>
                  <a:pt x="150209" y="835884"/>
                </a:lnTo>
                <a:cubicBezTo>
                  <a:pt x="1197427" y="814237"/>
                  <a:pt x="3077259" y="1315226"/>
                  <a:pt x="4955445" y="1096680"/>
                </a:cubicBezTo>
                <a:cubicBezTo>
                  <a:pt x="6868725" y="967976"/>
                  <a:pt x="10644609" y="5562"/>
                  <a:pt x="12129911" y="0"/>
                </a:cubicBez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7" name="任意多边形: 形状 136"/>
          <p:cNvSpPr/>
          <p:nvPr/>
        </p:nvSpPr>
        <p:spPr>
          <a:xfrm>
            <a:off x="0" y="4833822"/>
            <a:ext cx="12192000" cy="1928525"/>
          </a:xfrm>
          <a:custGeom>
            <a:avLst/>
            <a:gdLst>
              <a:gd name="connsiteX0" fmla="*/ 12129911 w 12192000"/>
              <a:gd name="connsiteY0" fmla="*/ 0 h 1928525"/>
              <a:gd name="connsiteX1" fmla="*/ 12192000 w 12192000"/>
              <a:gd name="connsiteY1" fmla="*/ 2850 h 1928525"/>
              <a:gd name="connsiteX2" fmla="*/ 12192000 w 12192000"/>
              <a:gd name="connsiteY2" fmla="*/ 1928525 h 1928525"/>
              <a:gd name="connsiteX3" fmla="*/ 0 w 12192000"/>
              <a:gd name="connsiteY3" fmla="*/ 1928525 h 1928525"/>
              <a:gd name="connsiteX4" fmla="*/ 0 w 12192000"/>
              <a:gd name="connsiteY4" fmla="*/ 845187 h 1928525"/>
              <a:gd name="connsiteX5" fmla="*/ 150209 w 12192000"/>
              <a:gd name="connsiteY5" fmla="*/ 835884 h 1928525"/>
              <a:gd name="connsiteX6" fmla="*/ 4955445 w 12192000"/>
              <a:gd name="connsiteY6" fmla="*/ 1096680 h 1928525"/>
              <a:gd name="connsiteX7" fmla="*/ 12129911 w 12192000"/>
              <a:gd name="connsiteY7" fmla="*/ 0 h 192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1928525">
                <a:moveTo>
                  <a:pt x="12129911" y="0"/>
                </a:moveTo>
                <a:lnTo>
                  <a:pt x="12192000" y="2850"/>
                </a:lnTo>
                <a:lnTo>
                  <a:pt x="12192000" y="1928525"/>
                </a:lnTo>
                <a:lnTo>
                  <a:pt x="0" y="1928525"/>
                </a:lnTo>
                <a:lnTo>
                  <a:pt x="0" y="845187"/>
                </a:lnTo>
                <a:lnTo>
                  <a:pt x="150209" y="835884"/>
                </a:lnTo>
                <a:cubicBezTo>
                  <a:pt x="1197427" y="814237"/>
                  <a:pt x="3077259" y="1315226"/>
                  <a:pt x="4955445" y="1096680"/>
                </a:cubicBezTo>
                <a:cubicBezTo>
                  <a:pt x="6868725" y="967976"/>
                  <a:pt x="10644609" y="5562"/>
                  <a:pt x="12129911"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文本框 105"/>
          <p:cNvSpPr txBox="1"/>
          <p:nvPr/>
        </p:nvSpPr>
        <p:spPr>
          <a:xfrm>
            <a:off x="1930440" y="924984"/>
            <a:ext cx="8331128" cy="1323439"/>
          </a:xfrm>
          <a:prstGeom prst="rect">
            <a:avLst/>
          </a:prstGeom>
          <a:noFill/>
        </p:spPr>
        <p:txBody>
          <a:bodyPr wrap="none" rtlCol="0">
            <a:spAutoFit/>
            <a:scene3d>
              <a:camera prst="orthographicFront"/>
              <a:lightRig rig="threePt" dir="t"/>
            </a:scene3d>
            <a:sp3d extrusionH="63500" contourW="25400">
              <a:extrusionClr>
                <a:schemeClr val="bg1"/>
              </a:extrusionClr>
              <a:contourClr>
                <a:schemeClr val="bg1"/>
              </a:contourClr>
            </a:sp3d>
          </a:bodyPr>
          <a:lstStyle/>
          <a:p>
            <a:pPr algn="ctr"/>
            <a:r>
              <a:rPr lang="zh-CN" altLang="en-US" sz="8000" b="1" dirty="0">
                <a:ln w="0"/>
                <a:solidFill>
                  <a:schemeClr val="accent6"/>
                </a:solidFill>
                <a:latin typeface="微软雅黑" pitchFamily="34" charset="-122"/>
                <a:ea typeface="微软雅黑" pitchFamily="34" charset="-122"/>
              </a:rPr>
              <a:t>教师说课</a:t>
            </a:r>
            <a:r>
              <a:rPr lang="en-US" altLang="zh-CN" sz="8000" b="1" dirty="0">
                <a:ln w="0"/>
                <a:solidFill>
                  <a:schemeClr val="accent6"/>
                </a:solidFill>
                <a:latin typeface="微软雅黑" pitchFamily="34" charset="-122"/>
                <a:ea typeface="微软雅黑" pitchFamily="34" charset="-122"/>
              </a:rPr>
              <a:t>PPT</a:t>
            </a:r>
            <a:r>
              <a:rPr lang="zh-CN" altLang="en-US" sz="8000" b="1" dirty="0">
                <a:ln w="0"/>
                <a:solidFill>
                  <a:schemeClr val="accent6"/>
                </a:solidFill>
                <a:latin typeface="微软雅黑" pitchFamily="34" charset="-122"/>
                <a:ea typeface="微软雅黑" pitchFamily="34" charset="-122"/>
              </a:rPr>
              <a:t>模板</a:t>
            </a:r>
          </a:p>
        </p:txBody>
      </p:sp>
      <p:pic>
        <p:nvPicPr>
          <p:cNvPr id="125" name="图片占位符 124"/>
          <p:cNvPicPr>
            <a:picLocks noGrp="1" noChangeAspect="1"/>
          </p:cNvPicPr>
          <p:nvPr>
            <p:ph type="pic" sz="quarter" idx="10"/>
          </p:nvPr>
        </p:nvPicPr>
        <p:blipFill>
          <a:blip r:embed="rId7" cstate="print">
            <a:extLst>
              <a:ext uri="{28A0092B-C50C-407E-A947-70E740481C1C}">
                <a14:useLocalDpi xmlns:a14="http://schemas.microsoft.com/office/drawing/2010/main" val="0"/>
              </a:ext>
            </a:extLst>
          </a:blip>
          <a:srcRect l="15810" r="15810"/>
          <a:stretch>
            <a:fillRect/>
          </a:stretch>
        </p:blipFill>
        <p:spPr/>
      </p:pic>
      <p:pic>
        <p:nvPicPr>
          <p:cNvPr id="123" name="图片占位符 122"/>
          <p:cNvPicPr>
            <a:picLocks noGrp="1" noChangeAspect="1"/>
          </p:cNvPicPr>
          <p:nvPr>
            <p:ph type="pic" sz="quarter" idx="11"/>
          </p:nvPr>
        </p:nvPicPr>
        <p:blipFill>
          <a:blip r:embed="rId8" cstate="print">
            <a:extLst>
              <a:ext uri="{28A0092B-C50C-407E-A947-70E740481C1C}">
                <a14:useLocalDpi xmlns:a14="http://schemas.microsoft.com/office/drawing/2010/main" val="0"/>
              </a:ext>
            </a:extLst>
          </a:blip>
          <a:srcRect l="17164" r="17164"/>
          <a:stretch>
            <a:fillRect/>
          </a:stretch>
        </p:blipFill>
        <p:spPr/>
      </p:pic>
      <p:pic>
        <p:nvPicPr>
          <p:cNvPr id="119" name="图片占位符 118"/>
          <p:cNvPicPr>
            <a:picLocks noGrp="1" noChangeAspect="1"/>
          </p:cNvPicPr>
          <p:nvPr>
            <p:ph type="pic" sz="quarter" idx="13"/>
          </p:nvPr>
        </p:nvPicPr>
        <p:blipFill>
          <a:blip r:embed="rId9" cstate="print">
            <a:extLst>
              <a:ext uri="{28A0092B-C50C-407E-A947-70E740481C1C}">
                <a14:useLocalDpi xmlns:a14="http://schemas.microsoft.com/office/drawing/2010/main" val="0"/>
              </a:ext>
            </a:extLst>
          </a:blip>
          <a:srcRect l="20842" r="20842"/>
          <a:stretch>
            <a:fillRect/>
          </a:stretch>
        </p:blipFill>
        <p:spPr/>
      </p:pic>
      <p:sp>
        <p:nvSpPr>
          <p:cNvPr id="136" name="任意多边形: 形状 135"/>
          <p:cNvSpPr/>
          <p:nvPr/>
        </p:nvSpPr>
        <p:spPr>
          <a:xfrm>
            <a:off x="0" y="4929477"/>
            <a:ext cx="12192000" cy="1928525"/>
          </a:xfrm>
          <a:custGeom>
            <a:avLst/>
            <a:gdLst>
              <a:gd name="connsiteX0" fmla="*/ 12129911 w 12192000"/>
              <a:gd name="connsiteY0" fmla="*/ 0 h 1928525"/>
              <a:gd name="connsiteX1" fmla="*/ 12192000 w 12192000"/>
              <a:gd name="connsiteY1" fmla="*/ 2850 h 1928525"/>
              <a:gd name="connsiteX2" fmla="*/ 12192000 w 12192000"/>
              <a:gd name="connsiteY2" fmla="*/ 1928525 h 1928525"/>
              <a:gd name="connsiteX3" fmla="*/ 0 w 12192000"/>
              <a:gd name="connsiteY3" fmla="*/ 1928525 h 1928525"/>
              <a:gd name="connsiteX4" fmla="*/ 0 w 12192000"/>
              <a:gd name="connsiteY4" fmla="*/ 845187 h 1928525"/>
              <a:gd name="connsiteX5" fmla="*/ 150209 w 12192000"/>
              <a:gd name="connsiteY5" fmla="*/ 835884 h 1928525"/>
              <a:gd name="connsiteX6" fmla="*/ 4955445 w 12192000"/>
              <a:gd name="connsiteY6" fmla="*/ 1096680 h 1928525"/>
              <a:gd name="connsiteX7" fmla="*/ 12129911 w 12192000"/>
              <a:gd name="connsiteY7" fmla="*/ 0 h 192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1928525">
                <a:moveTo>
                  <a:pt x="12129911" y="0"/>
                </a:moveTo>
                <a:lnTo>
                  <a:pt x="12192000" y="2850"/>
                </a:lnTo>
                <a:lnTo>
                  <a:pt x="12192000" y="1928525"/>
                </a:lnTo>
                <a:lnTo>
                  <a:pt x="0" y="1928525"/>
                </a:lnTo>
                <a:lnTo>
                  <a:pt x="0" y="845187"/>
                </a:lnTo>
                <a:lnTo>
                  <a:pt x="150209" y="835884"/>
                </a:lnTo>
                <a:cubicBezTo>
                  <a:pt x="1197427" y="814237"/>
                  <a:pt x="3077259" y="1315226"/>
                  <a:pt x="4955445" y="1096680"/>
                </a:cubicBezTo>
                <a:cubicBezTo>
                  <a:pt x="6868725" y="967976"/>
                  <a:pt x="10644609" y="5562"/>
                  <a:pt x="12129911" y="0"/>
                </a:cubicBez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9" name="矩形 138"/>
          <p:cNvSpPr/>
          <p:nvPr/>
        </p:nvSpPr>
        <p:spPr>
          <a:xfrm>
            <a:off x="1827857" y="2145112"/>
            <a:ext cx="8535343"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000" u="none" strike="noStrike" kern="1200" cap="none" spc="0" normalizeH="0" baseline="0" noProof="0" dirty="0">
                <a:ln>
                  <a:noFill/>
                </a:ln>
                <a:solidFill>
                  <a:schemeClr val="tx1">
                    <a:lumMod val="65000"/>
                    <a:lumOff val="35000"/>
                  </a:schemeClr>
                </a:solidFill>
                <a:effectLst/>
                <a:uLnTx/>
                <a:uFillTx/>
                <a:ea typeface="等线" panose="02010600030101010101" pitchFamily="2" charset="-122"/>
                <a:cs typeface="+mn-cs"/>
              </a:rPr>
              <a:t>T H I S  T E M P L A T E  D E S I G N E D  F O R  F E I  E R  S H E  J I</a:t>
            </a:r>
            <a:endParaRPr kumimoji="0" lang="zh-CN" altLang="en-US" sz="2000" u="none" strike="noStrike" kern="1200" cap="none" spc="0" normalizeH="0" baseline="0" noProof="0" dirty="0">
              <a:ln>
                <a:noFill/>
              </a:ln>
              <a:solidFill>
                <a:schemeClr val="tx1">
                  <a:lumMod val="65000"/>
                  <a:lumOff val="35000"/>
                </a:schemeClr>
              </a:solidFill>
              <a:effectLst/>
              <a:uLnTx/>
              <a:uFillTx/>
              <a:ea typeface="等线" panose="02010600030101010101" pitchFamily="2" charset="-122"/>
              <a:cs typeface="+mn-cs"/>
            </a:endParaRPr>
          </a:p>
        </p:txBody>
      </p:sp>
      <p:sp>
        <p:nvSpPr>
          <p:cNvPr id="145" name="椭圆 139"/>
          <p:cNvSpPr/>
          <p:nvPr/>
        </p:nvSpPr>
        <p:spPr>
          <a:xfrm>
            <a:off x="9503317" y="5669396"/>
            <a:ext cx="321959" cy="337358"/>
          </a:xfrm>
          <a:custGeom>
            <a:avLst/>
            <a:gdLst>
              <a:gd name="connsiteX0" fmla="*/ 75115 w 321487"/>
              <a:gd name="connsiteY0" fmla="*/ 204009 h 336863"/>
              <a:gd name="connsiteX1" fmla="*/ 94628 w 321487"/>
              <a:gd name="connsiteY1" fmla="*/ 207993 h 336863"/>
              <a:gd name="connsiteX2" fmla="*/ 114472 w 321487"/>
              <a:gd name="connsiteY2" fmla="*/ 225257 h 336863"/>
              <a:gd name="connsiteX3" fmla="*/ 156805 w 321487"/>
              <a:gd name="connsiteY3" fmla="*/ 239866 h 336863"/>
              <a:gd name="connsiteX4" fmla="*/ 170035 w 321487"/>
              <a:gd name="connsiteY4" fmla="*/ 239866 h 336863"/>
              <a:gd name="connsiteX5" fmla="*/ 212368 w 321487"/>
              <a:gd name="connsiteY5" fmla="*/ 225257 h 336863"/>
              <a:gd name="connsiteX6" fmla="*/ 230889 w 321487"/>
              <a:gd name="connsiteY6" fmla="*/ 207993 h 336863"/>
              <a:gd name="connsiteX7" fmla="*/ 269254 w 321487"/>
              <a:gd name="connsiteY7" fmla="*/ 215961 h 336863"/>
              <a:gd name="connsiteX8" fmla="*/ 310264 w 321487"/>
              <a:gd name="connsiteY8" fmla="*/ 286346 h 336863"/>
              <a:gd name="connsiteX9" fmla="*/ 316879 w 321487"/>
              <a:gd name="connsiteY9" fmla="*/ 302282 h 336863"/>
              <a:gd name="connsiteX10" fmla="*/ 319524 w 321487"/>
              <a:gd name="connsiteY10" fmla="*/ 327514 h 336863"/>
              <a:gd name="connsiteX11" fmla="*/ 295712 w 321487"/>
              <a:gd name="connsiteY11" fmla="*/ 336810 h 336863"/>
              <a:gd name="connsiteX12" fmla="*/ 28482 w 321487"/>
              <a:gd name="connsiteY12" fmla="*/ 336810 h 336863"/>
              <a:gd name="connsiteX13" fmla="*/ 2024 w 321487"/>
              <a:gd name="connsiteY13" fmla="*/ 327514 h 336863"/>
              <a:gd name="connsiteX14" fmla="*/ 3347 w 321487"/>
              <a:gd name="connsiteY14" fmla="*/ 302282 h 336863"/>
              <a:gd name="connsiteX15" fmla="*/ 11284 w 321487"/>
              <a:gd name="connsiteY15" fmla="*/ 286346 h 336863"/>
              <a:gd name="connsiteX16" fmla="*/ 53618 w 321487"/>
              <a:gd name="connsiteY16" fmla="*/ 215961 h 336863"/>
              <a:gd name="connsiteX17" fmla="*/ 75115 w 321487"/>
              <a:gd name="connsiteY17" fmla="*/ 204009 h 336863"/>
              <a:gd name="connsiteX18" fmla="*/ 160774 w 321487"/>
              <a:gd name="connsiteY18" fmla="*/ 0 h 336863"/>
              <a:gd name="connsiteX19" fmla="*/ 245706 w 321487"/>
              <a:gd name="connsiteY19" fmla="*/ 100013 h 336863"/>
              <a:gd name="connsiteX20" fmla="*/ 160774 w 321487"/>
              <a:gd name="connsiteY20" fmla="*/ 200026 h 336863"/>
              <a:gd name="connsiteX21" fmla="*/ 75842 w 321487"/>
              <a:gd name="connsiteY21" fmla="*/ 100013 h 336863"/>
              <a:gd name="connsiteX22" fmla="*/ 160774 w 321487"/>
              <a:gd name="connsiteY22" fmla="*/ 0 h 336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1487" h="336863">
                <a:moveTo>
                  <a:pt x="75115" y="204009"/>
                </a:moveTo>
                <a:cubicBezTo>
                  <a:pt x="82391" y="203345"/>
                  <a:pt x="89337" y="205337"/>
                  <a:pt x="94628" y="207993"/>
                </a:cubicBezTo>
                <a:cubicBezTo>
                  <a:pt x="101243" y="211977"/>
                  <a:pt x="109180" y="221273"/>
                  <a:pt x="114472" y="225257"/>
                </a:cubicBezTo>
                <a:cubicBezTo>
                  <a:pt x="121087" y="231897"/>
                  <a:pt x="134316" y="239866"/>
                  <a:pt x="156805" y="239866"/>
                </a:cubicBezTo>
                <a:cubicBezTo>
                  <a:pt x="170035" y="239866"/>
                  <a:pt x="170035" y="239866"/>
                  <a:pt x="170035" y="239866"/>
                </a:cubicBezTo>
                <a:cubicBezTo>
                  <a:pt x="191201" y="239866"/>
                  <a:pt x="204431" y="231897"/>
                  <a:pt x="212368" y="225257"/>
                </a:cubicBezTo>
                <a:cubicBezTo>
                  <a:pt x="217660" y="221273"/>
                  <a:pt x="224274" y="210649"/>
                  <a:pt x="230889" y="207993"/>
                </a:cubicBezTo>
                <a:cubicBezTo>
                  <a:pt x="241472" y="202681"/>
                  <a:pt x="256024" y="200025"/>
                  <a:pt x="269254" y="215961"/>
                </a:cubicBezTo>
                <a:cubicBezTo>
                  <a:pt x="291743" y="241194"/>
                  <a:pt x="310264" y="286346"/>
                  <a:pt x="310264" y="286346"/>
                </a:cubicBezTo>
                <a:cubicBezTo>
                  <a:pt x="316879" y="302282"/>
                  <a:pt x="316879" y="302282"/>
                  <a:pt x="316879" y="302282"/>
                </a:cubicBezTo>
                <a:cubicBezTo>
                  <a:pt x="320847" y="308922"/>
                  <a:pt x="323493" y="320874"/>
                  <a:pt x="319524" y="327514"/>
                </a:cubicBezTo>
                <a:cubicBezTo>
                  <a:pt x="311587" y="338138"/>
                  <a:pt x="295712" y="336810"/>
                  <a:pt x="295712" y="336810"/>
                </a:cubicBezTo>
                <a:lnTo>
                  <a:pt x="28482" y="336810"/>
                </a:lnTo>
                <a:cubicBezTo>
                  <a:pt x="28482" y="336810"/>
                  <a:pt x="9962" y="338138"/>
                  <a:pt x="2024" y="327514"/>
                </a:cubicBezTo>
                <a:cubicBezTo>
                  <a:pt x="-1945" y="320874"/>
                  <a:pt x="701" y="308922"/>
                  <a:pt x="3347" y="302282"/>
                </a:cubicBezTo>
                <a:cubicBezTo>
                  <a:pt x="11284" y="286346"/>
                  <a:pt x="11284" y="286346"/>
                  <a:pt x="11284" y="286346"/>
                </a:cubicBezTo>
                <a:cubicBezTo>
                  <a:pt x="11284" y="286346"/>
                  <a:pt x="31128" y="241194"/>
                  <a:pt x="53618" y="215961"/>
                </a:cubicBezTo>
                <a:cubicBezTo>
                  <a:pt x="60233" y="207993"/>
                  <a:pt x="67839" y="204673"/>
                  <a:pt x="75115" y="204009"/>
                </a:cubicBezTo>
                <a:close/>
                <a:moveTo>
                  <a:pt x="160774" y="0"/>
                </a:moveTo>
                <a:cubicBezTo>
                  <a:pt x="207681" y="0"/>
                  <a:pt x="245706" y="44777"/>
                  <a:pt x="245706" y="100013"/>
                </a:cubicBezTo>
                <a:cubicBezTo>
                  <a:pt x="245706" y="155249"/>
                  <a:pt x="207681" y="200026"/>
                  <a:pt x="160774" y="200026"/>
                </a:cubicBezTo>
                <a:cubicBezTo>
                  <a:pt x="113867" y="200026"/>
                  <a:pt x="75842" y="155249"/>
                  <a:pt x="75842" y="100013"/>
                </a:cubicBezTo>
                <a:cubicBezTo>
                  <a:pt x="75842" y="44777"/>
                  <a:pt x="113867" y="0"/>
                  <a:pt x="1607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p>
        </p:txBody>
      </p:sp>
      <p:sp>
        <p:nvSpPr>
          <p:cNvPr id="147" name="椭圆 140"/>
          <p:cNvSpPr/>
          <p:nvPr/>
        </p:nvSpPr>
        <p:spPr>
          <a:xfrm>
            <a:off x="9495617" y="6129405"/>
            <a:ext cx="337358" cy="335773"/>
          </a:xfrm>
          <a:custGeom>
            <a:avLst/>
            <a:gdLst>
              <a:gd name="connsiteX0" fmla="*/ 152025 w 338138"/>
              <a:gd name="connsiteY0" fmla="*/ 92075 h 336550"/>
              <a:gd name="connsiteX1" fmla="*/ 170427 w 338138"/>
              <a:gd name="connsiteY1" fmla="*/ 110424 h 336550"/>
              <a:gd name="connsiteX2" fmla="*/ 170427 w 338138"/>
              <a:gd name="connsiteY2" fmla="*/ 169402 h 336550"/>
              <a:gd name="connsiteX3" fmla="*/ 238775 w 338138"/>
              <a:gd name="connsiteY3" fmla="*/ 169402 h 336550"/>
              <a:gd name="connsiteX4" fmla="*/ 257176 w 338138"/>
              <a:gd name="connsiteY4" fmla="*/ 187750 h 336550"/>
              <a:gd name="connsiteX5" fmla="*/ 238775 w 338138"/>
              <a:gd name="connsiteY5" fmla="*/ 204788 h 336550"/>
              <a:gd name="connsiteX6" fmla="*/ 152025 w 338138"/>
              <a:gd name="connsiteY6" fmla="*/ 204788 h 336550"/>
              <a:gd name="connsiteX7" fmla="*/ 134938 w 338138"/>
              <a:gd name="connsiteY7" fmla="*/ 187750 h 336550"/>
              <a:gd name="connsiteX8" fmla="*/ 134938 w 338138"/>
              <a:gd name="connsiteY8" fmla="*/ 110424 h 336550"/>
              <a:gd name="connsiteX9" fmla="*/ 152025 w 338138"/>
              <a:gd name="connsiteY9" fmla="*/ 92075 h 336550"/>
              <a:gd name="connsiteX10" fmla="*/ 169070 w 338138"/>
              <a:gd name="connsiteY10" fmla="*/ 34925 h 336550"/>
              <a:gd name="connsiteX11" fmla="*/ 36513 w 338138"/>
              <a:gd name="connsiteY11" fmla="*/ 168275 h 336550"/>
              <a:gd name="connsiteX12" fmla="*/ 169070 w 338138"/>
              <a:gd name="connsiteY12" fmla="*/ 301625 h 336550"/>
              <a:gd name="connsiteX13" fmla="*/ 301627 w 338138"/>
              <a:gd name="connsiteY13" fmla="*/ 168275 h 336550"/>
              <a:gd name="connsiteX14" fmla="*/ 169070 w 338138"/>
              <a:gd name="connsiteY14" fmla="*/ 34925 h 336550"/>
              <a:gd name="connsiteX15" fmla="*/ 169069 w 338138"/>
              <a:gd name="connsiteY15" fmla="*/ 0 h 336550"/>
              <a:gd name="connsiteX16" fmla="*/ 338138 w 338138"/>
              <a:gd name="connsiteY16" fmla="*/ 168275 h 336550"/>
              <a:gd name="connsiteX17" fmla="*/ 169069 w 338138"/>
              <a:gd name="connsiteY17" fmla="*/ 336550 h 336550"/>
              <a:gd name="connsiteX18" fmla="*/ 0 w 338138"/>
              <a:gd name="connsiteY18" fmla="*/ 168275 h 336550"/>
              <a:gd name="connsiteX19" fmla="*/ 169069 w 338138"/>
              <a:gd name="connsiteY1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8138" h="336550">
                <a:moveTo>
                  <a:pt x="152025" y="92075"/>
                </a:moveTo>
                <a:cubicBezTo>
                  <a:pt x="162540" y="92075"/>
                  <a:pt x="170427" y="99939"/>
                  <a:pt x="170427" y="110424"/>
                </a:cubicBezTo>
                <a:cubicBezTo>
                  <a:pt x="170427" y="110424"/>
                  <a:pt x="170427" y="110424"/>
                  <a:pt x="170427" y="169402"/>
                </a:cubicBezTo>
                <a:cubicBezTo>
                  <a:pt x="170427" y="169402"/>
                  <a:pt x="170427" y="169402"/>
                  <a:pt x="238775" y="169402"/>
                </a:cubicBezTo>
                <a:cubicBezTo>
                  <a:pt x="249290" y="169402"/>
                  <a:pt x="257176" y="177265"/>
                  <a:pt x="257176" y="187750"/>
                </a:cubicBezTo>
                <a:cubicBezTo>
                  <a:pt x="257176" y="196925"/>
                  <a:pt x="249290" y="204788"/>
                  <a:pt x="238775" y="204788"/>
                </a:cubicBezTo>
                <a:cubicBezTo>
                  <a:pt x="238775" y="204788"/>
                  <a:pt x="238775" y="204788"/>
                  <a:pt x="152025" y="204788"/>
                </a:cubicBezTo>
                <a:cubicBezTo>
                  <a:pt x="142824" y="204788"/>
                  <a:pt x="134938" y="196925"/>
                  <a:pt x="134938" y="187750"/>
                </a:cubicBezTo>
                <a:cubicBezTo>
                  <a:pt x="134938" y="187750"/>
                  <a:pt x="134938" y="187750"/>
                  <a:pt x="134938" y="110424"/>
                </a:cubicBezTo>
                <a:cubicBezTo>
                  <a:pt x="134938" y="99939"/>
                  <a:pt x="142824" y="92075"/>
                  <a:pt x="152025" y="92075"/>
                </a:cubicBezTo>
                <a:close/>
                <a:moveTo>
                  <a:pt x="169070" y="34925"/>
                </a:moveTo>
                <a:cubicBezTo>
                  <a:pt x="95861" y="34925"/>
                  <a:pt x="36513" y="94628"/>
                  <a:pt x="36513" y="168275"/>
                </a:cubicBezTo>
                <a:cubicBezTo>
                  <a:pt x="36513" y="241922"/>
                  <a:pt x="95861" y="301625"/>
                  <a:pt x="169070" y="301625"/>
                </a:cubicBezTo>
                <a:cubicBezTo>
                  <a:pt x="242279" y="301625"/>
                  <a:pt x="301627" y="241922"/>
                  <a:pt x="301627" y="168275"/>
                </a:cubicBezTo>
                <a:cubicBezTo>
                  <a:pt x="301627" y="94628"/>
                  <a:pt x="242279" y="34925"/>
                  <a:pt x="169070" y="34925"/>
                </a:cubicBezTo>
                <a:close/>
                <a:moveTo>
                  <a:pt x="169069" y="0"/>
                </a:moveTo>
                <a:cubicBezTo>
                  <a:pt x="262443" y="0"/>
                  <a:pt x="338138" y="75339"/>
                  <a:pt x="338138" y="168275"/>
                </a:cubicBezTo>
                <a:cubicBezTo>
                  <a:pt x="338138" y="261211"/>
                  <a:pt x="262443" y="336550"/>
                  <a:pt x="169069" y="336550"/>
                </a:cubicBezTo>
                <a:cubicBezTo>
                  <a:pt x="75695" y="336550"/>
                  <a:pt x="0" y="261211"/>
                  <a:pt x="0" y="168275"/>
                </a:cubicBezTo>
                <a:cubicBezTo>
                  <a:pt x="0" y="75339"/>
                  <a:pt x="75695" y="0"/>
                  <a:pt x="16906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42" name="文本框 141"/>
          <p:cNvSpPr txBox="1"/>
          <p:nvPr/>
        </p:nvSpPr>
        <p:spPr>
          <a:xfrm>
            <a:off x="9871075" y="5694684"/>
            <a:ext cx="1261884" cy="307777"/>
          </a:xfrm>
          <a:prstGeom prst="rect">
            <a:avLst/>
          </a:prstGeom>
          <a:noFill/>
        </p:spPr>
        <p:txBody>
          <a:bodyPr wrap="none" rtlCol="0">
            <a:spAutoFit/>
          </a:bodyPr>
          <a:lstStyle/>
          <a:p>
            <a:r>
              <a:rPr lang="zh-CN" altLang="en-US" sz="1400" dirty="0">
                <a:solidFill>
                  <a:schemeClr val="bg1"/>
                </a:solidFill>
              </a:rPr>
              <a:t>教师</a:t>
            </a:r>
            <a:r>
              <a:rPr lang="zh-CN" altLang="en-US" sz="1400" dirty="0" smtClean="0">
                <a:solidFill>
                  <a:schemeClr val="bg1"/>
                </a:solidFill>
              </a:rPr>
              <a:t>：代用名</a:t>
            </a:r>
            <a:endParaRPr lang="zh-CN" altLang="en-US" sz="1400" dirty="0">
              <a:solidFill>
                <a:schemeClr val="bg1"/>
              </a:solidFill>
            </a:endParaRPr>
          </a:p>
        </p:txBody>
      </p:sp>
      <p:sp>
        <p:nvSpPr>
          <p:cNvPr id="143" name="文本框 142"/>
          <p:cNvSpPr txBox="1"/>
          <p:nvPr/>
        </p:nvSpPr>
        <p:spPr>
          <a:xfrm>
            <a:off x="9871075" y="6143403"/>
            <a:ext cx="1439818" cy="307777"/>
          </a:xfrm>
          <a:prstGeom prst="rect">
            <a:avLst/>
          </a:prstGeom>
          <a:noFill/>
        </p:spPr>
        <p:txBody>
          <a:bodyPr wrap="none" rtlCol="0">
            <a:spAutoFit/>
          </a:bodyPr>
          <a:lstStyle/>
          <a:p>
            <a:r>
              <a:rPr lang="zh-CN" altLang="en-US" sz="1400" dirty="0">
                <a:solidFill>
                  <a:schemeClr val="bg1"/>
                </a:solidFill>
              </a:rPr>
              <a:t>时间：</a:t>
            </a:r>
            <a:r>
              <a:rPr lang="en-US" altLang="zh-CN" sz="1400" dirty="0">
                <a:solidFill>
                  <a:schemeClr val="bg1"/>
                </a:solidFill>
              </a:rPr>
              <a:t>201X.01</a:t>
            </a:r>
            <a:endParaRPr lang="zh-CN" altLang="en-US" sz="1400" dirty="0">
              <a:solidFill>
                <a:schemeClr val="bg1"/>
              </a:solidFill>
            </a:endParaRPr>
          </a:p>
        </p:txBody>
      </p:sp>
      <p:pic>
        <p:nvPicPr>
          <p:cNvPr id="148" name="14.The Pirate That Should Not Be (Remixed By Photek).mp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1097930" y="-298450"/>
            <a:ext cx="609600" cy="609600"/>
          </a:xfrm>
          <a:prstGeom prst="rect">
            <a:avLst/>
          </a:prstGeom>
        </p:spPr>
      </p:pic>
      <p:pic>
        <p:nvPicPr>
          <p:cNvPr id="121" name="图片占位符 120"/>
          <p:cNvPicPr>
            <a:picLocks noGrp="1" noChangeAspect="1"/>
          </p:cNvPicPr>
          <p:nvPr>
            <p:ph type="pic" sz="quarter" idx="12"/>
          </p:nvPr>
        </p:nvPicPr>
        <p:blipFill>
          <a:blip r:embed="rId11" cstate="print">
            <a:extLst>
              <a:ext uri="{28A0092B-C50C-407E-A947-70E740481C1C}">
                <a14:useLocalDpi xmlns:a14="http://schemas.microsoft.com/office/drawing/2010/main" val="0"/>
              </a:ext>
            </a:extLst>
          </a:blip>
          <a:srcRect l="14987" r="14987"/>
          <a:stretch>
            <a:fillRect/>
          </a:stretch>
        </p:blipFill>
        <p:spPr/>
      </p:pic>
    </p:spTree>
    <p:extLst>
      <p:ext uri="{BB962C8B-B14F-4D97-AF65-F5344CB8AC3E}">
        <p14:creationId xmlns:p14="http://schemas.microsoft.com/office/powerpoint/2010/main" val="2658033389"/>
      </p:ext>
    </p:extLst>
  </p:cSld>
  <p:clrMapOvr>
    <a:masterClrMapping/>
  </p:clrMapOvr>
  <mc:AlternateContent xmlns:mc="http://schemas.openxmlformats.org/markup-compatibility/2006" xmlns:p14="http://schemas.microsoft.com/office/powerpoint/2010/main">
    <mc:Choice Requires="p14">
      <p:transition spd="med" p14:dur="700" advTm="4000">
        <p:fade/>
      </p:transition>
    </mc:Choice>
    <mc:Fallback xmlns="">
      <p:transition spd="med"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48"/>
                                        </p:tgtEl>
                                      </p:cBhvr>
                                    </p:cmd>
                                  </p:childTnLst>
                                </p:cTn>
                              </p:par>
                              <p:par>
                                <p:cTn id="7" presetID="53" presetClass="entr" presetSubtype="16" fill="hold" grpId="0" nodeType="withEffect">
                                  <p:stCondLst>
                                    <p:cond delay="0"/>
                                  </p:stCondLst>
                                  <p:iterate type="lt">
                                    <p:tmPct val="10000"/>
                                  </p:iterate>
                                  <p:childTnLst>
                                    <p:set>
                                      <p:cBhvr>
                                        <p:cTn id="8" dur="1" fill="hold">
                                          <p:stCondLst>
                                            <p:cond delay="0"/>
                                          </p:stCondLst>
                                        </p:cTn>
                                        <p:tgtEl>
                                          <p:spTgt spid="106"/>
                                        </p:tgtEl>
                                        <p:attrNameLst>
                                          <p:attrName>style.visibility</p:attrName>
                                        </p:attrNameLst>
                                      </p:cBhvr>
                                      <p:to>
                                        <p:strVal val="visible"/>
                                      </p:to>
                                    </p:set>
                                    <p:anim calcmode="lin" valueType="num">
                                      <p:cBhvr>
                                        <p:cTn id="9" dur="500" fill="hold"/>
                                        <p:tgtEl>
                                          <p:spTgt spid="106"/>
                                        </p:tgtEl>
                                        <p:attrNameLst>
                                          <p:attrName>ppt_w</p:attrName>
                                        </p:attrNameLst>
                                      </p:cBhvr>
                                      <p:tavLst>
                                        <p:tav tm="0">
                                          <p:val>
                                            <p:fltVal val="0"/>
                                          </p:val>
                                        </p:tav>
                                        <p:tav tm="100000">
                                          <p:val>
                                            <p:strVal val="#ppt_w"/>
                                          </p:val>
                                        </p:tav>
                                      </p:tavLst>
                                    </p:anim>
                                    <p:anim calcmode="lin" valueType="num">
                                      <p:cBhvr>
                                        <p:cTn id="10" dur="500" fill="hold"/>
                                        <p:tgtEl>
                                          <p:spTgt spid="106"/>
                                        </p:tgtEl>
                                        <p:attrNameLst>
                                          <p:attrName>ppt_h</p:attrName>
                                        </p:attrNameLst>
                                      </p:cBhvr>
                                      <p:tavLst>
                                        <p:tav tm="0">
                                          <p:val>
                                            <p:fltVal val="0"/>
                                          </p:val>
                                        </p:tav>
                                        <p:tav tm="100000">
                                          <p:val>
                                            <p:strVal val="#ppt_h"/>
                                          </p:val>
                                        </p:tav>
                                      </p:tavLst>
                                    </p:anim>
                                    <p:animEffect transition="in" filter="fade">
                                      <p:cBhvr>
                                        <p:cTn id="11" dur="500"/>
                                        <p:tgtEl>
                                          <p:spTgt spid="106"/>
                                        </p:tgtEl>
                                      </p:cBhvr>
                                    </p:animEffect>
                                  </p:childTnLst>
                                </p:cTn>
                              </p:par>
                            </p:childTnLst>
                          </p:cTn>
                        </p:par>
                        <p:par>
                          <p:cTn id="12" fill="hold">
                            <p:stCondLst>
                              <p:cond delay="9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139"/>
                                        </p:tgtEl>
                                        <p:attrNameLst>
                                          <p:attrName>style.visibility</p:attrName>
                                        </p:attrNameLst>
                                      </p:cBhvr>
                                      <p:to>
                                        <p:strVal val="visible"/>
                                      </p:to>
                                    </p:set>
                                    <p:anim calcmode="lin" valueType="num">
                                      <p:cBhvr>
                                        <p:cTn id="15" dur="500" fill="hold"/>
                                        <p:tgtEl>
                                          <p:spTgt spid="139"/>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139"/>
                                        </p:tgtEl>
                                        <p:attrNameLst>
                                          <p:attrName>ppt_y</p:attrName>
                                        </p:attrNameLst>
                                      </p:cBhvr>
                                      <p:tavLst>
                                        <p:tav tm="0">
                                          <p:val>
                                            <p:strVal val="#ppt_y"/>
                                          </p:val>
                                        </p:tav>
                                        <p:tav tm="100000">
                                          <p:val>
                                            <p:strVal val="#ppt_y"/>
                                          </p:val>
                                        </p:tav>
                                      </p:tavLst>
                                    </p:anim>
                                    <p:anim calcmode="lin" valueType="num">
                                      <p:cBhvr>
                                        <p:cTn id="17" dur="500" fill="hold"/>
                                        <p:tgtEl>
                                          <p:spTgt spid="139"/>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139"/>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139"/>
                                        </p:tgtEl>
                                      </p:cBhvr>
                                    </p:animEffect>
                                  </p:childTnLst>
                                </p:cTn>
                              </p:par>
                            </p:childTnLst>
                          </p:cTn>
                        </p:par>
                        <p:par>
                          <p:cTn id="20" fill="hold">
                            <p:stCondLst>
                              <p:cond delay="3000"/>
                            </p:stCondLst>
                            <p:childTnLst>
                              <p:par>
                                <p:cTn id="21" presetID="53" presetClass="entr" presetSubtype="16" fill="hold" nodeType="afterEffect">
                                  <p:stCondLst>
                                    <p:cond delay="0"/>
                                  </p:stCondLst>
                                  <p:childTnLst>
                                    <p:set>
                                      <p:cBhvr>
                                        <p:cTn id="22" dur="1" fill="hold">
                                          <p:stCondLst>
                                            <p:cond delay="0"/>
                                          </p:stCondLst>
                                        </p:cTn>
                                        <p:tgtEl>
                                          <p:spTgt spid="121"/>
                                        </p:tgtEl>
                                        <p:attrNameLst>
                                          <p:attrName>style.visibility</p:attrName>
                                        </p:attrNameLst>
                                      </p:cBhvr>
                                      <p:to>
                                        <p:strVal val="visible"/>
                                      </p:to>
                                    </p:set>
                                    <p:anim calcmode="lin" valueType="num">
                                      <p:cBhvr>
                                        <p:cTn id="23" dur="500" fill="hold"/>
                                        <p:tgtEl>
                                          <p:spTgt spid="121"/>
                                        </p:tgtEl>
                                        <p:attrNameLst>
                                          <p:attrName>ppt_w</p:attrName>
                                        </p:attrNameLst>
                                      </p:cBhvr>
                                      <p:tavLst>
                                        <p:tav tm="0">
                                          <p:val>
                                            <p:fltVal val="0"/>
                                          </p:val>
                                        </p:tav>
                                        <p:tav tm="100000">
                                          <p:val>
                                            <p:strVal val="#ppt_w"/>
                                          </p:val>
                                        </p:tav>
                                      </p:tavLst>
                                    </p:anim>
                                    <p:anim calcmode="lin" valueType="num">
                                      <p:cBhvr>
                                        <p:cTn id="24" dur="500" fill="hold"/>
                                        <p:tgtEl>
                                          <p:spTgt spid="121"/>
                                        </p:tgtEl>
                                        <p:attrNameLst>
                                          <p:attrName>ppt_h</p:attrName>
                                        </p:attrNameLst>
                                      </p:cBhvr>
                                      <p:tavLst>
                                        <p:tav tm="0">
                                          <p:val>
                                            <p:fltVal val="0"/>
                                          </p:val>
                                        </p:tav>
                                        <p:tav tm="100000">
                                          <p:val>
                                            <p:strVal val="#ppt_h"/>
                                          </p:val>
                                        </p:tav>
                                      </p:tavLst>
                                    </p:anim>
                                    <p:animEffect transition="in" filter="fade">
                                      <p:cBhvr>
                                        <p:cTn id="25" dur="500"/>
                                        <p:tgtEl>
                                          <p:spTgt spid="121"/>
                                        </p:tgtEl>
                                      </p:cBhvr>
                                    </p:animEffect>
                                  </p:childTnLst>
                                </p:cTn>
                              </p:par>
                            </p:childTnLst>
                          </p:cTn>
                        </p:par>
                        <p:par>
                          <p:cTn id="26" fill="hold">
                            <p:stCondLst>
                              <p:cond delay="3500"/>
                            </p:stCondLst>
                            <p:childTnLst>
                              <p:par>
                                <p:cTn id="27" presetID="10" presetClass="entr" presetSubtype="0" fill="hold" nodeType="afterEffect">
                                  <p:stCondLst>
                                    <p:cond delay="0"/>
                                  </p:stCondLst>
                                  <p:childTnLst>
                                    <p:set>
                                      <p:cBhvr>
                                        <p:cTn id="28" dur="1" fill="hold">
                                          <p:stCondLst>
                                            <p:cond delay="0"/>
                                          </p:stCondLst>
                                        </p:cTn>
                                        <p:tgtEl>
                                          <p:spTgt spid="119"/>
                                        </p:tgtEl>
                                        <p:attrNameLst>
                                          <p:attrName>style.visibility</p:attrName>
                                        </p:attrNameLst>
                                      </p:cBhvr>
                                      <p:to>
                                        <p:strVal val="visible"/>
                                      </p:to>
                                    </p:set>
                                    <p:animEffect transition="in" filter="fade">
                                      <p:cBhvr>
                                        <p:cTn id="29" dur="500"/>
                                        <p:tgtEl>
                                          <p:spTgt spid="119"/>
                                        </p:tgtEl>
                                      </p:cBhvr>
                                    </p:animEffect>
                                  </p:childTnLst>
                                </p:cTn>
                              </p:par>
                              <p:par>
                                <p:cTn id="30" presetID="10" presetClass="entr" presetSubtype="0" fill="hold" nodeType="withEffect">
                                  <p:stCondLst>
                                    <p:cond delay="0"/>
                                  </p:stCondLst>
                                  <p:childTnLst>
                                    <p:set>
                                      <p:cBhvr>
                                        <p:cTn id="31" dur="1" fill="hold">
                                          <p:stCondLst>
                                            <p:cond delay="0"/>
                                          </p:stCondLst>
                                        </p:cTn>
                                        <p:tgtEl>
                                          <p:spTgt spid="123"/>
                                        </p:tgtEl>
                                        <p:attrNameLst>
                                          <p:attrName>style.visibility</p:attrName>
                                        </p:attrNameLst>
                                      </p:cBhvr>
                                      <p:to>
                                        <p:strVal val="visible"/>
                                      </p:to>
                                    </p:set>
                                    <p:animEffect transition="in" filter="fade">
                                      <p:cBhvr>
                                        <p:cTn id="32" dur="500"/>
                                        <p:tgtEl>
                                          <p:spTgt spid="123"/>
                                        </p:tgtEl>
                                      </p:cBhvr>
                                    </p:animEffect>
                                  </p:childTnLst>
                                </p:cTn>
                              </p:par>
                            </p:childTnLst>
                          </p:cTn>
                        </p:par>
                        <p:par>
                          <p:cTn id="33" fill="hold">
                            <p:stCondLst>
                              <p:cond delay="4000"/>
                            </p:stCondLst>
                            <p:childTnLst>
                              <p:par>
                                <p:cTn id="34" presetID="10" presetClass="entr" presetSubtype="0" fill="hold" nodeType="afterEffect">
                                  <p:stCondLst>
                                    <p:cond delay="0"/>
                                  </p:stCondLst>
                                  <p:childTnLst>
                                    <p:set>
                                      <p:cBhvr>
                                        <p:cTn id="35" dur="1" fill="hold">
                                          <p:stCondLst>
                                            <p:cond delay="0"/>
                                          </p:stCondLst>
                                        </p:cTn>
                                        <p:tgtEl>
                                          <p:spTgt spid="117"/>
                                        </p:tgtEl>
                                        <p:attrNameLst>
                                          <p:attrName>style.visibility</p:attrName>
                                        </p:attrNameLst>
                                      </p:cBhvr>
                                      <p:to>
                                        <p:strVal val="visible"/>
                                      </p:to>
                                    </p:set>
                                    <p:animEffect transition="in" filter="fade">
                                      <p:cBhvr>
                                        <p:cTn id="36" dur="500"/>
                                        <p:tgtEl>
                                          <p:spTgt spid="117"/>
                                        </p:tgtEl>
                                      </p:cBhvr>
                                    </p:animEffect>
                                  </p:childTnLst>
                                </p:cTn>
                              </p:par>
                              <p:par>
                                <p:cTn id="37" presetID="10" presetClass="entr" presetSubtype="0" fill="hold" nodeType="withEffect">
                                  <p:stCondLst>
                                    <p:cond delay="0"/>
                                  </p:stCondLst>
                                  <p:childTnLst>
                                    <p:set>
                                      <p:cBhvr>
                                        <p:cTn id="38" dur="1" fill="hold">
                                          <p:stCondLst>
                                            <p:cond delay="0"/>
                                          </p:stCondLst>
                                        </p:cTn>
                                        <p:tgtEl>
                                          <p:spTgt spid="125"/>
                                        </p:tgtEl>
                                        <p:attrNameLst>
                                          <p:attrName>style.visibility</p:attrName>
                                        </p:attrNameLst>
                                      </p:cBhvr>
                                      <p:to>
                                        <p:strVal val="visible"/>
                                      </p:to>
                                    </p:set>
                                    <p:animEffect transition="in" filter="fade">
                                      <p:cBhvr>
                                        <p:cTn id="39" dur="500"/>
                                        <p:tgtEl>
                                          <p:spTgt spid="125"/>
                                        </p:tgtEl>
                                      </p:cBhvr>
                                    </p:animEffect>
                                  </p:childTnLst>
                                </p:cTn>
                              </p:par>
                            </p:childTnLst>
                          </p:cTn>
                        </p:par>
                        <p:par>
                          <p:cTn id="40" fill="hold">
                            <p:stCondLst>
                              <p:cond delay="4500"/>
                            </p:stCondLst>
                            <p:childTnLst>
                              <p:par>
                                <p:cTn id="41" presetID="2" presetClass="entr" presetSubtype="4" fill="hold" grpId="0" nodeType="afterEffect">
                                  <p:stCondLst>
                                    <p:cond delay="0"/>
                                  </p:stCondLst>
                                  <p:childTnLst>
                                    <p:set>
                                      <p:cBhvr>
                                        <p:cTn id="42" dur="1" fill="hold">
                                          <p:stCondLst>
                                            <p:cond delay="0"/>
                                          </p:stCondLst>
                                        </p:cTn>
                                        <p:tgtEl>
                                          <p:spTgt spid="136"/>
                                        </p:tgtEl>
                                        <p:attrNameLst>
                                          <p:attrName>style.visibility</p:attrName>
                                        </p:attrNameLst>
                                      </p:cBhvr>
                                      <p:to>
                                        <p:strVal val="visible"/>
                                      </p:to>
                                    </p:set>
                                    <p:anim calcmode="lin" valueType="num">
                                      <p:cBhvr additive="base">
                                        <p:cTn id="43" dur="500" fill="hold"/>
                                        <p:tgtEl>
                                          <p:spTgt spid="136"/>
                                        </p:tgtEl>
                                        <p:attrNameLst>
                                          <p:attrName>ppt_x</p:attrName>
                                        </p:attrNameLst>
                                      </p:cBhvr>
                                      <p:tavLst>
                                        <p:tav tm="0">
                                          <p:val>
                                            <p:strVal val="#ppt_x"/>
                                          </p:val>
                                        </p:tav>
                                        <p:tav tm="100000">
                                          <p:val>
                                            <p:strVal val="#ppt_x"/>
                                          </p:val>
                                        </p:tav>
                                      </p:tavLst>
                                    </p:anim>
                                    <p:anim calcmode="lin" valueType="num">
                                      <p:cBhvr additive="base">
                                        <p:cTn id="44" dur="500" fill="hold"/>
                                        <p:tgtEl>
                                          <p:spTgt spid="136"/>
                                        </p:tgtEl>
                                        <p:attrNameLst>
                                          <p:attrName>ppt_y</p:attrName>
                                        </p:attrNameLst>
                                      </p:cBhvr>
                                      <p:tavLst>
                                        <p:tav tm="0">
                                          <p:val>
                                            <p:strVal val="1+#ppt_h/2"/>
                                          </p:val>
                                        </p:tav>
                                        <p:tav tm="100000">
                                          <p:val>
                                            <p:strVal val="#ppt_y"/>
                                          </p:val>
                                        </p:tav>
                                      </p:tavLst>
                                    </p:anim>
                                  </p:childTnLst>
                                </p:cTn>
                              </p:par>
                            </p:childTnLst>
                          </p:cTn>
                        </p:par>
                        <p:par>
                          <p:cTn id="45" fill="hold">
                            <p:stCondLst>
                              <p:cond delay="5000"/>
                            </p:stCondLst>
                            <p:childTnLst>
                              <p:par>
                                <p:cTn id="46" presetID="10" presetClass="entr" presetSubtype="0" fill="hold" grpId="0" nodeType="afterEffect">
                                  <p:stCondLst>
                                    <p:cond delay="0"/>
                                  </p:stCondLst>
                                  <p:childTnLst>
                                    <p:set>
                                      <p:cBhvr>
                                        <p:cTn id="47" dur="1" fill="hold">
                                          <p:stCondLst>
                                            <p:cond delay="0"/>
                                          </p:stCondLst>
                                        </p:cTn>
                                        <p:tgtEl>
                                          <p:spTgt spid="137"/>
                                        </p:tgtEl>
                                        <p:attrNameLst>
                                          <p:attrName>style.visibility</p:attrName>
                                        </p:attrNameLst>
                                      </p:cBhvr>
                                      <p:to>
                                        <p:strVal val="visible"/>
                                      </p:to>
                                    </p:set>
                                    <p:animEffect transition="in" filter="fade">
                                      <p:cBhvr>
                                        <p:cTn id="48" dur="500"/>
                                        <p:tgtEl>
                                          <p:spTgt spid="137"/>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38"/>
                                        </p:tgtEl>
                                        <p:attrNameLst>
                                          <p:attrName>style.visibility</p:attrName>
                                        </p:attrNameLst>
                                      </p:cBhvr>
                                      <p:to>
                                        <p:strVal val="visible"/>
                                      </p:to>
                                    </p:set>
                                    <p:animEffect transition="in" filter="fade">
                                      <p:cBhvr>
                                        <p:cTn id="51" dur="500"/>
                                        <p:tgtEl>
                                          <p:spTgt spid="138"/>
                                        </p:tgtEl>
                                      </p:cBhvr>
                                    </p:animEffect>
                                  </p:childTnLst>
                                </p:cTn>
                              </p:par>
                            </p:childTnLst>
                          </p:cTn>
                        </p:par>
                        <p:par>
                          <p:cTn id="52" fill="hold">
                            <p:stCondLst>
                              <p:cond delay="5500"/>
                            </p:stCondLst>
                            <p:childTnLst>
                              <p:par>
                                <p:cTn id="53" presetID="10" presetClass="entr" presetSubtype="0" fill="hold" grpId="0" nodeType="afterEffect">
                                  <p:stCondLst>
                                    <p:cond delay="0"/>
                                  </p:stCondLst>
                                  <p:childTnLst>
                                    <p:set>
                                      <p:cBhvr>
                                        <p:cTn id="54" dur="1" fill="hold">
                                          <p:stCondLst>
                                            <p:cond delay="0"/>
                                          </p:stCondLst>
                                        </p:cTn>
                                        <p:tgtEl>
                                          <p:spTgt spid="145"/>
                                        </p:tgtEl>
                                        <p:attrNameLst>
                                          <p:attrName>style.visibility</p:attrName>
                                        </p:attrNameLst>
                                      </p:cBhvr>
                                      <p:to>
                                        <p:strVal val="visible"/>
                                      </p:to>
                                    </p:set>
                                    <p:animEffect transition="in" filter="fade">
                                      <p:cBhvr>
                                        <p:cTn id="55" dur="500"/>
                                        <p:tgtEl>
                                          <p:spTgt spid="145"/>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47"/>
                                        </p:tgtEl>
                                        <p:attrNameLst>
                                          <p:attrName>style.visibility</p:attrName>
                                        </p:attrNameLst>
                                      </p:cBhvr>
                                      <p:to>
                                        <p:strVal val="visible"/>
                                      </p:to>
                                    </p:set>
                                    <p:animEffect transition="in" filter="fade">
                                      <p:cBhvr>
                                        <p:cTn id="58" dur="500"/>
                                        <p:tgtEl>
                                          <p:spTgt spid="147"/>
                                        </p:tgtEl>
                                      </p:cBhvr>
                                    </p:animEffect>
                                  </p:childTnLst>
                                </p:cTn>
                              </p:par>
                            </p:childTnLst>
                          </p:cTn>
                        </p:par>
                        <p:par>
                          <p:cTn id="59" fill="hold">
                            <p:stCondLst>
                              <p:cond delay="6000"/>
                            </p:stCondLst>
                            <p:childTnLst>
                              <p:par>
                                <p:cTn id="60" presetID="10" presetClass="entr" presetSubtype="0" fill="hold" grpId="0" nodeType="afterEffect">
                                  <p:stCondLst>
                                    <p:cond delay="0"/>
                                  </p:stCondLst>
                                  <p:childTnLst>
                                    <p:set>
                                      <p:cBhvr>
                                        <p:cTn id="61" dur="1" fill="hold">
                                          <p:stCondLst>
                                            <p:cond delay="0"/>
                                          </p:stCondLst>
                                        </p:cTn>
                                        <p:tgtEl>
                                          <p:spTgt spid="142"/>
                                        </p:tgtEl>
                                        <p:attrNameLst>
                                          <p:attrName>style.visibility</p:attrName>
                                        </p:attrNameLst>
                                      </p:cBhvr>
                                      <p:to>
                                        <p:strVal val="visible"/>
                                      </p:to>
                                    </p:set>
                                    <p:animEffect transition="in" filter="fade">
                                      <p:cBhvr>
                                        <p:cTn id="62" dur="500"/>
                                        <p:tgtEl>
                                          <p:spTgt spid="142"/>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43"/>
                                        </p:tgtEl>
                                        <p:attrNameLst>
                                          <p:attrName>style.visibility</p:attrName>
                                        </p:attrNameLst>
                                      </p:cBhvr>
                                      <p:to>
                                        <p:strVal val="visible"/>
                                      </p:to>
                                    </p:set>
                                    <p:animEffect transition="in" filter="fade">
                                      <p:cBhvr>
                                        <p:cTn id="65" dur="500"/>
                                        <p:tgtEl>
                                          <p:spTgt spid="14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66" fill="hold" display="0">
                  <p:stCondLst>
                    <p:cond delay="indefinite"/>
                  </p:stCondLst>
                  <p:endCondLst>
                    <p:cond evt="onStopAudio" delay="0">
                      <p:tgtEl>
                        <p:sldTgt/>
                      </p:tgtEl>
                    </p:cond>
                  </p:endCondLst>
                </p:cTn>
                <p:tgtEl>
                  <p:spTgt spid="148"/>
                </p:tgtEl>
              </p:cMediaNode>
            </p:audio>
          </p:childTnLst>
        </p:cTn>
      </p:par>
    </p:tnLst>
    <p:bldLst>
      <p:bldP spid="138" grpId="0" animBg="1"/>
      <p:bldP spid="137" grpId="0" animBg="1"/>
      <p:bldP spid="106" grpId="0"/>
      <p:bldP spid="136" grpId="0" animBg="1"/>
      <p:bldP spid="139" grpId="0"/>
      <p:bldP spid="145" grpId="0" animBg="1"/>
      <p:bldP spid="147" grpId="0" animBg="1"/>
      <p:bldP spid="142" grpId="0"/>
      <p:bldP spid="14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形状 3"/>
          <p:cNvSpPr/>
          <p:nvPr/>
        </p:nvSpPr>
        <p:spPr>
          <a:xfrm rot="20771764">
            <a:off x="3404392" y="-616575"/>
            <a:ext cx="4951326" cy="2544632"/>
          </a:xfrm>
          <a:custGeom>
            <a:avLst/>
            <a:gdLst>
              <a:gd name="connsiteX0" fmla="*/ 45538 w 4951326"/>
              <a:gd name="connsiteY0" fmla="*/ 0 h 2544632"/>
              <a:gd name="connsiteX1" fmla="*/ 4951326 w 4951326"/>
              <a:gd name="connsiteY1" fmla="*/ 1205334 h 2544632"/>
              <a:gd name="connsiteX2" fmla="*/ 4379061 w 4951326"/>
              <a:gd name="connsiteY2" fmla="*/ 2344889 h 2544632"/>
              <a:gd name="connsiteX3" fmla="*/ 4114198 w 4951326"/>
              <a:gd name="connsiteY3" fmla="*/ 2536553 h 2544632"/>
              <a:gd name="connsiteX4" fmla="*/ 4034059 w 4951326"/>
              <a:gd name="connsiteY4" fmla="*/ 2544632 h 2544632"/>
              <a:gd name="connsiteX5" fmla="*/ 4034032 w 4951326"/>
              <a:gd name="connsiteY5" fmla="*/ 2544632 h 2544632"/>
              <a:gd name="connsiteX6" fmla="*/ 1390451 w 4951326"/>
              <a:gd name="connsiteY6" fmla="*/ 2544632 h 2544632"/>
              <a:gd name="connsiteX7" fmla="*/ 1390424 w 4951326"/>
              <a:gd name="connsiteY7" fmla="*/ 2544632 h 2544632"/>
              <a:gd name="connsiteX8" fmla="*/ 1310285 w 4951326"/>
              <a:gd name="connsiteY8" fmla="*/ 2536554 h 2544632"/>
              <a:gd name="connsiteX9" fmla="*/ 1109217 w 4951326"/>
              <a:gd name="connsiteY9" fmla="*/ 2428148 h 2544632"/>
              <a:gd name="connsiteX10" fmla="*/ 1060691 w 4951326"/>
              <a:gd name="connsiteY10" fmla="*/ 2369335 h 2544632"/>
              <a:gd name="connsiteX11" fmla="*/ 1019229 w 4951326"/>
              <a:gd name="connsiteY11" fmla="*/ 2286410 h 2544632"/>
              <a:gd name="connsiteX12" fmla="*/ 1019228 w 4951326"/>
              <a:gd name="connsiteY12" fmla="*/ 2286407 h 2544632"/>
              <a:gd name="connsiteX13" fmla="*/ 78174 w 4951326"/>
              <a:gd name="connsiteY13" fmla="*/ 404302 h 2544632"/>
              <a:gd name="connsiteX14" fmla="*/ 78173 w 4951326"/>
              <a:gd name="connsiteY14" fmla="*/ 404301 h 2544632"/>
              <a:gd name="connsiteX15" fmla="*/ 19908 w 4951326"/>
              <a:gd name="connsiteY15" fmla="*/ 287770 h 2544632"/>
              <a:gd name="connsiteX16" fmla="*/ 8081 w 4951326"/>
              <a:gd name="connsiteY16" fmla="*/ 249666 h 2544632"/>
              <a:gd name="connsiteX17" fmla="*/ 0 w 4951326"/>
              <a:gd name="connsiteY17" fmla="*/ 169515 h 2544632"/>
              <a:gd name="connsiteX18" fmla="*/ 8081 w 4951326"/>
              <a:gd name="connsiteY18" fmla="*/ 89363 h 2544632"/>
              <a:gd name="connsiteX19" fmla="*/ 19908 w 4951326"/>
              <a:gd name="connsiteY19" fmla="*/ 51260 h 2544632"/>
              <a:gd name="connsiteX0" fmla="*/ 45538 w 4951326"/>
              <a:gd name="connsiteY0" fmla="*/ 0 h 2544632"/>
              <a:gd name="connsiteX1" fmla="*/ 1105133 w 4951326"/>
              <a:gd name="connsiteY1" fmla="*/ 240722 h 2544632"/>
              <a:gd name="connsiteX2" fmla="*/ 4951326 w 4951326"/>
              <a:gd name="connsiteY2" fmla="*/ 1205334 h 2544632"/>
              <a:gd name="connsiteX3" fmla="*/ 4379061 w 4951326"/>
              <a:gd name="connsiteY3" fmla="*/ 2344889 h 2544632"/>
              <a:gd name="connsiteX4" fmla="*/ 4114198 w 4951326"/>
              <a:gd name="connsiteY4" fmla="*/ 2536553 h 2544632"/>
              <a:gd name="connsiteX5" fmla="*/ 4034059 w 4951326"/>
              <a:gd name="connsiteY5" fmla="*/ 2544632 h 2544632"/>
              <a:gd name="connsiteX6" fmla="*/ 4034032 w 4951326"/>
              <a:gd name="connsiteY6" fmla="*/ 2544632 h 2544632"/>
              <a:gd name="connsiteX7" fmla="*/ 1390451 w 4951326"/>
              <a:gd name="connsiteY7" fmla="*/ 2544632 h 2544632"/>
              <a:gd name="connsiteX8" fmla="*/ 1390424 w 4951326"/>
              <a:gd name="connsiteY8" fmla="*/ 2544632 h 2544632"/>
              <a:gd name="connsiteX9" fmla="*/ 1310285 w 4951326"/>
              <a:gd name="connsiteY9" fmla="*/ 2536554 h 2544632"/>
              <a:gd name="connsiteX10" fmla="*/ 1109217 w 4951326"/>
              <a:gd name="connsiteY10" fmla="*/ 2428148 h 2544632"/>
              <a:gd name="connsiteX11" fmla="*/ 1060691 w 4951326"/>
              <a:gd name="connsiteY11" fmla="*/ 2369335 h 2544632"/>
              <a:gd name="connsiteX12" fmla="*/ 1019229 w 4951326"/>
              <a:gd name="connsiteY12" fmla="*/ 2286410 h 2544632"/>
              <a:gd name="connsiteX13" fmla="*/ 1019228 w 4951326"/>
              <a:gd name="connsiteY13" fmla="*/ 2286407 h 2544632"/>
              <a:gd name="connsiteX14" fmla="*/ 78174 w 4951326"/>
              <a:gd name="connsiteY14" fmla="*/ 404302 h 2544632"/>
              <a:gd name="connsiteX15" fmla="*/ 78173 w 4951326"/>
              <a:gd name="connsiteY15" fmla="*/ 404301 h 2544632"/>
              <a:gd name="connsiteX16" fmla="*/ 19908 w 4951326"/>
              <a:gd name="connsiteY16" fmla="*/ 287770 h 2544632"/>
              <a:gd name="connsiteX17" fmla="*/ 8081 w 4951326"/>
              <a:gd name="connsiteY17" fmla="*/ 249666 h 2544632"/>
              <a:gd name="connsiteX18" fmla="*/ 0 w 4951326"/>
              <a:gd name="connsiteY18" fmla="*/ 169515 h 2544632"/>
              <a:gd name="connsiteX19" fmla="*/ 8081 w 4951326"/>
              <a:gd name="connsiteY19" fmla="*/ 89363 h 2544632"/>
              <a:gd name="connsiteX20" fmla="*/ 19908 w 4951326"/>
              <a:gd name="connsiteY20" fmla="*/ 51260 h 2544632"/>
              <a:gd name="connsiteX21" fmla="*/ 45538 w 4951326"/>
              <a:gd name="connsiteY21" fmla="*/ 0 h 2544632"/>
              <a:gd name="connsiteX0" fmla="*/ 1105133 w 4951326"/>
              <a:gd name="connsiteY0" fmla="*/ 240722 h 2544632"/>
              <a:gd name="connsiteX1" fmla="*/ 4951326 w 4951326"/>
              <a:gd name="connsiteY1" fmla="*/ 1205334 h 2544632"/>
              <a:gd name="connsiteX2" fmla="*/ 4379061 w 4951326"/>
              <a:gd name="connsiteY2" fmla="*/ 2344889 h 2544632"/>
              <a:gd name="connsiteX3" fmla="*/ 4114198 w 4951326"/>
              <a:gd name="connsiteY3" fmla="*/ 2536553 h 2544632"/>
              <a:gd name="connsiteX4" fmla="*/ 4034059 w 4951326"/>
              <a:gd name="connsiteY4" fmla="*/ 2544632 h 2544632"/>
              <a:gd name="connsiteX5" fmla="*/ 4034032 w 4951326"/>
              <a:gd name="connsiteY5" fmla="*/ 2544632 h 2544632"/>
              <a:gd name="connsiteX6" fmla="*/ 1390451 w 4951326"/>
              <a:gd name="connsiteY6" fmla="*/ 2544632 h 2544632"/>
              <a:gd name="connsiteX7" fmla="*/ 1390424 w 4951326"/>
              <a:gd name="connsiteY7" fmla="*/ 2544632 h 2544632"/>
              <a:gd name="connsiteX8" fmla="*/ 1310285 w 4951326"/>
              <a:gd name="connsiteY8" fmla="*/ 2536554 h 2544632"/>
              <a:gd name="connsiteX9" fmla="*/ 1109217 w 4951326"/>
              <a:gd name="connsiteY9" fmla="*/ 2428148 h 2544632"/>
              <a:gd name="connsiteX10" fmla="*/ 1060691 w 4951326"/>
              <a:gd name="connsiteY10" fmla="*/ 2369335 h 2544632"/>
              <a:gd name="connsiteX11" fmla="*/ 1019229 w 4951326"/>
              <a:gd name="connsiteY11" fmla="*/ 2286410 h 2544632"/>
              <a:gd name="connsiteX12" fmla="*/ 1019228 w 4951326"/>
              <a:gd name="connsiteY12" fmla="*/ 2286407 h 2544632"/>
              <a:gd name="connsiteX13" fmla="*/ 78174 w 4951326"/>
              <a:gd name="connsiteY13" fmla="*/ 404302 h 2544632"/>
              <a:gd name="connsiteX14" fmla="*/ 78173 w 4951326"/>
              <a:gd name="connsiteY14" fmla="*/ 404301 h 2544632"/>
              <a:gd name="connsiteX15" fmla="*/ 19908 w 4951326"/>
              <a:gd name="connsiteY15" fmla="*/ 287770 h 2544632"/>
              <a:gd name="connsiteX16" fmla="*/ 8081 w 4951326"/>
              <a:gd name="connsiteY16" fmla="*/ 249666 h 2544632"/>
              <a:gd name="connsiteX17" fmla="*/ 0 w 4951326"/>
              <a:gd name="connsiteY17" fmla="*/ 169515 h 2544632"/>
              <a:gd name="connsiteX18" fmla="*/ 8081 w 4951326"/>
              <a:gd name="connsiteY18" fmla="*/ 89363 h 2544632"/>
              <a:gd name="connsiteX19" fmla="*/ 19908 w 4951326"/>
              <a:gd name="connsiteY19" fmla="*/ 51260 h 2544632"/>
              <a:gd name="connsiteX20" fmla="*/ 45538 w 4951326"/>
              <a:gd name="connsiteY20" fmla="*/ 0 h 2544632"/>
              <a:gd name="connsiteX21" fmla="*/ 1196573 w 4951326"/>
              <a:gd name="connsiteY21" fmla="*/ 332162 h 2544632"/>
              <a:gd name="connsiteX0" fmla="*/ 1105133 w 4951326"/>
              <a:gd name="connsiteY0" fmla="*/ 240722 h 2544632"/>
              <a:gd name="connsiteX1" fmla="*/ 4951326 w 4951326"/>
              <a:gd name="connsiteY1" fmla="*/ 1205334 h 2544632"/>
              <a:gd name="connsiteX2" fmla="*/ 4379061 w 4951326"/>
              <a:gd name="connsiteY2" fmla="*/ 2344889 h 2544632"/>
              <a:gd name="connsiteX3" fmla="*/ 4114198 w 4951326"/>
              <a:gd name="connsiteY3" fmla="*/ 2536553 h 2544632"/>
              <a:gd name="connsiteX4" fmla="*/ 4034059 w 4951326"/>
              <a:gd name="connsiteY4" fmla="*/ 2544632 h 2544632"/>
              <a:gd name="connsiteX5" fmla="*/ 4034032 w 4951326"/>
              <a:gd name="connsiteY5" fmla="*/ 2544632 h 2544632"/>
              <a:gd name="connsiteX6" fmla="*/ 1390451 w 4951326"/>
              <a:gd name="connsiteY6" fmla="*/ 2544632 h 2544632"/>
              <a:gd name="connsiteX7" fmla="*/ 1390424 w 4951326"/>
              <a:gd name="connsiteY7" fmla="*/ 2544632 h 2544632"/>
              <a:gd name="connsiteX8" fmla="*/ 1310285 w 4951326"/>
              <a:gd name="connsiteY8" fmla="*/ 2536554 h 2544632"/>
              <a:gd name="connsiteX9" fmla="*/ 1109217 w 4951326"/>
              <a:gd name="connsiteY9" fmla="*/ 2428148 h 2544632"/>
              <a:gd name="connsiteX10" fmla="*/ 1060691 w 4951326"/>
              <a:gd name="connsiteY10" fmla="*/ 2369335 h 2544632"/>
              <a:gd name="connsiteX11" fmla="*/ 1019229 w 4951326"/>
              <a:gd name="connsiteY11" fmla="*/ 2286410 h 2544632"/>
              <a:gd name="connsiteX12" fmla="*/ 1019228 w 4951326"/>
              <a:gd name="connsiteY12" fmla="*/ 2286407 h 2544632"/>
              <a:gd name="connsiteX13" fmla="*/ 78174 w 4951326"/>
              <a:gd name="connsiteY13" fmla="*/ 404302 h 2544632"/>
              <a:gd name="connsiteX14" fmla="*/ 78173 w 4951326"/>
              <a:gd name="connsiteY14" fmla="*/ 404301 h 2544632"/>
              <a:gd name="connsiteX15" fmla="*/ 19908 w 4951326"/>
              <a:gd name="connsiteY15" fmla="*/ 287770 h 2544632"/>
              <a:gd name="connsiteX16" fmla="*/ 8081 w 4951326"/>
              <a:gd name="connsiteY16" fmla="*/ 249666 h 2544632"/>
              <a:gd name="connsiteX17" fmla="*/ 0 w 4951326"/>
              <a:gd name="connsiteY17" fmla="*/ 169515 h 2544632"/>
              <a:gd name="connsiteX18" fmla="*/ 8081 w 4951326"/>
              <a:gd name="connsiteY18" fmla="*/ 89363 h 2544632"/>
              <a:gd name="connsiteX19" fmla="*/ 19908 w 4951326"/>
              <a:gd name="connsiteY19" fmla="*/ 51260 h 2544632"/>
              <a:gd name="connsiteX20" fmla="*/ 45538 w 4951326"/>
              <a:gd name="connsiteY20" fmla="*/ 0 h 2544632"/>
              <a:gd name="connsiteX0" fmla="*/ 4951326 w 4951326"/>
              <a:gd name="connsiteY0" fmla="*/ 1205334 h 2544632"/>
              <a:gd name="connsiteX1" fmla="*/ 4379061 w 4951326"/>
              <a:gd name="connsiteY1" fmla="*/ 2344889 h 2544632"/>
              <a:gd name="connsiteX2" fmla="*/ 4114198 w 4951326"/>
              <a:gd name="connsiteY2" fmla="*/ 2536553 h 2544632"/>
              <a:gd name="connsiteX3" fmla="*/ 4034059 w 4951326"/>
              <a:gd name="connsiteY3" fmla="*/ 2544632 h 2544632"/>
              <a:gd name="connsiteX4" fmla="*/ 4034032 w 4951326"/>
              <a:gd name="connsiteY4" fmla="*/ 2544632 h 2544632"/>
              <a:gd name="connsiteX5" fmla="*/ 1390451 w 4951326"/>
              <a:gd name="connsiteY5" fmla="*/ 2544632 h 2544632"/>
              <a:gd name="connsiteX6" fmla="*/ 1390424 w 4951326"/>
              <a:gd name="connsiteY6" fmla="*/ 2544632 h 2544632"/>
              <a:gd name="connsiteX7" fmla="*/ 1310285 w 4951326"/>
              <a:gd name="connsiteY7" fmla="*/ 2536554 h 2544632"/>
              <a:gd name="connsiteX8" fmla="*/ 1109217 w 4951326"/>
              <a:gd name="connsiteY8" fmla="*/ 2428148 h 2544632"/>
              <a:gd name="connsiteX9" fmla="*/ 1060691 w 4951326"/>
              <a:gd name="connsiteY9" fmla="*/ 2369335 h 2544632"/>
              <a:gd name="connsiteX10" fmla="*/ 1019229 w 4951326"/>
              <a:gd name="connsiteY10" fmla="*/ 2286410 h 2544632"/>
              <a:gd name="connsiteX11" fmla="*/ 1019228 w 4951326"/>
              <a:gd name="connsiteY11" fmla="*/ 2286407 h 2544632"/>
              <a:gd name="connsiteX12" fmla="*/ 78174 w 4951326"/>
              <a:gd name="connsiteY12" fmla="*/ 404302 h 2544632"/>
              <a:gd name="connsiteX13" fmla="*/ 78173 w 4951326"/>
              <a:gd name="connsiteY13" fmla="*/ 404301 h 2544632"/>
              <a:gd name="connsiteX14" fmla="*/ 19908 w 4951326"/>
              <a:gd name="connsiteY14" fmla="*/ 287770 h 2544632"/>
              <a:gd name="connsiteX15" fmla="*/ 8081 w 4951326"/>
              <a:gd name="connsiteY15" fmla="*/ 249666 h 2544632"/>
              <a:gd name="connsiteX16" fmla="*/ 0 w 4951326"/>
              <a:gd name="connsiteY16" fmla="*/ 169515 h 2544632"/>
              <a:gd name="connsiteX17" fmla="*/ 8081 w 4951326"/>
              <a:gd name="connsiteY17" fmla="*/ 89363 h 2544632"/>
              <a:gd name="connsiteX18" fmla="*/ 19908 w 4951326"/>
              <a:gd name="connsiteY18" fmla="*/ 51260 h 2544632"/>
              <a:gd name="connsiteX19" fmla="*/ 45538 w 4951326"/>
              <a:gd name="connsiteY19" fmla="*/ 0 h 2544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951326" h="2544632">
                <a:moveTo>
                  <a:pt x="4951326" y="1205334"/>
                </a:moveTo>
                <a:lnTo>
                  <a:pt x="4379061" y="2344889"/>
                </a:lnTo>
                <a:cubicBezTo>
                  <a:pt x="4323193" y="2442048"/>
                  <a:pt x="4227465" y="2513376"/>
                  <a:pt x="4114198" y="2536553"/>
                </a:cubicBezTo>
                <a:lnTo>
                  <a:pt x="4034059" y="2544632"/>
                </a:lnTo>
                <a:lnTo>
                  <a:pt x="4034032" y="2544632"/>
                </a:lnTo>
                <a:lnTo>
                  <a:pt x="1390451" y="2544632"/>
                </a:lnTo>
                <a:lnTo>
                  <a:pt x="1390424" y="2544632"/>
                </a:lnTo>
                <a:lnTo>
                  <a:pt x="1310285" y="2536554"/>
                </a:lnTo>
                <a:cubicBezTo>
                  <a:pt x="1232617" y="2520660"/>
                  <a:pt x="1163195" y="2482126"/>
                  <a:pt x="1109217" y="2428148"/>
                </a:cubicBezTo>
                <a:lnTo>
                  <a:pt x="1060691" y="2369335"/>
                </a:lnTo>
                <a:lnTo>
                  <a:pt x="1019229" y="2286410"/>
                </a:lnTo>
                <a:cubicBezTo>
                  <a:pt x="1019229" y="2286409"/>
                  <a:pt x="1019228" y="2286408"/>
                  <a:pt x="1019228" y="2286407"/>
                </a:cubicBezTo>
                <a:lnTo>
                  <a:pt x="78174" y="404302"/>
                </a:lnTo>
                <a:lnTo>
                  <a:pt x="78173" y="404301"/>
                </a:lnTo>
                <a:lnTo>
                  <a:pt x="19908" y="287770"/>
                </a:lnTo>
                <a:lnTo>
                  <a:pt x="8081" y="249666"/>
                </a:lnTo>
                <a:cubicBezTo>
                  <a:pt x="2783" y="223777"/>
                  <a:pt x="0" y="196971"/>
                  <a:pt x="0" y="169515"/>
                </a:cubicBezTo>
                <a:cubicBezTo>
                  <a:pt x="0" y="142059"/>
                  <a:pt x="2783" y="115253"/>
                  <a:pt x="8081" y="89363"/>
                </a:cubicBezTo>
                <a:lnTo>
                  <a:pt x="19908" y="51260"/>
                </a:lnTo>
                <a:lnTo>
                  <a:pt x="45538" y="0"/>
                </a:lnTo>
              </a:path>
            </a:pathLst>
          </a:custGeom>
          <a:solidFill>
            <a:schemeClr val="accent6"/>
          </a:solidFill>
          <a:ln w="76200">
            <a:solidFill>
              <a:schemeClr val="bg1"/>
            </a:solidFill>
          </a:ln>
          <a:effectLst>
            <a:outerShdw blurRad="368300" sx="102000" sy="102000" algn="ctr"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FFFFF"/>
              </a:solidFill>
              <a:effectLst/>
              <a:uLnTx/>
              <a:uFillTx/>
              <a:latin typeface="等线" panose="020F0502020204030204"/>
              <a:ea typeface="等线" panose="02010600030101010101" pitchFamily="2" charset="-122"/>
              <a:cs typeface="+mn-cs"/>
            </a:endParaRPr>
          </a:p>
        </p:txBody>
      </p:sp>
      <p:sp>
        <p:nvSpPr>
          <p:cNvPr id="20" name="文本框 19"/>
          <p:cNvSpPr txBox="1"/>
          <p:nvPr/>
        </p:nvSpPr>
        <p:spPr>
          <a:xfrm>
            <a:off x="4919695" y="1062141"/>
            <a:ext cx="1920718" cy="523220"/>
          </a:xfrm>
          <a:prstGeom prst="rect">
            <a:avLst/>
          </a:prstGeom>
          <a:noFill/>
        </p:spPr>
        <p:txBody>
          <a:bodyPr wrap="none" rtlCol="0">
            <a:spAutoFit/>
          </a:bodyPr>
          <a:lstStyle/>
          <a:p>
            <a:pPr algn="ctr"/>
            <a:r>
              <a:rPr lang="en-US" altLang="zh-CN" sz="2800" dirty="0">
                <a:solidFill>
                  <a:schemeClr val="bg1"/>
                </a:solidFill>
              </a:rPr>
              <a:t>CONTENT</a:t>
            </a:r>
            <a:endParaRPr lang="zh-CN" altLang="en-US" sz="2800" dirty="0">
              <a:solidFill>
                <a:schemeClr val="bg1"/>
              </a:solidFill>
            </a:endParaRPr>
          </a:p>
        </p:txBody>
      </p:sp>
      <p:sp>
        <p:nvSpPr>
          <p:cNvPr id="21" name="文本框 20"/>
          <p:cNvSpPr txBox="1"/>
          <p:nvPr/>
        </p:nvSpPr>
        <p:spPr>
          <a:xfrm>
            <a:off x="5095226" y="198541"/>
            <a:ext cx="1569660" cy="923330"/>
          </a:xfrm>
          <a:prstGeom prst="rect">
            <a:avLst/>
          </a:prstGeom>
          <a:noFill/>
        </p:spPr>
        <p:txBody>
          <a:bodyPr wrap="none" rtlCol="0">
            <a:spAutoFit/>
          </a:bodyPr>
          <a:lstStyle/>
          <a:p>
            <a:pPr algn="ctr"/>
            <a:r>
              <a:rPr lang="zh-CN" altLang="en-US" sz="5400" b="1" dirty="0">
                <a:solidFill>
                  <a:schemeClr val="bg1"/>
                </a:solidFill>
              </a:rPr>
              <a:t>目录</a:t>
            </a:r>
          </a:p>
        </p:txBody>
      </p:sp>
      <p:grpSp>
        <p:nvGrpSpPr>
          <p:cNvPr id="27" name="组合 26"/>
          <p:cNvGrpSpPr/>
          <p:nvPr/>
        </p:nvGrpSpPr>
        <p:grpSpPr>
          <a:xfrm>
            <a:off x="1972195" y="2862521"/>
            <a:ext cx="3646395" cy="1057598"/>
            <a:chOff x="1972195" y="2862521"/>
            <a:chExt cx="3646395" cy="1057598"/>
          </a:xfrm>
        </p:grpSpPr>
        <p:grpSp>
          <p:nvGrpSpPr>
            <p:cNvPr id="9" name="组合 8"/>
            <p:cNvGrpSpPr/>
            <p:nvPr/>
          </p:nvGrpSpPr>
          <p:grpSpPr>
            <a:xfrm>
              <a:off x="1972195" y="2862521"/>
              <a:ext cx="3634923" cy="1057598"/>
              <a:chOff x="2011269" y="2621704"/>
              <a:chExt cx="3806635" cy="1107559"/>
            </a:xfrm>
          </p:grpSpPr>
          <p:sp>
            <p:nvSpPr>
              <p:cNvPr id="5" name="椭圆 4"/>
              <p:cNvSpPr/>
              <p:nvPr/>
            </p:nvSpPr>
            <p:spPr>
              <a:xfrm>
                <a:off x="2011269" y="2621704"/>
                <a:ext cx="1107559" cy="1107559"/>
              </a:xfrm>
              <a:prstGeom prst="ellipse">
                <a:avLst/>
              </a:prstGeom>
              <a:solidFill>
                <a:schemeClr val="accent6"/>
              </a:solidFill>
              <a:ln w="76200">
                <a:solidFill>
                  <a:schemeClr val="bg1"/>
                </a:solidFill>
              </a:ln>
              <a:effectLst>
                <a:outerShdw blurRad="368300" sx="102000" sy="102000" algn="ctr"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b="1" dirty="0"/>
                  <a:t>01</a:t>
                </a:r>
                <a:endParaRPr lang="zh-CN" altLang="en-US" sz="3600" b="1" dirty="0"/>
              </a:p>
            </p:txBody>
          </p:sp>
          <p:sp>
            <p:nvSpPr>
              <p:cNvPr id="8" name="文本框 7"/>
              <p:cNvSpPr txBox="1"/>
              <p:nvPr/>
            </p:nvSpPr>
            <p:spPr>
              <a:xfrm>
                <a:off x="3369798" y="2640284"/>
                <a:ext cx="2448106" cy="769441"/>
              </a:xfrm>
              <a:prstGeom prst="rect">
                <a:avLst/>
              </a:prstGeom>
              <a:noFill/>
            </p:spPr>
            <p:txBody>
              <a:bodyPr wrap="none" rtlCol="0">
                <a:spAutoFit/>
                <a:scene3d>
                  <a:camera prst="orthographicFront"/>
                  <a:lightRig rig="threePt" dir="t"/>
                </a:scene3d>
                <a:sp3d extrusionH="63500" contourW="19050">
                  <a:extrusionClr>
                    <a:schemeClr val="bg1"/>
                  </a:extrusionClr>
                  <a:contourClr>
                    <a:schemeClr val="bg1"/>
                  </a:contourClr>
                </a:sp3d>
              </a:bodyPr>
              <a:lstStyle/>
              <a:p>
                <a:r>
                  <a:rPr lang="zh-CN" altLang="en-US" sz="4400" b="1" dirty="0">
                    <a:ln w="0"/>
                    <a:solidFill>
                      <a:schemeClr val="tx1">
                        <a:lumMod val="75000"/>
                        <a:lumOff val="25000"/>
                      </a:schemeClr>
                    </a:solidFill>
                    <a:effectLst>
                      <a:outerShdw blurRad="152400" dist="38100" dir="5400000" algn="t" rotWithShape="0">
                        <a:prstClr val="black">
                          <a:alpha val="65000"/>
                        </a:prstClr>
                      </a:outerShdw>
                    </a:effectLst>
                    <a:latin typeface="方正正中黑简体" panose="02000000000000000000" pitchFamily="2" charset="-122"/>
                    <a:ea typeface="方正正中黑简体" panose="02000000000000000000" pitchFamily="2" charset="-122"/>
                  </a:rPr>
                  <a:t>教学内容</a:t>
                </a:r>
              </a:p>
            </p:txBody>
          </p:sp>
        </p:grpSp>
        <p:sp>
          <p:nvSpPr>
            <p:cNvPr id="23" name="矩形 22"/>
            <p:cNvSpPr/>
            <p:nvPr/>
          </p:nvSpPr>
          <p:spPr>
            <a:xfrm>
              <a:off x="3269443" y="3530600"/>
              <a:ext cx="2349147" cy="338554"/>
            </a:xfrm>
            <a:prstGeom prst="rect">
              <a:avLst/>
            </a:prstGeom>
          </p:spPr>
          <p:txBody>
            <a:bodyPr wrap="square">
              <a:spAutoFit/>
            </a:bodyPr>
            <a:lstStyle/>
            <a:p>
              <a:pPr algn="dist"/>
              <a:r>
                <a:rPr lang="en-US" altLang="zh-CN" sz="1600" dirty="0">
                  <a:solidFill>
                    <a:schemeClr val="tx1">
                      <a:lumMod val="50000"/>
                      <a:lumOff val="50000"/>
                    </a:schemeClr>
                  </a:solidFill>
                </a:rPr>
                <a:t>Content of courses</a:t>
              </a:r>
              <a:endParaRPr lang="zh-CN" altLang="en-US" sz="1600" dirty="0">
                <a:solidFill>
                  <a:schemeClr val="tx1">
                    <a:lumMod val="50000"/>
                    <a:lumOff val="50000"/>
                  </a:schemeClr>
                </a:solidFill>
              </a:endParaRPr>
            </a:p>
          </p:txBody>
        </p:sp>
      </p:grpSp>
      <p:grpSp>
        <p:nvGrpSpPr>
          <p:cNvPr id="28" name="组合 27"/>
          <p:cNvGrpSpPr/>
          <p:nvPr/>
        </p:nvGrpSpPr>
        <p:grpSpPr>
          <a:xfrm>
            <a:off x="6584881" y="2862521"/>
            <a:ext cx="3646395" cy="1057598"/>
            <a:chOff x="6584881" y="2862521"/>
            <a:chExt cx="3646395" cy="1057598"/>
          </a:xfrm>
        </p:grpSpPr>
        <p:grpSp>
          <p:nvGrpSpPr>
            <p:cNvPr id="10" name="组合 9"/>
            <p:cNvGrpSpPr/>
            <p:nvPr/>
          </p:nvGrpSpPr>
          <p:grpSpPr>
            <a:xfrm>
              <a:off x="6584881" y="2862521"/>
              <a:ext cx="3634923" cy="1057598"/>
              <a:chOff x="2011269" y="2621704"/>
              <a:chExt cx="3806635" cy="1107559"/>
            </a:xfrm>
          </p:grpSpPr>
          <p:sp>
            <p:nvSpPr>
              <p:cNvPr id="11" name="椭圆 10"/>
              <p:cNvSpPr/>
              <p:nvPr/>
            </p:nvSpPr>
            <p:spPr>
              <a:xfrm>
                <a:off x="2011269" y="2621704"/>
                <a:ext cx="1107559" cy="1107559"/>
              </a:xfrm>
              <a:prstGeom prst="ellipse">
                <a:avLst/>
              </a:prstGeom>
              <a:solidFill>
                <a:schemeClr val="accent6"/>
              </a:solidFill>
              <a:ln w="76200">
                <a:solidFill>
                  <a:schemeClr val="bg1"/>
                </a:solidFill>
              </a:ln>
              <a:effectLst>
                <a:outerShdw blurRad="368300" sx="102000" sy="102000" algn="ctr"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b="1" dirty="0"/>
                  <a:t>02</a:t>
                </a:r>
                <a:endParaRPr lang="zh-CN" altLang="en-US" sz="3600" b="1" dirty="0"/>
              </a:p>
            </p:txBody>
          </p:sp>
          <p:sp>
            <p:nvSpPr>
              <p:cNvPr id="12" name="文本框 11"/>
              <p:cNvSpPr txBox="1"/>
              <p:nvPr/>
            </p:nvSpPr>
            <p:spPr>
              <a:xfrm>
                <a:off x="3369798" y="2640284"/>
                <a:ext cx="2448106" cy="769441"/>
              </a:xfrm>
              <a:prstGeom prst="rect">
                <a:avLst/>
              </a:prstGeom>
              <a:noFill/>
            </p:spPr>
            <p:txBody>
              <a:bodyPr wrap="none" rtlCol="0">
                <a:spAutoFit/>
                <a:scene3d>
                  <a:camera prst="orthographicFront"/>
                  <a:lightRig rig="threePt" dir="t"/>
                </a:scene3d>
                <a:sp3d extrusionH="63500" contourW="19050">
                  <a:extrusionClr>
                    <a:schemeClr val="bg1"/>
                  </a:extrusionClr>
                  <a:contourClr>
                    <a:schemeClr val="bg1"/>
                  </a:contourClr>
                </a:sp3d>
              </a:bodyPr>
              <a:lstStyle/>
              <a:p>
                <a:r>
                  <a:rPr lang="zh-CN" altLang="en-US" sz="4400" b="1" dirty="0">
                    <a:ln w="0"/>
                    <a:solidFill>
                      <a:schemeClr val="tx1">
                        <a:lumMod val="75000"/>
                        <a:lumOff val="25000"/>
                      </a:schemeClr>
                    </a:solidFill>
                    <a:effectLst>
                      <a:outerShdw blurRad="152400" dist="38100" dir="5400000" algn="t" rotWithShape="0">
                        <a:prstClr val="black">
                          <a:alpha val="65000"/>
                        </a:prstClr>
                      </a:outerShdw>
                    </a:effectLst>
                    <a:latin typeface="方正正中黑简体" panose="02000000000000000000" pitchFamily="2" charset="-122"/>
                    <a:ea typeface="方正正中黑简体" panose="02000000000000000000" pitchFamily="2" charset="-122"/>
                  </a:rPr>
                  <a:t>教学目标</a:t>
                </a:r>
              </a:p>
            </p:txBody>
          </p:sp>
        </p:grpSp>
        <p:sp>
          <p:nvSpPr>
            <p:cNvPr id="24" name="矩形 23"/>
            <p:cNvSpPr/>
            <p:nvPr/>
          </p:nvSpPr>
          <p:spPr>
            <a:xfrm>
              <a:off x="7882129" y="3530600"/>
              <a:ext cx="2349147" cy="338554"/>
            </a:xfrm>
            <a:prstGeom prst="rect">
              <a:avLst/>
            </a:prstGeom>
          </p:spPr>
          <p:txBody>
            <a:bodyPr wrap="square">
              <a:spAutoFit/>
            </a:bodyPr>
            <a:lstStyle/>
            <a:p>
              <a:pPr algn="dist"/>
              <a:r>
                <a:rPr lang="en-US" altLang="zh-CN" sz="1600" dirty="0">
                  <a:solidFill>
                    <a:schemeClr val="tx1">
                      <a:lumMod val="50000"/>
                      <a:lumOff val="50000"/>
                    </a:schemeClr>
                  </a:solidFill>
                </a:rPr>
                <a:t>Teaching objectives</a:t>
              </a:r>
              <a:endParaRPr lang="zh-CN" altLang="en-US" sz="1600" dirty="0">
                <a:solidFill>
                  <a:schemeClr val="tx1">
                    <a:lumMod val="50000"/>
                    <a:lumOff val="50000"/>
                  </a:schemeClr>
                </a:solidFill>
              </a:endParaRPr>
            </a:p>
          </p:txBody>
        </p:sp>
      </p:grpSp>
      <p:grpSp>
        <p:nvGrpSpPr>
          <p:cNvPr id="30" name="组合 29"/>
          <p:cNvGrpSpPr/>
          <p:nvPr/>
        </p:nvGrpSpPr>
        <p:grpSpPr>
          <a:xfrm>
            <a:off x="1972195" y="4475421"/>
            <a:ext cx="3646395" cy="1057598"/>
            <a:chOff x="1972195" y="4475421"/>
            <a:chExt cx="3646395" cy="1057598"/>
          </a:xfrm>
        </p:grpSpPr>
        <p:grpSp>
          <p:nvGrpSpPr>
            <p:cNvPr id="13" name="组合 12"/>
            <p:cNvGrpSpPr/>
            <p:nvPr/>
          </p:nvGrpSpPr>
          <p:grpSpPr>
            <a:xfrm>
              <a:off x="1972195" y="4475421"/>
              <a:ext cx="3634923" cy="1057598"/>
              <a:chOff x="2011269" y="2621704"/>
              <a:chExt cx="3806635" cy="1107559"/>
            </a:xfrm>
          </p:grpSpPr>
          <p:sp>
            <p:nvSpPr>
              <p:cNvPr id="14" name="椭圆 13"/>
              <p:cNvSpPr/>
              <p:nvPr/>
            </p:nvSpPr>
            <p:spPr>
              <a:xfrm>
                <a:off x="2011269" y="2621704"/>
                <a:ext cx="1107559" cy="1107559"/>
              </a:xfrm>
              <a:prstGeom prst="ellipse">
                <a:avLst/>
              </a:prstGeom>
              <a:solidFill>
                <a:schemeClr val="accent6"/>
              </a:solidFill>
              <a:ln w="76200">
                <a:solidFill>
                  <a:schemeClr val="bg1"/>
                </a:solidFill>
              </a:ln>
              <a:effectLst>
                <a:outerShdw blurRad="368300" sx="102000" sy="102000" algn="ctr"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b="1" dirty="0"/>
                  <a:t>03</a:t>
                </a:r>
                <a:endParaRPr lang="zh-CN" altLang="en-US" sz="3600" b="1" dirty="0"/>
              </a:p>
            </p:txBody>
          </p:sp>
          <p:sp>
            <p:nvSpPr>
              <p:cNvPr id="15" name="文本框 14"/>
              <p:cNvSpPr txBox="1"/>
              <p:nvPr/>
            </p:nvSpPr>
            <p:spPr>
              <a:xfrm>
                <a:off x="3369798" y="2640284"/>
                <a:ext cx="2448106" cy="769441"/>
              </a:xfrm>
              <a:prstGeom prst="rect">
                <a:avLst/>
              </a:prstGeom>
              <a:noFill/>
            </p:spPr>
            <p:txBody>
              <a:bodyPr wrap="none" rtlCol="0">
                <a:spAutoFit/>
                <a:scene3d>
                  <a:camera prst="orthographicFront"/>
                  <a:lightRig rig="threePt" dir="t"/>
                </a:scene3d>
                <a:sp3d extrusionH="63500" contourW="19050">
                  <a:extrusionClr>
                    <a:schemeClr val="bg1"/>
                  </a:extrusionClr>
                  <a:contourClr>
                    <a:schemeClr val="bg1"/>
                  </a:contourClr>
                </a:sp3d>
              </a:bodyPr>
              <a:lstStyle/>
              <a:p>
                <a:r>
                  <a:rPr lang="zh-CN" altLang="en-US" sz="4400" b="1" dirty="0">
                    <a:ln w="0"/>
                    <a:solidFill>
                      <a:schemeClr val="tx1">
                        <a:lumMod val="75000"/>
                        <a:lumOff val="25000"/>
                      </a:schemeClr>
                    </a:solidFill>
                    <a:effectLst>
                      <a:outerShdw blurRad="152400" dist="38100" dir="5400000" algn="t" rotWithShape="0">
                        <a:prstClr val="black">
                          <a:alpha val="65000"/>
                        </a:prstClr>
                      </a:outerShdw>
                    </a:effectLst>
                    <a:latin typeface="方正正中黑简体" panose="02000000000000000000" pitchFamily="2" charset="-122"/>
                    <a:ea typeface="方正正中黑简体" panose="02000000000000000000" pitchFamily="2" charset="-122"/>
                  </a:rPr>
                  <a:t>教学准备</a:t>
                </a:r>
              </a:p>
            </p:txBody>
          </p:sp>
        </p:grpSp>
        <p:sp>
          <p:nvSpPr>
            <p:cNvPr id="25" name="矩形 24"/>
            <p:cNvSpPr/>
            <p:nvPr/>
          </p:nvSpPr>
          <p:spPr>
            <a:xfrm>
              <a:off x="3269443" y="5190119"/>
              <a:ext cx="2349147" cy="338554"/>
            </a:xfrm>
            <a:prstGeom prst="rect">
              <a:avLst/>
            </a:prstGeom>
          </p:spPr>
          <p:txBody>
            <a:bodyPr wrap="square">
              <a:spAutoFit/>
            </a:bodyPr>
            <a:lstStyle/>
            <a:p>
              <a:pPr algn="dist"/>
              <a:r>
                <a:rPr lang="en-US" altLang="zh-CN" sz="1600" dirty="0">
                  <a:solidFill>
                    <a:schemeClr val="tx1">
                      <a:lumMod val="50000"/>
                      <a:lumOff val="50000"/>
                    </a:schemeClr>
                  </a:solidFill>
                </a:rPr>
                <a:t>Teaching preparation</a:t>
              </a:r>
              <a:endParaRPr lang="zh-CN" altLang="en-US" sz="1600" dirty="0">
                <a:solidFill>
                  <a:schemeClr val="tx1">
                    <a:lumMod val="50000"/>
                    <a:lumOff val="50000"/>
                  </a:schemeClr>
                </a:solidFill>
              </a:endParaRPr>
            </a:p>
          </p:txBody>
        </p:sp>
      </p:grpSp>
      <p:grpSp>
        <p:nvGrpSpPr>
          <p:cNvPr id="29" name="组合 28"/>
          <p:cNvGrpSpPr/>
          <p:nvPr/>
        </p:nvGrpSpPr>
        <p:grpSpPr>
          <a:xfrm>
            <a:off x="6584881" y="4475421"/>
            <a:ext cx="3646395" cy="1057598"/>
            <a:chOff x="6584881" y="4475421"/>
            <a:chExt cx="3646395" cy="1057598"/>
          </a:xfrm>
        </p:grpSpPr>
        <p:grpSp>
          <p:nvGrpSpPr>
            <p:cNvPr id="16" name="组合 15"/>
            <p:cNvGrpSpPr/>
            <p:nvPr/>
          </p:nvGrpSpPr>
          <p:grpSpPr>
            <a:xfrm>
              <a:off x="6584881" y="4475421"/>
              <a:ext cx="3634923" cy="1057598"/>
              <a:chOff x="2011269" y="2621704"/>
              <a:chExt cx="3806635" cy="1107559"/>
            </a:xfrm>
          </p:grpSpPr>
          <p:sp>
            <p:nvSpPr>
              <p:cNvPr id="17" name="椭圆 16"/>
              <p:cNvSpPr/>
              <p:nvPr/>
            </p:nvSpPr>
            <p:spPr>
              <a:xfrm>
                <a:off x="2011269" y="2621704"/>
                <a:ext cx="1107559" cy="1107559"/>
              </a:xfrm>
              <a:prstGeom prst="ellipse">
                <a:avLst/>
              </a:prstGeom>
              <a:solidFill>
                <a:schemeClr val="accent6"/>
              </a:solidFill>
              <a:ln w="76200">
                <a:solidFill>
                  <a:schemeClr val="bg1"/>
                </a:solidFill>
              </a:ln>
              <a:effectLst>
                <a:outerShdw blurRad="368300" sx="102000" sy="102000" algn="ctr"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b="1" dirty="0"/>
                  <a:t>04</a:t>
                </a:r>
                <a:endParaRPr lang="zh-CN" altLang="en-US" sz="3600" b="1" dirty="0"/>
              </a:p>
            </p:txBody>
          </p:sp>
          <p:sp>
            <p:nvSpPr>
              <p:cNvPr id="18" name="文本框 17"/>
              <p:cNvSpPr txBox="1"/>
              <p:nvPr/>
            </p:nvSpPr>
            <p:spPr>
              <a:xfrm>
                <a:off x="3369798" y="2640284"/>
                <a:ext cx="2448106" cy="769441"/>
              </a:xfrm>
              <a:prstGeom prst="rect">
                <a:avLst/>
              </a:prstGeom>
              <a:noFill/>
            </p:spPr>
            <p:txBody>
              <a:bodyPr wrap="none" rtlCol="0">
                <a:spAutoFit/>
                <a:scene3d>
                  <a:camera prst="orthographicFront"/>
                  <a:lightRig rig="threePt" dir="t"/>
                </a:scene3d>
                <a:sp3d extrusionH="63500" contourW="19050">
                  <a:extrusionClr>
                    <a:schemeClr val="bg1"/>
                  </a:extrusionClr>
                  <a:contourClr>
                    <a:schemeClr val="bg1"/>
                  </a:contourClr>
                </a:sp3d>
              </a:bodyPr>
              <a:lstStyle/>
              <a:p>
                <a:r>
                  <a:rPr lang="zh-CN" altLang="en-US" sz="4400" b="1" dirty="0">
                    <a:ln w="0"/>
                    <a:solidFill>
                      <a:schemeClr val="tx1">
                        <a:lumMod val="75000"/>
                        <a:lumOff val="25000"/>
                      </a:schemeClr>
                    </a:solidFill>
                    <a:effectLst>
                      <a:outerShdw blurRad="152400" dist="38100" dir="5400000" algn="t" rotWithShape="0">
                        <a:prstClr val="black">
                          <a:alpha val="65000"/>
                        </a:prstClr>
                      </a:outerShdw>
                    </a:effectLst>
                    <a:latin typeface="方正正中黑简体" panose="02000000000000000000" pitchFamily="2" charset="-122"/>
                    <a:ea typeface="方正正中黑简体" panose="02000000000000000000" pitchFamily="2" charset="-122"/>
                  </a:rPr>
                  <a:t>教学过程</a:t>
                </a:r>
              </a:p>
            </p:txBody>
          </p:sp>
        </p:grpSp>
        <p:sp>
          <p:nvSpPr>
            <p:cNvPr id="26" name="矩形 25"/>
            <p:cNvSpPr/>
            <p:nvPr/>
          </p:nvSpPr>
          <p:spPr>
            <a:xfrm>
              <a:off x="7882129" y="5190119"/>
              <a:ext cx="2349147" cy="338554"/>
            </a:xfrm>
            <a:prstGeom prst="rect">
              <a:avLst/>
            </a:prstGeom>
          </p:spPr>
          <p:txBody>
            <a:bodyPr wrap="square">
              <a:spAutoFit/>
            </a:bodyPr>
            <a:lstStyle/>
            <a:p>
              <a:pPr algn="dist"/>
              <a:r>
                <a:rPr lang="en-US" altLang="zh-CN" sz="1600" dirty="0">
                  <a:solidFill>
                    <a:schemeClr val="tx1">
                      <a:lumMod val="50000"/>
                      <a:lumOff val="50000"/>
                    </a:schemeClr>
                  </a:solidFill>
                </a:rPr>
                <a:t>Teaching process</a:t>
              </a:r>
              <a:endParaRPr lang="zh-CN" altLang="en-US" sz="1600" dirty="0">
                <a:solidFill>
                  <a:schemeClr val="tx1">
                    <a:lumMod val="50000"/>
                    <a:lumOff val="50000"/>
                  </a:schemeClr>
                </a:solidFill>
              </a:endParaRPr>
            </a:p>
          </p:txBody>
        </p:sp>
      </p:grpSp>
    </p:spTree>
    <p:extLst>
      <p:ext uri="{BB962C8B-B14F-4D97-AF65-F5344CB8AC3E}">
        <p14:creationId xmlns:p14="http://schemas.microsoft.com/office/powerpoint/2010/main" val="4218736498"/>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p:cTn id="12" dur="500" fill="hold"/>
                                        <p:tgtEl>
                                          <p:spTgt spid="21"/>
                                        </p:tgtEl>
                                        <p:attrNameLst>
                                          <p:attrName>ppt_w</p:attrName>
                                        </p:attrNameLst>
                                      </p:cBhvr>
                                      <p:tavLst>
                                        <p:tav tm="0">
                                          <p:val>
                                            <p:fltVal val="0"/>
                                          </p:val>
                                        </p:tav>
                                        <p:tav tm="100000">
                                          <p:val>
                                            <p:strVal val="#ppt_w"/>
                                          </p:val>
                                        </p:tav>
                                      </p:tavLst>
                                    </p:anim>
                                    <p:anim calcmode="lin" valueType="num">
                                      <p:cBhvr>
                                        <p:cTn id="13" dur="500" fill="hold"/>
                                        <p:tgtEl>
                                          <p:spTgt spid="21"/>
                                        </p:tgtEl>
                                        <p:attrNameLst>
                                          <p:attrName>ppt_h</p:attrName>
                                        </p:attrNameLst>
                                      </p:cBhvr>
                                      <p:tavLst>
                                        <p:tav tm="0">
                                          <p:val>
                                            <p:fltVal val="0"/>
                                          </p:val>
                                        </p:tav>
                                        <p:tav tm="100000">
                                          <p:val>
                                            <p:strVal val="#ppt_h"/>
                                          </p:val>
                                        </p:tav>
                                      </p:tavLst>
                                    </p:anim>
                                    <p:animEffect transition="in" filter="fade">
                                      <p:cBhvr>
                                        <p:cTn id="14" dur="500"/>
                                        <p:tgtEl>
                                          <p:spTgt spid="21"/>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p:cTn id="17" dur="500" fill="hold"/>
                                        <p:tgtEl>
                                          <p:spTgt spid="20"/>
                                        </p:tgtEl>
                                        <p:attrNameLst>
                                          <p:attrName>ppt_w</p:attrName>
                                        </p:attrNameLst>
                                      </p:cBhvr>
                                      <p:tavLst>
                                        <p:tav tm="0">
                                          <p:val>
                                            <p:fltVal val="0"/>
                                          </p:val>
                                        </p:tav>
                                        <p:tav tm="100000">
                                          <p:val>
                                            <p:strVal val="#ppt_w"/>
                                          </p:val>
                                        </p:tav>
                                      </p:tavLst>
                                    </p:anim>
                                    <p:anim calcmode="lin" valueType="num">
                                      <p:cBhvr>
                                        <p:cTn id="18" dur="500" fill="hold"/>
                                        <p:tgtEl>
                                          <p:spTgt spid="20"/>
                                        </p:tgtEl>
                                        <p:attrNameLst>
                                          <p:attrName>ppt_h</p:attrName>
                                        </p:attrNameLst>
                                      </p:cBhvr>
                                      <p:tavLst>
                                        <p:tav tm="0">
                                          <p:val>
                                            <p:fltVal val="0"/>
                                          </p:val>
                                        </p:tav>
                                        <p:tav tm="100000">
                                          <p:val>
                                            <p:strVal val="#ppt_h"/>
                                          </p:val>
                                        </p:tav>
                                      </p:tavLst>
                                    </p:anim>
                                    <p:animEffect transition="in" filter="fade">
                                      <p:cBhvr>
                                        <p:cTn id="19" dur="500"/>
                                        <p:tgtEl>
                                          <p:spTgt spid="20"/>
                                        </p:tgtEl>
                                      </p:cBhvr>
                                    </p:animEffect>
                                  </p:childTnLst>
                                </p:cTn>
                              </p:par>
                            </p:childTnLst>
                          </p:cTn>
                        </p:par>
                        <p:par>
                          <p:cTn id="20" fill="hold">
                            <p:stCondLst>
                              <p:cond delay="1000"/>
                            </p:stCondLst>
                            <p:childTnLst>
                              <p:par>
                                <p:cTn id="21" presetID="2" presetClass="entr" presetSubtype="2" decel="100000" fill="hold" nodeType="afterEffect">
                                  <p:stCondLst>
                                    <p:cond delay="0"/>
                                  </p:stCondLst>
                                  <p:childTnLst>
                                    <p:set>
                                      <p:cBhvr>
                                        <p:cTn id="22" dur="1" fill="hold">
                                          <p:stCondLst>
                                            <p:cond delay="0"/>
                                          </p:stCondLst>
                                        </p:cTn>
                                        <p:tgtEl>
                                          <p:spTgt spid="27"/>
                                        </p:tgtEl>
                                        <p:attrNameLst>
                                          <p:attrName>style.visibility</p:attrName>
                                        </p:attrNameLst>
                                      </p:cBhvr>
                                      <p:to>
                                        <p:strVal val="visible"/>
                                      </p:to>
                                    </p:set>
                                    <p:anim calcmode="lin" valueType="num">
                                      <p:cBhvr additive="base">
                                        <p:cTn id="23" dur="1000" fill="hold"/>
                                        <p:tgtEl>
                                          <p:spTgt spid="27"/>
                                        </p:tgtEl>
                                        <p:attrNameLst>
                                          <p:attrName>ppt_x</p:attrName>
                                        </p:attrNameLst>
                                      </p:cBhvr>
                                      <p:tavLst>
                                        <p:tav tm="0">
                                          <p:val>
                                            <p:strVal val="1+#ppt_w/2"/>
                                          </p:val>
                                        </p:tav>
                                        <p:tav tm="100000">
                                          <p:val>
                                            <p:strVal val="#ppt_x"/>
                                          </p:val>
                                        </p:tav>
                                      </p:tavLst>
                                    </p:anim>
                                    <p:anim calcmode="lin" valueType="num">
                                      <p:cBhvr additive="base">
                                        <p:cTn id="24" dur="1000" fill="hold"/>
                                        <p:tgtEl>
                                          <p:spTgt spid="27"/>
                                        </p:tgtEl>
                                        <p:attrNameLst>
                                          <p:attrName>ppt_y</p:attrName>
                                        </p:attrNameLst>
                                      </p:cBhvr>
                                      <p:tavLst>
                                        <p:tav tm="0">
                                          <p:val>
                                            <p:strVal val="#ppt_y"/>
                                          </p:val>
                                        </p:tav>
                                        <p:tav tm="100000">
                                          <p:val>
                                            <p:strVal val="#ppt_y"/>
                                          </p:val>
                                        </p:tav>
                                      </p:tavLst>
                                    </p:anim>
                                  </p:childTnLst>
                                </p:cTn>
                              </p:par>
                              <p:par>
                                <p:cTn id="25" presetID="2" presetClass="entr" presetSubtype="2" decel="100000" fill="hold" nodeType="withEffect">
                                  <p:stCondLst>
                                    <p:cond delay="250"/>
                                  </p:stCondLst>
                                  <p:childTnLst>
                                    <p:set>
                                      <p:cBhvr>
                                        <p:cTn id="26" dur="1" fill="hold">
                                          <p:stCondLst>
                                            <p:cond delay="0"/>
                                          </p:stCondLst>
                                        </p:cTn>
                                        <p:tgtEl>
                                          <p:spTgt spid="28"/>
                                        </p:tgtEl>
                                        <p:attrNameLst>
                                          <p:attrName>style.visibility</p:attrName>
                                        </p:attrNameLst>
                                      </p:cBhvr>
                                      <p:to>
                                        <p:strVal val="visible"/>
                                      </p:to>
                                    </p:set>
                                    <p:anim calcmode="lin" valueType="num">
                                      <p:cBhvr additive="base">
                                        <p:cTn id="27" dur="1000" fill="hold"/>
                                        <p:tgtEl>
                                          <p:spTgt spid="28"/>
                                        </p:tgtEl>
                                        <p:attrNameLst>
                                          <p:attrName>ppt_x</p:attrName>
                                        </p:attrNameLst>
                                      </p:cBhvr>
                                      <p:tavLst>
                                        <p:tav tm="0">
                                          <p:val>
                                            <p:strVal val="1+#ppt_w/2"/>
                                          </p:val>
                                        </p:tav>
                                        <p:tav tm="100000">
                                          <p:val>
                                            <p:strVal val="#ppt_x"/>
                                          </p:val>
                                        </p:tav>
                                      </p:tavLst>
                                    </p:anim>
                                    <p:anim calcmode="lin" valueType="num">
                                      <p:cBhvr additive="base">
                                        <p:cTn id="28" dur="1000" fill="hold"/>
                                        <p:tgtEl>
                                          <p:spTgt spid="28"/>
                                        </p:tgtEl>
                                        <p:attrNameLst>
                                          <p:attrName>ppt_y</p:attrName>
                                        </p:attrNameLst>
                                      </p:cBhvr>
                                      <p:tavLst>
                                        <p:tav tm="0">
                                          <p:val>
                                            <p:strVal val="#ppt_y"/>
                                          </p:val>
                                        </p:tav>
                                        <p:tav tm="100000">
                                          <p:val>
                                            <p:strVal val="#ppt_y"/>
                                          </p:val>
                                        </p:tav>
                                      </p:tavLst>
                                    </p:anim>
                                  </p:childTnLst>
                                </p:cTn>
                              </p:par>
                              <p:par>
                                <p:cTn id="29" presetID="2" presetClass="entr" presetSubtype="2" decel="100000" fill="hold" nodeType="withEffect">
                                  <p:stCondLst>
                                    <p:cond delay="50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1000" fill="hold"/>
                                        <p:tgtEl>
                                          <p:spTgt spid="30"/>
                                        </p:tgtEl>
                                        <p:attrNameLst>
                                          <p:attrName>ppt_x</p:attrName>
                                        </p:attrNameLst>
                                      </p:cBhvr>
                                      <p:tavLst>
                                        <p:tav tm="0">
                                          <p:val>
                                            <p:strVal val="1+#ppt_w/2"/>
                                          </p:val>
                                        </p:tav>
                                        <p:tav tm="100000">
                                          <p:val>
                                            <p:strVal val="#ppt_x"/>
                                          </p:val>
                                        </p:tav>
                                      </p:tavLst>
                                    </p:anim>
                                    <p:anim calcmode="lin" valueType="num">
                                      <p:cBhvr additive="base">
                                        <p:cTn id="32" dur="1000" fill="hold"/>
                                        <p:tgtEl>
                                          <p:spTgt spid="30"/>
                                        </p:tgtEl>
                                        <p:attrNameLst>
                                          <p:attrName>ppt_y</p:attrName>
                                        </p:attrNameLst>
                                      </p:cBhvr>
                                      <p:tavLst>
                                        <p:tav tm="0">
                                          <p:val>
                                            <p:strVal val="#ppt_y"/>
                                          </p:val>
                                        </p:tav>
                                        <p:tav tm="100000">
                                          <p:val>
                                            <p:strVal val="#ppt_y"/>
                                          </p:val>
                                        </p:tav>
                                      </p:tavLst>
                                    </p:anim>
                                  </p:childTnLst>
                                </p:cTn>
                              </p:par>
                              <p:par>
                                <p:cTn id="33" presetID="2" presetClass="entr" presetSubtype="2" decel="100000" fill="hold" nodeType="withEffect">
                                  <p:stCondLst>
                                    <p:cond delay="750"/>
                                  </p:stCondLst>
                                  <p:childTnLst>
                                    <p:set>
                                      <p:cBhvr>
                                        <p:cTn id="34" dur="1" fill="hold">
                                          <p:stCondLst>
                                            <p:cond delay="0"/>
                                          </p:stCondLst>
                                        </p:cTn>
                                        <p:tgtEl>
                                          <p:spTgt spid="29"/>
                                        </p:tgtEl>
                                        <p:attrNameLst>
                                          <p:attrName>style.visibility</p:attrName>
                                        </p:attrNameLst>
                                      </p:cBhvr>
                                      <p:to>
                                        <p:strVal val="visible"/>
                                      </p:to>
                                    </p:set>
                                    <p:anim calcmode="lin" valueType="num">
                                      <p:cBhvr additive="base">
                                        <p:cTn id="35" dur="1000" fill="hold"/>
                                        <p:tgtEl>
                                          <p:spTgt spid="29"/>
                                        </p:tgtEl>
                                        <p:attrNameLst>
                                          <p:attrName>ppt_x</p:attrName>
                                        </p:attrNameLst>
                                      </p:cBhvr>
                                      <p:tavLst>
                                        <p:tav tm="0">
                                          <p:val>
                                            <p:strVal val="1+#ppt_w/2"/>
                                          </p:val>
                                        </p:tav>
                                        <p:tav tm="100000">
                                          <p:val>
                                            <p:strVal val="#ppt_x"/>
                                          </p:val>
                                        </p:tav>
                                      </p:tavLst>
                                    </p:anim>
                                    <p:anim calcmode="lin" valueType="num">
                                      <p:cBhvr additive="base">
                                        <p:cTn id="36" dur="10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0" grpId="0"/>
      <p:bldP spid="2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形状 3"/>
          <p:cNvSpPr/>
          <p:nvPr/>
        </p:nvSpPr>
        <p:spPr>
          <a:xfrm>
            <a:off x="0" y="1415139"/>
            <a:ext cx="2861186" cy="4027722"/>
          </a:xfrm>
          <a:custGeom>
            <a:avLst/>
            <a:gdLst>
              <a:gd name="connsiteX0" fmla="*/ 0 w 2861186"/>
              <a:gd name="connsiteY0" fmla="*/ 0 h 4027722"/>
              <a:gd name="connsiteX1" fmla="*/ 1680145 w 2861186"/>
              <a:gd name="connsiteY1" fmla="*/ 0 h 4027722"/>
              <a:gd name="connsiteX2" fmla="*/ 1680145 w 2861186"/>
              <a:gd name="connsiteY2" fmla="*/ 0 h 4027722"/>
              <a:gd name="connsiteX3" fmla="*/ 1680168 w 2861186"/>
              <a:gd name="connsiteY3" fmla="*/ 0 h 4027722"/>
              <a:gd name="connsiteX4" fmla="*/ 1748117 w 2861186"/>
              <a:gd name="connsiteY4" fmla="*/ 6850 h 4027722"/>
              <a:gd name="connsiteX5" fmla="*/ 1900839 w 2861186"/>
              <a:gd name="connsiteY5" fmla="*/ 82229 h 4027722"/>
              <a:gd name="connsiteX6" fmla="*/ 1937927 w 2861186"/>
              <a:gd name="connsiteY6" fmla="*/ 120214 h 4027722"/>
              <a:gd name="connsiteX7" fmla="*/ 1940368 w 2861186"/>
              <a:gd name="connsiteY7" fmla="*/ 122714 h 4027722"/>
              <a:gd name="connsiteX8" fmla="*/ 2812889 w 2861186"/>
              <a:gd name="connsiteY8" fmla="*/ 1842443 h 4027722"/>
              <a:gd name="connsiteX9" fmla="*/ 2837499 w 2861186"/>
              <a:gd name="connsiteY9" fmla="*/ 1891664 h 4027722"/>
              <a:gd name="connsiteX10" fmla="*/ 2854335 w 2861186"/>
              <a:gd name="connsiteY10" fmla="*/ 1945900 h 4027722"/>
              <a:gd name="connsiteX11" fmla="*/ 2861186 w 2861186"/>
              <a:gd name="connsiteY11" fmla="*/ 2013861 h 4027722"/>
              <a:gd name="connsiteX12" fmla="*/ 2854335 w 2861186"/>
              <a:gd name="connsiteY12" fmla="*/ 2081822 h 4027722"/>
              <a:gd name="connsiteX13" fmla="*/ 2837499 w 2861186"/>
              <a:gd name="connsiteY13" fmla="*/ 2136058 h 4027722"/>
              <a:gd name="connsiteX14" fmla="*/ 2812889 w 2861186"/>
              <a:gd name="connsiteY14" fmla="*/ 2185279 h 4027722"/>
              <a:gd name="connsiteX15" fmla="*/ 1972695 w 2861186"/>
              <a:gd name="connsiteY15" fmla="*/ 3858360 h 4027722"/>
              <a:gd name="connsiteX16" fmla="*/ 1748117 w 2861186"/>
              <a:gd name="connsiteY16" fmla="*/ 4020872 h 4027722"/>
              <a:gd name="connsiteX17" fmla="*/ 1680168 w 2861186"/>
              <a:gd name="connsiteY17" fmla="*/ 4027722 h 4027722"/>
              <a:gd name="connsiteX18" fmla="*/ 1680145 w 2861186"/>
              <a:gd name="connsiteY18" fmla="*/ 4027722 h 4027722"/>
              <a:gd name="connsiteX19" fmla="*/ 0 w 2861186"/>
              <a:gd name="connsiteY19" fmla="*/ 4027722 h 4027722"/>
              <a:gd name="connsiteX0" fmla="*/ 0 w 2861186"/>
              <a:gd name="connsiteY0" fmla="*/ 0 h 4027722"/>
              <a:gd name="connsiteX1" fmla="*/ 1680145 w 2861186"/>
              <a:gd name="connsiteY1" fmla="*/ 0 h 4027722"/>
              <a:gd name="connsiteX2" fmla="*/ 1680145 w 2861186"/>
              <a:gd name="connsiteY2" fmla="*/ 0 h 4027722"/>
              <a:gd name="connsiteX3" fmla="*/ 1680168 w 2861186"/>
              <a:gd name="connsiteY3" fmla="*/ 0 h 4027722"/>
              <a:gd name="connsiteX4" fmla="*/ 1748117 w 2861186"/>
              <a:gd name="connsiteY4" fmla="*/ 6850 h 4027722"/>
              <a:gd name="connsiteX5" fmla="*/ 1900839 w 2861186"/>
              <a:gd name="connsiteY5" fmla="*/ 82229 h 4027722"/>
              <a:gd name="connsiteX6" fmla="*/ 1937927 w 2861186"/>
              <a:gd name="connsiteY6" fmla="*/ 120214 h 4027722"/>
              <a:gd name="connsiteX7" fmla="*/ 1940368 w 2861186"/>
              <a:gd name="connsiteY7" fmla="*/ 122714 h 4027722"/>
              <a:gd name="connsiteX8" fmla="*/ 2812889 w 2861186"/>
              <a:gd name="connsiteY8" fmla="*/ 1842443 h 4027722"/>
              <a:gd name="connsiteX9" fmla="*/ 2837499 w 2861186"/>
              <a:gd name="connsiteY9" fmla="*/ 1891664 h 4027722"/>
              <a:gd name="connsiteX10" fmla="*/ 2854335 w 2861186"/>
              <a:gd name="connsiteY10" fmla="*/ 1945900 h 4027722"/>
              <a:gd name="connsiteX11" fmla="*/ 2861186 w 2861186"/>
              <a:gd name="connsiteY11" fmla="*/ 2013861 h 4027722"/>
              <a:gd name="connsiteX12" fmla="*/ 2854335 w 2861186"/>
              <a:gd name="connsiteY12" fmla="*/ 2081822 h 4027722"/>
              <a:gd name="connsiteX13" fmla="*/ 2837499 w 2861186"/>
              <a:gd name="connsiteY13" fmla="*/ 2136058 h 4027722"/>
              <a:gd name="connsiteX14" fmla="*/ 2812889 w 2861186"/>
              <a:gd name="connsiteY14" fmla="*/ 2185279 h 4027722"/>
              <a:gd name="connsiteX15" fmla="*/ 1972695 w 2861186"/>
              <a:gd name="connsiteY15" fmla="*/ 3858360 h 4027722"/>
              <a:gd name="connsiteX16" fmla="*/ 1748117 w 2861186"/>
              <a:gd name="connsiteY16" fmla="*/ 4020872 h 4027722"/>
              <a:gd name="connsiteX17" fmla="*/ 1680168 w 2861186"/>
              <a:gd name="connsiteY17" fmla="*/ 4027722 h 4027722"/>
              <a:gd name="connsiteX18" fmla="*/ 1680145 w 2861186"/>
              <a:gd name="connsiteY18" fmla="*/ 4027722 h 4027722"/>
              <a:gd name="connsiteX19" fmla="*/ 0 w 2861186"/>
              <a:gd name="connsiteY19" fmla="*/ 4027722 h 4027722"/>
              <a:gd name="connsiteX20" fmla="*/ 0 w 2861186"/>
              <a:gd name="connsiteY20" fmla="*/ 832761 h 4027722"/>
              <a:gd name="connsiteX21" fmla="*/ 0 w 2861186"/>
              <a:gd name="connsiteY21" fmla="*/ 0 h 4027722"/>
              <a:gd name="connsiteX0" fmla="*/ 0 w 2861186"/>
              <a:gd name="connsiteY0" fmla="*/ 832761 h 4027722"/>
              <a:gd name="connsiteX1" fmla="*/ 0 w 2861186"/>
              <a:gd name="connsiteY1" fmla="*/ 0 h 4027722"/>
              <a:gd name="connsiteX2" fmla="*/ 1680145 w 2861186"/>
              <a:gd name="connsiteY2" fmla="*/ 0 h 4027722"/>
              <a:gd name="connsiteX3" fmla="*/ 1680145 w 2861186"/>
              <a:gd name="connsiteY3" fmla="*/ 0 h 4027722"/>
              <a:gd name="connsiteX4" fmla="*/ 1680168 w 2861186"/>
              <a:gd name="connsiteY4" fmla="*/ 0 h 4027722"/>
              <a:gd name="connsiteX5" fmla="*/ 1748117 w 2861186"/>
              <a:gd name="connsiteY5" fmla="*/ 6850 h 4027722"/>
              <a:gd name="connsiteX6" fmla="*/ 1900839 w 2861186"/>
              <a:gd name="connsiteY6" fmla="*/ 82229 h 4027722"/>
              <a:gd name="connsiteX7" fmla="*/ 1937927 w 2861186"/>
              <a:gd name="connsiteY7" fmla="*/ 120214 h 4027722"/>
              <a:gd name="connsiteX8" fmla="*/ 1940368 w 2861186"/>
              <a:gd name="connsiteY8" fmla="*/ 122714 h 4027722"/>
              <a:gd name="connsiteX9" fmla="*/ 2812889 w 2861186"/>
              <a:gd name="connsiteY9" fmla="*/ 1842443 h 4027722"/>
              <a:gd name="connsiteX10" fmla="*/ 2837499 w 2861186"/>
              <a:gd name="connsiteY10" fmla="*/ 1891664 h 4027722"/>
              <a:gd name="connsiteX11" fmla="*/ 2854335 w 2861186"/>
              <a:gd name="connsiteY11" fmla="*/ 1945900 h 4027722"/>
              <a:gd name="connsiteX12" fmla="*/ 2861186 w 2861186"/>
              <a:gd name="connsiteY12" fmla="*/ 2013861 h 4027722"/>
              <a:gd name="connsiteX13" fmla="*/ 2854335 w 2861186"/>
              <a:gd name="connsiteY13" fmla="*/ 2081822 h 4027722"/>
              <a:gd name="connsiteX14" fmla="*/ 2837499 w 2861186"/>
              <a:gd name="connsiteY14" fmla="*/ 2136058 h 4027722"/>
              <a:gd name="connsiteX15" fmla="*/ 2812889 w 2861186"/>
              <a:gd name="connsiteY15" fmla="*/ 2185279 h 4027722"/>
              <a:gd name="connsiteX16" fmla="*/ 1972695 w 2861186"/>
              <a:gd name="connsiteY16" fmla="*/ 3858360 h 4027722"/>
              <a:gd name="connsiteX17" fmla="*/ 1748117 w 2861186"/>
              <a:gd name="connsiteY17" fmla="*/ 4020872 h 4027722"/>
              <a:gd name="connsiteX18" fmla="*/ 1680168 w 2861186"/>
              <a:gd name="connsiteY18" fmla="*/ 4027722 h 4027722"/>
              <a:gd name="connsiteX19" fmla="*/ 1680145 w 2861186"/>
              <a:gd name="connsiteY19" fmla="*/ 4027722 h 4027722"/>
              <a:gd name="connsiteX20" fmla="*/ 0 w 2861186"/>
              <a:gd name="connsiteY20" fmla="*/ 4027722 h 4027722"/>
              <a:gd name="connsiteX21" fmla="*/ 91440 w 2861186"/>
              <a:gd name="connsiteY21" fmla="*/ 924201 h 4027722"/>
              <a:gd name="connsiteX0" fmla="*/ 0 w 2861186"/>
              <a:gd name="connsiteY0" fmla="*/ 832761 h 4027722"/>
              <a:gd name="connsiteX1" fmla="*/ 0 w 2861186"/>
              <a:gd name="connsiteY1" fmla="*/ 0 h 4027722"/>
              <a:gd name="connsiteX2" fmla="*/ 1680145 w 2861186"/>
              <a:gd name="connsiteY2" fmla="*/ 0 h 4027722"/>
              <a:gd name="connsiteX3" fmla="*/ 1680145 w 2861186"/>
              <a:gd name="connsiteY3" fmla="*/ 0 h 4027722"/>
              <a:gd name="connsiteX4" fmla="*/ 1680168 w 2861186"/>
              <a:gd name="connsiteY4" fmla="*/ 0 h 4027722"/>
              <a:gd name="connsiteX5" fmla="*/ 1748117 w 2861186"/>
              <a:gd name="connsiteY5" fmla="*/ 6850 h 4027722"/>
              <a:gd name="connsiteX6" fmla="*/ 1900839 w 2861186"/>
              <a:gd name="connsiteY6" fmla="*/ 82229 h 4027722"/>
              <a:gd name="connsiteX7" fmla="*/ 1937927 w 2861186"/>
              <a:gd name="connsiteY7" fmla="*/ 120214 h 4027722"/>
              <a:gd name="connsiteX8" fmla="*/ 1940368 w 2861186"/>
              <a:gd name="connsiteY8" fmla="*/ 122714 h 4027722"/>
              <a:gd name="connsiteX9" fmla="*/ 2812889 w 2861186"/>
              <a:gd name="connsiteY9" fmla="*/ 1842443 h 4027722"/>
              <a:gd name="connsiteX10" fmla="*/ 2837499 w 2861186"/>
              <a:gd name="connsiteY10" fmla="*/ 1891664 h 4027722"/>
              <a:gd name="connsiteX11" fmla="*/ 2854335 w 2861186"/>
              <a:gd name="connsiteY11" fmla="*/ 1945900 h 4027722"/>
              <a:gd name="connsiteX12" fmla="*/ 2861186 w 2861186"/>
              <a:gd name="connsiteY12" fmla="*/ 2013861 h 4027722"/>
              <a:gd name="connsiteX13" fmla="*/ 2854335 w 2861186"/>
              <a:gd name="connsiteY13" fmla="*/ 2081822 h 4027722"/>
              <a:gd name="connsiteX14" fmla="*/ 2837499 w 2861186"/>
              <a:gd name="connsiteY14" fmla="*/ 2136058 h 4027722"/>
              <a:gd name="connsiteX15" fmla="*/ 2812889 w 2861186"/>
              <a:gd name="connsiteY15" fmla="*/ 2185279 h 4027722"/>
              <a:gd name="connsiteX16" fmla="*/ 1972695 w 2861186"/>
              <a:gd name="connsiteY16" fmla="*/ 3858360 h 4027722"/>
              <a:gd name="connsiteX17" fmla="*/ 1748117 w 2861186"/>
              <a:gd name="connsiteY17" fmla="*/ 4020872 h 4027722"/>
              <a:gd name="connsiteX18" fmla="*/ 1680168 w 2861186"/>
              <a:gd name="connsiteY18" fmla="*/ 4027722 h 4027722"/>
              <a:gd name="connsiteX19" fmla="*/ 1680145 w 2861186"/>
              <a:gd name="connsiteY19" fmla="*/ 4027722 h 4027722"/>
              <a:gd name="connsiteX20" fmla="*/ 0 w 2861186"/>
              <a:gd name="connsiteY20" fmla="*/ 4027722 h 4027722"/>
              <a:gd name="connsiteX0" fmla="*/ 0 w 2861186"/>
              <a:gd name="connsiteY0" fmla="*/ 0 h 4027722"/>
              <a:gd name="connsiteX1" fmla="*/ 1680145 w 2861186"/>
              <a:gd name="connsiteY1" fmla="*/ 0 h 4027722"/>
              <a:gd name="connsiteX2" fmla="*/ 1680145 w 2861186"/>
              <a:gd name="connsiteY2" fmla="*/ 0 h 4027722"/>
              <a:gd name="connsiteX3" fmla="*/ 1680168 w 2861186"/>
              <a:gd name="connsiteY3" fmla="*/ 0 h 4027722"/>
              <a:gd name="connsiteX4" fmla="*/ 1748117 w 2861186"/>
              <a:gd name="connsiteY4" fmla="*/ 6850 h 4027722"/>
              <a:gd name="connsiteX5" fmla="*/ 1900839 w 2861186"/>
              <a:gd name="connsiteY5" fmla="*/ 82229 h 4027722"/>
              <a:gd name="connsiteX6" fmla="*/ 1937927 w 2861186"/>
              <a:gd name="connsiteY6" fmla="*/ 120214 h 4027722"/>
              <a:gd name="connsiteX7" fmla="*/ 1940368 w 2861186"/>
              <a:gd name="connsiteY7" fmla="*/ 122714 h 4027722"/>
              <a:gd name="connsiteX8" fmla="*/ 2812889 w 2861186"/>
              <a:gd name="connsiteY8" fmla="*/ 1842443 h 4027722"/>
              <a:gd name="connsiteX9" fmla="*/ 2837499 w 2861186"/>
              <a:gd name="connsiteY9" fmla="*/ 1891664 h 4027722"/>
              <a:gd name="connsiteX10" fmla="*/ 2854335 w 2861186"/>
              <a:gd name="connsiteY10" fmla="*/ 1945900 h 4027722"/>
              <a:gd name="connsiteX11" fmla="*/ 2861186 w 2861186"/>
              <a:gd name="connsiteY11" fmla="*/ 2013861 h 4027722"/>
              <a:gd name="connsiteX12" fmla="*/ 2854335 w 2861186"/>
              <a:gd name="connsiteY12" fmla="*/ 2081822 h 4027722"/>
              <a:gd name="connsiteX13" fmla="*/ 2837499 w 2861186"/>
              <a:gd name="connsiteY13" fmla="*/ 2136058 h 4027722"/>
              <a:gd name="connsiteX14" fmla="*/ 2812889 w 2861186"/>
              <a:gd name="connsiteY14" fmla="*/ 2185279 h 4027722"/>
              <a:gd name="connsiteX15" fmla="*/ 1972695 w 2861186"/>
              <a:gd name="connsiteY15" fmla="*/ 3858360 h 4027722"/>
              <a:gd name="connsiteX16" fmla="*/ 1748117 w 2861186"/>
              <a:gd name="connsiteY16" fmla="*/ 4020872 h 4027722"/>
              <a:gd name="connsiteX17" fmla="*/ 1680168 w 2861186"/>
              <a:gd name="connsiteY17" fmla="*/ 4027722 h 4027722"/>
              <a:gd name="connsiteX18" fmla="*/ 1680145 w 2861186"/>
              <a:gd name="connsiteY18" fmla="*/ 4027722 h 4027722"/>
              <a:gd name="connsiteX19" fmla="*/ 0 w 2861186"/>
              <a:gd name="connsiteY19" fmla="*/ 4027722 h 4027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861186" h="4027722">
                <a:moveTo>
                  <a:pt x="0" y="0"/>
                </a:moveTo>
                <a:lnTo>
                  <a:pt x="1680145" y="0"/>
                </a:lnTo>
                <a:lnTo>
                  <a:pt x="1680145" y="0"/>
                </a:lnTo>
                <a:lnTo>
                  <a:pt x="1680168" y="0"/>
                </a:lnTo>
                <a:lnTo>
                  <a:pt x="1748117" y="6850"/>
                </a:lnTo>
                <a:cubicBezTo>
                  <a:pt x="1805741" y="18641"/>
                  <a:pt x="1858011" y="45130"/>
                  <a:pt x="1900839" y="82229"/>
                </a:cubicBezTo>
                <a:lnTo>
                  <a:pt x="1937927" y="120214"/>
                </a:lnTo>
                <a:lnTo>
                  <a:pt x="1940368" y="122714"/>
                </a:lnTo>
                <a:lnTo>
                  <a:pt x="2812889" y="1842443"/>
                </a:lnTo>
                <a:lnTo>
                  <a:pt x="2837499" y="1891664"/>
                </a:lnTo>
                <a:lnTo>
                  <a:pt x="2854335" y="1945900"/>
                </a:lnTo>
                <a:cubicBezTo>
                  <a:pt x="2858827" y="1967853"/>
                  <a:pt x="2861186" y="1990581"/>
                  <a:pt x="2861186" y="2013861"/>
                </a:cubicBezTo>
                <a:cubicBezTo>
                  <a:pt x="2861186" y="2037141"/>
                  <a:pt x="2858827" y="2059870"/>
                  <a:pt x="2854335" y="2081822"/>
                </a:cubicBezTo>
                <a:lnTo>
                  <a:pt x="2837499" y="2136058"/>
                </a:lnTo>
                <a:lnTo>
                  <a:pt x="2812889" y="2185279"/>
                </a:lnTo>
                <a:lnTo>
                  <a:pt x="1972695" y="3858360"/>
                </a:lnTo>
                <a:cubicBezTo>
                  <a:pt x="1925324" y="3940741"/>
                  <a:pt x="1844157" y="4001220"/>
                  <a:pt x="1748117" y="4020872"/>
                </a:cubicBezTo>
                <a:lnTo>
                  <a:pt x="1680168" y="4027722"/>
                </a:lnTo>
                <a:lnTo>
                  <a:pt x="1680145" y="4027722"/>
                </a:lnTo>
                <a:lnTo>
                  <a:pt x="0" y="4027722"/>
                </a:lnTo>
              </a:path>
            </a:pathLst>
          </a:custGeom>
          <a:solidFill>
            <a:schemeClr val="accent6"/>
          </a:solidFill>
          <a:ln w="76200">
            <a:solidFill>
              <a:schemeClr val="bg1"/>
            </a:solidFill>
          </a:ln>
          <a:effectLst>
            <a:outerShdw blurRad="368300" sx="102000" sy="102000" algn="ctr"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FFFFF"/>
              </a:solidFill>
              <a:effectLst/>
              <a:uLnTx/>
              <a:uFillTx/>
              <a:latin typeface="等线" panose="020F0502020204030204"/>
              <a:ea typeface="等线" panose="02010600030101010101" pitchFamily="2" charset="-122"/>
              <a:cs typeface="+mn-cs"/>
            </a:endParaRPr>
          </a:p>
        </p:txBody>
      </p:sp>
      <p:sp>
        <p:nvSpPr>
          <p:cNvPr id="5" name="文本框 4"/>
          <p:cNvSpPr txBox="1"/>
          <p:nvPr/>
        </p:nvSpPr>
        <p:spPr>
          <a:xfrm>
            <a:off x="545914" y="2362200"/>
            <a:ext cx="1373197" cy="646331"/>
          </a:xfrm>
          <a:prstGeom prst="rect">
            <a:avLst/>
          </a:prstGeom>
          <a:noFill/>
        </p:spPr>
        <p:txBody>
          <a:bodyPr wrap="none" rtlCol="0">
            <a:spAutoFit/>
          </a:bodyPr>
          <a:lstStyle/>
          <a:p>
            <a:pPr algn="ctr"/>
            <a:r>
              <a:rPr lang="en-US" altLang="zh-CN" sz="3600" dirty="0">
                <a:solidFill>
                  <a:schemeClr val="bg1"/>
                </a:solidFill>
              </a:rPr>
              <a:t>PART</a:t>
            </a:r>
            <a:endParaRPr lang="zh-CN" altLang="en-US" sz="3600" dirty="0">
              <a:solidFill>
                <a:schemeClr val="bg1"/>
              </a:solidFill>
            </a:endParaRPr>
          </a:p>
        </p:txBody>
      </p:sp>
      <p:sp>
        <p:nvSpPr>
          <p:cNvPr id="6" name="文本框 5"/>
          <p:cNvSpPr txBox="1"/>
          <p:nvPr/>
        </p:nvSpPr>
        <p:spPr>
          <a:xfrm>
            <a:off x="511801" y="2792680"/>
            <a:ext cx="1441420" cy="1446550"/>
          </a:xfrm>
          <a:prstGeom prst="rect">
            <a:avLst/>
          </a:prstGeom>
          <a:noFill/>
        </p:spPr>
        <p:txBody>
          <a:bodyPr wrap="none" rtlCol="0">
            <a:spAutoFit/>
          </a:bodyPr>
          <a:lstStyle/>
          <a:p>
            <a:pPr algn="ctr"/>
            <a:r>
              <a:rPr lang="en-US" altLang="zh-CN" sz="8800" b="1" dirty="0">
                <a:solidFill>
                  <a:schemeClr val="bg1"/>
                </a:solidFill>
              </a:rPr>
              <a:t>01</a:t>
            </a:r>
            <a:endParaRPr lang="zh-CN" altLang="en-US" sz="8800" b="1" dirty="0">
              <a:solidFill>
                <a:schemeClr val="bg1"/>
              </a:solidFill>
            </a:endParaRPr>
          </a:p>
        </p:txBody>
      </p:sp>
      <p:sp>
        <p:nvSpPr>
          <p:cNvPr id="7" name="文本框 6"/>
          <p:cNvSpPr txBox="1"/>
          <p:nvPr/>
        </p:nvSpPr>
        <p:spPr>
          <a:xfrm>
            <a:off x="7749688" y="2113290"/>
            <a:ext cx="2800767" cy="523220"/>
          </a:xfrm>
          <a:prstGeom prst="rect">
            <a:avLst/>
          </a:prstGeom>
          <a:noFill/>
        </p:spPr>
        <p:txBody>
          <a:bodyPr wrap="none" rtlCol="0">
            <a:spAutoFit/>
            <a:scene3d>
              <a:camera prst="orthographicFront"/>
              <a:lightRig rig="threePt" dir="t"/>
            </a:scene3d>
            <a:sp3d contourW="6350">
              <a:contourClr>
                <a:schemeClr val="bg1"/>
              </a:contourClr>
            </a:sp3d>
          </a:bodyPr>
          <a:lstStyle/>
          <a:p>
            <a:pPr marL="457200" indent="-457200">
              <a:buFont typeface="Wingdings" panose="05000000000000000000" pitchFamily="2" charset="2"/>
              <a:buChar char="l"/>
            </a:pPr>
            <a:r>
              <a:rPr lang="zh-CN" altLang="en-US" sz="2800" dirty="0">
                <a:solidFill>
                  <a:schemeClr val="accent6"/>
                </a:solidFill>
              </a:rPr>
              <a:t>标题文字添加</a:t>
            </a:r>
          </a:p>
        </p:txBody>
      </p:sp>
      <p:grpSp>
        <p:nvGrpSpPr>
          <p:cNvPr id="10" name="组合 9"/>
          <p:cNvGrpSpPr/>
          <p:nvPr/>
        </p:nvGrpSpPr>
        <p:grpSpPr>
          <a:xfrm>
            <a:off x="3372987" y="2718797"/>
            <a:ext cx="3766357" cy="1420406"/>
            <a:chOff x="3152380" y="2880263"/>
            <a:chExt cx="3766357" cy="1420406"/>
          </a:xfrm>
        </p:grpSpPr>
        <p:sp>
          <p:nvSpPr>
            <p:cNvPr id="8" name="文本框 7"/>
            <p:cNvSpPr txBox="1"/>
            <p:nvPr/>
          </p:nvSpPr>
          <p:spPr>
            <a:xfrm>
              <a:off x="3244042" y="2880263"/>
              <a:ext cx="3583032" cy="1107996"/>
            </a:xfrm>
            <a:prstGeom prst="rect">
              <a:avLst/>
            </a:prstGeom>
            <a:noFill/>
          </p:spPr>
          <p:txBody>
            <a:bodyPr wrap="none" rtlCol="0">
              <a:spAutoFit/>
              <a:scene3d>
                <a:camera prst="orthographicFront"/>
                <a:lightRig rig="threePt" dir="t"/>
              </a:scene3d>
              <a:sp3d extrusionH="63500" contourW="25400">
                <a:extrusionClr>
                  <a:schemeClr val="bg1"/>
                </a:extrusionClr>
                <a:contourClr>
                  <a:schemeClr val="bg1"/>
                </a:contourClr>
              </a:sp3d>
            </a:bodyPr>
            <a:lstStyle/>
            <a:p>
              <a:r>
                <a:rPr lang="zh-CN" altLang="en-US" sz="6600" b="1" dirty="0">
                  <a:ln w="0"/>
                  <a:solidFill>
                    <a:schemeClr val="tx1">
                      <a:lumMod val="75000"/>
                      <a:lumOff val="25000"/>
                    </a:schemeClr>
                  </a:solidFill>
                  <a:effectLst>
                    <a:outerShdw blurRad="152400" dist="38100" dir="5400000" algn="t" rotWithShape="0">
                      <a:prstClr val="black">
                        <a:alpha val="65000"/>
                      </a:prstClr>
                    </a:outerShdw>
                  </a:effectLst>
                  <a:latin typeface="方正正中黑简体" panose="02000000000000000000" pitchFamily="2" charset="-122"/>
                  <a:ea typeface="方正正中黑简体" panose="02000000000000000000" pitchFamily="2" charset="-122"/>
                </a:rPr>
                <a:t>教学内容</a:t>
              </a:r>
            </a:p>
          </p:txBody>
        </p:sp>
        <p:sp>
          <p:nvSpPr>
            <p:cNvPr id="9" name="矩形 8"/>
            <p:cNvSpPr/>
            <p:nvPr/>
          </p:nvSpPr>
          <p:spPr>
            <a:xfrm>
              <a:off x="3152380" y="3777449"/>
              <a:ext cx="3766357" cy="523220"/>
            </a:xfrm>
            <a:prstGeom prst="rect">
              <a:avLst/>
            </a:prstGeom>
          </p:spPr>
          <p:txBody>
            <a:bodyPr wrap="square">
              <a:spAutoFit/>
            </a:bodyPr>
            <a:lstStyle/>
            <a:p>
              <a:pPr algn="dist"/>
              <a:r>
                <a:rPr lang="en-US" altLang="zh-CN" sz="2800" dirty="0">
                  <a:solidFill>
                    <a:schemeClr val="tx1">
                      <a:lumMod val="50000"/>
                      <a:lumOff val="50000"/>
                    </a:schemeClr>
                  </a:solidFill>
                </a:rPr>
                <a:t>Content of courses</a:t>
              </a:r>
              <a:endParaRPr lang="zh-CN" altLang="en-US" sz="2800" dirty="0">
                <a:solidFill>
                  <a:schemeClr val="tx1">
                    <a:lumMod val="50000"/>
                    <a:lumOff val="50000"/>
                  </a:schemeClr>
                </a:solidFill>
              </a:endParaRPr>
            </a:p>
          </p:txBody>
        </p:sp>
      </p:grpSp>
      <p:sp>
        <p:nvSpPr>
          <p:cNvPr id="11" name="文本框 10"/>
          <p:cNvSpPr txBox="1"/>
          <p:nvPr/>
        </p:nvSpPr>
        <p:spPr>
          <a:xfrm>
            <a:off x="7749688" y="2769880"/>
            <a:ext cx="2800767" cy="523220"/>
          </a:xfrm>
          <a:prstGeom prst="rect">
            <a:avLst/>
          </a:prstGeom>
          <a:noFill/>
        </p:spPr>
        <p:txBody>
          <a:bodyPr wrap="none" rtlCol="0">
            <a:spAutoFit/>
            <a:scene3d>
              <a:camera prst="orthographicFront"/>
              <a:lightRig rig="threePt" dir="t"/>
            </a:scene3d>
            <a:sp3d contourW="6350">
              <a:contourClr>
                <a:schemeClr val="bg1"/>
              </a:contourClr>
            </a:sp3d>
          </a:bodyPr>
          <a:lstStyle/>
          <a:p>
            <a:pPr marL="457200" indent="-457200">
              <a:buFont typeface="Wingdings" panose="05000000000000000000" pitchFamily="2" charset="2"/>
              <a:buChar char="l"/>
            </a:pPr>
            <a:r>
              <a:rPr lang="zh-CN" altLang="en-US" sz="2800" dirty="0">
                <a:solidFill>
                  <a:schemeClr val="accent6"/>
                </a:solidFill>
              </a:rPr>
              <a:t>标题文字添加</a:t>
            </a:r>
          </a:p>
        </p:txBody>
      </p:sp>
      <p:sp>
        <p:nvSpPr>
          <p:cNvPr id="12" name="文本框 11"/>
          <p:cNvSpPr txBox="1"/>
          <p:nvPr/>
        </p:nvSpPr>
        <p:spPr>
          <a:xfrm>
            <a:off x="7749688" y="3426470"/>
            <a:ext cx="2800767" cy="523220"/>
          </a:xfrm>
          <a:prstGeom prst="rect">
            <a:avLst/>
          </a:prstGeom>
          <a:noFill/>
        </p:spPr>
        <p:txBody>
          <a:bodyPr wrap="none" rtlCol="0">
            <a:spAutoFit/>
            <a:scene3d>
              <a:camera prst="orthographicFront"/>
              <a:lightRig rig="threePt" dir="t"/>
            </a:scene3d>
            <a:sp3d contourW="6350">
              <a:contourClr>
                <a:schemeClr val="bg1"/>
              </a:contourClr>
            </a:sp3d>
          </a:bodyPr>
          <a:lstStyle/>
          <a:p>
            <a:pPr marL="457200" indent="-457200">
              <a:buFont typeface="Wingdings" panose="05000000000000000000" pitchFamily="2" charset="2"/>
              <a:buChar char="l"/>
            </a:pPr>
            <a:r>
              <a:rPr lang="zh-CN" altLang="en-US" sz="2800" dirty="0">
                <a:solidFill>
                  <a:schemeClr val="accent6"/>
                </a:solidFill>
              </a:rPr>
              <a:t>标题文字添加</a:t>
            </a:r>
          </a:p>
        </p:txBody>
      </p:sp>
      <p:sp>
        <p:nvSpPr>
          <p:cNvPr id="13" name="文本框 12"/>
          <p:cNvSpPr txBox="1"/>
          <p:nvPr/>
        </p:nvSpPr>
        <p:spPr>
          <a:xfrm>
            <a:off x="7749688" y="4083060"/>
            <a:ext cx="2800767" cy="523220"/>
          </a:xfrm>
          <a:prstGeom prst="rect">
            <a:avLst/>
          </a:prstGeom>
          <a:noFill/>
        </p:spPr>
        <p:txBody>
          <a:bodyPr wrap="none" rtlCol="0">
            <a:spAutoFit/>
            <a:scene3d>
              <a:camera prst="orthographicFront"/>
              <a:lightRig rig="threePt" dir="t"/>
            </a:scene3d>
            <a:sp3d contourW="6350">
              <a:contourClr>
                <a:schemeClr val="bg1"/>
              </a:contourClr>
            </a:sp3d>
          </a:bodyPr>
          <a:lstStyle/>
          <a:p>
            <a:pPr marL="457200" indent="-457200">
              <a:buFont typeface="Wingdings" panose="05000000000000000000" pitchFamily="2" charset="2"/>
              <a:buChar char="l"/>
            </a:pPr>
            <a:r>
              <a:rPr lang="zh-CN" altLang="en-US" sz="2800" dirty="0">
                <a:solidFill>
                  <a:schemeClr val="accent6"/>
                </a:solidFill>
              </a:rPr>
              <a:t>标题文字添加</a:t>
            </a:r>
          </a:p>
        </p:txBody>
      </p:sp>
    </p:spTree>
    <p:extLst>
      <p:ext uri="{BB962C8B-B14F-4D97-AF65-F5344CB8AC3E}">
        <p14:creationId xmlns:p14="http://schemas.microsoft.com/office/powerpoint/2010/main" val="472110357"/>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1261417" y="0"/>
            <a:ext cx="813043"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a:ln>
                  <a:noFill/>
                </a:ln>
                <a:solidFill>
                  <a:srgbClr val="FFFFFF"/>
                </a:solidFill>
                <a:effectLst/>
                <a:uLnTx/>
                <a:uFillTx/>
                <a:latin typeface="Arial"/>
                <a:ea typeface="微软雅黑"/>
                <a:cs typeface="+mn-cs"/>
              </a:rPr>
              <a:t>01</a:t>
            </a:r>
            <a:endParaRPr kumimoji="0" lang="zh-CN" altLang="en-US" sz="4400" b="1" i="0" u="none" strike="noStrike" kern="1200" cap="none" spc="0" normalizeH="0" baseline="0" noProof="0" dirty="0">
              <a:ln>
                <a:noFill/>
              </a:ln>
              <a:solidFill>
                <a:srgbClr val="FFFFFF"/>
              </a:solidFill>
              <a:effectLst/>
              <a:uLnTx/>
              <a:uFillTx/>
              <a:latin typeface="Arial"/>
              <a:ea typeface="微软雅黑"/>
              <a:cs typeface="+mn-cs"/>
            </a:endParaRPr>
          </a:p>
        </p:txBody>
      </p:sp>
      <p:sp>
        <p:nvSpPr>
          <p:cNvPr id="16" name="文本框 15"/>
          <p:cNvSpPr txBox="1"/>
          <p:nvPr/>
        </p:nvSpPr>
        <p:spPr>
          <a:xfrm>
            <a:off x="3483919" y="304277"/>
            <a:ext cx="3467616" cy="584775"/>
          </a:xfrm>
          <a:prstGeom prst="rect">
            <a:avLst/>
          </a:prstGeom>
          <a:noFill/>
        </p:spPr>
        <p:txBody>
          <a:bodyPr wrap="none" rtlCol="0">
            <a:spAutoFit/>
            <a:scene3d>
              <a:camera prst="orthographicFront"/>
              <a:lightRig rig="threePt" dir="t"/>
            </a:scene3d>
            <a:sp3d contourW="6350">
              <a:contourClr>
                <a:schemeClr val="bg1"/>
              </a:contourClr>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778495">
                    <a:lumMod val="50000"/>
                  </a:srgbClr>
                </a:solidFill>
                <a:effectLst/>
                <a:uLnTx/>
                <a:uFillTx/>
                <a:latin typeface="Arial"/>
                <a:ea typeface="微软雅黑"/>
                <a:cs typeface="+mn-cs"/>
              </a:rPr>
              <a:t>标题文字添加此处</a:t>
            </a:r>
          </a:p>
        </p:txBody>
      </p:sp>
      <p:sp>
        <p:nvSpPr>
          <p:cNvPr id="18" name="矩形 17"/>
          <p:cNvSpPr/>
          <p:nvPr/>
        </p:nvSpPr>
        <p:spPr>
          <a:xfrm>
            <a:off x="3483919" y="845510"/>
            <a:ext cx="3715167"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000000">
                    <a:lumMod val="50000"/>
                    <a:lumOff val="50000"/>
                  </a:srgbClr>
                </a:solidFill>
                <a:effectLst/>
                <a:uLnTx/>
                <a:uFillTx/>
                <a:latin typeface="Arial"/>
                <a:ea typeface="等线" panose="02010600030101010101" pitchFamily="2" charset="-122"/>
                <a:cs typeface="+mn-cs"/>
              </a:rPr>
              <a:t>THIS TEMPLATE DESIGNED FOR FEI ER SHE JI</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等线" panose="02010600030101010101" pitchFamily="2" charset="-122"/>
              <a:cs typeface="+mn-cs"/>
            </a:endParaRPr>
          </a:p>
        </p:txBody>
      </p:sp>
      <p:sp>
        <p:nvSpPr>
          <p:cNvPr id="11" name="椭圆 10"/>
          <p:cNvSpPr/>
          <p:nvPr/>
        </p:nvSpPr>
        <p:spPr>
          <a:xfrm>
            <a:off x="5892590" y="2455656"/>
            <a:ext cx="421330" cy="42133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8501590" y="2455656"/>
            <a:ext cx="421330" cy="42133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a:off x="3283590" y="2455656"/>
            <a:ext cx="421330" cy="421330"/>
            <a:chOff x="3283590" y="2455656"/>
            <a:chExt cx="421330" cy="421330"/>
          </a:xfrm>
        </p:grpSpPr>
        <p:sp>
          <p:nvSpPr>
            <p:cNvPr id="3" name="椭圆 2"/>
            <p:cNvSpPr/>
            <p:nvPr/>
          </p:nvSpPr>
          <p:spPr>
            <a:xfrm>
              <a:off x="3283590" y="2455656"/>
              <a:ext cx="421330" cy="42133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加号 3"/>
            <p:cNvSpPr/>
            <p:nvPr/>
          </p:nvSpPr>
          <p:spPr>
            <a:xfrm>
              <a:off x="3366641" y="2538707"/>
              <a:ext cx="255228" cy="255228"/>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加号 13"/>
          <p:cNvSpPr/>
          <p:nvPr/>
        </p:nvSpPr>
        <p:spPr>
          <a:xfrm>
            <a:off x="5975641" y="2538707"/>
            <a:ext cx="255228" cy="255228"/>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加号 16"/>
          <p:cNvSpPr/>
          <p:nvPr/>
        </p:nvSpPr>
        <p:spPr>
          <a:xfrm>
            <a:off x="8584641" y="2538707"/>
            <a:ext cx="255228" cy="255228"/>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p:cNvGrpSpPr/>
          <p:nvPr/>
        </p:nvGrpSpPr>
        <p:grpSpPr>
          <a:xfrm>
            <a:off x="1357535" y="1715545"/>
            <a:ext cx="1664439" cy="1901552"/>
            <a:chOff x="1357535" y="1715545"/>
            <a:chExt cx="1664439" cy="1901552"/>
          </a:xfrm>
        </p:grpSpPr>
        <p:sp>
          <p:nvSpPr>
            <p:cNvPr id="5" name="任意多边形: 形状 4"/>
            <p:cNvSpPr/>
            <p:nvPr/>
          </p:nvSpPr>
          <p:spPr>
            <a:xfrm rot="5400000">
              <a:off x="1238979" y="1834101"/>
              <a:ext cx="1901552" cy="1664439"/>
            </a:xfrm>
            <a:custGeom>
              <a:avLst/>
              <a:gdLst>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6753 w 8033654"/>
                <a:gd name="connsiteY5" fmla="*/ 467828 h 7031915"/>
                <a:gd name="connsiteX6" fmla="*/ 6540064 w 8033654"/>
                <a:gd name="connsiteY6" fmla="*/ 434562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363588 w 8033654"/>
                <a:gd name="connsiteY37" fmla="*/ 6946684 h 7031915"/>
                <a:gd name="connsiteX38" fmla="*/ 2418335 w 8033654"/>
                <a:gd name="connsiteY38" fmla="*/ 6906767 h 7031915"/>
                <a:gd name="connsiteX39" fmla="*/ 2418334 w 8033654"/>
                <a:gd name="connsiteY39" fmla="*/ 6906767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418334 w 8033654"/>
                <a:gd name="connsiteY42" fmla="*/ 6906767 h 7031915"/>
                <a:gd name="connsiteX43" fmla="*/ 2176957 w 8033654"/>
                <a:gd name="connsiteY43" fmla="*/ 7019956 h 7031915"/>
                <a:gd name="connsiteX44" fmla="*/ 2058326 w 8033654"/>
                <a:gd name="connsiteY44" fmla="*/ 7031915 h 7031915"/>
                <a:gd name="connsiteX45" fmla="*/ 2058286 w 8033654"/>
                <a:gd name="connsiteY45" fmla="*/ 7031915 h 7031915"/>
                <a:gd name="connsiteX46" fmla="*/ 1939655 w 8033654"/>
                <a:gd name="connsiteY46" fmla="*/ 7019956 h 7031915"/>
                <a:gd name="connsiteX47" fmla="*/ 1642007 w 8033654"/>
                <a:gd name="connsiteY47" fmla="*/ 6859480 h 7031915"/>
                <a:gd name="connsiteX48" fmla="*/ 1570173 w 8033654"/>
                <a:gd name="connsiteY48" fmla="*/ 6772417 h 7031915"/>
                <a:gd name="connsiteX49" fmla="*/ 1508795 w 8033654"/>
                <a:gd name="connsiteY49" fmla="*/ 6649661 h 7031915"/>
                <a:gd name="connsiteX50" fmla="*/ 1508794 w 8033654"/>
                <a:gd name="connsiteY50" fmla="*/ 6649657 h 7031915"/>
                <a:gd name="connsiteX51" fmla="*/ 115723 w 8033654"/>
                <a:gd name="connsiteY51" fmla="*/ 3863519 h 7031915"/>
                <a:gd name="connsiteX52" fmla="*/ 115722 w 8033654"/>
                <a:gd name="connsiteY52" fmla="*/ 3863518 h 7031915"/>
                <a:gd name="connsiteX53" fmla="*/ 29470 w 8033654"/>
                <a:gd name="connsiteY53" fmla="*/ 3691014 h 7031915"/>
                <a:gd name="connsiteX54" fmla="*/ 11962 w 8033654"/>
                <a:gd name="connsiteY54" fmla="*/ 3634608 h 7031915"/>
                <a:gd name="connsiteX55" fmla="*/ 0 w 8033654"/>
                <a:gd name="connsiteY55" fmla="*/ 3515957 h 7031915"/>
                <a:gd name="connsiteX56" fmla="*/ 11962 w 8033654"/>
                <a:gd name="connsiteY56" fmla="*/ 3397306 h 7031915"/>
                <a:gd name="connsiteX57" fmla="*/ 29470 w 8033654"/>
                <a:gd name="connsiteY57" fmla="*/ 3340901 h 7031915"/>
                <a:gd name="connsiteX58" fmla="*/ 115722 w 8033654"/>
                <a:gd name="connsiteY58" fmla="*/ 3168396 h 7031915"/>
                <a:gd name="connsiteX59" fmla="*/ 115723 w 8033654"/>
                <a:gd name="connsiteY59" fmla="*/ 3168396 h 7031915"/>
                <a:gd name="connsiteX60" fmla="*/ 1508796 w 8033654"/>
                <a:gd name="connsiteY60" fmla="*/ 382255 h 7031915"/>
                <a:gd name="connsiteX61" fmla="*/ 1570174 w 8033654"/>
                <a:gd name="connsiteY61" fmla="*/ 259499 h 7031915"/>
                <a:gd name="connsiteX62" fmla="*/ 1642008 w 8033654"/>
                <a:gd name="connsiteY62" fmla="*/ 172435 h 7031915"/>
                <a:gd name="connsiteX63" fmla="*/ 1939656 w 8033654"/>
                <a:gd name="connsiteY63" fmla="*/ 11959 h 7031915"/>
                <a:gd name="connsiteX64" fmla="*/ 2058287 w 8033654"/>
                <a:gd name="connsiteY64"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176957 w 8033654"/>
                <a:gd name="connsiteY42" fmla="*/ 7019956 h 7031915"/>
                <a:gd name="connsiteX43" fmla="*/ 2058326 w 8033654"/>
                <a:gd name="connsiteY43" fmla="*/ 7031915 h 7031915"/>
                <a:gd name="connsiteX44" fmla="*/ 2058286 w 8033654"/>
                <a:gd name="connsiteY44" fmla="*/ 7031915 h 7031915"/>
                <a:gd name="connsiteX45" fmla="*/ 1939655 w 8033654"/>
                <a:gd name="connsiteY45" fmla="*/ 7019956 h 7031915"/>
                <a:gd name="connsiteX46" fmla="*/ 1642007 w 8033654"/>
                <a:gd name="connsiteY46" fmla="*/ 6859480 h 7031915"/>
                <a:gd name="connsiteX47" fmla="*/ 1570173 w 8033654"/>
                <a:gd name="connsiteY47" fmla="*/ 6772417 h 7031915"/>
                <a:gd name="connsiteX48" fmla="*/ 1508795 w 8033654"/>
                <a:gd name="connsiteY48" fmla="*/ 6649661 h 7031915"/>
                <a:gd name="connsiteX49" fmla="*/ 1508794 w 8033654"/>
                <a:gd name="connsiteY49" fmla="*/ 6649657 h 7031915"/>
                <a:gd name="connsiteX50" fmla="*/ 115723 w 8033654"/>
                <a:gd name="connsiteY50" fmla="*/ 3863519 h 7031915"/>
                <a:gd name="connsiteX51" fmla="*/ 115722 w 8033654"/>
                <a:gd name="connsiteY51" fmla="*/ 3863518 h 7031915"/>
                <a:gd name="connsiteX52" fmla="*/ 29470 w 8033654"/>
                <a:gd name="connsiteY52" fmla="*/ 3691014 h 7031915"/>
                <a:gd name="connsiteX53" fmla="*/ 11962 w 8033654"/>
                <a:gd name="connsiteY53" fmla="*/ 3634608 h 7031915"/>
                <a:gd name="connsiteX54" fmla="*/ 0 w 8033654"/>
                <a:gd name="connsiteY54" fmla="*/ 3515957 h 7031915"/>
                <a:gd name="connsiteX55" fmla="*/ 11962 w 8033654"/>
                <a:gd name="connsiteY55" fmla="*/ 3397306 h 7031915"/>
                <a:gd name="connsiteX56" fmla="*/ 29470 w 8033654"/>
                <a:gd name="connsiteY56" fmla="*/ 3340901 h 7031915"/>
                <a:gd name="connsiteX57" fmla="*/ 115722 w 8033654"/>
                <a:gd name="connsiteY57" fmla="*/ 3168396 h 7031915"/>
                <a:gd name="connsiteX58" fmla="*/ 115723 w 8033654"/>
                <a:gd name="connsiteY58" fmla="*/ 3168396 h 7031915"/>
                <a:gd name="connsiteX59" fmla="*/ 1508796 w 8033654"/>
                <a:gd name="connsiteY59" fmla="*/ 382255 h 7031915"/>
                <a:gd name="connsiteX60" fmla="*/ 1570174 w 8033654"/>
                <a:gd name="connsiteY60" fmla="*/ 259499 h 7031915"/>
                <a:gd name="connsiteX61" fmla="*/ 1642008 w 8033654"/>
                <a:gd name="connsiteY61" fmla="*/ 172435 h 7031915"/>
                <a:gd name="connsiteX62" fmla="*/ 1939656 w 8033654"/>
                <a:gd name="connsiteY62" fmla="*/ 11959 h 7031915"/>
                <a:gd name="connsiteX63" fmla="*/ 2058287 w 8033654"/>
                <a:gd name="connsiteY63"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62" fmla="*/ 2058287 w 8033654"/>
                <a:gd name="connsiteY62"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176957 w 8033654"/>
                <a:gd name="connsiteY40" fmla="*/ 7019956 h 7031915"/>
                <a:gd name="connsiteX41" fmla="*/ 2058326 w 8033654"/>
                <a:gd name="connsiteY41" fmla="*/ 7031915 h 7031915"/>
                <a:gd name="connsiteX42" fmla="*/ 2058286 w 8033654"/>
                <a:gd name="connsiteY42" fmla="*/ 7031915 h 7031915"/>
                <a:gd name="connsiteX43" fmla="*/ 1939655 w 8033654"/>
                <a:gd name="connsiteY43" fmla="*/ 7019956 h 7031915"/>
                <a:gd name="connsiteX44" fmla="*/ 1642007 w 8033654"/>
                <a:gd name="connsiteY44" fmla="*/ 6859480 h 7031915"/>
                <a:gd name="connsiteX45" fmla="*/ 1570173 w 8033654"/>
                <a:gd name="connsiteY45" fmla="*/ 6772417 h 7031915"/>
                <a:gd name="connsiteX46" fmla="*/ 1508795 w 8033654"/>
                <a:gd name="connsiteY46" fmla="*/ 6649661 h 7031915"/>
                <a:gd name="connsiteX47" fmla="*/ 1508794 w 8033654"/>
                <a:gd name="connsiteY47" fmla="*/ 6649657 h 7031915"/>
                <a:gd name="connsiteX48" fmla="*/ 115723 w 8033654"/>
                <a:gd name="connsiteY48" fmla="*/ 3863519 h 7031915"/>
                <a:gd name="connsiteX49" fmla="*/ 115722 w 8033654"/>
                <a:gd name="connsiteY49" fmla="*/ 3863518 h 7031915"/>
                <a:gd name="connsiteX50" fmla="*/ 29470 w 8033654"/>
                <a:gd name="connsiteY50" fmla="*/ 3691014 h 7031915"/>
                <a:gd name="connsiteX51" fmla="*/ 11962 w 8033654"/>
                <a:gd name="connsiteY51" fmla="*/ 3634608 h 7031915"/>
                <a:gd name="connsiteX52" fmla="*/ 0 w 8033654"/>
                <a:gd name="connsiteY52" fmla="*/ 3515957 h 7031915"/>
                <a:gd name="connsiteX53" fmla="*/ 11962 w 8033654"/>
                <a:gd name="connsiteY53" fmla="*/ 3397306 h 7031915"/>
                <a:gd name="connsiteX54" fmla="*/ 29470 w 8033654"/>
                <a:gd name="connsiteY54" fmla="*/ 3340901 h 7031915"/>
                <a:gd name="connsiteX55" fmla="*/ 115722 w 8033654"/>
                <a:gd name="connsiteY55" fmla="*/ 3168396 h 7031915"/>
                <a:gd name="connsiteX56" fmla="*/ 115723 w 8033654"/>
                <a:gd name="connsiteY56" fmla="*/ 3168396 h 7031915"/>
                <a:gd name="connsiteX57" fmla="*/ 1508796 w 8033654"/>
                <a:gd name="connsiteY57" fmla="*/ 382255 h 7031915"/>
                <a:gd name="connsiteX58" fmla="*/ 1570174 w 8033654"/>
                <a:gd name="connsiteY58" fmla="*/ 259499 h 7031915"/>
                <a:gd name="connsiteX59" fmla="*/ 1642008 w 8033654"/>
                <a:gd name="connsiteY59" fmla="*/ 172435 h 7031915"/>
                <a:gd name="connsiteX60" fmla="*/ 1939656 w 8033654"/>
                <a:gd name="connsiteY60" fmla="*/ 11959 h 7031915"/>
                <a:gd name="connsiteX61" fmla="*/ 2058287 w 8033654"/>
                <a:gd name="connsiteY61"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0064 w 8033654"/>
                <a:gd name="connsiteY6" fmla="*/ 434562 h 7031915"/>
                <a:gd name="connsiteX7" fmla="*/ 6529086 w 8033654"/>
                <a:gd name="connsiteY7" fmla="*/ 402424 h 7031915"/>
                <a:gd name="connsiteX8" fmla="*/ 6482461 w 8033654"/>
                <a:gd name="connsiteY8" fmla="*/ 295697 h 7031915"/>
                <a:gd name="connsiteX9" fmla="*/ 6520430 w 8033654"/>
                <a:gd name="connsiteY9" fmla="*/ 377086 h 7031915"/>
                <a:gd name="connsiteX10" fmla="*/ 6515577 w 8033654"/>
                <a:gd name="connsiteY10" fmla="*/ 362878 h 7031915"/>
                <a:gd name="connsiteX11" fmla="*/ 6482461 w 8033654"/>
                <a:gd name="connsiteY11" fmla="*/ 295697 h 7031915"/>
                <a:gd name="connsiteX12" fmla="*/ 2058287 w 8033654"/>
                <a:gd name="connsiteY12" fmla="*/ 0 h 7031915"/>
                <a:gd name="connsiteX13" fmla="*/ 2058326 w 8033654"/>
                <a:gd name="connsiteY13" fmla="*/ 0 h 7031915"/>
                <a:gd name="connsiteX14" fmla="*/ 5971699 w 8033654"/>
                <a:gd name="connsiteY14" fmla="*/ 0 h 7031915"/>
                <a:gd name="connsiteX15" fmla="*/ 5971700 w 8033654"/>
                <a:gd name="connsiteY15" fmla="*/ 0 h 7031915"/>
                <a:gd name="connsiteX16" fmla="*/ 5971740 w 8033654"/>
                <a:gd name="connsiteY16" fmla="*/ 0 h 7031915"/>
                <a:gd name="connsiteX17" fmla="*/ 6090371 w 8033654"/>
                <a:gd name="connsiteY17" fmla="*/ 11959 h 7031915"/>
                <a:gd name="connsiteX18" fmla="*/ 6357004 w 8033654"/>
                <a:gd name="connsiteY18" fmla="*/ 143562 h 7031915"/>
                <a:gd name="connsiteX19" fmla="*/ 6421756 w 8033654"/>
                <a:gd name="connsiteY19" fmla="*/ 209878 h 7031915"/>
                <a:gd name="connsiteX20" fmla="*/ 6426018 w 8033654"/>
                <a:gd name="connsiteY20" fmla="*/ 214243 h 7031915"/>
                <a:gd name="connsiteX21" fmla="*/ 6463356 w 8033654"/>
                <a:gd name="connsiteY21" fmla="*/ 268125 h 7031915"/>
                <a:gd name="connsiteX22" fmla="*/ 6480094 w 8033654"/>
                <a:gd name="connsiteY22" fmla="*/ 292278 h 7031915"/>
                <a:gd name="connsiteX23" fmla="*/ 6490605 w 8033654"/>
                <a:gd name="connsiteY23" fmla="*/ 298322 h 7031915"/>
                <a:gd name="connsiteX24" fmla="*/ 7949332 w 8033654"/>
                <a:gd name="connsiteY24" fmla="*/ 3216682 h 7031915"/>
                <a:gd name="connsiteX25" fmla="*/ 7992299 w 8033654"/>
                <a:gd name="connsiteY25" fmla="*/ 3302616 h 7031915"/>
                <a:gd name="connsiteX26" fmla="*/ 8021693 w 8033654"/>
                <a:gd name="connsiteY26" fmla="*/ 3397306 h 7031915"/>
                <a:gd name="connsiteX27" fmla="*/ 8033654 w 8033654"/>
                <a:gd name="connsiteY27" fmla="*/ 3515957 h 7031915"/>
                <a:gd name="connsiteX28" fmla="*/ 8021693 w 8033654"/>
                <a:gd name="connsiteY28" fmla="*/ 3634608 h 7031915"/>
                <a:gd name="connsiteX29" fmla="*/ 7992299 w 8033654"/>
                <a:gd name="connsiteY29" fmla="*/ 3729298 h 7031915"/>
                <a:gd name="connsiteX30" fmla="*/ 7949332 w 8033654"/>
                <a:gd name="connsiteY30" fmla="*/ 3815232 h 7031915"/>
                <a:gd name="connsiteX31" fmla="*/ 6535055 w 8033654"/>
                <a:gd name="connsiteY31" fmla="*/ 6638796 h 7031915"/>
                <a:gd name="connsiteX32" fmla="*/ 6524461 w 8033654"/>
                <a:gd name="connsiteY32" fmla="*/ 6646190 h 7031915"/>
                <a:gd name="connsiteX33" fmla="*/ 6482456 w 8033654"/>
                <a:gd name="connsiteY33" fmla="*/ 6736229 h 7031915"/>
                <a:gd name="connsiteX34" fmla="*/ 6090371 w 8033654"/>
                <a:gd name="connsiteY34" fmla="*/ 7019956 h 7031915"/>
                <a:gd name="connsiteX35" fmla="*/ 5971740 w 8033654"/>
                <a:gd name="connsiteY35" fmla="*/ 7031915 h 7031915"/>
                <a:gd name="connsiteX36" fmla="*/ 5971700 w 8033654"/>
                <a:gd name="connsiteY36" fmla="*/ 7031915 h 7031915"/>
                <a:gd name="connsiteX37" fmla="*/ 2058326 w 8033654"/>
                <a:gd name="connsiteY37" fmla="*/ 7031915 h 7031915"/>
                <a:gd name="connsiteX38" fmla="*/ 2176958 w 8033654"/>
                <a:gd name="connsiteY38" fmla="*/ 7019956 h 7031915"/>
                <a:gd name="connsiteX39" fmla="*/ 2176957 w 8033654"/>
                <a:gd name="connsiteY39" fmla="*/ 7019956 h 7031915"/>
                <a:gd name="connsiteX40" fmla="*/ 2058326 w 8033654"/>
                <a:gd name="connsiteY40" fmla="*/ 7031915 h 7031915"/>
                <a:gd name="connsiteX41" fmla="*/ 2058286 w 8033654"/>
                <a:gd name="connsiteY41" fmla="*/ 7031915 h 7031915"/>
                <a:gd name="connsiteX42" fmla="*/ 1939655 w 8033654"/>
                <a:gd name="connsiteY42" fmla="*/ 7019956 h 7031915"/>
                <a:gd name="connsiteX43" fmla="*/ 1642007 w 8033654"/>
                <a:gd name="connsiteY43" fmla="*/ 6859480 h 7031915"/>
                <a:gd name="connsiteX44" fmla="*/ 1570173 w 8033654"/>
                <a:gd name="connsiteY44" fmla="*/ 6772417 h 7031915"/>
                <a:gd name="connsiteX45" fmla="*/ 1508795 w 8033654"/>
                <a:gd name="connsiteY45" fmla="*/ 6649661 h 7031915"/>
                <a:gd name="connsiteX46" fmla="*/ 1508794 w 8033654"/>
                <a:gd name="connsiteY46" fmla="*/ 6649657 h 7031915"/>
                <a:gd name="connsiteX47" fmla="*/ 115723 w 8033654"/>
                <a:gd name="connsiteY47" fmla="*/ 3863519 h 7031915"/>
                <a:gd name="connsiteX48" fmla="*/ 115722 w 8033654"/>
                <a:gd name="connsiteY48" fmla="*/ 3863518 h 7031915"/>
                <a:gd name="connsiteX49" fmla="*/ 29470 w 8033654"/>
                <a:gd name="connsiteY49" fmla="*/ 3691014 h 7031915"/>
                <a:gd name="connsiteX50" fmla="*/ 11962 w 8033654"/>
                <a:gd name="connsiteY50" fmla="*/ 3634608 h 7031915"/>
                <a:gd name="connsiteX51" fmla="*/ 0 w 8033654"/>
                <a:gd name="connsiteY51" fmla="*/ 3515957 h 7031915"/>
                <a:gd name="connsiteX52" fmla="*/ 11962 w 8033654"/>
                <a:gd name="connsiteY52" fmla="*/ 3397306 h 7031915"/>
                <a:gd name="connsiteX53" fmla="*/ 29470 w 8033654"/>
                <a:gd name="connsiteY53" fmla="*/ 3340901 h 7031915"/>
                <a:gd name="connsiteX54" fmla="*/ 115722 w 8033654"/>
                <a:gd name="connsiteY54" fmla="*/ 3168396 h 7031915"/>
                <a:gd name="connsiteX55" fmla="*/ 115723 w 8033654"/>
                <a:gd name="connsiteY55" fmla="*/ 3168396 h 7031915"/>
                <a:gd name="connsiteX56" fmla="*/ 1508796 w 8033654"/>
                <a:gd name="connsiteY56" fmla="*/ 382255 h 7031915"/>
                <a:gd name="connsiteX57" fmla="*/ 1570174 w 8033654"/>
                <a:gd name="connsiteY57" fmla="*/ 259499 h 7031915"/>
                <a:gd name="connsiteX58" fmla="*/ 1642008 w 8033654"/>
                <a:gd name="connsiteY58" fmla="*/ 172435 h 7031915"/>
                <a:gd name="connsiteX59" fmla="*/ 1939656 w 8033654"/>
                <a:gd name="connsiteY59" fmla="*/ 11959 h 7031915"/>
                <a:gd name="connsiteX60" fmla="*/ 2058287 w 8033654"/>
                <a:gd name="connsiteY60" fmla="*/ 0 h 7031915"/>
                <a:gd name="connsiteX0" fmla="*/ 6555247 w 8033654"/>
                <a:gd name="connsiteY0" fmla="*/ 510071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0064 w 8033654"/>
                <a:gd name="connsiteY5" fmla="*/ 434562 h 7031915"/>
                <a:gd name="connsiteX6" fmla="*/ 6529086 w 8033654"/>
                <a:gd name="connsiteY6" fmla="*/ 402424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6482461 w 8033654"/>
                <a:gd name="connsiteY10" fmla="*/ 295697 h 7031915"/>
                <a:gd name="connsiteX11" fmla="*/ 2058287 w 8033654"/>
                <a:gd name="connsiteY11" fmla="*/ 0 h 7031915"/>
                <a:gd name="connsiteX12" fmla="*/ 2058326 w 8033654"/>
                <a:gd name="connsiteY12" fmla="*/ 0 h 7031915"/>
                <a:gd name="connsiteX13" fmla="*/ 5971699 w 8033654"/>
                <a:gd name="connsiteY13" fmla="*/ 0 h 7031915"/>
                <a:gd name="connsiteX14" fmla="*/ 5971700 w 8033654"/>
                <a:gd name="connsiteY14" fmla="*/ 0 h 7031915"/>
                <a:gd name="connsiteX15" fmla="*/ 5971740 w 8033654"/>
                <a:gd name="connsiteY15" fmla="*/ 0 h 7031915"/>
                <a:gd name="connsiteX16" fmla="*/ 6090371 w 8033654"/>
                <a:gd name="connsiteY16" fmla="*/ 11959 h 7031915"/>
                <a:gd name="connsiteX17" fmla="*/ 6357004 w 8033654"/>
                <a:gd name="connsiteY17" fmla="*/ 143562 h 7031915"/>
                <a:gd name="connsiteX18" fmla="*/ 6421756 w 8033654"/>
                <a:gd name="connsiteY18" fmla="*/ 209878 h 7031915"/>
                <a:gd name="connsiteX19" fmla="*/ 6426018 w 8033654"/>
                <a:gd name="connsiteY19" fmla="*/ 214243 h 7031915"/>
                <a:gd name="connsiteX20" fmla="*/ 6463356 w 8033654"/>
                <a:gd name="connsiteY20" fmla="*/ 268125 h 7031915"/>
                <a:gd name="connsiteX21" fmla="*/ 6480094 w 8033654"/>
                <a:gd name="connsiteY21" fmla="*/ 292278 h 7031915"/>
                <a:gd name="connsiteX22" fmla="*/ 6490605 w 8033654"/>
                <a:gd name="connsiteY22" fmla="*/ 298322 h 7031915"/>
                <a:gd name="connsiteX23" fmla="*/ 7949332 w 8033654"/>
                <a:gd name="connsiteY23" fmla="*/ 3216682 h 7031915"/>
                <a:gd name="connsiteX24" fmla="*/ 7992299 w 8033654"/>
                <a:gd name="connsiteY24" fmla="*/ 3302616 h 7031915"/>
                <a:gd name="connsiteX25" fmla="*/ 8021693 w 8033654"/>
                <a:gd name="connsiteY25" fmla="*/ 3397306 h 7031915"/>
                <a:gd name="connsiteX26" fmla="*/ 8033654 w 8033654"/>
                <a:gd name="connsiteY26" fmla="*/ 3515957 h 7031915"/>
                <a:gd name="connsiteX27" fmla="*/ 8021693 w 8033654"/>
                <a:gd name="connsiteY27" fmla="*/ 3634608 h 7031915"/>
                <a:gd name="connsiteX28" fmla="*/ 7992299 w 8033654"/>
                <a:gd name="connsiteY28" fmla="*/ 3729298 h 7031915"/>
                <a:gd name="connsiteX29" fmla="*/ 7949332 w 8033654"/>
                <a:gd name="connsiteY29" fmla="*/ 3815232 h 7031915"/>
                <a:gd name="connsiteX30" fmla="*/ 6535055 w 8033654"/>
                <a:gd name="connsiteY30" fmla="*/ 6638796 h 7031915"/>
                <a:gd name="connsiteX31" fmla="*/ 6524461 w 8033654"/>
                <a:gd name="connsiteY31" fmla="*/ 6646190 h 7031915"/>
                <a:gd name="connsiteX32" fmla="*/ 6482456 w 8033654"/>
                <a:gd name="connsiteY32" fmla="*/ 6736229 h 7031915"/>
                <a:gd name="connsiteX33" fmla="*/ 6090371 w 8033654"/>
                <a:gd name="connsiteY33" fmla="*/ 7019956 h 7031915"/>
                <a:gd name="connsiteX34" fmla="*/ 5971740 w 8033654"/>
                <a:gd name="connsiteY34" fmla="*/ 7031915 h 7031915"/>
                <a:gd name="connsiteX35" fmla="*/ 5971700 w 8033654"/>
                <a:gd name="connsiteY35" fmla="*/ 7031915 h 7031915"/>
                <a:gd name="connsiteX36" fmla="*/ 2058326 w 8033654"/>
                <a:gd name="connsiteY36" fmla="*/ 7031915 h 7031915"/>
                <a:gd name="connsiteX37" fmla="*/ 2176958 w 8033654"/>
                <a:gd name="connsiteY37" fmla="*/ 7019956 h 7031915"/>
                <a:gd name="connsiteX38" fmla="*/ 2176957 w 8033654"/>
                <a:gd name="connsiteY38" fmla="*/ 7019956 h 7031915"/>
                <a:gd name="connsiteX39" fmla="*/ 2058326 w 8033654"/>
                <a:gd name="connsiteY39" fmla="*/ 7031915 h 7031915"/>
                <a:gd name="connsiteX40" fmla="*/ 2058286 w 8033654"/>
                <a:gd name="connsiteY40" fmla="*/ 7031915 h 7031915"/>
                <a:gd name="connsiteX41" fmla="*/ 1939655 w 8033654"/>
                <a:gd name="connsiteY41" fmla="*/ 7019956 h 7031915"/>
                <a:gd name="connsiteX42" fmla="*/ 1642007 w 8033654"/>
                <a:gd name="connsiteY42" fmla="*/ 6859480 h 7031915"/>
                <a:gd name="connsiteX43" fmla="*/ 1570173 w 8033654"/>
                <a:gd name="connsiteY43" fmla="*/ 6772417 h 7031915"/>
                <a:gd name="connsiteX44" fmla="*/ 1508795 w 8033654"/>
                <a:gd name="connsiteY44" fmla="*/ 6649661 h 7031915"/>
                <a:gd name="connsiteX45" fmla="*/ 1508794 w 8033654"/>
                <a:gd name="connsiteY45" fmla="*/ 6649657 h 7031915"/>
                <a:gd name="connsiteX46" fmla="*/ 115723 w 8033654"/>
                <a:gd name="connsiteY46" fmla="*/ 3863519 h 7031915"/>
                <a:gd name="connsiteX47" fmla="*/ 115722 w 8033654"/>
                <a:gd name="connsiteY47" fmla="*/ 3863518 h 7031915"/>
                <a:gd name="connsiteX48" fmla="*/ 29470 w 8033654"/>
                <a:gd name="connsiteY48" fmla="*/ 3691014 h 7031915"/>
                <a:gd name="connsiteX49" fmla="*/ 11962 w 8033654"/>
                <a:gd name="connsiteY49" fmla="*/ 3634608 h 7031915"/>
                <a:gd name="connsiteX50" fmla="*/ 0 w 8033654"/>
                <a:gd name="connsiteY50" fmla="*/ 3515957 h 7031915"/>
                <a:gd name="connsiteX51" fmla="*/ 11962 w 8033654"/>
                <a:gd name="connsiteY51" fmla="*/ 3397306 h 7031915"/>
                <a:gd name="connsiteX52" fmla="*/ 29470 w 8033654"/>
                <a:gd name="connsiteY52" fmla="*/ 3340901 h 7031915"/>
                <a:gd name="connsiteX53" fmla="*/ 115722 w 8033654"/>
                <a:gd name="connsiteY53" fmla="*/ 3168396 h 7031915"/>
                <a:gd name="connsiteX54" fmla="*/ 115723 w 8033654"/>
                <a:gd name="connsiteY54" fmla="*/ 3168396 h 7031915"/>
                <a:gd name="connsiteX55" fmla="*/ 1508796 w 8033654"/>
                <a:gd name="connsiteY55" fmla="*/ 382255 h 7031915"/>
                <a:gd name="connsiteX56" fmla="*/ 1570174 w 8033654"/>
                <a:gd name="connsiteY56" fmla="*/ 259499 h 7031915"/>
                <a:gd name="connsiteX57" fmla="*/ 1642008 w 8033654"/>
                <a:gd name="connsiteY57" fmla="*/ 172435 h 7031915"/>
                <a:gd name="connsiteX58" fmla="*/ 1939656 w 8033654"/>
                <a:gd name="connsiteY58" fmla="*/ 11959 h 7031915"/>
                <a:gd name="connsiteX59" fmla="*/ 2058287 w 8033654"/>
                <a:gd name="connsiteY59" fmla="*/ 0 h 7031915"/>
                <a:gd name="connsiteX0" fmla="*/ 6556798 w 8033654"/>
                <a:gd name="connsiteY0" fmla="*/ 533489 h 7031915"/>
                <a:gd name="connsiteX1" fmla="*/ 6555365 w 8033654"/>
                <a:gd name="connsiteY1" fmla="*/ 531027 h 7031915"/>
                <a:gd name="connsiteX2" fmla="*/ 6556798 w 8033654"/>
                <a:gd name="connsiteY2" fmla="*/ 533489 h 7031915"/>
                <a:gd name="connsiteX3" fmla="*/ 6529086 w 8033654"/>
                <a:gd name="connsiteY3" fmla="*/ 402424 h 7031915"/>
                <a:gd name="connsiteX4" fmla="*/ 6540064 w 8033654"/>
                <a:gd name="connsiteY4" fmla="*/ 434562 h 7031915"/>
                <a:gd name="connsiteX5" fmla="*/ 6529086 w 8033654"/>
                <a:gd name="connsiteY5" fmla="*/ 402424 h 7031915"/>
                <a:gd name="connsiteX6" fmla="*/ 6482461 w 8033654"/>
                <a:gd name="connsiteY6" fmla="*/ 295697 h 7031915"/>
                <a:gd name="connsiteX7" fmla="*/ 6520430 w 8033654"/>
                <a:gd name="connsiteY7" fmla="*/ 377086 h 7031915"/>
                <a:gd name="connsiteX8" fmla="*/ 6515577 w 8033654"/>
                <a:gd name="connsiteY8" fmla="*/ 362878 h 7031915"/>
                <a:gd name="connsiteX9" fmla="*/ 6482461 w 8033654"/>
                <a:gd name="connsiteY9" fmla="*/ 295697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176957 w 8033654"/>
                <a:gd name="connsiteY37" fmla="*/ 7019956 h 7031915"/>
                <a:gd name="connsiteX38" fmla="*/ 2058326 w 8033654"/>
                <a:gd name="connsiteY38" fmla="*/ 7031915 h 7031915"/>
                <a:gd name="connsiteX39" fmla="*/ 2058286 w 8033654"/>
                <a:gd name="connsiteY39" fmla="*/ 7031915 h 7031915"/>
                <a:gd name="connsiteX40" fmla="*/ 1939655 w 8033654"/>
                <a:gd name="connsiteY40" fmla="*/ 7019956 h 7031915"/>
                <a:gd name="connsiteX41" fmla="*/ 1642007 w 8033654"/>
                <a:gd name="connsiteY41" fmla="*/ 6859480 h 7031915"/>
                <a:gd name="connsiteX42" fmla="*/ 1570173 w 8033654"/>
                <a:gd name="connsiteY42" fmla="*/ 6772417 h 7031915"/>
                <a:gd name="connsiteX43" fmla="*/ 1508795 w 8033654"/>
                <a:gd name="connsiteY43" fmla="*/ 6649661 h 7031915"/>
                <a:gd name="connsiteX44" fmla="*/ 1508794 w 8033654"/>
                <a:gd name="connsiteY44" fmla="*/ 6649657 h 7031915"/>
                <a:gd name="connsiteX45" fmla="*/ 115723 w 8033654"/>
                <a:gd name="connsiteY45" fmla="*/ 3863519 h 7031915"/>
                <a:gd name="connsiteX46" fmla="*/ 115722 w 8033654"/>
                <a:gd name="connsiteY46" fmla="*/ 3863518 h 7031915"/>
                <a:gd name="connsiteX47" fmla="*/ 29470 w 8033654"/>
                <a:gd name="connsiteY47" fmla="*/ 3691014 h 7031915"/>
                <a:gd name="connsiteX48" fmla="*/ 11962 w 8033654"/>
                <a:gd name="connsiteY48" fmla="*/ 3634608 h 7031915"/>
                <a:gd name="connsiteX49" fmla="*/ 0 w 8033654"/>
                <a:gd name="connsiteY49" fmla="*/ 3515957 h 7031915"/>
                <a:gd name="connsiteX50" fmla="*/ 11962 w 8033654"/>
                <a:gd name="connsiteY50" fmla="*/ 3397306 h 7031915"/>
                <a:gd name="connsiteX51" fmla="*/ 29470 w 8033654"/>
                <a:gd name="connsiteY51" fmla="*/ 3340901 h 7031915"/>
                <a:gd name="connsiteX52" fmla="*/ 115722 w 8033654"/>
                <a:gd name="connsiteY52" fmla="*/ 3168396 h 7031915"/>
                <a:gd name="connsiteX53" fmla="*/ 115723 w 8033654"/>
                <a:gd name="connsiteY53" fmla="*/ 3168396 h 7031915"/>
                <a:gd name="connsiteX54" fmla="*/ 1508796 w 8033654"/>
                <a:gd name="connsiteY54" fmla="*/ 382255 h 7031915"/>
                <a:gd name="connsiteX55" fmla="*/ 1570174 w 8033654"/>
                <a:gd name="connsiteY55" fmla="*/ 259499 h 7031915"/>
                <a:gd name="connsiteX56" fmla="*/ 1642008 w 8033654"/>
                <a:gd name="connsiteY56" fmla="*/ 172435 h 7031915"/>
                <a:gd name="connsiteX57" fmla="*/ 1939656 w 8033654"/>
                <a:gd name="connsiteY57" fmla="*/ 11959 h 7031915"/>
                <a:gd name="connsiteX58" fmla="*/ 2058287 w 8033654"/>
                <a:gd name="connsiteY58"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6490605 w 8033654"/>
                <a:gd name="connsiteY18" fmla="*/ 298322 h 7031915"/>
                <a:gd name="connsiteX19" fmla="*/ 7949332 w 8033654"/>
                <a:gd name="connsiteY19" fmla="*/ 3216682 h 7031915"/>
                <a:gd name="connsiteX20" fmla="*/ 7992299 w 8033654"/>
                <a:gd name="connsiteY20" fmla="*/ 3302616 h 7031915"/>
                <a:gd name="connsiteX21" fmla="*/ 8021693 w 8033654"/>
                <a:gd name="connsiteY21" fmla="*/ 3397306 h 7031915"/>
                <a:gd name="connsiteX22" fmla="*/ 8033654 w 8033654"/>
                <a:gd name="connsiteY22" fmla="*/ 3515957 h 7031915"/>
                <a:gd name="connsiteX23" fmla="*/ 8021693 w 8033654"/>
                <a:gd name="connsiteY23" fmla="*/ 3634608 h 7031915"/>
                <a:gd name="connsiteX24" fmla="*/ 7992299 w 8033654"/>
                <a:gd name="connsiteY24" fmla="*/ 3729298 h 7031915"/>
                <a:gd name="connsiteX25" fmla="*/ 7949332 w 8033654"/>
                <a:gd name="connsiteY25" fmla="*/ 3815232 h 7031915"/>
                <a:gd name="connsiteX26" fmla="*/ 6535055 w 8033654"/>
                <a:gd name="connsiteY26" fmla="*/ 6638796 h 7031915"/>
                <a:gd name="connsiteX27" fmla="*/ 6524461 w 8033654"/>
                <a:gd name="connsiteY27" fmla="*/ 6646190 h 7031915"/>
                <a:gd name="connsiteX28" fmla="*/ 6482456 w 8033654"/>
                <a:gd name="connsiteY28" fmla="*/ 6736229 h 7031915"/>
                <a:gd name="connsiteX29" fmla="*/ 6090371 w 8033654"/>
                <a:gd name="connsiteY29" fmla="*/ 7019956 h 7031915"/>
                <a:gd name="connsiteX30" fmla="*/ 5971740 w 8033654"/>
                <a:gd name="connsiteY30" fmla="*/ 7031915 h 7031915"/>
                <a:gd name="connsiteX31" fmla="*/ 5971700 w 8033654"/>
                <a:gd name="connsiteY31" fmla="*/ 7031915 h 7031915"/>
                <a:gd name="connsiteX32" fmla="*/ 2058326 w 8033654"/>
                <a:gd name="connsiteY32" fmla="*/ 7031915 h 7031915"/>
                <a:gd name="connsiteX33" fmla="*/ 2176958 w 8033654"/>
                <a:gd name="connsiteY33" fmla="*/ 7019956 h 7031915"/>
                <a:gd name="connsiteX34" fmla="*/ 2176957 w 8033654"/>
                <a:gd name="connsiteY34" fmla="*/ 7019956 h 7031915"/>
                <a:gd name="connsiteX35" fmla="*/ 2058326 w 8033654"/>
                <a:gd name="connsiteY35" fmla="*/ 7031915 h 7031915"/>
                <a:gd name="connsiteX36" fmla="*/ 2058286 w 8033654"/>
                <a:gd name="connsiteY36" fmla="*/ 7031915 h 7031915"/>
                <a:gd name="connsiteX37" fmla="*/ 1939655 w 8033654"/>
                <a:gd name="connsiteY37" fmla="*/ 7019956 h 7031915"/>
                <a:gd name="connsiteX38" fmla="*/ 1642007 w 8033654"/>
                <a:gd name="connsiteY38" fmla="*/ 6859480 h 7031915"/>
                <a:gd name="connsiteX39" fmla="*/ 1570173 w 8033654"/>
                <a:gd name="connsiteY39" fmla="*/ 6772417 h 7031915"/>
                <a:gd name="connsiteX40" fmla="*/ 1508795 w 8033654"/>
                <a:gd name="connsiteY40" fmla="*/ 6649661 h 7031915"/>
                <a:gd name="connsiteX41" fmla="*/ 1508794 w 8033654"/>
                <a:gd name="connsiteY41" fmla="*/ 6649657 h 7031915"/>
                <a:gd name="connsiteX42" fmla="*/ 115723 w 8033654"/>
                <a:gd name="connsiteY42" fmla="*/ 3863519 h 7031915"/>
                <a:gd name="connsiteX43" fmla="*/ 115722 w 8033654"/>
                <a:gd name="connsiteY43" fmla="*/ 3863518 h 7031915"/>
                <a:gd name="connsiteX44" fmla="*/ 29470 w 8033654"/>
                <a:gd name="connsiteY44" fmla="*/ 3691014 h 7031915"/>
                <a:gd name="connsiteX45" fmla="*/ 11962 w 8033654"/>
                <a:gd name="connsiteY45" fmla="*/ 3634608 h 7031915"/>
                <a:gd name="connsiteX46" fmla="*/ 0 w 8033654"/>
                <a:gd name="connsiteY46" fmla="*/ 3515957 h 7031915"/>
                <a:gd name="connsiteX47" fmla="*/ 11962 w 8033654"/>
                <a:gd name="connsiteY47" fmla="*/ 3397306 h 7031915"/>
                <a:gd name="connsiteX48" fmla="*/ 29470 w 8033654"/>
                <a:gd name="connsiteY48" fmla="*/ 3340901 h 7031915"/>
                <a:gd name="connsiteX49" fmla="*/ 115722 w 8033654"/>
                <a:gd name="connsiteY49" fmla="*/ 3168396 h 7031915"/>
                <a:gd name="connsiteX50" fmla="*/ 115723 w 8033654"/>
                <a:gd name="connsiteY50" fmla="*/ 3168396 h 7031915"/>
                <a:gd name="connsiteX51" fmla="*/ 1508796 w 8033654"/>
                <a:gd name="connsiteY51" fmla="*/ 382255 h 7031915"/>
                <a:gd name="connsiteX52" fmla="*/ 1570174 w 8033654"/>
                <a:gd name="connsiteY52" fmla="*/ 259499 h 7031915"/>
                <a:gd name="connsiteX53" fmla="*/ 1642008 w 8033654"/>
                <a:gd name="connsiteY53" fmla="*/ 172435 h 7031915"/>
                <a:gd name="connsiteX54" fmla="*/ 1939656 w 8033654"/>
                <a:gd name="connsiteY54" fmla="*/ 11959 h 7031915"/>
                <a:gd name="connsiteX55" fmla="*/ 2058287 w 8033654"/>
                <a:gd name="connsiteY55"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7949332 w 8033654"/>
                <a:gd name="connsiteY18" fmla="*/ 3216682 h 7031915"/>
                <a:gd name="connsiteX19" fmla="*/ 7992299 w 8033654"/>
                <a:gd name="connsiteY19" fmla="*/ 3302616 h 7031915"/>
                <a:gd name="connsiteX20" fmla="*/ 8021693 w 8033654"/>
                <a:gd name="connsiteY20" fmla="*/ 3397306 h 7031915"/>
                <a:gd name="connsiteX21" fmla="*/ 8033654 w 8033654"/>
                <a:gd name="connsiteY21" fmla="*/ 3515957 h 7031915"/>
                <a:gd name="connsiteX22" fmla="*/ 8021693 w 8033654"/>
                <a:gd name="connsiteY22" fmla="*/ 3634608 h 7031915"/>
                <a:gd name="connsiteX23" fmla="*/ 7992299 w 8033654"/>
                <a:gd name="connsiteY23" fmla="*/ 3729298 h 7031915"/>
                <a:gd name="connsiteX24" fmla="*/ 7949332 w 8033654"/>
                <a:gd name="connsiteY24" fmla="*/ 3815232 h 7031915"/>
                <a:gd name="connsiteX25" fmla="*/ 6535055 w 8033654"/>
                <a:gd name="connsiteY25" fmla="*/ 6638796 h 7031915"/>
                <a:gd name="connsiteX26" fmla="*/ 6524461 w 8033654"/>
                <a:gd name="connsiteY26" fmla="*/ 6646190 h 7031915"/>
                <a:gd name="connsiteX27" fmla="*/ 6482456 w 8033654"/>
                <a:gd name="connsiteY27" fmla="*/ 6736229 h 7031915"/>
                <a:gd name="connsiteX28" fmla="*/ 6090371 w 8033654"/>
                <a:gd name="connsiteY28" fmla="*/ 7019956 h 7031915"/>
                <a:gd name="connsiteX29" fmla="*/ 5971740 w 8033654"/>
                <a:gd name="connsiteY29" fmla="*/ 7031915 h 7031915"/>
                <a:gd name="connsiteX30" fmla="*/ 5971700 w 8033654"/>
                <a:gd name="connsiteY30" fmla="*/ 7031915 h 7031915"/>
                <a:gd name="connsiteX31" fmla="*/ 2058326 w 8033654"/>
                <a:gd name="connsiteY31" fmla="*/ 7031915 h 7031915"/>
                <a:gd name="connsiteX32" fmla="*/ 2176958 w 8033654"/>
                <a:gd name="connsiteY32" fmla="*/ 7019956 h 7031915"/>
                <a:gd name="connsiteX33" fmla="*/ 2176957 w 8033654"/>
                <a:gd name="connsiteY33" fmla="*/ 7019956 h 7031915"/>
                <a:gd name="connsiteX34" fmla="*/ 2058326 w 8033654"/>
                <a:gd name="connsiteY34" fmla="*/ 7031915 h 7031915"/>
                <a:gd name="connsiteX35" fmla="*/ 2058286 w 8033654"/>
                <a:gd name="connsiteY35" fmla="*/ 7031915 h 7031915"/>
                <a:gd name="connsiteX36" fmla="*/ 1939655 w 8033654"/>
                <a:gd name="connsiteY36" fmla="*/ 7019956 h 7031915"/>
                <a:gd name="connsiteX37" fmla="*/ 1642007 w 8033654"/>
                <a:gd name="connsiteY37" fmla="*/ 6859480 h 7031915"/>
                <a:gd name="connsiteX38" fmla="*/ 1570173 w 8033654"/>
                <a:gd name="connsiteY38" fmla="*/ 6772417 h 7031915"/>
                <a:gd name="connsiteX39" fmla="*/ 1508795 w 8033654"/>
                <a:gd name="connsiteY39" fmla="*/ 6649661 h 7031915"/>
                <a:gd name="connsiteX40" fmla="*/ 1508794 w 8033654"/>
                <a:gd name="connsiteY40" fmla="*/ 6649657 h 7031915"/>
                <a:gd name="connsiteX41" fmla="*/ 115723 w 8033654"/>
                <a:gd name="connsiteY41" fmla="*/ 3863519 h 7031915"/>
                <a:gd name="connsiteX42" fmla="*/ 115722 w 8033654"/>
                <a:gd name="connsiteY42" fmla="*/ 3863518 h 7031915"/>
                <a:gd name="connsiteX43" fmla="*/ 29470 w 8033654"/>
                <a:gd name="connsiteY43" fmla="*/ 3691014 h 7031915"/>
                <a:gd name="connsiteX44" fmla="*/ 11962 w 8033654"/>
                <a:gd name="connsiteY44" fmla="*/ 3634608 h 7031915"/>
                <a:gd name="connsiteX45" fmla="*/ 0 w 8033654"/>
                <a:gd name="connsiteY45" fmla="*/ 3515957 h 7031915"/>
                <a:gd name="connsiteX46" fmla="*/ 11962 w 8033654"/>
                <a:gd name="connsiteY46" fmla="*/ 3397306 h 7031915"/>
                <a:gd name="connsiteX47" fmla="*/ 29470 w 8033654"/>
                <a:gd name="connsiteY47" fmla="*/ 3340901 h 7031915"/>
                <a:gd name="connsiteX48" fmla="*/ 115722 w 8033654"/>
                <a:gd name="connsiteY48" fmla="*/ 3168396 h 7031915"/>
                <a:gd name="connsiteX49" fmla="*/ 115723 w 8033654"/>
                <a:gd name="connsiteY49" fmla="*/ 3168396 h 7031915"/>
                <a:gd name="connsiteX50" fmla="*/ 1508796 w 8033654"/>
                <a:gd name="connsiteY50" fmla="*/ 382255 h 7031915"/>
                <a:gd name="connsiteX51" fmla="*/ 1570174 w 8033654"/>
                <a:gd name="connsiteY51" fmla="*/ 259499 h 7031915"/>
                <a:gd name="connsiteX52" fmla="*/ 1642008 w 8033654"/>
                <a:gd name="connsiteY52" fmla="*/ 172435 h 7031915"/>
                <a:gd name="connsiteX53" fmla="*/ 1939656 w 8033654"/>
                <a:gd name="connsiteY53" fmla="*/ 11959 h 7031915"/>
                <a:gd name="connsiteX54" fmla="*/ 2058287 w 8033654"/>
                <a:gd name="connsiteY54"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482461 w 8033654"/>
                <a:gd name="connsiteY5" fmla="*/ 295697 h 7031915"/>
                <a:gd name="connsiteX6" fmla="*/ 2058287 w 8033654"/>
                <a:gd name="connsiteY6" fmla="*/ 0 h 7031915"/>
                <a:gd name="connsiteX7" fmla="*/ 2058326 w 8033654"/>
                <a:gd name="connsiteY7" fmla="*/ 0 h 7031915"/>
                <a:gd name="connsiteX8" fmla="*/ 5971699 w 8033654"/>
                <a:gd name="connsiteY8" fmla="*/ 0 h 7031915"/>
                <a:gd name="connsiteX9" fmla="*/ 5971700 w 8033654"/>
                <a:gd name="connsiteY9" fmla="*/ 0 h 7031915"/>
                <a:gd name="connsiteX10" fmla="*/ 5971740 w 8033654"/>
                <a:gd name="connsiteY10" fmla="*/ 0 h 7031915"/>
                <a:gd name="connsiteX11" fmla="*/ 6090371 w 8033654"/>
                <a:gd name="connsiteY11" fmla="*/ 11959 h 7031915"/>
                <a:gd name="connsiteX12" fmla="*/ 6357004 w 8033654"/>
                <a:gd name="connsiteY12" fmla="*/ 143562 h 7031915"/>
                <a:gd name="connsiteX13" fmla="*/ 6421756 w 8033654"/>
                <a:gd name="connsiteY13" fmla="*/ 209878 h 7031915"/>
                <a:gd name="connsiteX14" fmla="*/ 6426018 w 8033654"/>
                <a:gd name="connsiteY14" fmla="*/ 214243 h 7031915"/>
                <a:gd name="connsiteX15" fmla="*/ 6463356 w 8033654"/>
                <a:gd name="connsiteY15" fmla="*/ 268125 h 7031915"/>
                <a:gd name="connsiteX16" fmla="*/ 6480094 w 8033654"/>
                <a:gd name="connsiteY16" fmla="*/ 292278 h 7031915"/>
                <a:gd name="connsiteX17" fmla="*/ 7949332 w 8033654"/>
                <a:gd name="connsiteY17" fmla="*/ 3216682 h 7031915"/>
                <a:gd name="connsiteX18" fmla="*/ 7992299 w 8033654"/>
                <a:gd name="connsiteY18" fmla="*/ 3302616 h 7031915"/>
                <a:gd name="connsiteX19" fmla="*/ 8021693 w 8033654"/>
                <a:gd name="connsiteY19" fmla="*/ 3397306 h 7031915"/>
                <a:gd name="connsiteX20" fmla="*/ 8033654 w 8033654"/>
                <a:gd name="connsiteY20" fmla="*/ 3515957 h 7031915"/>
                <a:gd name="connsiteX21" fmla="*/ 8021693 w 8033654"/>
                <a:gd name="connsiteY21" fmla="*/ 3634608 h 7031915"/>
                <a:gd name="connsiteX22" fmla="*/ 7992299 w 8033654"/>
                <a:gd name="connsiteY22" fmla="*/ 3729298 h 7031915"/>
                <a:gd name="connsiteX23" fmla="*/ 7949332 w 8033654"/>
                <a:gd name="connsiteY23" fmla="*/ 3815232 h 7031915"/>
                <a:gd name="connsiteX24" fmla="*/ 6535055 w 8033654"/>
                <a:gd name="connsiteY24" fmla="*/ 6638796 h 7031915"/>
                <a:gd name="connsiteX25" fmla="*/ 6524461 w 8033654"/>
                <a:gd name="connsiteY25" fmla="*/ 6646190 h 7031915"/>
                <a:gd name="connsiteX26" fmla="*/ 6482456 w 8033654"/>
                <a:gd name="connsiteY26" fmla="*/ 6736229 h 7031915"/>
                <a:gd name="connsiteX27" fmla="*/ 6090371 w 8033654"/>
                <a:gd name="connsiteY27" fmla="*/ 7019956 h 7031915"/>
                <a:gd name="connsiteX28" fmla="*/ 5971740 w 8033654"/>
                <a:gd name="connsiteY28" fmla="*/ 7031915 h 7031915"/>
                <a:gd name="connsiteX29" fmla="*/ 5971700 w 8033654"/>
                <a:gd name="connsiteY29" fmla="*/ 7031915 h 7031915"/>
                <a:gd name="connsiteX30" fmla="*/ 2058326 w 8033654"/>
                <a:gd name="connsiteY30" fmla="*/ 7031915 h 7031915"/>
                <a:gd name="connsiteX31" fmla="*/ 2176958 w 8033654"/>
                <a:gd name="connsiteY31" fmla="*/ 7019956 h 7031915"/>
                <a:gd name="connsiteX32" fmla="*/ 2176957 w 8033654"/>
                <a:gd name="connsiteY32" fmla="*/ 7019956 h 7031915"/>
                <a:gd name="connsiteX33" fmla="*/ 2058326 w 8033654"/>
                <a:gd name="connsiteY33" fmla="*/ 7031915 h 7031915"/>
                <a:gd name="connsiteX34" fmla="*/ 2058286 w 8033654"/>
                <a:gd name="connsiteY34" fmla="*/ 7031915 h 7031915"/>
                <a:gd name="connsiteX35" fmla="*/ 1939655 w 8033654"/>
                <a:gd name="connsiteY35" fmla="*/ 7019956 h 7031915"/>
                <a:gd name="connsiteX36" fmla="*/ 1642007 w 8033654"/>
                <a:gd name="connsiteY36" fmla="*/ 6859480 h 7031915"/>
                <a:gd name="connsiteX37" fmla="*/ 1570173 w 8033654"/>
                <a:gd name="connsiteY37" fmla="*/ 6772417 h 7031915"/>
                <a:gd name="connsiteX38" fmla="*/ 1508795 w 8033654"/>
                <a:gd name="connsiteY38" fmla="*/ 6649661 h 7031915"/>
                <a:gd name="connsiteX39" fmla="*/ 1508794 w 8033654"/>
                <a:gd name="connsiteY39" fmla="*/ 6649657 h 7031915"/>
                <a:gd name="connsiteX40" fmla="*/ 115723 w 8033654"/>
                <a:gd name="connsiteY40" fmla="*/ 3863519 h 7031915"/>
                <a:gd name="connsiteX41" fmla="*/ 115722 w 8033654"/>
                <a:gd name="connsiteY41" fmla="*/ 3863518 h 7031915"/>
                <a:gd name="connsiteX42" fmla="*/ 29470 w 8033654"/>
                <a:gd name="connsiteY42" fmla="*/ 3691014 h 7031915"/>
                <a:gd name="connsiteX43" fmla="*/ 11962 w 8033654"/>
                <a:gd name="connsiteY43" fmla="*/ 3634608 h 7031915"/>
                <a:gd name="connsiteX44" fmla="*/ 0 w 8033654"/>
                <a:gd name="connsiteY44" fmla="*/ 3515957 h 7031915"/>
                <a:gd name="connsiteX45" fmla="*/ 11962 w 8033654"/>
                <a:gd name="connsiteY45" fmla="*/ 3397306 h 7031915"/>
                <a:gd name="connsiteX46" fmla="*/ 29470 w 8033654"/>
                <a:gd name="connsiteY46" fmla="*/ 3340901 h 7031915"/>
                <a:gd name="connsiteX47" fmla="*/ 115722 w 8033654"/>
                <a:gd name="connsiteY47" fmla="*/ 3168396 h 7031915"/>
                <a:gd name="connsiteX48" fmla="*/ 115723 w 8033654"/>
                <a:gd name="connsiteY48" fmla="*/ 3168396 h 7031915"/>
                <a:gd name="connsiteX49" fmla="*/ 1508796 w 8033654"/>
                <a:gd name="connsiteY49" fmla="*/ 382255 h 7031915"/>
                <a:gd name="connsiteX50" fmla="*/ 1570174 w 8033654"/>
                <a:gd name="connsiteY50" fmla="*/ 259499 h 7031915"/>
                <a:gd name="connsiteX51" fmla="*/ 1642008 w 8033654"/>
                <a:gd name="connsiteY51" fmla="*/ 172435 h 7031915"/>
                <a:gd name="connsiteX52" fmla="*/ 1939656 w 8033654"/>
                <a:gd name="connsiteY52" fmla="*/ 11959 h 7031915"/>
                <a:gd name="connsiteX53" fmla="*/ 2058287 w 8033654"/>
                <a:gd name="connsiteY53"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2058287 w 8033654"/>
                <a:gd name="connsiteY3" fmla="*/ 0 h 7031915"/>
                <a:gd name="connsiteX4" fmla="*/ 2058326 w 8033654"/>
                <a:gd name="connsiteY4" fmla="*/ 0 h 7031915"/>
                <a:gd name="connsiteX5" fmla="*/ 5971699 w 8033654"/>
                <a:gd name="connsiteY5" fmla="*/ 0 h 7031915"/>
                <a:gd name="connsiteX6" fmla="*/ 5971700 w 8033654"/>
                <a:gd name="connsiteY6" fmla="*/ 0 h 7031915"/>
                <a:gd name="connsiteX7" fmla="*/ 5971740 w 8033654"/>
                <a:gd name="connsiteY7" fmla="*/ 0 h 7031915"/>
                <a:gd name="connsiteX8" fmla="*/ 6090371 w 8033654"/>
                <a:gd name="connsiteY8" fmla="*/ 11959 h 7031915"/>
                <a:gd name="connsiteX9" fmla="*/ 6357004 w 8033654"/>
                <a:gd name="connsiteY9" fmla="*/ 143562 h 7031915"/>
                <a:gd name="connsiteX10" fmla="*/ 6421756 w 8033654"/>
                <a:gd name="connsiteY10" fmla="*/ 209878 h 7031915"/>
                <a:gd name="connsiteX11" fmla="*/ 6426018 w 8033654"/>
                <a:gd name="connsiteY11" fmla="*/ 214243 h 7031915"/>
                <a:gd name="connsiteX12" fmla="*/ 6463356 w 8033654"/>
                <a:gd name="connsiteY12" fmla="*/ 268125 h 7031915"/>
                <a:gd name="connsiteX13" fmla="*/ 6480094 w 8033654"/>
                <a:gd name="connsiteY13" fmla="*/ 292278 h 7031915"/>
                <a:gd name="connsiteX14" fmla="*/ 7949332 w 8033654"/>
                <a:gd name="connsiteY14" fmla="*/ 3216682 h 7031915"/>
                <a:gd name="connsiteX15" fmla="*/ 7992299 w 8033654"/>
                <a:gd name="connsiteY15" fmla="*/ 3302616 h 7031915"/>
                <a:gd name="connsiteX16" fmla="*/ 8021693 w 8033654"/>
                <a:gd name="connsiteY16" fmla="*/ 3397306 h 7031915"/>
                <a:gd name="connsiteX17" fmla="*/ 8033654 w 8033654"/>
                <a:gd name="connsiteY17" fmla="*/ 3515957 h 7031915"/>
                <a:gd name="connsiteX18" fmla="*/ 8021693 w 8033654"/>
                <a:gd name="connsiteY18" fmla="*/ 3634608 h 7031915"/>
                <a:gd name="connsiteX19" fmla="*/ 7992299 w 8033654"/>
                <a:gd name="connsiteY19" fmla="*/ 3729298 h 7031915"/>
                <a:gd name="connsiteX20" fmla="*/ 7949332 w 8033654"/>
                <a:gd name="connsiteY20" fmla="*/ 3815232 h 7031915"/>
                <a:gd name="connsiteX21" fmla="*/ 6535055 w 8033654"/>
                <a:gd name="connsiteY21" fmla="*/ 6638796 h 7031915"/>
                <a:gd name="connsiteX22" fmla="*/ 6524461 w 8033654"/>
                <a:gd name="connsiteY22" fmla="*/ 6646190 h 7031915"/>
                <a:gd name="connsiteX23" fmla="*/ 6482456 w 8033654"/>
                <a:gd name="connsiteY23" fmla="*/ 6736229 h 7031915"/>
                <a:gd name="connsiteX24" fmla="*/ 6090371 w 8033654"/>
                <a:gd name="connsiteY24" fmla="*/ 7019956 h 7031915"/>
                <a:gd name="connsiteX25" fmla="*/ 5971740 w 8033654"/>
                <a:gd name="connsiteY25" fmla="*/ 7031915 h 7031915"/>
                <a:gd name="connsiteX26" fmla="*/ 5971700 w 8033654"/>
                <a:gd name="connsiteY26" fmla="*/ 7031915 h 7031915"/>
                <a:gd name="connsiteX27" fmla="*/ 2058326 w 8033654"/>
                <a:gd name="connsiteY27" fmla="*/ 7031915 h 7031915"/>
                <a:gd name="connsiteX28" fmla="*/ 2176958 w 8033654"/>
                <a:gd name="connsiteY28" fmla="*/ 7019956 h 7031915"/>
                <a:gd name="connsiteX29" fmla="*/ 2176957 w 8033654"/>
                <a:gd name="connsiteY29" fmla="*/ 7019956 h 7031915"/>
                <a:gd name="connsiteX30" fmla="*/ 2058326 w 8033654"/>
                <a:gd name="connsiteY30" fmla="*/ 7031915 h 7031915"/>
                <a:gd name="connsiteX31" fmla="*/ 2058286 w 8033654"/>
                <a:gd name="connsiteY31" fmla="*/ 7031915 h 7031915"/>
                <a:gd name="connsiteX32" fmla="*/ 1939655 w 8033654"/>
                <a:gd name="connsiteY32" fmla="*/ 7019956 h 7031915"/>
                <a:gd name="connsiteX33" fmla="*/ 1642007 w 8033654"/>
                <a:gd name="connsiteY33" fmla="*/ 6859480 h 7031915"/>
                <a:gd name="connsiteX34" fmla="*/ 1570173 w 8033654"/>
                <a:gd name="connsiteY34" fmla="*/ 6772417 h 7031915"/>
                <a:gd name="connsiteX35" fmla="*/ 1508795 w 8033654"/>
                <a:gd name="connsiteY35" fmla="*/ 6649661 h 7031915"/>
                <a:gd name="connsiteX36" fmla="*/ 1508794 w 8033654"/>
                <a:gd name="connsiteY36" fmla="*/ 6649657 h 7031915"/>
                <a:gd name="connsiteX37" fmla="*/ 115723 w 8033654"/>
                <a:gd name="connsiteY37" fmla="*/ 3863519 h 7031915"/>
                <a:gd name="connsiteX38" fmla="*/ 115722 w 8033654"/>
                <a:gd name="connsiteY38" fmla="*/ 3863518 h 7031915"/>
                <a:gd name="connsiteX39" fmla="*/ 29470 w 8033654"/>
                <a:gd name="connsiteY39" fmla="*/ 3691014 h 7031915"/>
                <a:gd name="connsiteX40" fmla="*/ 11962 w 8033654"/>
                <a:gd name="connsiteY40" fmla="*/ 3634608 h 7031915"/>
                <a:gd name="connsiteX41" fmla="*/ 0 w 8033654"/>
                <a:gd name="connsiteY41" fmla="*/ 3515957 h 7031915"/>
                <a:gd name="connsiteX42" fmla="*/ 11962 w 8033654"/>
                <a:gd name="connsiteY42" fmla="*/ 3397306 h 7031915"/>
                <a:gd name="connsiteX43" fmla="*/ 29470 w 8033654"/>
                <a:gd name="connsiteY43" fmla="*/ 3340901 h 7031915"/>
                <a:gd name="connsiteX44" fmla="*/ 115722 w 8033654"/>
                <a:gd name="connsiteY44" fmla="*/ 3168396 h 7031915"/>
                <a:gd name="connsiteX45" fmla="*/ 115723 w 8033654"/>
                <a:gd name="connsiteY45" fmla="*/ 3168396 h 7031915"/>
                <a:gd name="connsiteX46" fmla="*/ 1508796 w 8033654"/>
                <a:gd name="connsiteY46" fmla="*/ 382255 h 7031915"/>
                <a:gd name="connsiteX47" fmla="*/ 1570174 w 8033654"/>
                <a:gd name="connsiteY47" fmla="*/ 259499 h 7031915"/>
                <a:gd name="connsiteX48" fmla="*/ 1642008 w 8033654"/>
                <a:gd name="connsiteY48" fmla="*/ 172435 h 7031915"/>
                <a:gd name="connsiteX49" fmla="*/ 1939656 w 8033654"/>
                <a:gd name="connsiteY49" fmla="*/ 11959 h 7031915"/>
                <a:gd name="connsiteX50" fmla="*/ 2058287 w 8033654"/>
                <a:gd name="connsiteY50"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6480094 w 8033654"/>
                <a:gd name="connsiteY10" fmla="*/ 292278 h 7031915"/>
                <a:gd name="connsiteX11" fmla="*/ 7949332 w 8033654"/>
                <a:gd name="connsiteY11" fmla="*/ 3216682 h 7031915"/>
                <a:gd name="connsiteX12" fmla="*/ 7992299 w 8033654"/>
                <a:gd name="connsiteY12" fmla="*/ 3302616 h 7031915"/>
                <a:gd name="connsiteX13" fmla="*/ 8021693 w 8033654"/>
                <a:gd name="connsiteY13" fmla="*/ 3397306 h 7031915"/>
                <a:gd name="connsiteX14" fmla="*/ 8033654 w 8033654"/>
                <a:gd name="connsiteY14" fmla="*/ 3515957 h 7031915"/>
                <a:gd name="connsiteX15" fmla="*/ 8021693 w 8033654"/>
                <a:gd name="connsiteY15" fmla="*/ 3634608 h 7031915"/>
                <a:gd name="connsiteX16" fmla="*/ 7992299 w 8033654"/>
                <a:gd name="connsiteY16" fmla="*/ 3729298 h 7031915"/>
                <a:gd name="connsiteX17" fmla="*/ 7949332 w 8033654"/>
                <a:gd name="connsiteY17" fmla="*/ 3815232 h 7031915"/>
                <a:gd name="connsiteX18" fmla="*/ 6535055 w 8033654"/>
                <a:gd name="connsiteY18" fmla="*/ 6638796 h 7031915"/>
                <a:gd name="connsiteX19" fmla="*/ 6524461 w 8033654"/>
                <a:gd name="connsiteY19" fmla="*/ 6646190 h 7031915"/>
                <a:gd name="connsiteX20" fmla="*/ 6482456 w 8033654"/>
                <a:gd name="connsiteY20" fmla="*/ 6736229 h 7031915"/>
                <a:gd name="connsiteX21" fmla="*/ 6090371 w 8033654"/>
                <a:gd name="connsiteY21" fmla="*/ 7019956 h 7031915"/>
                <a:gd name="connsiteX22" fmla="*/ 5971740 w 8033654"/>
                <a:gd name="connsiteY22" fmla="*/ 7031915 h 7031915"/>
                <a:gd name="connsiteX23" fmla="*/ 5971700 w 8033654"/>
                <a:gd name="connsiteY23" fmla="*/ 7031915 h 7031915"/>
                <a:gd name="connsiteX24" fmla="*/ 2058326 w 8033654"/>
                <a:gd name="connsiteY24" fmla="*/ 7031915 h 7031915"/>
                <a:gd name="connsiteX25" fmla="*/ 2176958 w 8033654"/>
                <a:gd name="connsiteY25" fmla="*/ 7019956 h 7031915"/>
                <a:gd name="connsiteX26" fmla="*/ 2176957 w 8033654"/>
                <a:gd name="connsiteY26" fmla="*/ 7019956 h 7031915"/>
                <a:gd name="connsiteX27" fmla="*/ 2058326 w 8033654"/>
                <a:gd name="connsiteY27" fmla="*/ 7031915 h 7031915"/>
                <a:gd name="connsiteX28" fmla="*/ 2058286 w 8033654"/>
                <a:gd name="connsiteY28" fmla="*/ 7031915 h 7031915"/>
                <a:gd name="connsiteX29" fmla="*/ 1939655 w 8033654"/>
                <a:gd name="connsiteY29" fmla="*/ 7019956 h 7031915"/>
                <a:gd name="connsiteX30" fmla="*/ 1642007 w 8033654"/>
                <a:gd name="connsiteY30" fmla="*/ 6859480 h 7031915"/>
                <a:gd name="connsiteX31" fmla="*/ 1570173 w 8033654"/>
                <a:gd name="connsiteY31" fmla="*/ 6772417 h 7031915"/>
                <a:gd name="connsiteX32" fmla="*/ 1508795 w 8033654"/>
                <a:gd name="connsiteY32" fmla="*/ 6649661 h 7031915"/>
                <a:gd name="connsiteX33" fmla="*/ 1508794 w 8033654"/>
                <a:gd name="connsiteY33" fmla="*/ 6649657 h 7031915"/>
                <a:gd name="connsiteX34" fmla="*/ 115723 w 8033654"/>
                <a:gd name="connsiteY34" fmla="*/ 3863519 h 7031915"/>
                <a:gd name="connsiteX35" fmla="*/ 115722 w 8033654"/>
                <a:gd name="connsiteY35" fmla="*/ 3863518 h 7031915"/>
                <a:gd name="connsiteX36" fmla="*/ 29470 w 8033654"/>
                <a:gd name="connsiteY36" fmla="*/ 3691014 h 7031915"/>
                <a:gd name="connsiteX37" fmla="*/ 11962 w 8033654"/>
                <a:gd name="connsiteY37" fmla="*/ 3634608 h 7031915"/>
                <a:gd name="connsiteX38" fmla="*/ 0 w 8033654"/>
                <a:gd name="connsiteY38" fmla="*/ 3515957 h 7031915"/>
                <a:gd name="connsiteX39" fmla="*/ 11962 w 8033654"/>
                <a:gd name="connsiteY39" fmla="*/ 3397306 h 7031915"/>
                <a:gd name="connsiteX40" fmla="*/ 29470 w 8033654"/>
                <a:gd name="connsiteY40" fmla="*/ 3340901 h 7031915"/>
                <a:gd name="connsiteX41" fmla="*/ 115722 w 8033654"/>
                <a:gd name="connsiteY41" fmla="*/ 3168396 h 7031915"/>
                <a:gd name="connsiteX42" fmla="*/ 115723 w 8033654"/>
                <a:gd name="connsiteY42" fmla="*/ 3168396 h 7031915"/>
                <a:gd name="connsiteX43" fmla="*/ 1508796 w 8033654"/>
                <a:gd name="connsiteY43" fmla="*/ 382255 h 7031915"/>
                <a:gd name="connsiteX44" fmla="*/ 1570174 w 8033654"/>
                <a:gd name="connsiteY44" fmla="*/ 259499 h 7031915"/>
                <a:gd name="connsiteX45" fmla="*/ 1642008 w 8033654"/>
                <a:gd name="connsiteY45" fmla="*/ 172435 h 7031915"/>
                <a:gd name="connsiteX46" fmla="*/ 1939656 w 8033654"/>
                <a:gd name="connsiteY46" fmla="*/ 11959 h 7031915"/>
                <a:gd name="connsiteX47" fmla="*/ 2058287 w 8033654"/>
                <a:gd name="connsiteY47"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176957 w 8033654"/>
                <a:gd name="connsiteY25" fmla="*/ 7019956 h 7031915"/>
                <a:gd name="connsiteX26" fmla="*/ 2058326 w 8033654"/>
                <a:gd name="connsiteY26" fmla="*/ 7031915 h 7031915"/>
                <a:gd name="connsiteX27" fmla="*/ 2058286 w 8033654"/>
                <a:gd name="connsiteY27" fmla="*/ 7031915 h 7031915"/>
                <a:gd name="connsiteX28" fmla="*/ 1939655 w 8033654"/>
                <a:gd name="connsiteY28" fmla="*/ 7019956 h 7031915"/>
                <a:gd name="connsiteX29" fmla="*/ 1642007 w 8033654"/>
                <a:gd name="connsiteY29" fmla="*/ 6859480 h 7031915"/>
                <a:gd name="connsiteX30" fmla="*/ 1570173 w 8033654"/>
                <a:gd name="connsiteY30" fmla="*/ 6772417 h 7031915"/>
                <a:gd name="connsiteX31" fmla="*/ 1508795 w 8033654"/>
                <a:gd name="connsiteY31" fmla="*/ 6649661 h 7031915"/>
                <a:gd name="connsiteX32" fmla="*/ 1508794 w 8033654"/>
                <a:gd name="connsiteY32" fmla="*/ 6649657 h 7031915"/>
                <a:gd name="connsiteX33" fmla="*/ 115723 w 8033654"/>
                <a:gd name="connsiteY33" fmla="*/ 3863519 h 7031915"/>
                <a:gd name="connsiteX34" fmla="*/ 115722 w 8033654"/>
                <a:gd name="connsiteY34" fmla="*/ 3863518 h 7031915"/>
                <a:gd name="connsiteX35" fmla="*/ 29470 w 8033654"/>
                <a:gd name="connsiteY35" fmla="*/ 3691014 h 7031915"/>
                <a:gd name="connsiteX36" fmla="*/ 11962 w 8033654"/>
                <a:gd name="connsiteY36" fmla="*/ 3634608 h 7031915"/>
                <a:gd name="connsiteX37" fmla="*/ 0 w 8033654"/>
                <a:gd name="connsiteY37" fmla="*/ 3515957 h 7031915"/>
                <a:gd name="connsiteX38" fmla="*/ 11962 w 8033654"/>
                <a:gd name="connsiteY38" fmla="*/ 3397306 h 7031915"/>
                <a:gd name="connsiteX39" fmla="*/ 29470 w 8033654"/>
                <a:gd name="connsiteY39" fmla="*/ 3340901 h 7031915"/>
                <a:gd name="connsiteX40" fmla="*/ 115722 w 8033654"/>
                <a:gd name="connsiteY40" fmla="*/ 3168396 h 7031915"/>
                <a:gd name="connsiteX41" fmla="*/ 115723 w 8033654"/>
                <a:gd name="connsiteY41" fmla="*/ 3168396 h 7031915"/>
                <a:gd name="connsiteX42" fmla="*/ 1508796 w 8033654"/>
                <a:gd name="connsiteY42" fmla="*/ 382255 h 7031915"/>
                <a:gd name="connsiteX43" fmla="*/ 1570174 w 8033654"/>
                <a:gd name="connsiteY43" fmla="*/ 259499 h 7031915"/>
                <a:gd name="connsiteX44" fmla="*/ 1642008 w 8033654"/>
                <a:gd name="connsiteY44" fmla="*/ 172435 h 7031915"/>
                <a:gd name="connsiteX45" fmla="*/ 1939656 w 8033654"/>
                <a:gd name="connsiteY45" fmla="*/ 11959 h 7031915"/>
                <a:gd name="connsiteX46" fmla="*/ 2058287 w 8033654"/>
                <a:gd name="connsiteY46"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058326 w 8033654"/>
                <a:gd name="connsiteY25" fmla="*/ 7031915 h 7031915"/>
                <a:gd name="connsiteX26" fmla="*/ 2058286 w 8033654"/>
                <a:gd name="connsiteY26" fmla="*/ 7031915 h 7031915"/>
                <a:gd name="connsiteX27" fmla="*/ 1939655 w 8033654"/>
                <a:gd name="connsiteY27" fmla="*/ 7019956 h 7031915"/>
                <a:gd name="connsiteX28" fmla="*/ 1642007 w 8033654"/>
                <a:gd name="connsiteY28" fmla="*/ 6859480 h 7031915"/>
                <a:gd name="connsiteX29" fmla="*/ 1570173 w 8033654"/>
                <a:gd name="connsiteY29" fmla="*/ 6772417 h 7031915"/>
                <a:gd name="connsiteX30" fmla="*/ 1508795 w 8033654"/>
                <a:gd name="connsiteY30" fmla="*/ 6649661 h 7031915"/>
                <a:gd name="connsiteX31" fmla="*/ 1508794 w 8033654"/>
                <a:gd name="connsiteY31" fmla="*/ 6649657 h 7031915"/>
                <a:gd name="connsiteX32" fmla="*/ 115723 w 8033654"/>
                <a:gd name="connsiteY32" fmla="*/ 3863519 h 7031915"/>
                <a:gd name="connsiteX33" fmla="*/ 115722 w 8033654"/>
                <a:gd name="connsiteY33" fmla="*/ 3863518 h 7031915"/>
                <a:gd name="connsiteX34" fmla="*/ 29470 w 8033654"/>
                <a:gd name="connsiteY34" fmla="*/ 3691014 h 7031915"/>
                <a:gd name="connsiteX35" fmla="*/ 11962 w 8033654"/>
                <a:gd name="connsiteY35" fmla="*/ 3634608 h 7031915"/>
                <a:gd name="connsiteX36" fmla="*/ 0 w 8033654"/>
                <a:gd name="connsiteY36" fmla="*/ 3515957 h 7031915"/>
                <a:gd name="connsiteX37" fmla="*/ 11962 w 8033654"/>
                <a:gd name="connsiteY37" fmla="*/ 3397306 h 7031915"/>
                <a:gd name="connsiteX38" fmla="*/ 29470 w 8033654"/>
                <a:gd name="connsiteY38" fmla="*/ 3340901 h 7031915"/>
                <a:gd name="connsiteX39" fmla="*/ 115722 w 8033654"/>
                <a:gd name="connsiteY39" fmla="*/ 3168396 h 7031915"/>
                <a:gd name="connsiteX40" fmla="*/ 115723 w 8033654"/>
                <a:gd name="connsiteY40" fmla="*/ 3168396 h 7031915"/>
                <a:gd name="connsiteX41" fmla="*/ 1508796 w 8033654"/>
                <a:gd name="connsiteY41" fmla="*/ 382255 h 7031915"/>
                <a:gd name="connsiteX42" fmla="*/ 1570174 w 8033654"/>
                <a:gd name="connsiteY42" fmla="*/ 259499 h 7031915"/>
                <a:gd name="connsiteX43" fmla="*/ 1642008 w 8033654"/>
                <a:gd name="connsiteY43" fmla="*/ 172435 h 7031915"/>
                <a:gd name="connsiteX44" fmla="*/ 1939656 w 8033654"/>
                <a:gd name="connsiteY44" fmla="*/ 11959 h 7031915"/>
                <a:gd name="connsiteX45" fmla="*/ 2058287 w 8033654"/>
                <a:gd name="connsiteY45"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058326 w 8033654"/>
                <a:gd name="connsiteY24" fmla="*/ 7031915 h 7031915"/>
                <a:gd name="connsiteX25" fmla="*/ 2058286 w 8033654"/>
                <a:gd name="connsiteY25" fmla="*/ 7031915 h 7031915"/>
                <a:gd name="connsiteX26" fmla="*/ 1939655 w 8033654"/>
                <a:gd name="connsiteY26" fmla="*/ 7019956 h 7031915"/>
                <a:gd name="connsiteX27" fmla="*/ 1642007 w 8033654"/>
                <a:gd name="connsiteY27" fmla="*/ 6859480 h 7031915"/>
                <a:gd name="connsiteX28" fmla="*/ 1570173 w 8033654"/>
                <a:gd name="connsiteY28" fmla="*/ 6772417 h 7031915"/>
                <a:gd name="connsiteX29" fmla="*/ 1508795 w 8033654"/>
                <a:gd name="connsiteY29" fmla="*/ 6649661 h 7031915"/>
                <a:gd name="connsiteX30" fmla="*/ 1508794 w 8033654"/>
                <a:gd name="connsiteY30" fmla="*/ 6649657 h 7031915"/>
                <a:gd name="connsiteX31" fmla="*/ 115723 w 8033654"/>
                <a:gd name="connsiteY31" fmla="*/ 3863519 h 7031915"/>
                <a:gd name="connsiteX32" fmla="*/ 115722 w 8033654"/>
                <a:gd name="connsiteY32" fmla="*/ 3863518 h 7031915"/>
                <a:gd name="connsiteX33" fmla="*/ 29470 w 8033654"/>
                <a:gd name="connsiteY33" fmla="*/ 3691014 h 7031915"/>
                <a:gd name="connsiteX34" fmla="*/ 11962 w 8033654"/>
                <a:gd name="connsiteY34" fmla="*/ 3634608 h 7031915"/>
                <a:gd name="connsiteX35" fmla="*/ 0 w 8033654"/>
                <a:gd name="connsiteY35" fmla="*/ 3515957 h 7031915"/>
                <a:gd name="connsiteX36" fmla="*/ 11962 w 8033654"/>
                <a:gd name="connsiteY36" fmla="*/ 3397306 h 7031915"/>
                <a:gd name="connsiteX37" fmla="*/ 29470 w 8033654"/>
                <a:gd name="connsiteY37" fmla="*/ 3340901 h 7031915"/>
                <a:gd name="connsiteX38" fmla="*/ 115722 w 8033654"/>
                <a:gd name="connsiteY38" fmla="*/ 3168396 h 7031915"/>
                <a:gd name="connsiteX39" fmla="*/ 115723 w 8033654"/>
                <a:gd name="connsiteY39" fmla="*/ 3168396 h 7031915"/>
                <a:gd name="connsiteX40" fmla="*/ 1508796 w 8033654"/>
                <a:gd name="connsiteY40" fmla="*/ 382255 h 7031915"/>
                <a:gd name="connsiteX41" fmla="*/ 1570174 w 8033654"/>
                <a:gd name="connsiteY41" fmla="*/ 259499 h 7031915"/>
                <a:gd name="connsiteX42" fmla="*/ 1642008 w 8033654"/>
                <a:gd name="connsiteY42" fmla="*/ 172435 h 7031915"/>
                <a:gd name="connsiteX43" fmla="*/ 1939656 w 8033654"/>
                <a:gd name="connsiteY43" fmla="*/ 11959 h 7031915"/>
                <a:gd name="connsiteX44" fmla="*/ 2058287 w 8033654"/>
                <a:gd name="connsiteY44"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482456 w 8033654"/>
                <a:gd name="connsiteY18" fmla="*/ 6736229 h 7031915"/>
                <a:gd name="connsiteX19" fmla="*/ 6090371 w 8033654"/>
                <a:gd name="connsiteY19" fmla="*/ 7019956 h 7031915"/>
                <a:gd name="connsiteX20" fmla="*/ 5971740 w 8033654"/>
                <a:gd name="connsiteY20" fmla="*/ 7031915 h 7031915"/>
                <a:gd name="connsiteX21" fmla="*/ 5971700 w 8033654"/>
                <a:gd name="connsiteY21" fmla="*/ 7031915 h 7031915"/>
                <a:gd name="connsiteX22" fmla="*/ 2058326 w 8033654"/>
                <a:gd name="connsiteY22" fmla="*/ 7031915 h 7031915"/>
                <a:gd name="connsiteX23" fmla="*/ 2058326 w 8033654"/>
                <a:gd name="connsiteY23" fmla="*/ 7031915 h 7031915"/>
                <a:gd name="connsiteX24" fmla="*/ 2058286 w 8033654"/>
                <a:gd name="connsiteY24" fmla="*/ 7031915 h 7031915"/>
                <a:gd name="connsiteX25" fmla="*/ 1939655 w 8033654"/>
                <a:gd name="connsiteY25" fmla="*/ 7019956 h 7031915"/>
                <a:gd name="connsiteX26" fmla="*/ 1642007 w 8033654"/>
                <a:gd name="connsiteY26" fmla="*/ 6859480 h 7031915"/>
                <a:gd name="connsiteX27" fmla="*/ 1570173 w 8033654"/>
                <a:gd name="connsiteY27" fmla="*/ 6772417 h 7031915"/>
                <a:gd name="connsiteX28" fmla="*/ 1508795 w 8033654"/>
                <a:gd name="connsiteY28" fmla="*/ 6649661 h 7031915"/>
                <a:gd name="connsiteX29" fmla="*/ 1508794 w 8033654"/>
                <a:gd name="connsiteY29" fmla="*/ 6649657 h 7031915"/>
                <a:gd name="connsiteX30" fmla="*/ 115723 w 8033654"/>
                <a:gd name="connsiteY30" fmla="*/ 3863519 h 7031915"/>
                <a:gd name="connsiteX31" fmla="*/ 115722 w 8033654"/>
                <a:gd name="connsiteY31" fmla="*/ 3863518 h 7031915"/>
                <a:gd name="connsiteX32" fmla="*/ 29470 w 8033654"/>
                <a:gd name="connsiteY32" fmla="*/ 3691014 h 7031915"/>
                <a:gd name="connsiteX33" fmla="*/ 11962 w 8033654"/>
                <a:gd name="connsiteY33" fmla="*/ 3634608 h 7031915"/>
                <a:gd name="connsiteX34" fmla="*/ 0 w 8033654"/>
                <a:gd name="connsiteY34" fmla="*/ 3515957 h 7031915"/>
                <a:gd name="connsiteX35" fmla="*/ 11962 w 8033654"/>
                <a:gd name="connsiteY35" fmla="*/ 3397306 h 7031915"/>
                <a:gd name="connsiteX36" fmla="*/ 29470 w 8033654"/>
                <a:gd name="connsiteY36" fmla="*/ 3340901 h 7031915"/>
                <a:gd name="connsiteX37" fmla="*/ 115722 w 8033654"/>
                <a:gd name="connsiteY37" fmla="*/ 3168396 h 7031915"/>
                <a:gd name="connsiteX38" fmla="*/ 115723 w 8033654"/>
                <a:gd name="connsiteY38" fmla="*/ 3168396 h 7031915"/>
                <a:gd name="connsiteX39" fmla="*/ 1508796 w 8033654"/>
                <a:gd name="connsiteY39" fmla="*/ 382255 h 7031915"/>
                <a:gd name="connsiteX40" fmla="*/ 1570174 w 8033654"/>
                <a:gd name="connsiteY40" fmla="*/ 259499 h 7031915"/>
                <a:gd name="connsiteX41" fmla="*/ 1642008 w 8033654"/>
                <a:gd name="connsiteY41" fmla="*/ 172435 h 7031915"/>
                <a:gd name="connsiteX42" fmla="*/ 1939656 w 8033654"/>
                <a:gd name="connsiteY42" fmla="*/ 11959 h 7031915"/>
                <a:gd name="connsiteX43" fmla="*/ 2058287 w 8033654"/>
                <a:gd name="connsiteY43"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482456 w 8033654"/>
                <a:gd name="connsiteY17" fmla="*/ 6736229 h 7031915"/>
                <a:gd name="connsiteX18" fmla="*/ 6090371 w 8033654"/>
                <a:gd name="connsiteY18" fmla="*/ 7019956 h 7031915"/>
                <a:gd name="connsiteX19" fmla="*/ 5971740 w 8033654"/>
                <a:gd name="connsiteY19" fmla="*/ 7031915 h 7031915"/>
                <a:gd name="connsiteX20" fmla="*/ 5971700 w 8033654"/>
                <a:gd name="connsiteY20" fmla="*/ 7031915 h 7031915"/>
                <a:gd name="connsiteX21" fmla="*/ 2058326 w 8033654"/>
                <a:gd name="connsiteY21" fmla="*/ 7031915 h 7031915"/>
                <a:gd name="connsiteX22" fmla="*/ 2058326 w 8033654"/>
                <a:gd name="connsiteY22" fmla="*/ 7031915 h 7031915"/>
                <a:gd name="connsiteX23" fmla="*/ 2058286 w 8033654"/>
                <a:gd name="connsiteY23" fmla="*/ 7031915 h 7031915"/>
                <a:gd name="connsiteX24" fmla="*/ 1939655 w 8033654"/>
                <a:gd name="connsiteY24" fmla="*/ 7019956 h 7031915"/>
                <a:gd name="connsiteX25" fmla="*/ 1642007 w 8033654"/>
                <a:gd name="connsiteY25" fmla="*/ 6859480 h 7031915"/>
                <a:gd name="connsiteX26" fmla="*/ 1570173 w 8033654"/>
                <a:gd name="connsiteY26" fmla="*/ 6772417 h 7031915"/>
                <a:gd name="connsiteX27" fmla="*/ 1508795 w 8033654"/>
                <a:gd name="connsiteY27" fmla="*/ 6649661 h 7031915"/>
                <a:gd name="connsiteX28" fmla="*/ 1508794 w 8033654"/>
                <a:gd name="connsiteY28" fmla="*/ 6649657 h 7031915"/>
                <a:gd name="connsiteX29" fmla="*/ 115723 w 8033654"/>
                <a:gd name="connsiteY29" fmla="*/ 3863519 h 7031915"/>
                <a:gd name="connsiteX30" fmla="*/ 115722 w 8033654"/>
                <a:gd name="connsiteY30" fmla="*/ 3863518 h 7031915"/>
                <a:gd name="connsiteX31" fmla="*/ 29470 w 8033654"/>
                <a:gd name="connsiteY31" fmla="*/ 3691014 h 7031915"/>
                <a:gd name="connsiteX32" fmla="*/ 11962 w 8033654"/>
                <a:gd name="connsiteY32" fmla="*/ 3634608 h 7031915"/>
                <a:gd name="connsiteX33" fmla="*/ 0 w 8033654"/>
                <a:gd name="connsiteY33" fmla="*/ 3515957 h 7031915"/>
                <a:gd name="connsiteX34" fmla="*/ 11962 w 8033654"/>
                <a:gd name="connsiteY34" fmla="*/ 3397306 h 7031915"/>
                <a:gd name="connsiteX35" fmla="*/ 29470 w 8033654"/>
                <a:gd name="connsiteY35" fmla="*/ 3340901 h 7031915"/>
                <a:gd name="connsiteX36" fmla="*/ 115722 w 8033654"/>
                <a:gd name="connsiteY36" fmla="*/ 3168396 h 7031915"/>
                <a:gd name="connsiteX37" fmla="*/ 115723 w 8033654"/>
                <a:gd name="connsiteY37" fmla="*/ 3168396 h 7031915"/>
                <a:gd name="connsiteX38" fmla="*/ 1508796 w 8033654"/>
                <a:gd name="connsiteY38" fmla="*/ 382255 h 7031915"/>
                <a:gd name="connsiteX39" fmla="*/ 1570174 w 8033654"/>
                <a:gd name="connsiteY39" fmla="*/ 259499 h 7031915"/>
                <a:gd name="connsiteX40" fmla="*/ 1642008 w 8033654"/>
                <a:gd name="connsiteY40" fmla="*/ 172435 h 7031915"/>
                <a:gd name="connsiteX41" fmla="*/ 1939656 w 8033654"/>
                <a:gd name="connsiteY41" fmla="*/ 11959 h 7031915"/>
                <a:gd name="connsiteX42" fmla="*/ 2058287 w 8033654"/>
                <a:gd name="connsiteY42"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7949332 w 8033654"/>
                <a:gd name="connsiteY9" fmla="*/ 3216682 h 7031915"/>
                <a:gd name="connsiteX10" fmla="*/ 7992299 w 8033654"/>
                <a:gd name="connsiteY10" fmla="*/ 3302616 h 7031915"/>
                <a:gd name="connsiteX11" fmla="*/ 8021693 w 8033654"/>
                <a:gd name="connsiteY11" fmla="*/ 3397306 h 7031915"/>
                <a:gd name="connsiteX12" fmla="*/ 8033654 w 8033654"/>
                <a:gd name="connsiteY12" fmla="*/ 3515957 h 7031915"/>
                <a:gd name="connsiteX13" fmla="*/ 8021693 w 8033654"/>
                <a:gd name="connsiteY13" fmla="*/ 3634608 h 7031915"/>
                <a:gd name="connsiteX14" fmla="*/ 7992299 w 8033654"/>
                <a:gd name="connsiteY14" fmla="*/ 3729298 h 7031915"/>
                <a:gd name="connsiteX15" fmla="*/ 7949332 w 8033654"/>
                <a:gd name="connsiteY15" fmla="*/ 3815232 h 7031915"/>
                <a:gd name="connsiteX16" fmla="*/ 6482456 w 8033654"/>
                <a:gd name="connsiteY16" fmla="*/ 6736229 h 7031915"/>
                <a:gd name="connsiteX17" fmla="*/ 6090371 w 8033654"/>
                <a:gd name="connsiteY17" fmla="*/ 7019956 h 7031915"/>
                <a:gd name="connsiteX18" fmla="*/ 5971740 w 8033654"/>
                <a:gd name="connsiteY18" fmla="*/ 7031915 h 7031915"/>
                <a:gd name="connsiteX19" fmla="*/ 5971700 w 8033654"/>
                <a:gd name="connsiteY19" fmla="*/ 7031915 h 7031915"/>
                <a:gd name="connsiteX20" fmla="*/ 2058326 w 8033654"/>
                <a:gd name="connsiteY20" fmla="*/ 7031915 h 7031915"/>
                <a:gd name="connsiteX21" fmla="*/ 2058326 w 8033654"/>
                <a:gd name="connsiteY21" fmla="*/ 7031915 h 7031915"/>
                <a:gd name="connsiteX22" fmla="*/ 2058286 w 8033654"/>
                <a:gd name="connsiteY22" fmla="*/ 7031915 h 7031915"/>
                <a:gd name="connsiteX23" fmla="*/ 1939655 w 8033654"/>
                <a:gd name="connsiteY23" fmla="*/ 7019956 h 7031915"/>
                <a:gd name="connsiteX24" fmla="*/ 1642007 w 8033654"/>
                <a:gd name="connsiteY24" fmla="*/ 6859480 h 7031915"/>
                <a:gd name="connsiteX25" fmla="*/ 1570173 w 8033654"/>
                <a:gd name="connsiteY25" fmla="*/ 6772417 h 7031915"/>
                <a:gd name="connsiteX26" fmla="*/ 1508795 w 8033654"/>
                <a:gd name="connsiteY26" fmla="*/ 6649661 h 7031915"/>
                <a:gd name="connsiteX27" fmla="*/ 1508794 w 8033654"/>
                <a:gd name="connsiteY27" fmla="*/ 6649657 h 7031915"/>
                <a:gd name="connsiteX28" fmla="*/ 115723 w 8033654"/>
                <a:gd name="connsiteY28" fmla="*/ 3863519 h 7031915"/>
                <a:gd name="connsiteX29" fmla="*/ 115722 w 8033654"/>
                <a:gd name="connsiteY29" fmla="*/ 3863518 h 7031915"/>
                <a:gd name="connsiteX30" fmla="*/ 29470 w 8033654"/>
                <a:gd name="connsiteY30" fmla="*/ 3691014 h 7031915"/>
                <a:gd name="connsiteX31" fmla="*/ 11962 w 8033654"/>
                <a:gd name="connsiteY31" fmla="*/ 3634608 h 7031915"/>
                <a:gd name="connsiteX32" fmla="*/ 0 w 8033654"/>
                <a:gd name="connsiteY32" fmla="*/ 3515957 h 7031915"/>
                <a:gd name="connsiteX33" fmla="*/ 11962 w 8033654"/>
                <a:gd name="connsiteY33" fmla="*/ 3397306 h 7031915"/>
                <a:gd name="connsiteX34" fmla="*/ 29470 w 8033654"/>
                <a:gd name="connsiteY34" fmla="*/ 3340901 h 7031915"/>
                <a:gd name="connsiteX35" fmla="*/ 115722 w 8033654"/>
                <a:gd name="connsiteY35" fmla="*/ 3168396 h 7031915"/>
                <a:gd name="connsiteX36" fmla="*/ 115723 w 8033654"/>
                <a:gd name="connsiteY36" fmla="*/ 3168396 h 7031915"/>
                <a:gd name="connsiteX37" fmla="*/ 1508796 w 8033654"/>
                <a:gd name="connsiteY37" fmla="*/ 382255 h 7031915"/>
                <a:gd name="connsiteX38" fmla="*/ 1570174 w 8033654"/>
                <a:gd name="connsiteY38" fmla="*/ 259499 h 7031915"/>
                <a:gd name="connsiteX39" fmla="*/ 1642008 w 8033654"/>
                <a:gd name="connsiteY39" fmla="*/ 172435 h 7031915"/>
                <a:gd name="connsiteX40" fmla="*/ 1939656 w 8033654"/>
                <a:gd name="connsiteY40" fmla="*/ 11959 h 7031915"/>
                <a:gd name="connsiteX41" fmla="*/ 2058287 w 8033654"/>
                <a:gd name="connsiteY41" fmla="*/ 0 h 7031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033654" h="7031915">
                  <a:moveTo>
                    <a:pt x="2058287" y="0"/>
                  </a:moveTo>
                  <a:lnTo>
                    <a:pt x="2058326" y="0"/>
                  </a:lnTo>
                  <a:lnTo>
                    <a:pt x="5971699" y="0"/>
                  </a:lnTo>
                  <a:lnTo>
                    <a:pt x="5971700" y="0"/>
                  </a:lnTo>
                  <a:lnTo>
                    <a:pt x="5971740" y="0"/>
                  </a:lnTo>
                  <a:lnTo>
                    <a:pt x="6090371" y="11959"/>
                  </a:lnTo>
                  <a:cubicBezTo>
                    <a:pt x="6190975" y="32545"/>
                    <a:pt x="6282232" y="78792"/>
                    <a:pt x="6357004" y="143562"/>
                  </a:cubicBezTo>
                  <a:lnTo>
                    <a:pt x="6421756" y="209878"/>
                  </a:lnTo>
                  <a:lnTo>
                    <a:pt x="6426018" y="214243"/>
                  </a:lnTo>
                  <a:lnTo>
                    <a:pt x="7949332" y="3216682"/>
                  </a:lnTo>
                  <a:lnTo>
                    <a:pt x="7992299" y="3302616"/>
                  </a:lnTo>
                  <a:lnTo>
                    <a:pt x="8021693" y="3397306"/>
                  </a:lnTo>
                  <a:cubicBezTo>
                    <a:pt x="8029535" y="3435632"/>
                    <a:pt x="8033654" y="3475313"/>
                    <a:pt x="8033654" y="3515957"/>
                  </a:cubicBezTo>
                  <a:cubicBezTo>
                    <a:pt x="8033654" y="3556601"/>
                    <a:pt x="8029535" y="3596283"/>
                    <a:pt x="8021693" y="3634608"/>
                  </a:cubicBezTo>
                  <a:lnTo>
                    <a:pt x="7992299" y="3729298"/>
                  </a:lnTo>
                  <a:lnTo>
                    <a:pt x="7949332" y="3815232"/>
                  </a:lnTo>
                  <a:lnTo>
                    <a:pt x="6482456" y="6736229"/>
                  </a:lnTo>
                  <a:cubicBezTo>
                    <a:pt x="6399753" y="6880056"/>
                    <a:pt x="6258044" y="6985646"/>
                    <a:pt x="6090371" y="7019956"/>
                  </a:cubicBezTo>
                  <a:lnTo>
                    <a:pt x="5971740" y="7031915"/>
                  </a:lnTo>
                  <a:lnTo>
                    <a:pt x="5971700" y="7031915"/>
                  </a:lnTo>
                  <a:lnTo>
                    <a:pt x="2058326" y="7031915"/>
                  </a:lnTo>
                  <a:lnTo>
                    <a:pt x="2058326" y="7031915"/>
                  </a:lnTo>
                  <a:lnTo>
                    <a:pt x="2058286" y="7031915"/>
                  </a:lnTo>
                  <a:lnTo>
                    <a:pt x="1939655" y="7019956"/>
                  </a:lnTo>
                  <a:cubicBezTo>
                    <a:pt x="1824680" y="6996429"/>
                    <a:pt x="1721912" y="6939386"/>
                    <a:pt x="1642007" y="6859480"/>
                  </a:cubicBezTo>
                  <a:lnTo>
                    <a:pt x="1570173" y="6772417"/>
                  </a:lnTo>
                  <a:lnTo>
                    <a:pt x="1508795" y="6649661"/>
                  </a:lnTo>
                  <a:cubicBezTo>
                    <a:pt x="1508795" y="6649660"/>
                    <a:pt x="1508794" y="6649658"/>
                    <a:pt x="1508794" y="6649657"/>
                  </a:cubicBezTo>
                  <a:lnTo>
                    <a:pt x="115723" y="3863519"/>
                  </a:lnTo>
                  <a:lnTo>
                    <a:pt x="115722" y="3863518"/>
                  </a:lnTo>
                  <a:lnTo>
                    <a:pt x="29470" y="3691014"/>
                  </a:lnTo>
                  <a:lnTo>
                    <a:pt x="11962" y="3634608"/>
                  </a:lnTo>
                  <a:cubicBezTo>
                    <a:pt x="4119" y="3596283"/>
                    <a:pt x="0" y="3556601"/>
                    <a:pt x="0" y="3515957"/>
                  </a:cubicBezTo>
                  <a:cubicBezTo>
                    <a:pt x="0" y="3475313"/>
                    <a:pt x="4119" y="3435632"/>
                    <a:pt x="11962" y="3397306"/>
                  </a:cubicBezTo>
                  <a:lnTo>
                    <a:pt x="29470" y="3340901"/>
                  </a:lnTo>
                  <a:lnTo>
                    <a:pt x="115722" y="3168396"/>
                  </a:lnTo>
                  <a:lnTo>
                    <a:pt x="115723" y="3168396"/>
                  </a:lnTo>
                  <a:lnTo>
                    <a:pt x="1508796" y="382255"/>
                  </a:lnTo>
                  <a:lnTo>
                    <a:pt x="1570174" y="259499"/>
                  </a:lnTo>
                  <a:lnTo>
                    <a:pt x="1642008" y="172435"/>
                  </a:lnTo>
                  <a:cubicBezTo>
                    <a:pt x="1721913" y="92530"/>
                    <a:pt x="1824680" y="35486"/>
                    <a:pt x="1939656" y="11959"/>
                  </a:cubicBezTo>
                  <a:lnTo>
                    <a:pt x="2058287" y="0"/>
                  </a:lnTo>
                  <a:close/>
                </a:path>
              </a:pathLst>
            </a:custGeom>
            <a:noFill/>
            <a:ln w="76200">
              <a:solidFill>
                <a:schemeClr val="accent6"/>
              </a:solidFill>
            </a:ln>
            <a:effectLst>
              <a:outerShdw blurRad="368300" sx="102000" sy="102000" algn="ctr"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5" name="椭圆 9"/>
            <p:cNvSpPr/>
            <p:nvPr/>
          </p:nvSpPr>
          <p:spPr>
            <a:xfrm>
              <a:off x="1851476" y="2331278"/>
              <a:ext cx="676558" cy="670084"/>
            </a:xfrm>
            <a:custGeom>
              <a:avLst/>
              <a:gdLst>
                <a:gd name="connsiteX0" fmla="*/ 242094 w 331788"/>
                <a:gd name="connsiteY0" fmla="*/ 203585 h 328613"/>
                <a:gd name="connsiteX1" fmla="*/ 214264 w 331788"/>
                <a:gd name="connsiteY1" fmla="*/ 214264 h 328613"/>
                <a:gd name="connsiteX2" fmla="*/ 214264 w 331788"/>
                <a:gd name="connsiteY2" fmla="*/ 269924 h 328613"/>
                <a:gd name="connsiteX3" fmla="*/ 269924 w 331788"/>
                <a:gd name="connsiteY3" fmla="*/ 269924 h 328613"/>
                <a:gd name="connsiteX4" fmla="*/ 269924 w 331788"/>
                <a:gd name="connsiteY4" fmla="*/ 214264 h 328613"/>
                <a:gd name="connsiteX5" fmla="*/ 242094 w 331788"/>
                <a:gd name="connsiteY5" fmla="*/ 203585 h 328613"/>
                <a:gd name="connsiteX6" fmla="*/ 85725 w 331788"/>
                <a:gd name="connsiteY6" fmla="*/ 200752 h 328613"/>
                <a:gd name="connsiteX7" fmla="*/ 136525 w 331788"/>
                <a:gd name="connsiteY7" fmla="*/ 207698 h 328613"/>
                <a:gd name="connsiteX8" fmla="*/ 132667 w 331788"/>
                <a:gd name="connsiteY8" fmla="*/ 222250 h 328613"/>
                <a:gd name="connsiteX9" fmla="*/ 38783 w 331788"/>
                <a:gd name="connsiteY9" fmla="*/ 222250 h 328613"/>
                <a:gd name="connsiteX10" fmla="*/ 34925 w 331788"/>
                <a:gd name="connsiteY10" fmla="*/ 207698 h 328613"/>
                <a:gd name="connsiteX11" fmla="*/ 85725 w 331788"/>
                <a:gd name="connsiteY11" fmla="*/ 200752 h 328613"/>
                <a:gd name="connsiteX12" fmla="*/ 86038 w 331788"/>
                <a:gd name="connsiteY12" fmla="*/ 150283 h 328613"/>
                <a:gd name="connsiteX13" fmla="*/ 136525 w 331788"/>
                <a:gd name="connsiteY13" fmla="*/ 158221 h 328613"/>
                <a:gd name="connsiteX14" fmla="*/ 132678 w 331788"/>
                <a:gd name="connsiteY14" fmla="*/ 171450 h 328613"/>
                <a:gd name="connsiteX15" fmla="*/ 39076 w 331788"/>
                <a:gd name="connsiteY15" fmla="*/ 171450 h 328613"/>
                <a:gd name="connsiteX16" fmla="*/ 36512 w 331788"/>
                <a:gd name="connsiteY16" fmla="*/ 158221 h 328613"/>
                <a:gd name="connsiteX17" fmla="*/ 86038 w 331788"/>
                <a:gd name="connsiteY17" fmla="*/ 150283 h 328613"/>
                <a:gd name="connsiteX18" fmla="*/ 243681 w 331788"/>
                <a:gd name="connsiteY18" fmla="*/ 148724 h 328613"/>
                <a:gd name="connsiteX19" fmla="*/ 295275 w 331788"/>
                <a:gd name="connsiteY19" fmla="*/ 156745 h 328613"/>
                <a:gd name="connsiteX20" fmla="*/ 292663 w 331788"/>
                <a:gd name="connsiteY20" fmla="*/ 171450 h 328613"/>
                <a:gd name="connsiteX21" fmla="*/ 197312 w 331788"/>
                <a:gd name="connsiteY21" fmla="*/ 171450 h 328613"/>
                <a:gd name="connsiteX22" fmla="*/ 192087 w 331788"/>
                <a:gd name="connsiteY22" fmla="*/ 156745 h 328613"/>
                <a:gd name="connsiteX23" fmla="*/ 243681 w 331788"/>
                <a:gd name="connsiteY23" fmla="*/ 148724 h 328613"/>
                <a:gd name="connsiteX24" fmla="*/ 86038 w 331788"/>
                <a:gd name="connsiteY24" fmla="*/ 99483 h 328613"/>
                <a:gd name="connsiteX25" fmla="*/ 136525 w 331788"/>
                <a:gd name="connsiteY25" fmla="*/ 107421 h 328613"/>
                <a:gd name="connsiteX26" fmla="*/ 132678 w 331788"/>
                <a:gd name="connsiteY26" fmla="*/ 120650 h 328613"/>
                <a:gd name="connsiteX27" fmla="*/ 39076 w 331788"/>
                <a:gd name="connsiteY27" fmla="*/ 120650 h 328613"/>
                <a:gd name="connsiteX28" fmla="*/ 36512 w 331788"/>
                <a:gd name="connsiteY28" fmla="*/ 107421 h 328613"/>
                <a:gd name="connsiteX29" fmla="*/ 86038 w 331788"/>
                <a:gd name="connsiteY29" fmla="*/ 99483 h 328613"/>
                <a:gd name="connsiteX30" fmla="*/ 243681 w 331788"/>
                <a:gd name="connsiteY30" fmla="*/ 99152 h 328613"/>
                <a:gd name="connsiteX31" fmla="*/ 295275 w 331788"/>
                <a:gd name="connsiteY31" fmla="*/ 106098 h 328613"/>
                <a:gd name="connsiteX32" fmla="*/ 292663 w 331788"/>
                <a:gd name="connsiteY32" fmla="*/ 120650 h 328613"/>
                <a:gd name="connsiteX33" fmla="*/ 196006 w 331788"/>
                <a:gd name="connsiteY33" fmla="*/ 120650 h 328613"/>
                <a:gd name="connsiteX34" fmla="*/ 192087 w 331788"/>
                <a:gd name="connsiteY34" fmla="*/ 106098 h 328613"/>
                <a:gd name="connsiteX35" fmla="*/ 243681 w 331788"/>
                <a:gd name="connsiteY35" fmla="*/ 99152 h 328613"/>
                <a:gd name="connsiteX36" fmla="*/ 243681 w 331788"/>
                <a:gd name="connsiteY36" fmla="*/ 48711 h 328613"/>
                <a:gd name="connsiteX37" fmla="*/ 295275 w 331788"/>
                <a:gd name="connsiteY37" fmla="*/ 56732 h 328613"/>
                <a:gd name="connsiteX38" fmla="*/ 292663 w 331788"/>
                <a:gd name="connsiteY38" fmla="*/ 71437 h 328613"/>
                <a:gd name="connsiteX39" fmla="*/ 197312 w 331788"/>
                <a:gd name="connsiteY39" fmla="*/ 71437 h 328613"/>
                <a:gd name="connsiteX40" fmla="*/ 192087 w 331788"/>
                <a:gd name="connsiteY40" fmla="*/ 56732 h 328613"/>
                <a:gd name="connsiteX41" fmla="*/ 243681 w 331788"/>
                <a:gd name="connsiteY41" fmla="*/ 48711 h 328613"/>
                <a:gd name="connsiteX42" fmla="*/ 85725 w 331788"/>
                <a:gd name="connsiteY42" fmla="*/ 48683 h 328613"/>
                <a:gd name="connsiteX43" fmla="*/ 136525 w 331788"/>
                <a:gd name="connsiteY43" fmla="*/ 56621 h 328613"/>
                <a:gd name="connsiteX44" fmla="*/ 132667 w 331788"/>
                <a:gd name="connsiteY44" fmla="*/ 69850 h 328613"/>
                <a:gd name="connsiteX45" fmla="*/ 38783 w 331788"/>
                <a:gd name="connsiteY45" fmla="*/ 69850 h 328613"/>
                <a:gd name="connsiteX46" fmla="*/ 34925 w 331788"/>
                <a:gd name="connsiteY46" fmla="*/ 56621 h 328613"/>
                <a:gd name="connsiteX47" fmla="*/ 85725 w 331788"/>
                <a:gd name="connsiteY47" fmla="*/ 48683 h 328613"/>
                <a:gd name="connsiteX48" fmla="*/ 245779 w 331788"/>
                <a:gd name="connsiteY48" fmla="*/ 12700 h 328613"/>
                <a:gd name="connsiteX49" fmla="*/ 171450 w 331788"/>
                <a:gd name="connsiteY49" fmla="*/ 28215 h 328613"/>
                <a:gd name="connsiteX50" fmla="*/ 171450 w 331788"/>
                <a:gd name="connsiteY50" fmla="*/ 263525 h 328613"/>
                <a:gd name="connsiteX51" fmla="*/ 192314 w 331788"/>
                <a:gd name="connsiteY51" fmla="*/ 257061 h 328613"/>
                <a:gd name="connsiteX52" fmla="*/ 205355 w 331788"/>
                <a:gd name="connsiteY52" fmla="*/ 205344 h 328613"/>
                <a:gd name="connsiteX53" fmla="*/ 279684 w 331788"/>
                <a:gd name="connsiteY53" fmla="*/ 205344 h 328613"/>
                <a:gd name="connsiteX54" fmla="*/ 294028 w 331788"/>
                <a:gd name="connsiteY54" fmla="*/ 257061 h 328613"/>
                <a:gd name="connsiteX55" fmla="*/ 317500 w 331788"/>
                <a:gd name="connsiteY55" fmla="*/ 263525 h 328613"/>
                <a:gd name="connsiteX56" fmla="*/ 317500 w 331788"/>
                <a:gd name="connsiteY56" fmla="*/ 28215 h 328613"/>
                <a:gd name="connsiteX57" fmla="*/ 245779 w 331788"/>
                <a:gd name="connsiteY57" fmla="*/ 12700 h 328613"/>
                <a:gd name="connsiteX58" fmla="*/ 84931 w 331788"/>
                <a:gd name="connsiteY58" fmla="*/ 12700 h 328613"/>
                <a:gd name="connsiteX59" fmla="*/ 12700 w 331788"/>
                <a:gd name="connsiteY59" fmla="*/ 28215 h 328613"/>
                <a:gd name="connsiteX60" fmla="*/ 12700 w 331788"/>
                <a:gd name="connsiteY60" fmla="*/ 263525 h 328613"/>
                <a:gd name="connsiteX61" fmla="*/ 84931 w 331788"/>
                <a:gd name="connsiteY61" fmla="*/ 249303 h 328613"/>
                <a:gd name="connsiteX62" fmla="*/ 157163 w 331788"/>
                <a:gd name="connsiteY62" fmla="*/ 263525 h 328613"/>
                <a:gd name="connsiteX63" fmla="*/ 157163 w 331788"/>
                <a:gd name="connsiteY63" fmla="*/ 28215 h 328613"/>
                <a:gd name="connsiteX64" fmla="*/ 84931 w 331788"/>
                <a:gd name="connsiteY64" fmla="*/ 12700 h 328613"/>
                <a:gd name="connsiteX65" fmla="*/ 86835 w 331788"/>
                <a:gd name="connsiteY65" fmla="*/ 0 h 328613"/>
                <a:gd name="connsiteX66" fmla="*/ 165894 w 331788"/>
                <a:gd name="connsiteY66" fmla="*/ 15525 h 328613"/>
                <a:gd name="connsiteX67" fmla="*/ 244953 w 331788"/>
                <a:gd name="connsiteY67" fmla="*/ 0 h 328613"/>
                <a:gd name="connsiteX68" fmla="*/ 326604 w 331788"/>
                <a:gd name="connsiteY68" fmla="*/ 16819 h 328613"/>
                <a:gd name="connsiteX69" fmla="*/ 331788 w 331788"/>
                <a:gd name="connsiteY69" fmla="*/ 23288 h 328613"/>
                <a:gd name="connsiteX70" fmla="*/ 331788 w 331788"/>
                <a:gd name="connsiteY70" fmla="*/ 274276 h 328613"/>
                <a:gd name="connsiteX71" fmla="*/ 322716 w 331788"/>
                <a:gd name="connsiteY71" fmla="*/ 280744 h 328613"/>
                <a:gd name="connsiteX72" fmla="*/ 289019 w 331788"/>
                <a:gd name="connsiteY72" fmla="*/ 269101 h 328613"/>
                <a:gd name="connsiteX73" fmla="*/ 285130 w 331788"/>
                <a:gd name="connsiteY73" fmla="*/ 274276 h 328613"/>
                <a:gd name="connsiteX74" fmla="*/ 329196 w 331788"/>
                <a:gd name="connsiteY74" fmla="*/ 318263 h 328613"/>
                <a:gd name="connsiteX75" fmla="*/ 318828 w 331788"/>
                <a:gd name="connsiteY75" fmla="*/ 328613 h 328613"/>
                <a:gd name="connsiteX76" fmla="*/ 274762 w 331788"/>
                <a:gd name="connsiteY76" fmla="*/ 284626 h 328613"/>
                <a:gd name="connsiteX77" fmla="*/ 206072 w 331788"/>
                <a:gd name="connsiteY77" fmla="*/ 279451 h 328613"/>
                <a:gd name="connsiteX78" fmla="*/ 198295 w 331788"/>
                <a:gd name="connsiteY78" fmla="*/ 270394 h 328613"/>
                <a:gd name="connsiteX79" fmla="*/ 167190 w 331788"/>
                <a:gd name="connsiteY79" fmla="*/ 280744 h 328613"/>
                <a:gd name="connsiteX80" fmla="*/ 163302 w 331788"/>
                <a:gd name="connsiteY80" fmla="*/ 280744 h 328613"/>
                <a:gd name="connsiteX81" fmla="*/ 85539 w 331788"/>
                <a:gd name="connsiteY81" fmla="*/ 263926 h 328613"/>
                <a:gd name="connsiteX82" fmla="*/ 9072 w 331788"/>
                <a:gd name="connsiteY82" fmla="*/ 280744 h 328613"/>
                <a:gd name="connsiteX83" fmla="*/ 0 w 331788"/>
                <a:gd name="connsiteY83" fmla="*/ 274276 h 328613"/>
                <a:gd name="connsiteX84" fmla="*/ 0 w 331788"/>
                <a:gd name="connsiteY84" fmla="*/ 23288 h 328613"/>
                <a:gd name="connsiteX85" fmla="*/ 5184 w 331788"/>
                <a:gd name="connsiteY85" fmla="*/ 16819 h 328613"/>
                <a:gd name="connsiteX86" fmla="*/ 86835 w 331788"/>
                <a:gd name="connsiteY8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331788" h="328613">
                  <a:moveTo>
                    <a:pt x="242094" y="203585"/>
                  </a:moveTo>
                  <a:cubicBezTo>
                    <a:pt x="232062" y="203585"/>
                    <a:pt x="222031" y="207145"/>
                    <a:pt x="214264" y="214264"/>
                  </a:cubicBezTo>
                  <a:cubicBezTo>
                    <a:pt x="200025" y="229797"/>
                    <a:pt x="200025" y="254391"/>
                    <a:pt x="214264" y="269924"/>
                  </a:cubicBezTo>
                  <a:cubicBezTo>
                    <a:pt x="229797" y="284163"/>
                    <a:pt x="254391" y="284163"/>
                    <a:pt x="269924" y="269924"/>
                  </a:cubicBezTo>
                  <a:cubicBezTo>
                    <a:pt x="284163" y="254391"/>
                    <a:pt x="284163" y="229797"/>
                    <a:pt x="269924" y="214264"/>
                  </a:cubicBezTo>
                  <a:cubicBezTo>
                    <a:pt x="262158" y="207145"/>
                    <a:pt x="252126" y="203585"/>
                    <a:pt x="242094" y="203585"/>
                  </a:cubicBezTo>
                  <a:close/>
                  <a:moveTo>
                    <a:pt x="85725" y="200752"/>
                  </a:moveTo>
                  <a:cubicBezTo>
                    <a:pt x="102122" y="200752"/>
                    <a:pt x="118520" y="203067"/>
                    <a:pt x="136525" y="207698"/>
                  </a:cubicBezTo>
                  <a:cubicBezTo>
                    <a:pt x="136525" y="207698"/>
                    <a:pt x="136525" y="207698"/>
                    <a:pt x="132667" y="222250"/>
                  </a:cubicBezTo>
                  <a:cubicBezTo>
                    <a:pt x="99229" y="211667"/>
                    <a:pt x="72221" y="211667"/>
                    <a:pt x="38783" y="222250"/>
                  </a:cubicBezTo>
                  <a:cubicBezTo>
                    <a:pt x="38783" y="222250"/>
                    <a:pt x="38783" y="222250"/>
                    <a:pt x="34925" y="207698"/>
                  </a:cubicBezTo>
                  <a:cubicBezTo>
                    <a:pt x="52930" y="203067"/>
                    <a:pt x="69327" y="200752"/>
                    <a:pt x="85725" y="200752"/>
                  </a:cubicBezTo>
                  <a:close/>
                  <a:moveTo>
                    <a:pt x="86038" y="150283"/>
                  </a:moveTo>
                  <a:cubicBezTo>
                    <a:pt x="102226" y="150283"/>
                    <a:pt x="118574" y="152929"/>
                    <a:pt x="136525" y="158221"/>
                  </a:cubicBezTo>
                  <a:cubicBezTo>
                    <a:pt x="136525" y="158221"/>
                    <a:pt x="136525" y="158221"/>
                    <a:pt x="132678" y="171450"/>
                  </a:cubicBezTo>
                  <a:cubicBezTo>
                    <a:pt x="99341" y="162190"/>
                    <a:pt x="72414" y="162190"/>
                    <a:pt x="39076" y="171450"/>
                  </a:cubicBezTo>
                  <a:cubicBezTo>
                    <a:pt x="39076" y="171450"/>
                    <a:pt x="39076" y="171450"/>
                    <a:pt x="36512" y="158221"/>
                  </a:cubicBezTo>
                  <a:cubicBezTo>
                    <a:pt x="53822" y="152929"/>
                    <a:pt x="69850" y="150283"/>
                    <a:pt x="86038" y="150283"/>
                  </a:cubicBezTo>
                  <a:close/>
                  <a:moveTo>
                    <a:pt x="243681" y="148724"/>
                  </a:moveTo>
                  <a:cubicBezTo>
                    <a:pt x="260335" y="148724"/>
                    <a:pt x="276989" y="151398"/>
                    <a:pt x="295275" y="156745"/>
                  </a:cubicBezTo>
                  <a:cubicBezTo>
                    <a:pt x="295275" y="156745"/>
                    <a:pt x="295275" y="156745"/>
                    <a:pt x="292663" y="171450"/>
                  </a:cubicBezTo>
                  <a:cubicBezTo>
                    <a:pt x="257396" y="162092"/>
                    <a:pt x="231272" y="162092"/>
                    <a:pt x="197312" y="171450"/>
                  </a:cubicBezTo>
                  <a:cubicBezTo>
                    <a:pt x="197312" y="171450"/>
                    <a:pt x="197312" y="171450"/>
                    <a:pt x="192087" y="156745"/>
                  </a:cubicBezTo>
                  <a:cubicBezTo>
                    <a:pt x="210374" y="151398"/>
                    <a:pt x="227027" y="148724"/>
                    <a:pt x="243681" y="148724"/>
                  </a:cubicBezTo>
                  <a:close/>
                  <a:moveTo>
                    <a:pt x="86038" y="99483"/>
                  </a:moveTo>
                  <a:cubicBezTo>
                    <a:pt x="102226" y="99483"/>
                    <a:pt x="118574" y="102129"/>
                    <a:pt x="136525" y="107421"/>
                  </a:cubicBezTo>
                  <a:cubicBezTo>
                    <a:pt x="136525" y="107421"/>
                    <a:pt x="136525" y="107421"/>
                    <a:pt x="132678" y="120650"/>
                  </a:cubicBezTo>
                  <a:cubicBezTo>
                    <a:pt x="99341" y="111390"/>
                    <a:pt x="72414" y="111390"/>
                    <a:pt x="39076" y="120650"/>
                  </a:cubicBezTo>
                  <a:cubicBezTo>
                    <a:pt x="39076" y="120650"/>
                    <a:pt x="39076" y="120650"/>
                    <a:pt x="36512" y="107421"/>
                  </a:cubicBezTo>
                  <a:cubicBezTo>
                    <a:pt x="53822" y="102129"/>
                    <a:pt x="69850" y="99483"/>
                    <a:pt x="86038" y="99483"/>
                  </a:cubicBezTo>
                  <a:close/>
                  <a:moveTo>
                    <a:pt x="243681" y="99152"/>
                  </a:moveTo>
                  <a:cubicBezTo>
                    <a:pt x="260335" y="99152"/>
                    <a:pt x="276989" y="101467"/>
                    <a:pt x="295275" y="106098"/>
                  </a:cubicBezTo>
                  <a:cubicBezTo>
                    <a:pt x="295275" y="106098"/>
                    <a:pt x="295275" y="106098"/>
                    <a:pt x="292663" y="120650"/>
                  </a:cubicBezTo>
                  <a:cubicBezTo>
                    <a:pt x="257396" y="111390"/>
                    <a:pt x="231272" y="111390"/>
                    <a:pt x="196006" y="120650"/>
                  </a:cubicBezTo>
                  <a:cubicBezTo>
                    <a:pt x="196006" y="120650"/>
                    <a:pt x="196006" y="120650"/>
                    <a:pt x="192087" y="106098"/>
                  </a:cubicBezTo>
                  <a:cubicBezTo>
                    <a:pt x="210374" y="101467"/>
                    <a:pt x="227027" y="99152"/>
                    <a:pt x="243681" y="99152"/>
                  </a:cubicBezTo>
                  <a:close/>
                  <a:moveTo>
                    <a:pt x="243681" y="48711"/>
                  </a:moveTo>
                  <a:cubicBezTo>
                    <a:pt x="260335" y="48711"/>
                    <a:pt x="276989" y="51385"/>
                    <a:pt x="295275" y="56732"/>
                  </a:cubicBezTo>
                  <a:cubicBezTo>
                    <a:pt x="295275" y="56732"/>
                    <a:pt x="295275" y="56732"/>
                    <a:pt x="292663" y="71437"/>
                  </a:cubicBezTo>
                  <a:cubicBezTo>
                    <a:pt x="257396" y="60742"/>
                    <a:pt x="231272" y="60742"/>
                    <a:pt x="197312" y="71437"/>
                  </a:cubicBezTo>
                  <a:cubicBezTo>
                    <a:pt x="197312" y="71437"/>
                    <a:pt x="197312" y="71437"/>
                    <a:pt x="192087" y="56732"/>
                  </a:cubicBezTo>
                  <a:cubicBezTo>
                    <a:pt x="210374" y="51385"/>
                    <a:pt x="227027" y="48711"/>
                    <a:pt x="243681" y="48711"/>
                  </a:cubicBezTo>
                  <a:close/>
                  <a:moveTo>
                    <a:pt x="85725" y="48683"/>
                  </a:moveTo>
                  <a:cubicBezTo>
                    <a:pt x="102122" y="48683"/>
                    <a:pt x="118520" y="51329"/>
                    <a:pt x="136525" y="56621"/>
                  </a:cubicBezTo>
                  <a:cubicBezTo>
                    <a:pt x="136525" y="56621"/>
                    <a:pt x="136525" y="56621"/>
                    <a:pt x="132667" y="69850"/>
                  </a:cubicBezTo>
                  <a:cubicBezTo>
                    <a:pt x="99229" y="60590"/>
                    <a:pt x="72221" y="60590"/>
                    <a:pt x="38783" y="69850"/>
                  </a:cubicBezTo>
                  <a:lnTo>
                    <a:pt x="34925" y="56621"/>
                  </a:lnTo>
                  <a:cubicBezTo>
                    <a:pt x="52930" y="51329"/>
                    <a:pt x="69327" y="48683"/>
                    <a:pt x="85725" y="48683"/>
                  </a:cubicBezTo>
                  <a:close/>
                  <a:moveTo>
                    <a:pt x="245779" y="12700"/>
                  </a:moveTo>
                  <a:cubicBezTo>
                    <a:pt x="224915" y="12700"/>
                    <a:pt x="201443" y="16579"/>
                    <a:pt x="171450" y="28215"/>
                  </a:cubicBezTo>
                  <a:cubicBezTo>
                    <a:pt x="171450" y="28215"/>
                    <a:pt x="171450" y="28215"/>
                    <a:pt x="171450" y="263525"/>
                  </a:cubicBezTo>
                  <a:cubicBezTo>
                    <a:pt x="176666" y="262232"/>
                    <a:pt x="185794" y="259646"/>
                    <a:pt x="192314" y="257061"/>
                  </a:cubicBezTo>
                  <a:cubicBezTo>
                    <a:pt x="185794" y="238960"/>
                    <a:pt x="191010" y="219566"/>
                    <a:pt x="205355" y="205344"/>
                  </a:cubicBezTo>
                  <a:cubicBezTo>
                    <a:pt x="226219" y="184657"/>
                    <a:pt x="258819" y="184657"/>
                    <a:pt x="279684" y="205344"/>
                  </a:cubicBezTo>
                  <a:cubicBezTo>
                    <a:pt x="294028" y="218273"/>
                    <a:pt x="299244" y="238960"/>
                    <a:pt x="294028" y="257061"/>
                  </a:cubicBezTo>
                  <a:cubicBezTo>
                    <a:pt x="301852" y="258353"/>
                    <a:pt x="312284" y="262232"/>
                    <a:pt x="317500" y="263525"/>
                  </a:cubicBezTo>
                  <a:lnTo>
                    <a:pt x="317500" y="28215"/>
                  </a:lnTo>
                  <a:cubicBezTo>
                    <a:pt x="288812" y="17872"/>
                    <a:pt x="266643" y="12700"/>
                    <a:pt x="245779" y="12700"/>
                  </a:cubicBezTo>
                  <a:close/>
                  <a:moveTo>
                    <a:pt x="84931" y="12700"/>
                  </a:moveTo>
                  <a:cubicBezTo>
                    <a:pt x="63004" y="12700"/>
                    <a:pt x="42366" y="17872"/>
                    <a:pt x="12700" y="28215"/>
                  </a:cubicBezTo>
                  <a:cubicBezTo>
                    <a:pt x="12700" y="28215"/>
                    <a:pt x="12700" y="28215"/>
                    <a:pt x="12700" y="263525"/>
                  </a:cubicBezTo>
                  <a:cubicBezTo>
                    <a:pt x="41077" y="254475"/>
                    <a:pt x="63004" y="249303"/>
                    <a:pt x="84931" y="249303"/>
                  </a:cubicBezTo>
                  <a:cubicBezTo>
                    <a:pt x="106859" y="249303"/>
                    <a:pt x="128786" y="254475"/>
                    <a:pt x="157163" y="263525"/>
                  </a:cubicBezTo>
                  <a:lnTo>
                    <a:pt x="157163" y="28215"/>
                  </a:lnTo>
                  <a:cubicBezTo>
                    <a:pt x="128786" y="17872"/>
                    <a:pt x="106859" y="12700"/>
                    <a:pt x="84931" y="12700"/>
                  </a:cubicBezTo>
                  <a:close/>
                  <a:moveTo>
                    <a:pt x="86835" y="0"/>
                  </a:moveTo>
                  <a:cubicBezTo>
                    <a:pt x="110164" y="0"/>
                    <a:pt x="133493" y="5175"/>
                    <a:pt x="165894" y="15525"/>
                  </a:cubicBezTo>
                  <a:cubicBezTo>
                    <a:pt x="198295" y="5175"/>
                    <a:pt x="221624" y="0"/>
                    <a:pt x="244953" y="0"/>
                  </a:cubicBezTo>
                  <a:cubicBezTo>
                    <a:pt x="269578" y="0"/>
                    <a:pt x="294203" y="5175"/>
                    <a:pt x="326604" y="16819"/>
                  </a:cubicBezTo>
                  <a:cubicBezTo>
                    <a:pt x="329196" y="18113"/>
                    <a:pt x="331788" y="20700"/>
                    <a:pt x="331788" y="23288"/>
                  </a:cubicBezTo>
                  <a:cubicBezTo>
                    <a:pt x="331788" y="23288"/>
                    <a:pt x="331788" y="23288"/>
                    <a:pt x="331788" y="274276"/>
                  </a:cubicBezTo>
                  <a:cubicBezTo>
                    <a:pt x="331788" y="280744"/>
                    <a:pt x="325308" y="280744"/>
                    <a:pt x="322716" y="280744"/>
                  </a:cubicBezTo>
                  <a:cubicBezTo>
                    <a:pt x="313643" y="276863"/>
                    <a:pt x="299387" y="272982"/>
                    <a:pt x="289019" y="269101"/>
                  </a:cubicBezTo>
                  <a:cubicBezTo>
                    <a:pt x="287723" y="271688"/>
                    <a:pt x="286427" y="272982"/>
                    <a:pt x="285130" y="274276"/>
                  </a:cubicBezTo>
                  <a:cubicBezTo>
                    <a:pt x="285130" y="274276"/>
                    <a:pt x="285130" y="274276"/>
                    <a:pt x="329196" y="318263"/>
                  </a:cubicBezTo>
                  <a:cubicBezTo>
                    <a:pt x="329196" y="318263"/>
                    <a:pt x="329196" y="318263"/>
                    <a:pt x="318828" y="328613"/>
                  </a:cubicBezTo>
                  <a:cubicBezTo>
                    <a:pt x="318828" y="328613"/>
                    <a:pt x="318828" y="328613"/>
                    <a:pt x="274762" y="284626"/>
                  </a:cubicBezTo>
                  <a:cubicBezTo>
                    <a:pt x="254025" y="300151"/>
                    <a:pt x="224216" y="298857"/>
                    <a:pt x="206072" y="279451"/>
                  </a:cubicBezTo>
                  <a:cubicBezTo>
                    <a:pt x="202183" y="276863"/>
                    <a:pt x="200887" y="274276"/>
                    <a:pt x="198295" y="270394"/>
                  </a:cubicBezTo>
                  <a:cubicBezTo>
                    <a:pt x="189223" y="272982"/>
                    <a:pt x="174966" y="278157"/>
                    <a:pt x="167190" y="280744"/>
                  </a:cubicBezTo>
                  <a:cubicBezTo>
                    <a:pt x="165894" y="280744"/>
                    <a:pt x="164598" y="280744"/>
                    <a:pt x="163302" y="280744"/>
                  </a:cubicBezTo>
                  <a:cubicBezTo>
                    <a:pt x="130901" y="269101"/>
                    <a:pt x="108868" y="263926"/>
                    <a:pt x="85539" y="263926"/>
                  </a:cubicBezTo>
                  <a:cubicBezTo>
                    <a:pt x="63506" y="263926"/>
                    <a:pt x="40177" y="269101"/>
                    <a:pt x="9072" y="280744"/>
                  </a:cubicBezTo>
                  <a:cubicBezTo>
                    <a:pt x="6480" y="280744"/>
                    <a:pt x="0" y="280744"/>
                    <a:pt x="0" y="274276"/>
                  </a:cubicBezTo>
                  <a:cubicBezTo>
                    <a:pt x="0" y="274276"/>
                    <a:pt x="0" y="274276"/>
                    <a:pt x="0" y="23288"/>
                  </a:cubicBezTo>
                  <a:cubicBezTo>
                    <a:pt x="0" y="20700"/>
                    <a:pt x="2592" y="18113"/>
                    <a:pt x="5184" y="16819"/>
                  </a:cubicBezTo>
                  <a:cubicBezTo>
                    <a:pt x="37585" y="5175"/>
                    <a:pt x="62210" y="0"/>
                    <a:pt x="86835"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0" name="组合 39"/>
          <p:cNvGrpSpPr/>
          <p:nvPr/>
        </p:nvGrpSpPr>
        <p:grpSpPr>
          <a:xfrm>
            <a:off x="3966535" y="1715545"/>
            <a:ext cx="1664439" cy="1901552"/>
            <a:chOff x="3966535" y="1715545"/>
            <a:chExt cx="1664439" cy="1901552"/>
          </a:xfrm>
        </p:grpSpPr>
        <p:sp>
          <p:nvSpPr>
            <p:cNvPr id="6" name="任意多边形: 形状 5"/>
            <p:cNvSpPr/>
            <p:nvPr/>
          </p:nvSpPr>
          <p:spPr>
            <a:xfrm rot="5400000">
              <a:off x="3847979" y="1834101"/>
              <a:ext cx="1901552" cy="1664439"/>
            </a:xfrm>
            <a:custGeom>
              <a:avLst/>
              <a:gdLst>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6753 w 8033654"/>
                <a:gd name="connsiteY5" fmla="*/ 467828 h 7031915"/>
                <a:gd name="connsiteX6" fmla="*/ 6540064 w 8033654"/>
                <a:gd name="connsiteY6" fmla="*/ 434562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363588 w 8033654"/>
                <a:gd name="connsiteY37" fmla="*/ 6946684 h 7031915"/>
                <a:gd name="connsiteX38" fmla="*/ 2418335 w 8033654"/>
                <a:gd name="connsiteY38" fmla="*/ 6906767 h 7031915"/>
                <a:gd name="connsiteX39" fmla="*/ 2418334 w 8033654"/>
                <a:gd name="connsiteY39" fmla="*/ 6906767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418334 w 8033654"/>
                <a:gd name="connsiteY42" fmla="*/ 6906767 h 7031915"/>
                <a:gd name="connsiteX43" fmla="*/ 2176957 w 8033654"/>
                <a:gd name="connsiteY43" fmla="*/ 7019956 h 7031915"/>
                <a:gd name="connsiteX44" fmla="*/ 2058326 w 8033654"/>
                <a:gd name="connsiteY44" fmla="*/ 7031915 h 7031915"/>
                <a:gd name="connsiteX45" fmla="*/ 2058286 w 8033654"/>
                <a:gd name="connsiteY45" fmla="*/ 7031915 h 7031915"/>
                <a:gd name="connsiteX46" fmla="*/ 1939655 w 8033654"/>
                <a:gd name="connsiteY46" fmla="*/ 7019956 h 7031915"/>
                <a:gd name="connsiteX47" fmla="*/ 1642007 w 8033654"/>
                <a:gd name="connsiteY47" fmla="*/ 6859480 h 7031915"/>
                <a:gd name="connsiteX48" fmla="*/ 1570173 w 8033654"/>
                <a:gd name="connsiteY48" fmla="*/ 6772417 h 7031915"/>
                <a:gd name="connsiteX49" fmla="*/ 1508795 w 8033654"/>
                <a:gd name="connsiteY49" fmla="*/ 6649661 h 7031915"/>
                <a:gd name="connsiteX50" fmla="*/ 1508794 w 8033654"/>
                <a:gd name="connsiteY50" fmla="*/ 6649657 h 7031915"/>
                <a:gd name="connsiteX51" fmla="*/ 115723 w 8033654"/>
                <a:gd name="connsiteY51" fmla="*/ 3863519 h 7031915"/>
                <a:gd name="connsiteX52" fmla="*/ 115722 w 8033654"/>
                <a:gd name="connsiteY52" fmla="*/ 3863518 h 7031915"/>
                <a:gd name="connsiteX53" fmla="*/ 29470 w 8033654"/>
                <a:gd name="connsiteY53" fmla="*/ 3691014 h 7031915"/>
                <a:gd name="connsiteX54" fmla="*/ 11962 w 8033654"/>
                <a:gd name="connsiteY54" fmla="*/ 3634608 h 7031915"/>
                <a:gd name="connsiteX55" fmla="*/ 0 w 8033654"/>
                <a:gd name="connsiteY55" fmla="*/ 3515957 h 7031915"/>
                <a:gd name="connsiteX56" fmla="*/ 11962 w 8033654"/>
                <a:gd name="connsiteY56" fmla="*/ 3397306 h 7031915"/>
                <a:gd name="connsiteX57" fmla="*/ 29470 w 8033654"/>
                <a:gd name="connsiteY57" fmla="*/ 3340901 h 7031915"/>
                <a:gd name="connsiteX58" fmla="*/ 115722 w 8033654"/>
                <a:gd name="connsiteY58" fmla="*/ 3168396 h 7031915"/>
                <a:gd name="connsiteX59" fmla="*/ 115723 w 8033654"/>
                <a:gd name="connsiteY59" fmla="*/ 3168396 h 7031915"/>
                <a:gd name="connsiteX60" fmla="*/ 1508796 w 8033654"/>
                <a:gd name="connsiteY60" fmla="*/ 382255 h 7031915"/>
                <a:gd name="connsiteX61" fmla="*/ 1570174 w 8033654"/>
                <a:gd name="connsiteY61" fmla="*/ 259499 h 7031915"/>
                <a:gd name="connsiteX62" fmla="*/ 1642008 w 8033654"/>
                <a:gd name="connsiteY62" fmla="*/ 172435 h 7031915"/>
                <a:gd name="connsiteX63" fmla="*/ 1939656 w 8033654"/>
                <a:gd name="connsiteY63" fmla="*/ 11959 h 7031915"/>
                <a:gd name="connsiteX64" fmla="*/ 2058287 w 8033654"/>
                <a:gd name="connsiteY64"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176957 w 8033654"/>
                <a:gd name="connsiteY42" fmla="*/ 7019956 h 7031915"/>
                <a:gd name="connsiteX43" fmla="*/ 2058326 w 8033654"/>
                <a:gd name="connsiteY43" fmla="*/ 7031915 h 7031915"/>
                <a:gd name="connsiteX44" fmla="*/ 2058286 w 8033654"/>
                <a:gd name="connsiteY44" fmla="*/ 7031915 h 7031915"/>
                <a:gd name="connsiteX45" fmla="*/ 1939655 w 8033654"/>
                <a:gd name="connsiteY45" fmla="*/ 7019956 h 7031915"/>
                <a:gd name="connsiteX46" fmla="*/ 1642007 w 8033654"/>
                <a:gd name="connsiteY46" fmla="*/ 6859480 h 7031915"/>
                <a:gd name="connsiteX47" fmla="*/ 1570173 w 8033654"/>
                <a:gd name="connsiteY47" fmla="*/ 6772417 h 7031915"/>
                <a:gd name="connsiteX48" fmla="*/ 1508795 w 8033654"/>
                <a:gd name="connsiteY48" fmla="*/ 6649661 h 7031915"/>
                <a:gd name="connsiteX49" fmla="*/ 1508794 w 8033654"/>
                <a:gd name="connsiteY49" fmla="*/ 6649657 h 7031915"/>
                <a:gd name="connsiteX50" fmla="*/ 115723 w 8033654"/>
                <a:gd name="connsiteY50" fmla="*/ 3863519 h 7031915"/>
                <a:gd name="connsiteX51" fmla="*/ 115722 w 8033654"/>
                <a:gd name="connsiteY51" fmla="*/ 3863518 h 7031915"/>
                <a:gd name="connsiteX52" fmla="*/ 29470 w 8033654"/>
                <a:gd name="connsiteY52" fmla="*/ 3691014 h 7031915"/>
                <a:gd name="connsiteX53" fmla="*/ 11962 w 8033654"/>
                <a:gd name="connsiteY53" fmla="*/ 3634608 h 7031915"/>
                <a:gd name="connsiteX54" fmla="*/ 0 w 8033654"/>
                <a:gd name="connsiteY54" fmla="*/ 3515957 h 7031915"/>
                <a:gd name="connsiteX55" fmla="*/ 11962 w 8033654"/>
                <a:gd name="connsiteY55" fmla="*/ 3397306 h 7031915"/>
                <a:gd name="connsiteX56" fmla="*/ 29470 w 8033654"/>
                <a:gd name="connsiteY56" fmla="*/ 3340901 h 7031915"/>
                <a:gd name="connsiteX57" fmla="*/ 115722 w 8033654"/>
                <a:gd name="connsiteY57" fmla="*/ 3168396 h 7031915"/>
                <a:gd name="connsiteX58" fmla="*/ 115723 w 8033654"/>
                <a:gd name="connsiteY58" fmla="*/ 3168396 h 7031915"/>
                <a:gd name="connsiteX59" fmla="*/ 1508796 w 8033654"/>
                <a:gd name="connsiteY59" fmla="*/ 382255 h 7031915"/>
                <a:gd name="connsiteX60" fmla="*/ 1570174 w 8033654"/>
                <a:gd name="connsiteY60" fmla="*/ 259499 h 7031915"/>
                <a:gd name="connsiteX61" fmla="*/ 1642008 w 8033654"/>
                <a:gd name="connsiteY61" fmla="*/ 172435 h 7031915"/>
                <a:gd name="connsiteX62" fmla="*/ 1939656 w 8033654"/>
                <a:gd name="connsiteY62" fmla="*/ 11959 h 7031915"/>
                <a:gd name="connsiteX63" fmla="*/ 2058287 w 8033654"/>
                <a:gd name="connsiteY63"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62" fmla="*/ 2058287 w 8033654"/>
                <a:gd name="connsiteY62"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176957 w 8033654"/>
                <a:gd name="connsiteY40" fmla="*/ 7019956 h 7031915"/>
                <a:gd name="connsiteX41" fmla="*/ 2058326 w 8033654"/>
                <a:gd name="connsiteY41" fmla="*/ 7031915 h 7031915"/>
                <a:gd name="connsiteX42" fmla="*/ 2058286 w 8033654"/>
                <a:gd name="connsiteY42" fmla="*/ 7031915 h 7031915"/>
                <a:gd name="connsiteX43" fmla="*/ 1939655 w 8033654"/>
                <a:gd name="connsiteY43" fmla="*/ 7019956 h 7031915"/>
                <a:gd name="connsiteX44" fmla="*/ 1642007 w 8033654"/>
                <a:gd name="connsiteY44" fmla="*/ 6859480 h 7031915"/>
                <a:gd name="connsiteX45" fmla="*/ 1570173 w 8033654"/>
                <a:gd name="connsiteY45" fmla="*/ 6772417 h 7031915"/>
                <a:gd name="connsiteX46" fmla="*/ 1508795 w 8033654"/>
                <a:gd name="connsiteY46" fmla="*/ 6649661 h 7031915"/>
                <a:gd name="connsiteX47" fmla="*/ 1508794 w 8033654"/>
                <a:gd name="connsiteY47" fmla="*/ 6649657 h 7031915"/>
                <a:gd name="connsiteX48" fmla="*/ 115723 w 8033654"/>
                <a:gd name="connsiteY48" fmla="*/ 3863519 h 7031915"/>
                <a:gd name="connsiteX49" fmla="*/ 115722 w 8033654"/>
                <a:gd name="connsiteY49" fmla="*/ 3863518 h 7031915"/>
                <a:gd name="connsiteX50" fmla="*/ 29470 w 8033654"/>
                <a:gd name="connsiteY50" fmla="*/ 3691014 h 7031915"/>
                <a:gd name="connsiteX51" fmla="*/ 11962 w 8033654"/>
                <a:gd name="connsiteY51" fmla="*/ 3634608 h 7031915"/>
                <a:gd name="connsiteX52" fmla="*/ 0 w 8033654"/>
                <a:gd name="connsiteY52" fmla="*/ 3515957 h 7031915"/>
                <a:gd name="connsiteX53" fmla="*/ 11962 w 8033654"/>
                <a:gd name="connsiteY53" fmla="*/ 3397306 h 7031915"/>
                <a:gd name="connsiteX54" fmla="*/ 29470 w 8033654"/>
                <a:gd name="connsiteY54" fmla="*/ 3340901 h 7031915"/>
                <a:gd name="connsiteX55" fmla="*/ 115722 w 8033654"/>
                <a:gd name="connsiteY55" fmla="*/ 3168396 h 7031915"/>
                <a:gd name="connsiteX56" fmla="*/ 115723 w 8033654"/>
                <a:gd name="connsiteY56" fmla="*/ 3168396 h 7031915"/>
                <a:gd name="connsiteX57" fmla="*/ 1508796 w 8033654"/>
                <a:gd name="connsiteY57" fmla="*/ 382255 h 7031915"/>
                <a:gd name="connsiteX58" fmla="*/ 1570174 w 8033654"/>
                <a:gd name="connsiteY58" fmla="*/ 259499 h 7031915"/>
                <a:gd name="connsiteX59" fmla="*/ 1642008 w 8033654"/>
                <a:gd name="connsiteY59" fmla="*/ 172435 h 7031915"/>
                <a:gd name="connsiteX60" fmla="*/ 1939656 w 8033654"/>
                <a:gd name="connsiteY60" fmla="*/ 11959 h 7031915"/>
                <a:gd name="connsiteX61" fmla="*/ 2058287 w 8033654"/>
                <a:gd name="connsiteY61"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0064 w 8033654"/>
                <a:gd name="connsiteY6" fmla="*/ 434562 h 7031915"/>
                <a:gd name="connsiteX7" fmla="*/ 6529086 w 8033654"/>
                <a:gd name="connsiteY7" fmla="*/ 402424 h 7031915"/>
                <a:gd name="connsiteX8" fmla="*/ 6482461 w 8033654"/>
                <a:gd name="connsiteY8" fmla="*/ 295697 h 7031915"/>
                <a:gd name="connsiteX9" fmla="*/ 6520430 w 8033654"/>
                <a:gd name="connsiteY9" fmla="*/ 377086 h 7031915"/>
                <a:gd name="connsiteX10" fmla="*/ 6515577 w 8033654"/>
                <a:gd name="connsiteY10" fmla="*/ 362878 h 7031915"/>
                <a:gd name="connsiteX11" fmla="*/ 6482461 w 8033654"/>
                <a:gd name="connsiteY11" fmla="*/ 295697 h 7031915"/>
                <a:gd name="connsiteX12" fmla="*/ 2058287 w 8033654"/>
                <a:gd name="connsiteY12" fmla="*/ 0 h 7031915"/>
                <a:gd name="connsiteX13" fmla="*/ 2058326 w 8033654"/>
                <a:gd name="connsiteY13" fmla="*/ 0 h 7031915"/>
                <a:gd name="connsiteX14" fmla="*/ 5971699 w 8033654"/>
                <a:gd name="connsiteY14" fmla="*/ 0 h 7031915"/>
                <a:gd name="connsiteX15" fmla="*/ 5971700 w 8033654"/>
                <a:gd name="connsiteY15" fmla="*/ 0 h 7031915"/>
                <a:gd name="connsiteX16" fmla="*/ 5971740 w 8033654"/>
                <a:gd name="connsiteY16" fmla="*/ 0 h 7031915"/>
                <a:gd name="connsiteX17" fmla="*/ 6090371 w 8033654"/>
                <a:gd name="connsiteY17" fmla="*/ 11959 h 7031915"/>
                <a:gd name="connsiteX18" fmla="*/ 6357004 w 8033654"/>
                <a:gd name="connsiteY18" fmla="*/ 143562 h 7031915"/>
                <a:gd name="connsiteX19" fmla="*/ 6421756 w 8033654"/>
                <a:gd name="connsiteY19" fmla="*/ 209878 h 7031915"/>
                <a:gd name="connsiteX20" fmla="*/ 6426018 w 8033654"/>
                <a:gd name="connsiteY20" fmla="*/ 214243 h 7031915"/>
                <a:gd name="connsiteX21" fmla="*/ 6463356 w 8033654"/>
                <a:gd name="connsiteY21" fmla="*/ 268125 h 7031915"/>
                <a:gd name="connsiteX22" fmla="*/ 6480094 w 8033654"/>
                <a:gd name="connsiteY22" fmla="*/ 292278 h 7031915"/>
                <a:gd name="connsiteX23" fmla="*/ 6490605 w 8033654"/>
                <a:gd name="connsiteY23" fmla="*/ 298322 h 7031915"/>
                <a:gd name="connsiteX24" fmla="*/ 7949332 w 8033654"/>
                <a:gd name="connsiteY24" fmla="*/ 3216682 h 7031915"/>
                <a:gd name="connsiteX25" fmla="*/ 7992299 w 8033654"/>
                <a:gd name="connsiteY25" fmla="*/ 3302616 h 7031915"/>
                <a:gd name="connsiteX26" fmla="*/ 8021693 w 8033654"/>
                <a:gd name="connsiteY26" fmla="*/ 3397306 h 7031915"/>
                <a:gd name="connsiteX27" fmla="*/ 8033654 w 8033654"/>
                <a:gd name="connsiteY27" fmla="*/ 3515957 h 7031915"/>
                <a:gd name="connsiteX28" fmla="*/ 8021693 w 8033654"/>
                <a:gd name="connsiteY28" fmla="*/ 3634608 h 7031915"/>
                <a:gd name="connsiteX29" fmla="*/ 7992299 w 8033654"/>
                <a:gd name="connsiteY29" fmla="*/ 3729298 h 7031915"/>
                <a:gd name="connsiteX30" fmla="*/ 7949332 w 8033654"/>
                <a:gd name="connsiteY30" fmla="*/ 3815232 h 7031915"/>
                <a:gd name="connsiteX31" fmla="*/ 6535055 w 8033654"/>
                <a:gd name="connsiteY31" fmla="*/ 6638796 h 7031915"/>
                <a:gd name="connsiteX32" fmla="*/ 6524461 w 8033654"/>
                <a:gd name="connsiteY32" fmla="*/ 6646190 h 7031915"/>
                <a:gd name="connsiteX33" fmla="*/ 6482456 w 8033654"/>
                <a:gd name="connsiteY33" fmla="*/ 6736229 h 7031915"/>
                <a:gd name="connsiteX34" fmla="*/ 6090371 w 8033654"/>
                <a:gd name="connsiteY34" fmla="*/ 7019956 h 7031915"/>
                <a:gd name="connsiteX35" fmla="*/ 5971740 w 8033654"/>
                <a:gd name="connsiteY35" fmla="*/ 7031915 h 7031915"/>
                <a:gd name="connsiteX36" fmla="*/ 5971700 w 8033654"/>
                <a:gd name="connsiteY36" fmla="*/ 7031915 h 7031915"/>
                <a:gd name="connsiteX37" fmla="*/ 2058326 w 8033654"/>
                <a:gd name="connsiteY37" fmla="*/ 7031915 h 7031915"/>
                <a:gd name="connsiteX38" fmla="*/ 2176958 w 8033654"/>
                <a:gd name="connsiteY38" fmla="*/ 7019956 h 7031915"/>
                <a:gd name="connsiteX39" fmla="*/ 2176957 w 8033654"/>
                <a:gd name="connsiteY39" fmla="*/ 7019956 h 7031915"/>
                <a:gd name="connsiteX40" fmla="*/ 2058326 w 8033654"/>
                <a:gd name="connsiteY40" fmla="*/ 7031915 h 7031915"/>
                <a:gd name="connsiteX41" fmla="*/ 2058286 w 8033654"/>
                <a:gd name="connsiteY41" fmla="*/ 7031915 h 7031915"/>
                <a:gd name="connsiteX42" fmla="*/ 1939655 w 8033654"/>
                <a:gd name="connsiteY42" fmla="*/ 7019956 h 7031915"/>
                <a:gd name="connsiteX43" fmla="*/ 1642007 w 8033654"/>
                <a:gd name="connsiteY43" fmla="*/ 6859480 h 7031915"/>
                <a:gd name="connsiteX44" fmla="*/ 1570173 w 8033654"/>
                <a:gd name="connsiteY44" fmla="*/ 6772417 h 7031915"/>
                <a:gd name="connsiteX45" fmla="*/ 1508795 w 8033654"/>
                <a:gd name="connsiteY45" fmla="*/ 6649661 h 7031915"/>
                <a:gd name="connsiteX46" fmla="*/ 1508794 w 8033654"/>
                <a:gd name="connsiteY46" fmla="*/ 6649657 h 7031915"/>
                <a:gd name="connsiteX47" fmla="*/ 115723 w 8033654"/>
                <a:gd name="connsiteY47" fmla="*/ 3863519 h 7031915"/>
                <a:gd name="connsiteX48" fmla="*/ 115722 w 8033654"/>
                <a:gd name="connsiteY48" fmla="*/ 3863518 h 7031915"/>
                <a:gd name="connsiteX49" fmla="*/ 29470 w 8033654"/>
                <a:gd name="connsiteY49" fmla="*/ 3691014 h 7031915"/>
                <a:gd name="connsiteX50" fmla="*/ 11962 w 8033654"/>
                <a:gd name="connsiteY50" fmla="*/ 3634608 h 7031915"/>
                <a:gd name="connsiteX51" fmla="*/ 0 w 8033654"/>
                <a:gd name="connsiteY51" fmla="*/ 3515957 h 7031915"/>
                <a:gd name="connsiteX52" fmla="*/ 11962 w 8033654"/>
                <a:gd name="connsiteY52" fmla="*/ 3397306 h 7031915"/>
                <a:gd name="connsiteX53" fmla="*/ 29470 w 8033654"/>
                <a:gd name="connsiteY53" fmla="*/ 3340901 h 7031915"/>
                <a:gd name="connsiteX54" fmla="*/ 115722 w 8033654"/>
                <a:gd name="connsiteY54" fmla="*/ 3168396 h 7031915"/>
                <a:gd name="connsiteX55" fmla="*/ 115723 w 8033654"/>
                <a:gd name="connsiteY55" fmla="*/ 3168396 h 7031915"/>
                <a:gd name="connsiteX56" fmla="*/ 1508796 w 8033654"/>
                <a:gd name="connsiteY56" fmla="*/ 382255 h 7031915"/>
                <a:gd name="connsiteX57" fmla="*/ 1570174 w 8033654"/>
                <a:gd name="connsiteY57" fmla="*/ 259499 h 7031915"/>
                <a:gd name="connsiteX58" fmla="*/ 1642008 w 8033654"/>
                <a:gd name="connsiteY58" fmla="*/ 172435 h 7031915"/>
                <a:gd name="connsiteX59" fmla="*/ 1939656 w 8033654"/>
                <a:gd name="connsiteY59" fmla="*/ 11959 h 7031915"/>
                <a:gd name="connsiteX60" fmla="*/ 2058287 w 8033654"/>
                <a:gd name="connsiteY60" fmla="*/ 0 h 7031915"/>
                <a:gd name="connsiteX0" fmla="*/ 6555247 w 8033654"/>
                <a:gd name="connsiteY0" fmla="*/ 510071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0064 w 8033654"/>
                <a:gd name="connsiteY5" fmla="*/ 434562 h 7031915"/>
                <a:gd name="connsiteX6" fmla="*/ 6529086 w 8033654"/>
                <a:gd name="connsiteY6" fmla="*/ 402424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6482461 w 8033654"/>
                <a:gd name="connsiteY10" fmla="*/ 295697 h 7031915"/>
                <a:gd name="connsiteX11" fmla="*/ 2058287 w 8033654"/>
                <a:gd name="connsiteY11" fmla="*/ 0 h 7031915"/>
                <a:gd name="connsiteX12" fmla="*/ 2058326 w 8033654"/>
                <a:gd name="connsiteY12" fmla="*/ 0 h 7031915"/>
                <a:gd name="connsiteX13" fmla="*/ 5971699 w 8033654"/>
                <a:gd name="connsiteY13" fmla="*/ 0 h 7031915"/>
                <a:gd name="connsiteX14" fmla="*/ 5971700 w 8033654"/>
                <a:gd name="connsiteY14" fmla="*/ 0 h 7031915"/>
                <a:gd name="connsiteX15" fmla="*/ 5971740 w 8033654"/>
                <a:gd name="connsiteY15" fmla="*/ 0 h 7031915"/>
                <a:gd name="connsiteX16" fmla="*/ 6090371 w 8033654"/>
                <a:gd name="connsiteY16" fmla="*/ 11959 h 7031915"/>
                <a:gd name="connsiteX17" fmla="*/ 6357004 w 8033654"/>
                <a:gd name="connsiteY17" fmla="*/ 143562 h 7031915"/>
                <a:gd name="connsiteX18" fmla="*/ 6421756 w 8033654"/>
                <a:gd name="connsiteY18" fmla="*/ 209878 h 7031915"/>
                <a:gd name="connsiteX19" fmla="*/ 6426018 w 8033654"/>
                <a:gd name="connsiteY19" fmla="*/ 214243 h 7031915"/>
                <a:gd name="connsiteX20" fmla="*/ 6463356 w 8033654"/>
                <a:gd name="connsiteY20" fmla="*/ 268125 h 7031915"/>
                <a:gd name="connsiteX21" fmla="*/ 6480094 w 8033654"/>
                <a:gd name="connsiteY21" fmla="*/ 292278 h 7031915"/>
                <a:gd name="connsiteX22" fmla="*/ 6490605 w 8033654"/>
                <a:gd name="connsiteY22" fmla="*/ 298322 h 7031915"/>
                <a:gd name="connsiteX23" fmla="*/ 7949332 w 8033654"/>
                <a:gd name="connsiteY23" fmla="*/ 3216682 h 7031915"/>
                <a:gd name="connsiteX24" fmla="*/ 7992299 w 8033654"/>
                <a:gd name="connsiteY24" fmla="*/ 3302616 h 7031915"/>
                <a:gd name="connsiteX25" fmla="*/ 8021693 w 8033654"/>
                <a:gd name="connsiteY25" fmla="*/ 3397306 h 7031915"/>
                <a:gd name="connsiteX26" fmla="*/ 8033654 w 8033654"/>
                <a:gd name="connsiteY26" fmla="*/ 3515957 h 7031915"/>
                <a:gd name="connsiteX27" fmla="*/ 8021693 w 8033654"/>
                <a:gd name="connsiteY27" fmla="*/ 3634608 h 7031915"/>
                <a:gd name="connsiteX28" fmla="*/ 7992299 w 8033654"/>
                <a:gd name="connsiteY28" fmla="*/ 3729298 h 7031915"/>
                <a:gd name="connsiteX29" fmla="*/ 7949332 w 8033654"/>
                <a:gd name="connsiteY29" fmla="*/ 3815232 h 7031915"/>
                <a:gd name="connsiteX30" fmla="*/ 6535055 w 8033654"/>
                <a:gd name="connsiteY30" fmla="*/ 6638796 h 7031915"/>
                <a:gd name="connsiteX31" fmla="*/ 6524461 w 8033654"/>
                <a:gd name="connsiteY31" fmla="*/ 6646190 h 7031915"/>
                <a:gd name="connsiteX32" fmla="*/ 6482456 w 8033654"/>
                <a:gd name="connsiteY32" fmla="*/ 6736229 h 7031915"/>
                <a:gd name="connsiteX33" fmla="*/ 6090371 w 8033654"/>
                <a:gd name="connsiteY33" fmla="*/ 7019956 h 7031915"/>
                <a:gd name="connsiteX34" fmla="*/ 5971740 w 8033654"/>
                <a:gd name="connsiteY34" fmla="*/ 7031915 h 7031915"/>
                <a:gd name="connsiteX35" fmla="*/ 5971700 w 8033654"/>
                <a:gd name="connsiteY35" fmla="*/ 7031915 h 7031915"/>
                <a:gd name="connsiteX36" fmla="*/ 2058326 w 8033654"/>
                <a:gd name="connsiteY36" fmla="*/ 7031915 h 7031915"/>
                <a:gd name="connsiteX37" fmla="*/ 2176958 w 8033654"/>
                <a:gd name="connsiteY37" fmla="*/ 7019956 h 7031915"/>
                <a:gd name="connsiteX38" fmla="*/ 2176957 w 8033654"/>
                <a:gd name="connsiteY38" fmla="*/ 7019956 h 7031915"/>
                <a:gd name="connsiteX39" fmla="*/ 2058326 w 8033654"/>
                <a:gd name="connsiteY39" fmla="*/ 7031915 h 7031915"/>
                <a:gd name="connsiteX40" fmla="*/ 2058286 w 8033654"/>
                <a:gd name="connsiteY40" fmla="*/ 7031915 h 7031915"/>
                <a:gd name="connsiteX41" fmla="*/ 1939655 w 8033654"/>
                <a:gd name="connsiteY41" fmla="*/ 7019956 h 7031915"/>
                <a:gd name="connsiteX42" fmla="*/ 1642007 w 8033654"/>
                <a:gd name="connsiteY42" fmla="*/ 6859480 h 7031915"/>
                <a:gd name="connsiteX43" fmla="*/ 1570173 w 8033654"/>
                <a:gd name="connsiteY43" fmla="*/ 6772417 h 7031915"/>
                <a:gd name="connsiteX44" fmla="*/ 1508795 w 8033654"/>
                <a:gd name="connsiteY44" fmla="*/ 6649661 h 7031915"/>
                <a:gd name="connsiteX45" fmla="*/ 1508794 w 8033654"/>
                <a:gd name="connsiteY45" fmla="*/ 6649657 h 7031915"/>
                <a:gd name="connsiteX46" fmla="*/ 115723 w 8033654"/>
                <a:gd name="connsiteY46" fmla="*/ 3863519 h 7031915"/>
                <a:gd name="connsiteX47" fmla="*/ 115722 w 8033654"/>
                <a:gd name="connsiteY47" fmla="*/ 3863518 h 7031915"/>
                <a:gd name="connsiteX48" fmla="*/ 29470 w 8033654"/>
                <a:gd name="connsiteY48" fmla="*/ 3691014 h 7031915"/>
                <a:gd name="connsiteX49" fmla="*/ 11962 w 8033654"/>
                <a:gd name="connsiteY49" fmla="*/ 3634608 h 7031915"/>
                <a:gd name="connsiteX50" fmla="*/ 0 w 8033654"/>
                <a:gd name="connsiteY50" fmla="*/ 3515957 h 7031915"/>
                <a:gd name="connsiteX51" fmla="*/ 11962 w 8033654"/>
                <a:gd name="connsiteY51" fmla="*/ 3397306 h 7031915"/>
                <a:gd name="connsiteX52" fmla="*/ 29470 w 8033654"/>
                <a:gd name="connsiteY52" fmla="*/ 3340901 h 7031915"/>
                <a:gd name="connsiteX53" fmla="*/ 115722 w 8033654"/>
                <a:gd name="connsiteY53" fmla="*/ 3168396 h 7031915"/>
                <a:gd name="connsiteX54" fmla="*/ 115723 w 8033654"/>
                <a:gd name="connsiteY54" fmla="*/ 3168396 h 7031915"/>
                <a:gd name="connsiteX55" fmla="*/ 1508796 w 8033654"/>
                <a:gd name="connsiteY55" fmla="*/ 382255 h 7031915"/>
                <a:gd name="connsiteX56" fmla="*/ 1570174 w 8033654"/>
                <a:gd name="connsiteY56" fmla="*/ 259499 h 7031915"/>
                <a:gd name="connsiteX57" fmla="*/ 1642008 w 8033654"/>
                <a:gd name="connsiteY57" fmla="*/ 172435 h 7031915"/>
                <a:gd name="connsiteX58" fmla="*/ 1939656 w 8033654"/>
                <a:gd name="connsiteY58" fmla="*/ 11959 h 7031915"/>
                <a:gd name="connsiteX59" fmla="*/ 2058287 w 8033654"/>
                <a:gd name="connsiteY59" fmla="*/ 0 h 7031915"/>
                <a:gd name="connsiteX0" fmla="*/ 6556798 w 8033654"/>
                <a:gd name="connsiteY0" fmla="*/ 533489 h 7031915"/>
                <a:gd name="connsiteX1" fmla="*/ 6555365 w 8033654"/>
                <a:gd name="connsiteY1" fmla="*/ 531027 h 7031915"/>
                <a:gd name="connsiteX2" fmla="*/ 6556798 w 8033654"/>
                <a:gd name="connsiteY2" fmla="*/ 533489 h 7031915"/>
                <a:gd name="connsiteX3" fmla="*/ 6529086 w 8033654"/>
                <a:gd name="connsiteY3" fmla="*/ 402424 h 7031915"/>
                <a:gd name="connsiteX4" fmla="*/ 6540064 w 8033654"/>
                <a:gd name="connsiteY4" fmla="*/ 434562 h 7031915"/>
                <a:gd name="connsiteX5" fmla="*/ 6529086 w 8033654"/>
                <a:gd name="connsiteY5" fmla="*/ 402424 h 7031915"/>
                <a:gd name="connsiteX6" fmla="*/ 6482461 w 8033654"/>
                <a:gd name="connsiteY6" fmla="*/ 295697 h 7031915"/>
                <a:gd name="connsiteX7" fmla="*/ 6520430 w 8033654"/>
                <a:gd name="connsiteY7" fmla="*/ 377086 h 7031915"/>
                <a:gd name="connsiteX8" fmla="*/ 6515577 w 8033654"/>
                <a:gd name="connsiteY8" fmla="*/ 362878 h 7031915"/>
                <a:gd name="connsiteX9" fmla="*/ 6482461 w 8033654"/>
                <a:gd name="connsiteY9" fmla="*/ 295697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176957 w 8033654"/>
                <a:gd name="connsiteY37" fmla="*/ 7019956 h 7031915"/>
                <a:gd name="connsiteX38" fmla="*/ 2058326 w 8033654"/>
                <a:gd name="connsiteY38" fmla="*/ 7031915 h 7031915"/>
                <a:gd name="connsiteX39" fmla="*/ 2058286 w 8033654"/>
                <a:gd name="connsiteY39" fmla="*/ 7031915 h 7031915"/>
                <a:gd name="connsiteX40" fmla="*/ 1939655 w 8033654"/>
                <a:gd name="connsiteY40" fmla="*/ 7019956 h 7031915"/>
                <a:gd name="connsiteX41" fmla="*/ 1642007 w 8033654"/>
                <a:gd name="connsiteY41" fmla="*/ 6859480 h 7031915"/>
                <a:gd name="connsiteX42" fmla="*/ 1570173 w 8033654"/>
                <a:gd name="connsiteY42" fmla="*/ 6772417 h 7031915"/>
                <a:gd name="connsiteX43" fmla="*/ 1508795 w 8033654"/>
                <a:gd name="connsiteY43" fmla="*/ 6649661 h 7031915"/>
                <a:gd name="connsiteX44" fmla="*/ 1508794 w 8033654"/>
                <a:gd name="connsiteY44" fmla="*/ 6649657 h 7031915"/>
                <a:gd name="connsiteX45" fmla="*/ 115723 w 8033654"/>
                <a:gd name="connsiteY45" fmla="*/ 3863519 h 7031915"/>
                <a:gd name="connsiteX46" fmla="*/ 115722 w 8033654"/>
                <a:gd name="connsiteY46" fmla="*/ 3863518 h 7031915"/>
                <a:gd name="connsiteX47" fmla="*/ 29470 w 8033654"/>
                <a:gd name="connsiteY47" fmla="*/ 3691014 h 7031915"/>
                <a:gd name="connsiteX48" fmla="*/ 11962 w 8033654"/>
                <a:gd name="connsiteY48" fmla="*/ 3634608 h 7031915"/>
                <a:gd name="connsiteX49" fmla="*/ 0 w 8033654"/>
                <a:gd name="connsiteY49" fmla="*/ 3515957 h 7031915"/>
                <a:gd name="connsiteX50" fmla="*/ 11962 w 8033654"/>
                <a:gd name="connsiteY50" fmla="*/ 3397306 h 7031915"/>
                <a:gd name="connsiteX51" fmla="*/ 29470 w 8033654"/>
                <a:gd name="connsiteY51" fmla="*/ 3340901 h 7031915"/>
                <a:gd name="connsiteX52" fmla="*/ 115722 w 8033654"/>
                <a:gd name="connsiteY52" fmla="*/ 3168396 h 7031915"/>
                <a:gd name="connsiteX53" fmla="*/ 115723 w 8033654"/>
                <a:gd name="connsiteY53" fmla="*/ 3168396 h 7031915"/>
                <a:gd name="connsiteX54" fmla="*/ 1508796 w 8033654"/>
                <a:gd name="connsiteY54" fmla="*/ 382255 h 7031915"/>
                <a:gd name="connsiteX55" fmla="*/ 1570174 w 8033654"/>
                <a:gd name="connsiteY55" fmla="*/ 259499 h 7031915"/>
                <a:gd name="connsiteX56" fmla="*/ 1642008 w 8033654"/>
                <a:gd name="connsiteY56" fmla="*/ 172435 h 7031915"/>
                <a:gd name="connsiteX57" fmla="*/ 1939656 w 8033654"/>
                <a:gd name="connsiteY57" fmla="*/ 11959 h 7031915"/>
                <a:gd name="connsiteX58" fmla="*/ 2058287 w 8033654"/>
                <a:gd name="connsiteY58"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6490605 w 8033654"/>
                <a:gd name="connsiteY18" fmla="*/ 298322 h 7031915"/>
                <a:gd name="connsiteX19" fmla="*/ 7949332 w 8033654"/>
                <a:gd name="connsiteY19" fmla="*/ 3216682 h 7031915"/>
                <a:gd name="connsiteX20" fmla="*/ 7992299 w 8033654"/>
                <a:gd name="connsiteY20" fmla="*/ 3302616 h 7031915"/>
                <a:gd name="connsiteX21" fmla="*/ 8021693 w 8033654"/>
                <a:gd name="connsiteY21" fmla="*/ 3397306 h 7031915"/>
                <a:gd name="connsiteX22" fmla="*/ 8033654 w 8033654"/>
                <a:gd name="connsiteY22" fmla="*/ 3515957 h 7031915"/>
                <a:gd name="connsiteX23" fmla="*/ 8021693 w 8033654"/>
                <a:gd name="connsiteY23" fmla="*/ 3634608 h 7031915"/>
                <a:gd name="connsiteX24" fmla="*/ 7992299 w 8033654"/>
                <a:gd name="connsiteY24" fmla="*/ 3729298 h 7031915"/>
                <a:gd name="connsiteX25" fmla="*/ 7949332 w 8033654"/>
                <a:gd name="connsiteY25" fmla="*/ 3815232 h 7031915"/>
                <a:gd name="connsiteX26" fmla="*/ 6535055 w 8033654"/>
                <a:gd name="connsiteY26" fmla="*/ 6638796 h 7031915"/>
                <a:gd name="connsiteX27" fmla="*/ 6524461 w 8033654"/>
                <a:gd name="connsiteY27" fmla="*/ 6646190 h 7031915"/>
                <a:gd name="connsiteX28" fmla="*/ 6482456 w 8033654"/>
                <a:gd name="connsiteY28" fmla="*/ 6736229 h 7031915"/>
                <a:gd name="connsiteX29" fmla="*/ 6090371 w 8033654"/>
                <a:gd name="connsiteY29" fmla="*/ 7019956 h 7031915"/>
                <a:gd name="connsiteX30" fmla="*/ 5971740 w 8033654"/>
                <a:gd name="connsiteY30" fmla="*/ 7031915 h 7031915"/>
                <a:gd name="connsiteX31" fmla="*/ 5971700 w 8033654"/>
                <a:gd name="connsiteY31" fmla="*/ 7031915 h 7031915"/>
                <a:gd name="connsiteX32" fmla="*/ 2058326 w 8033654"/>
                <a:gd name="connsiteY32" fmla="*/ 7031915 h 7031915"/>
                <a:gd name="connsiteX33" fmla="*/ 2176958 w 8033654"/>
                <a:gd name="connsiteY33" fmla="*/ 7019956 h 7031915"/>
                <a:gd name="connsiteX34" fmla="*/ 2176957 w 8033654"/>
                <a:gd name="connsiteY34" fmla="*/ 7019956 h 7031915"/>
                <a:gd name="connsiteX35" fmla="*/ 2058326 w 8033654"/>
                <a:gd name="connsiteY35" fmla="*/ 7031915 h 7031915"/>
                <a:gd name="connsiteX36" fmla="*/ 2058286 w 8033654"/>
                <a:gd name="connsiteY36" fmla="*/ 7031915 h 7031915"/>
                <a:gd name="connsiteX37" fmla="*/ 1939655 w 8033654"/>
                <a:gd name="connsiteY37" fmla="*/ 7019956 h 7031915"/>
                <a:gd name="connsiteX38" fmla="*/ 1642007 w 8033654"/>
                <a:gd name="connsiteY38" fmla="*/ 6859480 h 7031915"/>
                <a:gd name="connsiteX39" fmla="*/ 1570173 w 8033654"/>
                <a:gd name="connsiteY39" fmla="*/ 6772417 h 7031915"/>
                <a:gd name="connsiteX40" fmla="*/ 1508795 w 8033654"/>
                <a:gd name="connsiteY40" fmla="*/ 6649661 h 7031915"/>
                <a:gd name="connsiteX41" fmla="*/ 1508794 w 8033654"/>
                <a:gd name="connsiteY41" fmla="*/ 6649657 h 7031915"/>
                <a:gd name="connsiteX42" fmla="*/ 115723 w 8033654"/>
                <a:gd name="connsiteY42" fmla="*/ 3863519 h 7031915"/>
                <a:gd name="connsiteX43" fmla="*/ 115722 w 8033654"/>
                <a:gd name="connsiteY43" fmla="*/ 3863518 h 7031915"/>
                <a:gd name="connsiteX44" fmla="*/ 29470 w 8033654"/>
                <a:gd name="connsiteY44" fmla="*/ 3691014 h 7031915"/>
                <a:gd name="connsiteX45" fmla="*/ 11962 w 8033654"/>
                <a:gd name="connsiteY45" fmla="*/ 3634608 h 7031915"/>
                <a:gd name="connsiteX46" fmla="*/ 0 w 8033654"/>
                <a:gd name="connsiteY46" fmla="*/ 3515957 h 7031915"/>
                <a:gd name="connsiteX47" fmla="*/ 11962 w 8033654"/>
                <a:gd name="connsiteY47" fmla="*/ 3397306 h 7031915"/>
                <a:gd name="connsiteX48" fmla="*/ 29470 w 8033654"/>
                <a:gd name="connsiteY48" fmla="*/ 3340901 h 7031915"/>
                <a:gd name="connsiteX49" fmla="*/ 115722 w 8033654"/>
                <a:gd name="connsiteY49" fmla="*/ 3168396 h 7031915"/>
                <a:gd name="connsiteX50" fmla="*/ 115723 w 8033654"/>
                <a:gd name="connsiteY50" fmla="*/ 3168396 h 7031915"/>
                <a:gd name="connsiteX51" fmla="*/ 1508796 w 8033654"/>
                <a:gd name="connsiteY51" fmla="*/ 382255 h 7031915"/>
                <a:gd name="connsiteX52" fmla="*/ 1570174 w 8033654"/>
                <a:gd name="connsiteY52" fmla="*/ 259499 h 7031915"/>
                <a:gd name="connsiteX53" fmla="*/ 1642008 w 8033654"/>
                <a:gd name="connsiteY53" fmla="*/ 172435 h 7031915"/>
                <a:gd name="connsiteX54" fmla="*/ 1939656 w 8033654"/>
                <a:gd name="connsiteY54" fmla="*/ 11959 h 7031915"/>
                <a:gd name="connsiteX55" fmla="*/ 2058287 w 8033654"/>
                <a:gd name="connsiteY55"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7949332 w 8033654"/>
                <a:gd name="connsiteY18" fmla="*/ 3216682 h 7031915"/>
                <a:gd name="connsiteX19" fmla="*/ 7992299 w 8033654"/>
                <a:gd name="connsiteY19" fmla="*/ 3302616 h 7031915"/>
                <a:gd name="connsiteX20" fmla="*/ 8021693 w 8033654"/>
                <a:gd name="connsiteY20" fmla="*/ 3397306 h 7031915"/>
                <a:gd name="connsiteX21" fmla="*/ 8033654 w 8033654"/>
                <a:gd name="connsiteY21" fmla="*/ 3515957 h 7031915"/>
                <a:gd name="connsiteX22" fmla="*/ 8021693 w 8033654"/>
                <a:gd name="connsiteY22" fmla="*/ 3634608 h 7031915"/>
                <a:gd name="connsiteX23" fmla="*/ 7992299 w 8033654"/>
                <a:gd name="connsiteY23" fmla="*/ 3729298 h 7031915"/>
                <a:gd name="connsiteX24" fmla="*/ 7949332 w 8033654"/>
                <a:gd name="connsiteY24" fmla="*/ 3815232 h 7031915"/>
                <a:gd name="connsiteX25" fmla="*/ 6535055 w 8033654"/>
                <a:gd name="connsiteY25" fmla="*/ 6638796 h 7031915"/>
                <a:gd name="connsiteX26" fmla="*/ 6524461 w 8033654"/>
                <a:gd name="connsiteY26" fmla="*/ 6646190 h 7031915"/>
                <a:gd name="connsiteX27" fmla="*/ 6482456 w 8033654"/>
                <a:gd name="connsiteY27" fmla="*/ 6736229 h 7031915"/>
                <a:gd name="connsiteX28" fmla="*/ 6090371 w 8033654"/>
                <a:gd name="connsiteY28" fmla="*/ 7019956 h 7031915"/>
                <a:gd name="connsiteX29" fmla="*/ 5971740 w 8033654"/>
                <a:gd name="connsiteY29" fmla="*/ 7031915 h 7031915"/>
                <a:gd name="connsiteX30" fmla="*/ 5971700 w 8033654"/>
                <a:gd name="connsiteY30" fmla="*/ 7031915 h 7031915"/>
                <a:gd name="connsiteX31" fmla="*/ 2058326 w 8033654"/>
                <a:gd name="connsiteY31" fmla="*/ 7031915 h 7031915"/>
                <a:gd name="connsiteX32" fmla="*/ 2176958 w 8033654"/>
                <a:gd name="connsiteY32" fmla="*/ 7019956 h 7031915"/>
                <a:gd name="connsiteX33" fmla="*/ 2176957 w 8033654"/>
                <a:gd name="connsiteY33" fmla="*/ 7019956 h 7031915"/>
                <a:gd name="connsiteX34" fmla="*/ 2058326 w 8033654"/>
                <a:gd name="connsiteY34" fmla="*/ 7031915 h 7031915"/>
                <a:gd name="connsiteX35" fmla="*/ 2058286 w 8033654"/>
                <a:gd name="connsiteY35" fmla="*/ 7031915 h 7031915"/>
                <a:gd name="connsiteX36" fmla="*/ 1939655 w 8033654"/>
                <a:gd name="connsiteY36" fmla="*/ 7019956 h 7031915"/>
                <a:gd name="connsiteX37" fmla="*/ 1642007 w 8033654"/>
                <a:gd name="connsiteY37" fmla="*/ 6859480 h 7031915"/>
                <a:gd name="connsiteX38" fmla="*/ 1570173 w 8033654"/>
                <a:gd name="connsiteY38" fmla="*/ 6772417 h 7031915"/>
                <a:gd name="connsiteX39" fmla="*/ 1508795 w 8033654"/>
                <a:gd name="connsiteY39" fmla="*/ 6649661 h 7031915"/>
                <a:gd name="connsiteX40" fmla="*/ 1508794 w 8033654"/>
                <a:gd name="connsiteY40" fmla="*/ 6649657 h 7031915"/>
                <a:gd name="connsiteX41" fmla="*/ 115723 w 8033654"/>
                <a:gd name="connsiteY41" fmla="*/ 3863519 h 7031915"/>
                <a:gd name="connsiteX42" fmla="*/ 115722 w 8033654"/>
                <a:gd name="connsiteY42" fmla="*/ 3863518 h 7031915"/>
                <a:gd name="connsiteX43" fmla="*/ 29470 w 8033654"/>
                <a:gd name="connsiteY43" fmla="*/ 3691014 h 7031915"/>
                <a:gd name="connsiteX44" fmla="*/ 11962 w 8033654"/>
                <a:gd name="connsiteY44" fmla="*/ 3634608 h 7031915"/>
                <a:gd name="connsiteX45" fmla="*/ 0 w 8033654"/>
                <a:gd name="connsiteY45" fmla="*/ 3515957 h 7031915"/>
                <a:gd name="connsiteX46" fmla="*/ 11962 w 8033654"/>
                <a:gd name="connsiteY46" fmla="*/ 3397306 h 7031915"/>
                <a:gd name="connsiteX47" fmla="*/ 29470 w 8033654"/>
                <a:gd name="connsiteY47" fmla="*/ 3340901 h 7031915"/>
                <a:gd name="connsiteX48" fmla="*/ 115722 w 8033654"/>
                <a:gd name="connsiteY48" fmla="*/ 3168396 h 7031915"/>
                <a:gd name="connsiteX49" fmla="*/ 115723 w 8033654"/>
                <a:gd name="connsiteY49" fmla="*/ 3168396 h 7031915"/>
                <a:gd name="connsiteX50" fmla="*/ 1508796 w 8033654"/>
                <a:gd name="connsiteY50" fmla="*/ 382255 h 7031915"/>
                <a:gd name="connsiteX51" fmla="*/ 1570174 w 8033654"/>
                <a:gd name="connsiteY51" fmla="*/ 259499 h 7031915"/>
                <a:gd name="connsiteX52" fmla="*/ 1642008 w 8033654"/>
                <a:gd name="connsiteY52" fmla="*/ 172435 h 7031915"/>
                <a:gd name="connsiteX53" fmla="*/ 1939656 w 8033654"/>
                <a:gd name="connsiteY53" fmla="*/ 11959 h 7031915"/>
                <a:gd name="connsiteX54" fmla="*/ 2058287 w 8033654"/>
                <a:gd name="connsiteY54"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482461 w 8033654"/>
                <a:gd name="connsiteY5" fmla="*/ 295697 h 7031915"/>
                <a:gd name="connsiteX6" fmla="*/ 2058287 w 8033654"/>
                <a:gd name="connsiteY6" fmla="*/ 0 h 7031915"/>
                <a:gd name="connsiteX7" fmla="*/ 2058326 w 8033654"/>
                <a:gd name="connsiteY7" fmla="*/ 0 h 7031915"/>
                <a:gd name="connsiteX8" fmla="*/ 5971699 w 8033654"/>
                <a:gd name="connsiteY8" fmla="*/ 0 h 7031915"/>
                <a:gd name="connsiteX9" fmla="*/ 5971700 w 8033654"/>
                <a:gd name="connsiteY9" fmla="*/ 0 h 7031915"/>
                <a:gd name="connsiteX10" fmla="*/ 5971740 w 8033654"/>
                <a:gd name="connsiteY10" fmla="*/ 0 h 7031915"/>
                <a:gd name="connsiteX11" fmla="*/ 6090371 w 8033654"/>
                <a:gd name="connsiteY11" fmla="*/ 11959 h 7031915"/>
                <a:gd name="connsiteX12" fmla="*/ 6357004 w 8033654"/>
                <a:gd name="connsiteY12" fmla="*/ 143562 h 7031915"/>
                <a:gd name="connsiteX13" fmla="*/ 6421756 w 8033654"/>
                <a:gd name="connsiteY13" fmla="*/ 209878 h 7031915"/>
                <a:gd name="connsiteX14" fmla="*/ 6426018 w 8033654"/>
                <a:gd name="connsiteY14" fmla="*/ 214243 h 7031915"/>
                <a:gd name="connsiteX15" fmla="*/ 6463356 w 8033654"/>
                <a:gd name="connsiteY15" fmla="*/ 268125 h 7031915"/>
                <a:gd name="connsiteX16" fmla="*/ 6480094 w 8033654"/>
                <a:gd name="connsiteY16" fmla="*/ 292278 h 7031915"/>
                <a:gd name="connsiteX17" fmla="*/ 7949332 w 8033654"/>
                <a:gd name="connsiteY17" fmla="*/ 3216682 h 7031915"/>
                <a:gd name="connsiteX18" fmla="*/ 7992299 w 8033654"/>
                <a:gd name="connsiteY18" fmla="*/ 3302616 h 7031915"/>
                <a:gd name="connsiteX19" fmla="*/ 8021693 w 8033654"/>
                <a:gd name="connsiteY19" fmla="*/ 3397306 h 7031915"/>
                <a:gd name="connsiteX20" fmla="*/ 8033654 w 8033654"/>
                <a:gd name="connsiteY20" fmla="*/ 3515957 h 7031915"/>
                <a:gd name="connsiteX21" fmla="*/ 8021693 w 8033654"/>
                <a:gd name="connsiteY21" fmla="*/ 3634608 h 7031915"/>
                <a:gd name="connsiteX22" fmla="*/ 7992299 w 8033654"/>
                <a:gd name="connsiteY22" fmla="*/ 3729298 h 7031915"/>
                <a:gd name="connsiteX23" fmla="*/ 7949332 w 8033654"/>
                <a:gd name="connsiteY23" fmla="*/ 3815232 h 7031915"/>
                <a:gd name="connsiteX24" fmla="*/ 6535055 w 8033654"/>
                <a:gd name="connsiteY24" fmla="*/ 6638796 h 7031915"/>
                <a:gd name="connsiteX25" fmla="*/ 6524461 w 8033654"/>
                <a:gd name="connsiteY25" fmla="*/ 6646190 h 7031915"/>
                <a:gd name="connsiteX26" fmla="*/ 6482456 w 8033654"/>
                <a:gd name="connsiteY26" fmla="*/ 6736229 h 7031915"/>
                <a:gd name="connsiteX27" fmla="*/ 6090371 w 8033654"/>
                <a:gd name="connsiteY27" fmla="*/ 7019956 h 7031915"/>
                <a:gd name="connsiteX28" fmla="*/ 5971740 w 8033654"/>
                <a:gd name="connsiteY28" fmla="*/ 7031915 h 7031915"/>
                <a:gd name="connsiteX29" fmla="*/ 5971700 w 8033654"/>
                <a:gd name="connsiteY29" fmla="*/ 7031915 h 7031915"/>
                <a:gd name="connsiteX30" fmla="*/ 2058326 w 8033654"/>
                <a:gd name="connsiteY30" fmla="*/ 7031915 h 7031915"/>
                <a:gd name="connsiteX31" fmla="*/ 2176958 w 8033654"/>
                <a:gd name="connsiteY31" fmla="*/ 7019956 h 7031915"/>
                <a:gd name="connsiteX32" fmla="*/ 2176957 w 8033654"/>
                <a:gd name="connsiteY32" fmla="*/ 7019956 h 7031915"/>
                <a:gd name="connsiteX33" fmla="*/ 2058326 w 8033654"/>
                <a:gd name="connsiteY33" fmla="*/ 7031915 h 7031915"/>
                <a:gd name="connsiteX34" fmla="*/ 2058286 w 8033654"/>
                <a:gd name="connsiteY34" fmla="*/ 7031915 h 7031915"/>
                <a:gd name="connsiteX35" fmla="*/ 1939655 w 8033654"/>
                <a:gd name="connsiteY35" fmla="*/ 7019956 h 7031915"/>
                <a:gd name="connsiteX36" fmla="*/ 1642007 w 8033654"/>
                <a:gd name="connsiteY36" fmla="*/ 6859480 h 7031915"/>
                <a:gd name="connsiteX37" fmla="*/ 1570173 w 8033654"/>
                <a:gd name="connsiteY37" fmla="*/ 6772417 h 7031915"/>
                <a:gd name="connsiteX38" fmla="*/ 1508795 w 8033654"/>
                <a:gd name="connsiteY38" fmla="*/ 6649661 h 7031915"/>
                <a:gd name="connsiteX39" fmla="*/ 1508794 w 8033654"/>
                <a:gd name="connsiteY39" fmla="*/ 6649657 h 7031915"/>
                <a:gd name="connsiteX40" fmla="*/ 115723 w 8033654"/>
                <a:gd name="connsiteY40" fmla="*/ 3863519 h 7031915"/>
                <a:gd name="connsiteX41" fmla="*/ 115722 w 8033654"/>
                <a:gd name="connsiteY41" fmla="*/ 3863518 h 7031915"/>
                <a:gd name="connsiteX42" fmla="*/ 29470 w 8033654"/>
                <a:gd name="connsiteY42" fmla="*/ 3691014 h 7031915"/>
                <a:gd name="connsiteX43" fmla="*/ 11962 w 8033654"/>
                <a:gd name="connsiteY43" fmla="*/ 3634608 h 7031915"/>
                <a:gd name="connsiteX44" fmla="*/ 0 w 8033654"/>
                <a:gd name="connsiteY44" fmla="*/ 3515957 h 7031915"/>
                <a:gd name="connsiteX45" fmla="*/ 11962 w 8033654"/>
                <a:gd name="connsiteY45" fmla="*/ 3397306 h 7031915"/>
                <a:gd name="connsiteX46" fmla="*/ 29470 w 8033654"/>
                <a:gd name="connsiteY46" fmla="*/ 3340901 h 7031915"/>
                <a:gd name="connsiteX47" fmla="*/ 115722 w 8033654"/>
                <a:gd name="connsiteY47" fmla="*/ 3168396 h 7031915"/>
                <a:gd name="connsiteX48" fmla="*/ 115723 w 8033654"/>
                <a:gd name="connsiteY48" fmla="*/ 3168396 h 7031915"/>
                <a:gd name="connsiteX49" fmla="*/ 1508796 w 8033654"/>
                <a:gd name="connsiteY49" fmla="*/ 382255 h 7031915"/>
                <a:gd name="connsiteX50" fmla="*/ 1570174 w 8033654"/>
                <a:gd name="connsiteY50" fmla="*/ 259499 h 7031915"/>
                <a:gd name="connsiteX51" fmla="*/ 1642008 w 8033654"/>
                <a:gd name="connsiteY51" fmla="*/ 172435 h 7031915"/>
                <a:gd name="connsiteX52" fmla="*/ 1939656 w 8033654"/>
                <a:gd name="connsiteY52" fmla="*/ 11959 h 7031915"/>
                <a:gd name="connsiteX53" fmla="*/ 2058287 w 8033654"/>
                <a:gd name="connsiteY53"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2058287 w 8033654"/>
                <a:gd name="connsiteY3" fmla="*/ 0 h 7031915"/>
                <a:gd name="connsiteX4" fmla="*/ 2058326 w 8033654"/>
                <a:gd name="connsiteY4" fmla="*/ 0 h 7031915"/>
                <a:gd name="connsiteX5" fmla="*/ 5971699 w 8033654"/>
                <a:gd name="connsiteY5" fmla="*/ 0 h 7031915"/>
                <a:gd name="connsiteX6" fmla="*/ 5971700 w 8033654"/>
                <a:gd name="connsiteY6" fmla="*/ 0 h 7031915"/>
                <a:gd name="connsiteX7" fmla="*/ 5971740 w 8033654"/>
                <a:gd name="connsiteY7" fmla="*/ 0 h 7031915"/>
                <a:gd name="connsiteX8" fmla="*/ 6090371 w 8033654"/>
                <a:gd name="connsiteY8" fmla="*/ 11959 h 7031915"/>
                <a:gd name="connsiteX9" fmla="*/ 6357004 w 8033654"/>
                <a:gd name="connsiteY9" fmla="*/ 143562 h 7031915"/>
                <a:gd name="connsiteX10" fmla="*/ 6421756 w 8033654"/>
                <a:gd name="connsiteY10" fmla="*/ 209878 h 7031915"/>
                <a:gd name="connsiteX11" fmla="*/ 6426018 w 8033654"/>
                <a:gd name="connsiteY11" fmla="*/ 214243 h 7031915"/>
                <a:gd name="connsiteX12" fmla="*/ 6463356 w 8033654"/>
                <a:gd name="connsiteY12" fmla="*/ 268125 h 7031915"/>
                <a:gd name="connsiteX13" fmla="*/ 6480094 w 8033654"/>
                <a:gd name="connsiteY13" fmla="*/ 292278 h 7031915"/>
                <a:gd name="connsiteX14" fmla="*/ 7949332 w 8033654"/>
                <a:gd name="connsiteY14" fmla="*/ 3216682 h 7031915"/>
                <a:gd name="connsiteX15" fmla="*/ 7992299 w 8033654"/>
                <a:gd name="connsiteY15" fmla="*/ 3302616 h 7031915"/>
                <a:gd name="connsiteX16" fmla="*/ 8021693 w 8033654"/>
                <a:gd name="connsiteY16" fmla="*/ 3397306 h 7031915"/>
                <a:gd name="connsiteX17" fmla="*/ 8033654 w 8033654"/>
                <a:gd name="connsiteY17" fmla="*/ 3515957 h 7031915"/>
                <a:gd name="connsiteX18" fmla="*/ 8021693 w 8033654"/>
                <a:gd name="connsiteY18" fmla="*/ 3634608 h 7031915"/>
                <a:gd name="connsiteX19" fmla="*/ 7992299 w 8033654"/>
                <a:gd name="connsiteY19" fmla="*/ 3729298 h 7031915"/>
                <a:gd name="connsiteX20" fmla="*/ 7949332 w 8033654"/>
                <a:gd name="connsiteY20" fmla="*/ 3815232 h 7031915"/>
                <a:gd name="connsiteX21" fmla="*/ 6535055 w 8033654"/>
                <a:gd name="connsiteY21" fmla="*/ 6638796 h 7031915"/>
                <a:gd name="connsiteX22" fmla="*/ 6524461 w 8033654"/>
                <a:gd name="connsiteY22" fmla="*/ 6646190 h 7031915"/>
                <a:gd name="connsiteX23" fmla="*/ 6482456 w 8033654"/>
                <a:gd name="connsiteY23" fmla="*/ 6736229 h 7031915"/>
                <a:gd name="connsiteX24" fmla="*/ 6090371 w 8033654"/>
                <a:gd name="connsiteY24" fmla="*/ 7019956 h 7031915"/>
                <a:gd name="connsiteX25" fmla="*/ 5971740 w 8033654"/>
                <a:gd name="connsiteY25" fmla="*/ 7031915 h 7031915"/>
                <a:gd name="connsiteX26" fmla="*/ 5971700 w 8033654"/>
                <a:gd name="connsiteY26" fmla="*/ 7031915 h 7031915"/>
                <a:gd name="connsiteX27" fmla="*/ 2058326 w 8033654"/>
                <a:gd name="connsiteY27" fmla="*/ 7031915 h 7031915"/>
                <a:gd name="connsiteX28" fmla="*/ 2176958 w 8033654"/>
                <a:gd name="connsiteY28" fmla="*/ 7019956 h 7031915"/>
                <a:gd name="connsiteX29" fmla="*/ 2176957 w 8033654"/>
                <a:gd name="connsiteY29" fmla="*/ 7019956 h 7031915"/>
                <a:gd name="connsiteX30" fmla="*/ 2058326 w 8033654"/>
                <a:gd name="connsiteY30" fmla="*/ 7031915 h 7031915"/>
                <a:gd name="connsiteX31" fmla="*/ 2058286 w 8033654"/>
                <a:gd name="connsiteY31" fmla="*/ 7031915 h 7031915"/>
                <a:gd name="connsiteX32" fmla="*/ 1939655 w 8033654"/>
                <a:gd name="connsiteY32" fmla="*/ 7019956 h 7031915"/>
                <a:gd name="connsiteX33" fmla="*/ 1642007 w 8033654"/>
                <a:gd name="connsiteY33" fmla="*/ 6859480 h 7031915"/>
                <a:gd name="connsiteX34" fmla="*/ 1570173 w 8033654"/>
                <a:gd name="connsiteY34" fmla="*/ 6772417 h 7031915"/>
                <a:gd name="connsiteX35" fmla="*/ 1508795 w 8033654"/>
                <a:gd name="connsiteY35" fmla="*/ 6649661 h 7031915"/>
                <a:gd name="connsiteX36" fmla="*/ 1508794 w 8033654"/>
                <a:gd name="connsiteY36" fmla="*/ 6649657 h 7031915"/>
                <a:gd name="connsiteX37" fmla="*/ 115723 w 8033654"/>
                <a:gd name="connsiteY37" fmla="*/ 3863519 h 7031915"/>
                <a:gd name="connsiteX38" fmla="*/ 115722 w 8033654"/>
                <a:gd name="connsiteY38" fmla="*/ 3863518 h 7031915"/>
                <a:gd name="connsiteX39" fmla="*/ 29470 w 8033654"/>
                <a:gd name="connsiteY39" fmla="*/ 3691014 h 7031915"/>
                <a:gd name="connsiteX40" fmla="*/ 11962 w 8033654"/>
                <a:gd name="connsiteY40" fmla="*/ 3634608 h 7031915"/>
                <a:gd name="connsiteX41" fmla="*/ 0 w 8033654"/>
                <a:gd name="connsiteY41" fmla="*/ 3515957 h 7031915"/>
                <a:gd name="connsiteX42" fmla="*/ 11962 w 8033654"/>
                <a:gd name="connsiteY42" fmla="*/ 3397306 h 7031915"/>
                <a:gd name="connsiteX43" fmla="*/ 29470 w 8033654"/>
                <a:gd name="connsiteY43" fmla="*/ 3340901 h 7031915"/>
                <a:gd name="connsiteX44" fmla="*/ 115722 w 8033654"/>
                <a:gd name="connsiteY44" fmla="*/ 3168396 h 7031915"/>
                <a:gd name="connsiteX45" fmla="*/ 115723 w 8033654"/>
                <a:gd name="connsiteY45" fmla="*/ 3168396 h 7031915"/>
                <a:gd name="connsiteX46" fmla="*/ 1508796 w 8033654"/>
                <a:gd name="connsiteY46" fmla="*/ 382255 h 7031915"/>
                <a:gd name="connsiteX47" fmla="*/ 1570174 w 8033654"/>
                <a:gd name="connsiteY47" fmla="*/ 259499 h 7031915"/>
                <a:gd name="connsiteX48" fmla="*/ 1642008 w 8033654"/>
                <a:gd name="connsiteY48" fmla="*/ 172435 h 7031915"/>
                <a:gd name="connsiteX49" fmla="*/ 1939656 w 8033654"/>
                <a:gd name="connsiteY49" fmla="*/ 11959 h 7031915"/>
                <a:gd name="connsiteX50" fmla="*/ 2058287 w 8033654"/>
                <a:gd name="connsiteY50"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6480094 w 8033654"/>
                <a:gd name="connsiteY10" fmla="*/ 292278 h 7031915"/>
                <a:gd name="connsiteX11" fmla="*/ 7949332 w 8033654"/>
                <a:gd name="connsiteY11" fmla="*/ 3216682 h 7031915"/>
                <a:gd name="connsiteX12" fmla="*/ 7992299 w 8033654"/>
                <a:gd name="connsiteY12" fmla="*/ 3302616 h 7031915"/>
                <a:gd name="connsiteX13" fmla="*/ 8021693 w 8033654"/>
                <a:gd name="connsiteY13" fmla="*/ 3397306 h 7031915"/>
                <a:gd name="connsiteX14" fmla="*/ 8033654 w 8033654"/>
                <a:gd name="connsiteY14" fmla="*/ 3515957 h 7031915"/>
                <a:gd name="connsiteX15" fmla="*/ 8021693 w 8033654"/>
                <a:gd name="connsiteY15" fmla="*/ 3634608 h 7031915"/>
                <a:gd name="connsiteX16" fmla="*/ 7992299 w 8033654"/>
                <a:gd name="connsiteY16" fmla="*/ 3729298 h 7031915"/>
                <a:gd name="connsiteX17" fmla="*/ 7949332 w 8033654"/>
                <a:gd name="connsiteY17" fmla="*/ 3815232 h 7031915"/>
                <a:gd name="connsiteX18" fmla="*/ 6535055 w 8033654"/>
                <a:gd name="connsiteY18" fmla="*/ 6638796 h 7031915"/>
                <a:gd name="connsiteX19" fmla="*/ 6524461 w 8033654"/>
                <a:gd name="connsiteY19" fmla="*/ 6646190 h 7031915"/>
                <a:gd name="connsiteX20" fmla="*/ 6482456 w 8033654"/>
                <a:gd name="connsiteY20" fmla="*/ 6736229 h 7031915"/>
                <a:gd name="connsiteX21" fmla="*/ 6090371 w 8033654"/>
                <a:gd name="connsiteY21" fmla="*/ 7019956 h 7031915"/>
                <a:gd name="connsiteX22" fmla="*/ 5971740 w 8033654"/>
                <a:gd name="connsiteY22" fmla="*/ 7031915 h 7031915"/>
                <a:gd name="connsiteX23" fmla="*/ 5971700 w 8033654"/>
                <a:gd name="connsiteY23" fmla="*/ 7031915 h 7031915"/>
                <a:gd name="connsiteX24" fmla="*/ 2058326 w 8033654"/>
                <a:gd name="connsiteY24" fmla="*/ 7031915 h 7031915"/>
                <a:gd name="connsiteX25" fmla="*/ 2176958 w 8033654"/>
                <a:gd name="connsiteY25" fmla="*/ 7019956 h 7031915"/>
                <a:gd name="connsiteX26" fmla="*/ 2176957 w 8033654"/>
                <a:gd name="connsiteY26" fmla="*/ 7019956 h 7031915"/>
                <a:gd name="connsiteX27" fmla="*/ 2058326 w 8033654"/>
                <a:gd name="connsiteY27" fmla="*/ 7031915 h 7031915"/>
                <a:gd name="connsiteX28" fmla="*/ 2058286 w 8033654"/>
                <a:gd name="connsiteY28" fmla="*/ 7031915 h 7031915"/>
                <a:gd name="connsiteX29" fmla="*/ 1939655 w 8033654"/>
                <a:gd name="connsiteY29" fmla="*/ 7019956 h 7031915"/>
                <a:gd name="connsiteX30" fmla="*/ 1642007 w 8033654"/>
                <a:gd name="connsiteY30" fmla="*/ 6859480 h 7031915"/>
                <a:gd name="connsiteX31" fmla="*/ 1570173 w 8033654"/>
                <a:gd name="connsiteY31" fmla="*/ 6772417 h 7031915"/>
                <a:gd name="connsiteX32" fmla="*/ 1508795 w 8033654"/>
                <a:gd name="connsiteY32" fmla="*/ 6649661 h 7031915"/>
                <a:gd name="connsiteX33" fmla="*/ 1508794 w 8033654"/>
                <a:gd name="connsiteY33" fmla="*/ 6649657 h 7031915"/>
                <a:gd name="connsiteX34" fmla="*/ 115723 w 8033654"/>
                <a:gd name="connsiteY34" fmla="*/ 3863519 h 7031915"/>
                <a:gd name="connsiteX35" fmla="*/ 115722 w 8033654"/>
                <a:gd name="connsiteY35" fmla="*/ 3863518 h 7031915"/>
                <a:gd name="connsiteX36" fmla="*/ 29470 w 8033654"/>
                <a:gd name="connsiteY36" fmla="*/ 3691014 h 7031915"/>
                <a:gd name="connsiteX37" fmla="*/ 11962 w 8033654"/>
                <a:gd name="connsiteY37" fmla="*/ 3634608 h 7031915"/>
                <a:gd name="connsiteX38" fmla="*/ 0 w 8033654"/>
                <a:gd name="connsiteY38" fmla="*/ 3515957 h 7031915"/>
                <a:gd name="connsiteX39" fmla="*/ 11962 w 8033654"/>
                <a:gd name="connsiteY39" fmla="*/ 3397306 h 7031915"/>
                <a:gd name="connsiteX40" fmla="*/ 29470 w 8033654"/>
                <a:gd name="connsiteY40" fmla="*/ 3340901 h 7031915"/>
                <a:gd name="connsiteX41" fmla="*/ 115722 w 8033654"/>
                <a:gd name="connsiteY41" fmla="*/ 3168396 h 7031915"/>
                <a:gd name="connsiteX42" fmla="*/ 115723 w 8033654"/>
                <a:gd name="connsiteY42" fmla="*/ 3168396 h 7031915"/>
                <a:gd name="connsiteX43" fmla="*/ 1508796 w 8033654"/>
                <a:gd name="connsiteY43" fmla="*/ 382255 h 7031915"/>
                <a:gd name="connsiteX44" fmla="*/ 1570174 w 8033654"/>
                <a:gd name="connsiteY44" fmla="*/ 259499 h 7031915"/>
                <a:gd name="connsiteX45" fmla="*/ 1642008 w 8033654"/>
                <a:gd name="connsiteY45" fmla="*/ 172435 h 7031915"/>
                <a:gd name="connsiteX46" fmla="*/ 1939656 w 8033654"/>
                <a:gd name="connsiteY46" fmla="*/ 11959 h 7031915"/>
                <a:gd name="connsiteX47" fmla="*/ 2058287 w 8033654"/>
                <a:gd name="connsiteY47"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176957 w 8033654"/>
                <a:gd name="connsiteY25" fmla="*/ 7019956 h 7031915"/>
                <a:gd name="connsiteX26" fmla="*/ 2058326 w 8033654"/>
                <a:gd name="connsiteY26" fmla="*/ 7031915 h 7031915"/>
                <a:gd name="connsiteX27" fmla="*/ 2058286 w 8033654"/>
                <a:gd name="connsiteY27" fmla="*/ 7031915 h 7031915"/>
                <a:gd name="connsiteX28" fmla="*/ 1939655 w 8033654"/>
                <a:gd name="connsiteY28" fmla="*/ 7019956 h 7031915"/>
                <a:gd name="connsiteX29" fmla="*/ 1642007 w 8033654"/>
                <a:gd name="connsiteY29" fmla="*/ 6859480 h 7031915"/>
                <a:gd name="connsiteX30" fmla="*/ 1570173 w 8033654"/>
                <a:gd name="connsiteY30" fmla="*/ 6772417 h 7031915"/>
                <a:gd name="connsiteX31" fmla="*/ 1508795 w 8033654"/>
                <a:gd name="connsiteY31" fmla="*/ 6649661 h 7031915"/>
                <a:gd name="connsiteX32" fmla="*/ 1508794 w 8033654"/>
                <a:gd name="connsiteY32" fmla="*/ 6649657 h 7031915"/>
                <a:gd name="connsiteX33" fmla="*/ 115723 w 8033654"/>
                <a:gd name="connsiteY33" fmla="*/ 3863519 h 7031915"/>
                <a:gd name="connsiteX34" fmla="*/ 115722 w 8033654"/>
                <a:gd name="connsiteY34" fmla="*/ 3863518 h 7031915"/>
                <a:gd name="connsiteX35" fmla="*/ 29470 w 8033654"/>
                <a:gd name="connsiteY35" fmla="*/ 3691014 h 7031915"/>
                <a:gd name="connsiteX36" fmla="*/ 11962 w 8033654"/>
                <a:gd name="connsiteY36" fmla="*/ 3634608 h 7031915"/>
                <a:gd name="connsiteX37" fmla="*/ 0 w 8033654"/>
                <a:gd name="connsiteY37" fmla="*/ 3515957 h 7031915"/>
                <a:gd name="connsiteX38" fmla="*/ 11962 w 8033654"/>
                <a:gd name="connsiteY38" fmla="*/ 3397306 h 7031915"/>
                <a:gd name="connsiteX39" fmla="*/ 29470 w 8033654"/>
                <a:gd name="connsiteY39" fmla="*/ 3340901 h 7031915"/>
                <a:gd name="connsiteX40" fmla="*/ 115722 w 8033654"/>
                <a:gd name="connsiteY40" fmla="*/ 3168396 h 7031915"/>
                <a:gd name="connsiteX41" fmla="*/ 115723 w 8033654"/>
                <a:gd name="connsiteY41" fmla="*/ 3168396 h 7031915"/>
                <a:gd name="connsiteX42" fmla="*/ 1508796 w 8033654"/>
                <a:gd name="connsiteY42" fmla="*/ 382255 h 7031915"/>
                <a:gd name="connsiteX43" fmla="*/ 1570174 w 8033654"/>
                <a:gd name="connsiteY43" fmla="*/ 259499 h 7031915"/>
                <a:gd name="connsiteX44" fmla="*/ 1642008 w 8033654"/>
                <a:gd name="connsiteY44" fmla="*/ 172435 h 7031915"/>
                <a:gd name="connsiteX45" fmla="*/ 1939656 w 8033654"/>
                <a:gd name="connsiteY45" fmla="*/ 11959 h 7031915"/>
                <a:gd name="connsiteX46" fmla="*/ 2058287 w 8033654"/>
                <a:gd name="connsiteY46"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058326 w 8033654"/>
                <a:gd name="connsiteY25" fmla="*/ 7031915 h 7031915"/>
                <a:gd name="connsiteX26" fmla="*/ 2058286 w 8033654"/>
                <a:gd name="connsiteY26" fmla="*/ 7031915 h 7031915"/>
                <a:gd name="connsiteX27" fmla="*/ 1939655 w 8033654"/>
                <a:gd name="connsiteY27" fmla="*/ 7019956 h 7031915"/>
                <a:gd name="connsiteX28" fmla="*/ 1642007 w 8033654"/>
                <a:gd name="connsiteY28" fmla="*/ 6859480 h 7031915"/>
                <a:gd name="connsiteX29" fmla="*/ 1570173 w 8033654"/>
                <a:gd name="connsiteY29" fmla="*/ 6772417 h 7031915"/>
                <a:gd name="connsiteX30" fmla="*/ 1508795 w 8033654"/>
                <a:gd name="connsiteY30" fmla="*/ 6649661 h 7031915"/>
                <a:gd name="connsiteX31" fmla="*/ 1508794 w 8033654"/>
                <a:gd name="connsiteY31" fmla="*/ 6649657 h 7031915"/>
                <a:gd name="connsiteX32" fmla="*/ 115723 w 8033654"/>
                <a:gd name="connsiteY32" fmla="*/ 3863519 h 7031915"/>
                <a:gd name="connsiteX33" fmla="*/ 115722 w 8033654"/>
                <a:gd name="connsiteY33" fmla="*/ 3863518 h 7031915"/>
                <a:gd name="connsiteX34" fmla="*/ 29470 w 8033654"/>
                <a:gd name="connsiteY34" fmla="*/ 3691014 h 7031915"/>
                <a:gd name="connsiteX35" fmla="*/ 11962 w 8033654"/>
                <a:gd name="connsiteY35" fmla="*/ 3634608 h 7031915"/>
                <a:gd name="connsiteX36" fmla="*/ 0 w 8033654"/>
                <a:gd name="connsiteY36" fmla="*/ 3515957 h 7031915"/>
                <a:gd name="connsiteX37" fmla="*/ 11962 w 8033654"/>
                <a:gd name="connsiteY37" fmla="*/ 3397306 h 7031915"/>
                <a:gd name="connsiteX38" fmla="*/ 29470 w 8033654"/>
                <a:gd name="connsiteY38" fmla="*/ 3340901 h 7031915"/>
                <a:gd name="connsiteX39" fmla="*/ 115722 w 8033654"/>
                <a:gd name="connsiteY39" fmla="*/ 3168396 h 7031915"/>
                <a:gd name="connsiteX40" fmla="*/ 115723 w 8033654"/>
                <a:gd name="connsiteY40" fmla="*/ 3168396 h 7031915"/>
                <a:gd name="connsiteX41" fmla="*/ 1508796 w 8033654"/>
                <a:gd name="connsiteY41" fmla="*/ 382255 h 7031915"/>
                <a:gd name="connsiteX42" fmla="*/ 1570174 w 8033654"/>
                <a:gd name="connsiteY42" fmla="*/ 259499 h 7031915"/>
                <a:gd name="connsiteX43" fmla="*/ 1642008 w 8033654"/>
                <a:gd name="connsiteY43" fmla="*/ 172435 h 7031915"/>
                <a:gd name="connsiteX44" fmla="*/ 1939656 w 8033654"/>
                <a:gd name="connsiteY44" fmla="*/ 11959 h 7031915"/>
                <a:gd name="connsiteX45" fmla="*/ 2058287 w 8033654"/>
                <a:gd name="connsiteY45"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058326 w 8033654"/>
                <a:gd name="connsiteY24" fmla="*/ 7031915 h 7031915"/>
                <a:gd name="connsiteX25" fmla="*/ 2058286 w 8033654"/>
                <a:gd name="connsiteY25" fmla="*/ 7031915 h 7031915"/>
                <a:gd name="connsiteX26" fmla="*/ 1939655 w 8033654"/>
                <a:gd name="connsiteY26" fmla="*/ 7019956 h 7031915"/>
                <a:gd name="connsiteX27" fmla="*/ 1642007 w 8033654"/>
                <a:gd name="connsiteY27" fmla="*/ 6859480 h 7031915"/>
                <a:gd name="connsiteX28" fmla="*/ 1570173 w 8033654"/>
                <a:gd name="connsiteY28" fmla="*/ 6772417 h 7031915"/>
                <a:gd name="connsiteX29" fmla="*/ 1508795 w 8033654"/>
                <a:gd name="connsiteY29" fmla="*/ 6649661 h 7031915"/>
                <a:gd name="connsiteX30" fmla="*/ 1508794 w 8033654"/>
                <a:gd name="connsiteY30" fmla="*/ 6649657 h 7031915"/>
                <a:gd name="connsiteX31" fmla="*/ 115723 w 8033654"/>
                <a:gd name="connsiteY31" fmla="*/ 3863519 h 7031915"/>
                <a:gd name="connsiteX32" fmla="*/ 115722 w 8033654"/>
                <a:gd name="connsiteY32" fmla="*/ 3863518 h 7031915"/>
                <a:gd name="connsiteX33" fmla="*/ 29470 w 8033654"/>
                <a:gd name="connsiteY33" fmla="*/ 3691014 h 7031915"/>
                <a:gd name="connsiteX34" fmla="*/ 11962 w 8033654"/>
                <a:gd name="connsiteY34" fmla="*/ 3634608 h 7031915"/>
                <a:gd name="connsiteX35" fmla="*/ 0 w 8033654"/>
                <a:gd name="connsiteY35" fmla="*/ 3515957 h 7031915"/>
                <a:gd name="connsiteX36" fmla="*/ 11962 w 8033654"/>
                <a:gd name="connsiteY36" fmla="*/ 3397306 h 7031915"/>
                <a:gd name="connsiteX37" fmla="*/ 29470 w 8033654"/>
                <a:gd name="connsiteY37" fmla="*/ 3340901 h 7031915"/>
                <a:gd name="connsiteX38" fmla="*/ 115722 w 8033654"/>
                <a:gd name="connsiteY38" fmla="*/ 3168396 h 7031915"/>
                <a:gd name="connsiteX39" fmla="*/ 115723 w 8033654"/>
                <a:gd name="connsiteY39" fmla="*/ 3168396 h 7031915"/>
                <a:gd name="connsiteX40" fmla="*/ 1508796 w 8033654"/>
                <a:gd name="connsiteY40" fmla="*/ 382255 h 7031915"/>
                <a:gd name="connsiteX41" fmla="*/ 1570174 w 8033654"/>
                <a:gd name="connsiteY41" fmla="*/ 259499 h 7031915"/>
                <a:gd name="connsiteX42" fmla="*/ 1642008 w 8033654"/>
                <a:gd name="connsiteY42" fmla="*/ 172435 h 7031915"/>
                <a:gd name="connsiteX43" fmla="*/ 1939656 w 8033654"/>
                <a:gd name="connsiteY43" fmla="*/ 11959 h 7031915"/>
                <a:gd name="connsiteX44" fmla="*/ 2058287 w 8033654"/>
                <a:gd name="connsiteY44"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482456 w 8033654"/>
                <a:gd name="connsiteY18" fmla="*/ 6736229 h 7031915"/>
                <a:gd name="connsiteX19" fmla="*/ 6090371 w 8033654"/>
                <a:gd name="connsiteY19" fmla="*/ 7019956 h 7031915"/>
                <a:gd name="connsiteX20" fmla="*/ 5971740 w 8033654"/>
                <a:gd name="connsiteY20" fmla="*/ 7031915 h 7031915"/>
                <a:gd name="connsiteX21" fmla="*/ 5971700 w 8033654"/>
                <a:gd name="connsiteY21" fmla="*/ 7031915 h 7031915"/>
                <a:gd name="connsiteX22" fmla="*/ 2058326 w 8033654"/>
                <a:gd name="connsiteY22" fmla="*/ 7031915 h 7031915"/>
                <a:gd name="connsiteX23" fmla="*/ 2058326 w 8033654"/>
                <a:gd name="connsiteY23" fmla="*/ 7031915 h 7031915"/>
                <a:gd name="connsiteX24" fmla="*/ 2058286 w 8033654"/>
                <a:gd name="connsiteY24" fmla="*/ 7031915 h 7031915"/>
                <a:gd name="connsiteX25" fmla="*/ 1939655 w 8033654"/>
                <a:gd name="connsiteY25" fmla="*/ 7019956 h 7031915"/>
                <a:gd name="connsiteX26" fmla="*/ 1642007 w 8033654"/>
                <a:gd name="connsiteY26" fmla="*/ 6859480 h 7031915"/>
                <a:gd name="connsiteX27" fmla="*/ 1570173 w 8033654"/>
                <a:gd name="connsiteY27" fmla="*/ 6772417 h 7031915"/>
                <a:gd name="connsiteX28" fmla="*/ 1508795 w 8033654"/>
                <a:gd name="connsiteY28" fmla="*/ 6649661 h 7031915"/>
                <a:gd name="connsiteX29" fmla="*/ 1508794 w 8033654"/>
                <a:gd name="connsiteY29" fmla="*/ 6649657 h 7031915"/>
                <a:gd name="connsiteX30" fmla="*/ 115723 w 8033654"/>
                <a:gd name="connsiteY30" fmla="*/ 3863519 h 7031915"/>
                <a:gd name="connsiteX31" fmla="*/ 115722 w 8033654"/>
                <a:gd name="connsiteY31" fmla="*/ 3863518 h 7031915"/>
                <a:gd name="connsiteX32" fmla="*/ 29470 w 8033654"/>
                <a:gd name="connsiteY32" fmla="*/ 3691014 h 7031915"/>
                <a:gd name="connsiteX33" fmla="*/ 11962 w 8033654"/>
                <a:gd name="connsiteY33" fmla="*/ 3634608 h 7031915"/>
                <a:gd name="connsiteX34" fmla="*/ 0 w 8033654"/>
                <a:gd name="connsiteY34" fmla="*/ 3515957 h 7031915"/>
                <a:gd name="connsiteX35" fmla="*/ 11962 w 8033654"/>
                <a:gd name="connsiteY35" fmla="*/ 3397306 h 7031915"/>
                <a:gd name="connsiteX36" fmla="*/ 29470 w 8033654"/>
                <a:gd name="connsiteY36" fmla="*/ 3340901 h 7031915"/>
                <a:gd name="connsiteX37" fmla="*/ 115722 w 8033654"/>
                <a:gd name="connsiteY37" fmla="*/ 3168396 h 7031915"/>
                <a:gd name="connsiteX38" fmla="*/ 115723 w 8033654"/>
                <a:gd name="connsiteY38" fmla="*/ 3168396 h 7031915"/>
                <a:gd name="connsiteX39" fmla="*/ 1508796 w 8033654"/>
                <a:gd name="connsiteY39" fmla="*/ 382255 h 7031915"/>
                <a:gd name="connsiteX40" fmla="*/ 1570174 w 8033654"/>
                <a:gd name="connsiteY40" fmla="*/ 259499 h 7031915"/>
                <a:gd name="connsiteX41" fmla="*/ 1642008 w 8033654"/>
                <a:gd name="connsiteY41" fmla="*/ 172435 h 7031915"/>
                <a:gd name="connsiteX42" fmla="*/ 1939656 w 8033654"/>
                <a:gd name="connsiteY42" fmla="*/ 11959 h 7031915"/>
                <a:gd name="connsiteX43" fmla="*/ 2058287 w 8033654"/>
                <a:gd name="connsiteY43"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482456 w 8033654"/>
                <a:gd name="connsiteY17" fmla="*/ 6736229 h 7031915"/>
                <a:gd name="connsiteX18" fmla="*/ 6090371 w 8033654"/>
                <a:gd name="connsiteY18" fmla="*/ 7019956 h 7031915"/>
                <a:gd name="connsiteX19" fmla="*/ 5971740 w 8033654"/>
                <a:gd name="connsiteY19" fmla="*/ 7031915 h 7031915"/>
                <a:gd name="connsiteX20" fmla="*/ 5971700 w 8033654"/>
                <a:gd name="connsiteY20" fmla="*/ 7031915 h 7031915"/>
                <a:gd name="connsiteX21" fmla="*/ 2058326 w 8033654"/>
                <a:gd name="connsiteY21" fmla="*/ 7031915 h 7031915"/>
                <a:gd name="connsiteX22" fmla="*/ 2058326 w 8033654"/>
                <a:gd name="connsiteY22" fmla="*/ 7031915 h 7031915"/>
                <a:gd name="connsiteX23" fmla="*/ 2058286 w 8033654"/>
                <a:gd name="connsiteY23" fmla="*/ 7031915 h 7031915"/>
                <a:gd name="connsiteX24" fmla="*/ 1939655 w 8033654"/>
                <a:gd name="connsiteY24" fmla="*/ 7019956 h 7031915"/>
                <a:gd name="connsiteX25" fmla="*/ 1642007 w 8033654"/>
                <a:gd name="connsiteY25" fmla="*/ 6859480 h 7031915"/>
                <a:gd name="connsiteX26" fmla="*/ 1570173 w 8033654"/>
                <a:gd name="connsiteY26" fmla="*/ 6772417 h 7031915"/>
                <a:gd name="connsiteX27" fmla="*/ 1508795 w 8033654"/>
                <a:gd name="connsiteY27" fmla="*/ 6649661 h 7031915"/>
                <a:gd name="connsiteX28" fmla="*/ 1508794 w 8033654"/>
                <a:gd name="connsiteY28" fmla="*/ 6649657 h 7031915"/>
                <a:gd name="connsiteX29" fmla="*/ 115723 w 8033654"/>
                <a:gd name="connsiteY29" fmla="*/ 3863519 h 7031915"/>
                <a:gd name="connsiteX30" fmla="*/ 115722 w 8033654"/>
                <a:gd name="connsiteY30" fmla="*/ 3863518 h 7031915"/>
                <a:gd name="connsiteX31" fmla="*/ 29470 w 8033654"/>
                <a:gd name="connsiteY31" fmla="*/ 3691014 h 7031915"/>
                <a:gd name="connsiteX32" fmla="*/ 11962 w 8033654"/>
                <a:gd name="connsiteY32" fmla="*/ 3634608 h 7031915"/>
                <a:gd name="connsiteX33" fmla="*/ 0 w 8033654"/>
                <a:gd name="connsiteY33" fmla="*/ 3515957 h 7031915"/>
                <a:gd name="connsiteX34" fmla="*/ 11962 w 8033654"/>
                <a:gd name="connsiteY34" fmla="*/ 3397306 h 7031915"/>
                <a:gd name="connsiteX35" fmla="*/ 29470 w 8033654"/>
                <a:gd name="connsiteY35" fmla="*/ 3340901 h 7031915"/>
                <a:gd name="connsiteX36" fmla="*/ 115722 w 8033654"/>
                <a:gd name="connsiteY36" fmla="*/ 3168396 h 7031915"/>
                <a:gd name="connsiteX37" fmla="*/ 115723 w 8033654"/>
                <a:gd name="connsiteY37" fmla="*/ 3168396 h 7031915"/>
                <a:gd name="connsiteX38" fmla="*/ 1508796 w 8033654"/>
                <a:gd name="connsiteY38" fmla="*/ 382255 h 7031915"/>
                <a:gd name="connsiteX39" fmla="*/ 1570174 w 8033654"/>
                <a:gd name="connsiteY39" fmla="*/ 259499 h 7031915"/>
                <a:gd name="connsiteX40" fmla="*/ 1642008 w 8033654"/>
                <a:gd name="connsiteY40" fmla="*/ 172435 h 7031915"/>
                <a:gd name="connsiteX41" fmla="*/ 1939656 w 8033654"/>
                <a:gd name="connsiteY41" fmla="*/ 11959 h 7031915"/>
                <a:gd name="connsiteX42" fmla="*/ 2058287 w 8033654"/>
                <a:gd name="connsiteY42"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7949332 w 8033654"/>
                <a:gd name="connsiteY9" fmla="*/ 3216682 h 7031915"/>
                <a:gd name="connsiteX10" fmla="*/ 7992299 w 8033654"/>
                <a:gd name="connsiteY10" fmla="*/ 3302616 h 7031915"/>
                <a:gd name="connsiteX11" fmla="*/ 8021693 w 8033654"/>
                <a:gd name="connsiteY11" fmla="*/ 3397306 h 7031915"/>
                <a:gd name="connsiteX12" fmla="*/ 8033654 w 8033654"/>
                <a:gd name="connsiteY12" fmla="*/ 3515957 h 7031915"/>
                <a:gd name="connsiteX13" fmla="*/ 8021693 w 8033654"/>
                <a:gd name="connsiteY13" fmla="*/ 3634608 h 7031915"/>
                <a:gd name="connsiteX14" fmla="*/ 7992299 w 8033654"/>
                <a:gd name="connsiteY14" fmla="*/ 3729298 h 7031915"/>
                <a:gd name="connsiteX15" fmla="*/ 7949332 w 8033654"/>
                <a:gd name="connsiteY15" fmla="*/ 3815232 h 7031915"/>
                <a:gd name="connsiteX16" fmla="*/ 6482456 w 8033654"/>
                <a:gd name="connsiteY16" fmla="*/ 6736229 h 7031915"/>
                <a:gd name="connsiteX17" fmla="*/ 6090371 w 8033654"/>
                <a:gd name="connsiteY17" fmla="*/ 7019956 h 7031915"/>
                <a:gd name="connsiteX18" fmla="*/ 5971740 w 8033654"/>
                <a:gd name="connsiteY18" fmla="*/ 7031915 h 7031915"/>
                <a:gd name="connsiteX19" fmla="*/ 5971700 w 8033654"/>
                <a:gd name="connsiteY19" fmla="*/ 7031915 h 7031915"/>
                <a:gd name="connsiteX20" fmla="*/ 2058326 w 8033654"/>
                <a:gd name="connsiteY20" fmla="*/ 7031915 h 7031915"/>
                <a:gd name="connsiteX21" fmla="*/ 2058326 w 8033654"/>
                <a:gd name="connsiteY21" fmla="*/ 7031915 h 7031915"/>
                <a:gd name="connsiteX22" fmla="*/ 2058286 w 8033654"/>
                <a:gd name="connsiteY22" fmla="*/ 7031915 h 7031915"/>
                <a:gd name="connsiteX23" fmla="*/ 1939655 w 8033654"/>
                <a:gd name="connsiteY23" fmla="*/ 7019956 h 7031915"/>
                <a:gd name="connsiteX24" fmla="*/ 1642007 w 8033654"/>
                <a:gd name="connsiteY24" fmla="*/ 6859480 h 7031915"/>
                <a:gd name="connsiteX25" fmla="*/ 1570173 w 8033654"/>
                <a:gd name="connsiteY25" fmla="*/ 6772417 h 7031915"/>
                <a:gd name="connsiteX26" fmla="*/ 1508795 w 8033654"/>
                <a:gd name="connsiteY26" fmla="*/ 6649661 h 7031915"/>
                <a:gd name="connsiteX27" fmla="*/ 1508794 w 8033654"/>
                <a:gd name="connsiteY27" fmla="*/ 6649657 h 7031915"/>
                <a:gd name="connsiteX28" fmla="*/ 115723 w 8033654"/>
                <a:gd name="connsiteY28" fmla="*/ 3863519 h 7031915"/>
                <a:gd name="connsiteX29" fmla="*/ 115722 w 8033654"/>
                <a:gd name="connsiteY29" fmla="*/ 3863518 h 7031915"/>
                <a:gd name="connsiteX30" fmla="*/ 29470 w 8033654"/>
                <a:gd name="connsiteY30" fmla="*/ 3691014 h 7031915"/>
                <a:gd name="connsiteX31" fmla="*/ 11962 w 8033654"/>
                <a:gd name="connsiteY31" fmla="*/ 3634608 h 7031915"/>
                <a:gd name="connsiteX32" fmla="*/ 0 w 8033654"/>
                <a:gd name="connsiteY32" fmla="*/ 3515957 h 7031915"/>
                <a:gd name="connsiteX33" fmla="*/ 11962 w 8033654"/>
                <a:gd name="connsiteY33" fmla="*/ 3397306 h 7031915"/>
                <a:gd name="connsiteX34" fmla="*/ 29470 w 8033654"/>
                <a:gd name="connsiteY34" fmla="*/ 3340901 h 7031915"/>
                <a:gd name="connsiteX35" fmla="*/ 115722 w 8033654"/>
                <a:gd name="connsiteY35" fmla="*/ 3168396 h 7031915"/>
                <a:gd name="connsiteX36" fmla="*/ 115723 w 8033654"/>
                <a:gd name="connsiteY36" fmla="*/ 3168396 h 7031915"/>
                <a:gd name="connsiteX37" fmla="*/ 1508796 w 8033654"/>
                <a:gd name="connsiteY37" fmla="*/ 382255 h 7031915"/>
                <a:gd name="connsiteX38" fmla="*/ 1570174 w 8033654"/>
                <a:gd name="connsiteY38" fmla="*/ 259499 h 7031915"/>
                <a:gd name="connsiteX39" fmla="*/ 1642008 w 8033654"/>
                <a:gd name="connsiteY39" fmla="*/ 172435 h 7031915"/>
                <a:gd name="connsiteX40" fmla="*/ 1939656 w 8033654"/>
                <a:gd name="connsiteY40" fmla="*/ 11959 h 7031915"/>
                <a:gd name="connsiteX41" fmla="*/ 2058287 w 8033654"/>
                <a:gd name="connsiteY41" fmla="*/ 0 h 7031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033654" h="7031915">
                  <a:moveTo>
                    <a:pt x="2058287" y="0"/>
                  </a:moveTo>
                  <a:lnTo>
                    <a:pt x="2058326" y="0"/>
                  </a:lnTo>
                  <a:lnTo>
                    <a:pt x="5971699" y="0"/>
                  </a:lnTo>
                  <a:lnTo>
                    <a:pt x="5971700" y="0"/>
                  </a:lnTo>
                  <a:lnTo>
                    <a:pt x="5971740" y="0"/>
                  </a:lnTo>
                  <a:lnTo>
                    <a:pt x="6090371" y="11959"/>
                  </a:lnTo>
                  <a:cubicBezTo>
                    <a:pt x="6190975" y="32545"/>
                    <a:pt x="6282232" y="78792"/>
                    <a:pt x="6357004" y="143562"/>
                  </a:cubicBezTo>
                  <a:lnTo>
                    <a:pt x="6421756" y="209878"/>
                  </a:lnTo>
                  <a:lnTo>
                    <a:pt x="6426018" y="214243"/>
                  </a:lnTo>
                  <a:lnTo>
                    <a:pt x="7949332" y="3216682"/>
                  </a:lnTo>
                  <a:lnTo>
                    <a:pt x="7992299" y="3302616"/>
                  </a:lnTo>
                  <a:lnTo>
                    <a:pt x="8021693" y="3397306"/>
                  </a:lnTo>
                  <a:cubicBezTo>
                    <a:pt x="8029535" y="3435632"/>
                    <a:pt x="8033654" y="3475313"/>
                    <a:pt x="8033654" y="3515957"/>
                  </a:cubicBezTo>
                  <a:cubicBezTo>
                    <a:pt x="8033654" y="3556601"/>
                    <a:pt x="8029535" y="3596283"/>
                    <a:pt x="8021693" y="3634608"/>
                  </a:cubicBezTo>
                  <a:lnTo>
                    <a:pt x="7992299" y="3729298"/>
                  </a:lnTo>
                  <a:lnTo>
                    <a:pt x="7949332" y="3815232"/>
                  </a:lnTo>
                  <a:lnTo>
                    <a:pt x="6482456" y="6736229"/>
                  </a:lnTo>
                  <a:cubicBezTo>
                    <a:pt x="6399753" y="6880056"/>
                    <a:pt x="6258044" y="6985646"/>
                    <a:pt x="6090371" y="7019956"/>
                  </a:cubicBezTo>
                  <a:lnTo>
                    <a:pt x="5971740" y="7031915"/>
                  </a:lnTo>
                  <a:lnTo>
                    <a:pt x="5971700" y="7031915"/>
                  </a:lnTo>
                  <a:lnTo>
                    <a:pt x="2058326" y="7031915"/>
                  </a:lnTo>
                  <a:lnTo>
                    <a:pt x="2058326" y="7031915"/>
                  </a:lnTo>
                  <a:lnTo>
                    <a:pt x="2058286" y="7031915"/>
                  </a:lnTo>
                  <a:lnTo>
                    <a:pt x="1939655" y="7019956"/>
                  </a:lnTo>
                  <a:cubicBezTo>
                    <a:pt x="1824680" y="6996429"/>
                    <a:pt x="1721912" y="6939386"/>
                    <a:pt x="1642007" y="6859480"/>
                  </a:cubicBezTo>
                  <a:lnTo>
                    <a:pt x="1570173" y="6772417"/>
                  </a:lnTo>
                  <a:lnTo>
                    <a:pt x="1508795" y="6649661"/>
                  </a:lnTo>
                  <a:cubicBezTo>
                    <a:pt x="1508795" y="6649660"/>
                    <a:pt x="1508794" y="6649658"/>
                    <a:pt x="1508794" y="6649657"/>
                  </a:cubicBezTo>
                  <a:lnTo>
                    <a:pt x="115723" y="3863519"/>
                  </a:lnTo>
                  <a:lnTo>
                    <a:pt x="115722" y="3863518"/>
                  </a:lnTo>
                  <a:lnTo>
                    <a:pt x="29470" y="3691014"/>
                  </a:lnTo>
                  <a:lnTo>
                    <a:pt x="11962" y="3634608"/>
                  </a:lnTo>
                  <a:cubicBezTo>
                    <a:pt x="4119" y="3596283"/>
                    <a:pt x="0" y="3556601"/>
                    <a:pt x="0" y="3515957"/>
                  </a:cubicBezTo>
                  <a:cubicBezTo>
                    <a:pt x="0" y="3475313"/>
                    <a:pt x="4119" y="3435632"/>
                    <a:pt x="11962" y="3397306"/>
                  </a:cubicBezTo>
                  <a:lnTo>
                    <a:pt x="29470" y="3340901"/>
                  </a:lnTo>
                  <a:lnTo>
                    <a:pt x="115722" y="3168396"/>
                  </a:lnTo>
                  <a:lnTo>
                    <a:pt x="115723" y="3168396"/>
                  </a:lnTo>
                  <a:lnTo>
                    <a:pt x="1508796" y="382255"/>
                  </a:lnTo>
                  <a:lnTo>
                    <a:pt x="1570174" y="259499"/>
                  </a:lnTo>
                  <a:lnTo>
                    <a:pt x="1642008" y="172435"/>
                  </a:lnTo>
                  <a:cubicBezTo>
                    <a:pt x="1721913" y="92530"/>
                    <a:pt x="1824680" y="35486"/>
                    <a:pt x="1939656" y="11959"/>
                  </a:cubicBezTo>
                  <a:lnTo>
                    <a:pt x="2058287" y="0"/>
                  </a:lnTo>
                  <a:close/>
                </a:path>
              </a:pathLst>
            </a:custGeom>
            <a:noFill/>
            <a:ln w="76200">
              <a:solidFill>
                <a:schemeClr val="accent6"/>
              </a:solidFill>
            </a:ln>
            <a:effectLst>
              <a:outerShdw blurRad="368300" sx="102000" sy="102000" algn="ctr"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6" name="椭圆 18"/>
            <p:cNvSpPr/>
            <p:nvPr/>
          </p:nvSpPr>
          <p:spPr>
            <a:xfrm>
              <a:off x="4545050" y="2328041"/>
              <a:ext cx="501643" cy="676558"/>
            </a:xfrm>
            <a:custGeom>
              <a:avLst/>
              <a:gdLst>
                <a:gd name="connsiteX0" fmla="*/ 66675 w 241300"/>
                <a:gd name="connsiteY0" fmla="*/ 265113 h 325437"/>
                <a:gd name="connsiteX1" fmla="*/ 42862 w 241300"/>
                <a:gd name="connsiteY1" fmla="*/ 301626 h 325437"/>
                <a:gd name="connsiteX2" fmla="*/ 198437 w 241300"/>
                <a:gd name="connsiteY2" fmla="*/ 301626 h 325437"/>
                <a:gd name="connsiteX3" fmla="*/ 174625 w 241300"/>
                <a:gd name="connsiteY3" fmla="*/ 265113 h 325437"/>
                <a:gd name="connsiteX4" fmla="*/ 103187 w 241300"/>
                <a:gd name="connsiteY4" fmla="*/ 120650 h 325437"/>
                <a:gd name="connsiteX5" fmla="*/ 103187 w 241300"/>
                <a:gd name="connsiteY5" fmla="*/ 204788 h 325437"/>
                <a:gd name="connsiteX6" fmla="*/ 77787 w 241300"/>
                <a:gd name="connsiteY6" fmla="*/ 241300 h 325437"/>
                <a:gd name="connsiteX7" fmla="*/ 163512 w 241300"/>
                <a:gd name="connsiteY7" fmla="*/ 241300 h 325437"/>
                <a:gd name="connsiteX8" fmla="*/ 138112 w 241300"/>
                <a:gd name="connsiteY8" fmla="*/ 204788 h 325437"/>
                <a:gd name="connsiteX9" fmla="*/ 138112 w 241300"/>
                <a:gd name="connsiteY9" fmla="*/ 120650 h 325437"/>
                <a:gd name="connsiteX10" fmla="*/ 66675 w 241300"/>
                <a:gd name="connsiteY10" fmla="*/ 96837 h 325437"/>
                <a:gd name="connsiteX11" fmla="*/ 174625 w 241300"/>
                <a:gd name="connsiteY11" fmla="*/ 96837 h 325437"/>
                <a:gd name="connsiteX12" fmla="*/ 174625 w 241300"/>
                <a:gd name="connsiteY12" fmla="*/ 120650 h 325437"/>
                <a:gd name="connsiteX13" fmla="*/ 163513 w 241300"/>
                <a:gd name="connsiteY13" fmla="*/ 120650 h 325437"/>
                <a:gd name="connsiteX14" fmla="*/ 163513 w 241300"/>
                <a:gd name="connsiteY14" fmla="*/ 198437 h 325437"/>
                <a:gd name="connsiteX15" fmla="*/ 241300 w 241300"/>
                <a:gd name="connsiteY15" fmla="*/ 325437 h 325437"/>
                <a:gd name="connsiteX16" fmla="*/ 0 w 241300"/>
                <a:gd name="connsiteY16" fmla="*/ 325437 h 325437"/>
                <a:gd name="connsiteX17" fmla="*/ 77788 w 241300"/>
                <a:gd name="connsiteY17" fmla="*/ 198437 h 325437"/>
                <a:gd name="connsiteX18" fmla="*/ 77788 w 241300"/>
                <a:gd name="connsiteY18" fmla="*/ 120650 h 325437"/>
                <a:gd name="connsiteX19" fmla="*/ 66675 w 241300"/>
                <a:gd name="connsiteY19" fmla="*/ 120650 h 325437"/>
                <a:gd name="connsiteX20" fmla="*/ 70644 w 241300"/>
                <a:gd name="connsiteY20" fmla="*/ 38100 h 325437"/>
                <a:gd name="connsiteX21" fmla="*/ 85726 w 241300"/>
                <a:gd name="connsiteY21" fmla="*/ 53182 h 325437"/>
                <a:gd name="connsiteX22" fmla="*/ 70644 w 241300"/>
                <a:gd name="connsiteY22" fmla="*/ 68264 h 325437"/>
                <a:gd name="connsiteX23" fmla="*/ 55562 w 241300"/>
                <a:gd name="connsiteY23" fmla="*/ 53182 h 325437"/>
                <a:gd name="connsiteX24" fmla="*/ 70644 w 241300"/>
                <a:gd name="connsiteY24" fmla="*/ 38100 h 325437"/>
                <a:gd name="connsiteX25" fmla="*/ 146051 w 241300"/>
                <a:gd name="connsiteY25" fmla="*/ 0 h 325437"/>
                <a:gd name="connsiteX26" fmla="*/ 169864 w 241300"/>
                <a:gd name="connsiteY26" fmla="*/ 23813 h 325437"/>
                <a:gd name="connsiteX27" fmla="*/ 146051 w 241300"/>
                <a:gd name="connsiteY27" fmla="*/ 47626 h 325437"/>
                <a:gd name="connsiteX28" fmla="*/ 122238 w 241300"/>
                <a:gd name="connsiteY28" fmla="*/ 23813 h 325437"/>
                <a:gd name="connsiteX29" fmla="*/ 146051 w 241300"/>
                <a:gd name="connsiteY29" fmla="*/ 0 h 325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41300" h="325437">
                  <a:moveTo>
                    <a:pt x="66675" y="265113"/>
                  </a:moveTo>
                  <a:lnTo>
                    <a:pt x="42862" y="301626"/>
                  </a:lnTo>
                  <a:lnTo>
                    <a:pt x="198437" y="301626"/>
                  </a:lnTo>
                  <a:lnTo>
                    <a:pt x="174625" y="265113"/>
                  </a:lnTo>
                  <a:close/>
                  <a:moveTo>
                    <a:pt x="103187" y="120650"/>
                  </a:moveTo>
                  <a:lnTo>
                    <a:pt x="103187" y="204788"/>
                  </a:lnTo>
                  <a:lnTo>
                    <a:pt x="77787" y="241300"/>
                  </a:lnTo>
                  <a:lnTo>
                    <a:pt x="163512" y="241300"/>
                  </a:lnTo>
                  <a:lnTo>
                    <a:pt x="138112" y="204788"/>
                  </a:lnTo>
                  <a:lnTo>
                    <a:pt x="138112" y="120650"/>
                  </a:lnTo>
                  <a:close/>
                  <a:moveTo>
                    <a:pt x="66675" y="96837"/>
                  </a:moveTo>
                  <a:lnTo>
                    <a:pt x="174625" y="96837"/>
                  </a:lnTo>
                  <a:lnTo>
                    <a:pt x="174625" y="120650"/>
                  </a:lnTo>
                  <a:lnTo>
                    <a:pt x="163513" y="120650"/>
                  </a:lnTo>
                  <a:lnTo>
                    <a:pt x="163513" y="198437"/>
                  </a:lnTo>
                  <a:lnTo>
                    <a:pt x="241300" y="325437"/>
                  </a:lnTo>
                  <a:lnTo>
                    <a:pt x="0" y="325437"/>
                  </a:lnTo>
                  <a:lnTo>
                    <a:pt x="77788" y="198437"/>
                  </a:lnTo>
                  <a:lnTo>
                    <a:pt x="77788" y="120650"/>
                  </a:lnTo>
                  <a:lnTo>
                    <a:pt x="66675" y="120650"/>
                  </a:lnTo>
                  <a:close/>
                  <a:moveTo>
                    <a:pt x="70644" y="38100"/>
                  </a:moveTo>
                  <a:cubicBezTo>
                    <a:pt x="78974" y="38100"/>
                    <a:pt x="85726" y="44852"/>
                    <a:pt x="85726" y="53182"/>
                  </a:cubicBezTo>
                  <a:cubicBezTo>
                    <a:pt x="85726" y="61512"/>
                    <a:pt x="78974" y="68264"/>
                    <a:pt x="70644" y="68264"/>
                  </a:cubicBezTo>
                  <a:cubicBezTo>
                    <a:pt x="62314" y="68264"/>
                    <a:pt x="55562" y="61512"/>
                    <a:pt x="55562" y="53182"/>
                  </a:cubicBezTo>
                  <a:cubicBezTo>
                    <a:pt x="55562" y="44852"/>
                    <a:pt x="62314" y="38100"/>
                    <a:pt x="70644" y="38100"/>
                  </a:cubicBezTo>
                  <a:close/>
                  <a:moveTo>
                    <a:pt x="146051" y="0"/>
                  </a:moveTo>
                  <a:cubicBezTo>
                    <a:pt x="159203" y="0"/>
                    <a:pt x="169864" y="10661"/>
                    <a:pt x="169864" y="23813"/>
                  </a:cubicBezTo>
                  <a:cubicBezTo>
                    <a:pt x="169864" y="36965"/>
                    <a:pt x="159203" y="47626"/>
                    <a:pt x="146051" y="47626"/>
                  </a:cubicBezTo>
                  <a:cubicBezTo>
                    <a:pt x="132899" y="47626"/>
                    <a:pt x="122238" y="36965"/>
                    <a:pt x="122238" y="23813"/>
                  </a:cubicBezTo>
                  <a:cubicBezTo>
                    <a:pt x="122238" y="10661"/>
                    <a:pt x="132899" y="0"/>
                    <a:pt x="146051"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1" name="组合 40"/>
          <p:cNvGrpSpPr/>
          <p:nvPr/>
        </p:nvGrpSpPr>
        <p:grpSpPr>
          <a:xfrm>
            <a:off x="6575535" y="1715545"/>
            <a:ext cx="1664439" cy="1901552"/>
            <a:chOff x="6575535" y="1715545"/>
            <a:chExt cx="1664439" cy="1901552"/>
          </a:xfrm>
        </p:grpSpPr>
        <p:sp>
          <p:nvSpPr>
            <p:cNvPr id="7" name="任意多边形: 形状 6"/>
            <p:cNvSpPr/>
            <p:nvPr/>
          </p:nvSpPr>
          <p:spPr>
            <a:xfrm rot="5400000">
              <a:off x="6456979" y="1834101"/>
              <a:ext cx="1901552" cy="1664439"/>
            </a:xfrm>
            <a:custGeom>
              <a:avLst/>
              <a:gdLst>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6753 w 8033654"/>
                <a:gd name="connsiteY5" fmla="*/ 467828 h 7031915"/>
                <a:gd name="connsiteX6" fmla="*/ 6540064 w 8033654"/>
                <a:gd name="connsiteY6" fmla="*/ 434562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363588 w 8033654"/>
                <a:gd name="connsiteY37" fmla="*/ 6946684 h 7031915"/>
                <a:gd name="connsiteX38" fmla="*/ 2418335 w 8033654"/>
                <a:gd name="connsiteY38" fmla="*/ 6906767 h 7031915"/>
                <a:gd name="connsiteX39" fmla="*/ 2418334 w 8033654"/>
                <a:gd name="connsiteY39" fmla="*/ 6906767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418334 w 8033654"/>
                <a:gd name="connsiteY42" fmla="*/ 6906767 h 7031915"/>
                <a:gd name="connsiteX43" fmla="*/ 2176957 w 8033654"/>
                <a:gd name="connsiteY43" fmla="*/ 7019956 h 7031915"/>
                <a:gd name="connsiteX44" fmla="*/ 2058326 w 8033654"/>
                <a:gd name="connsiteY44" fmla="*/ 7031915 h 7031915"/>
                <a:gd name="connsiteX45" fmla="*/ 2058286 w 8033654"/>
                <a:gd name="connsiteY45" fmla="*/ 7031915 h 7031915"/>
                <a:gd name="connsiteX46" fmla="*/ 1939655 w 8033654"/>
                <a:gd name="connsiteY46" fmla="*/ 7019956 h 7031915"/>
                <a:gd name="connsiteX47" fmla="*/ 1642007 w 8033654"/>
                <a:gd name="connsiteY47" fmla="*/ 6859480 h 7031915"/>
                <a:gd name="connsiteX48" fmla="*/ 1570173 w 8033654"/>
                <a:gd name="connsiteY48" fmla="*/ 6772417 h 7031915"/>
                <a:gd name="connsiteX49" fmla="*/ 1508795 w 8033654"/>
                <a:gd name="connsiteY49" fmla="*/ 6649661 h 7031915"/>
                <a:gd name="connsiteX50" fmla="*/ 1508794 w 8033654"/>
                <a:gd name="connsiteY50" fmla="*/ 6649657 h 7031915"/>
                <a:gd name="connsiteX51" fmla="*/ 115723 w 8033654"/>
                <a:gd name="connsiteY51" fmla="*/ 3863519 h 7031915"/>
                <a:gd name="connsiteX52" fmla="*/ 115722 w 8033654"/>
                <a:gd name="connsiteY52" fmla="*/ 3863518 h 7031915"/>
                <a:gd name="connsiteX53" fmla="*/ 29470 w 8033654"/>
                <a:gd name="connsiteY53" fmla="*/ 3691014 h 7031915"/>
                <a:gd name="connsiteX54" fmla="*/ 11962 w 8033654"/>
                <a:gd name="connsiteY54" fmla="*/ 3634608 h 7031915"/>
                <a:gd name="connsiteX55" fmla="*/ 0 w 8033654"/>
                <a:gd name="connsiteY55" fmla="*/ 3515957 h 7031915"/>
                <a:gd name="connsiteX56" fmla="*/ 11962 w 8033654"/>
                <a:gd name="connsiteY56" fmla="*/ 3397306 h 7031915"/>
                <a:gd name="connsiteX57" fmla="*/ 29470 w 8033654"/>
                <a:gd name="connsiteY57" fmla="*/ 3340901 h 7031915"/>
                <a:gd name="connsiteX58" fmla="*/ 115722 w 8033654"/>
                <a:gd name="connsiteY58" fmla="*/ 3168396 h 7031915"/>
                <a:gd name="connsiteX59" fmla="*/ 115723 w 8033654"/>
                <a:gd name="connsiteY59" fmla="*/ 3168396 h 7031915"/>
                <a:gd name="connsiteX60" fmla="*/ 1508796 w 8033654"/>
                <a:gd name="connsiteY60" fmla="*/ 382255 h 7031915"/>
                <a:gd name="connsiteX61" fmla="*/ 1570174 w 8033654"/>
                <a:gd name="connsiteY61" fmla="*/ 259499 h 7031915"/>
                <a:gd name="connsiteX62" fmla="*/ 1642008 w 8033654"/>
                <a:gd name="connsiteY62" fmla="*/ 172435 h 7031915"/>
                <a:gd name="connsiteX63" fmla="*/ 1939656 w 8033654"/>
                <a:gd name="connsiteY63" fmla="*/ 11959 h 7031915"/>
                <a:gd name="connsiteX64" fmla="*/ 2058287 w 8033654"/>
                <a:gd name="connsiteY64"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176957 w 8033654"/>
                <a:gd name="connsiteY42" fmla="*/ 7019956 h 7031915"/>
                <a:gd name="connsiteX43" fmla="*/ 2058326 w 8033654"/>
                <a:gd name="connsiteY43" fmla="*/ 7031915 h 7031915"/>
                <a:gd name="connsiteX44" fmla="*/ 2058286 w 8033654"/>
                <a:gd name="connsiteY44" fmla="*/ 7031915 h 7031915"/>
                <a:gd name="connsiteX45" fmla="*/ 1939655 w 8033654"/>
                <a:gd name="connsiteY45" fmla="*/ 7019956 h 7031915"/>
                <a:gd name="connsiteX46" fmla="*/ 1642007 w 8033654"/>
                <a:gd name="connsiteY46" fmla="*/ 6859480 h 7031915"/>
                <a:gd name="connsiteX47" fmla="*/ 1570173 w 8033654"/>
                <a:gd name="connsiteY47" fmla="*/ 6772417 h 7031915"/>
                <a:gd name="connsiteX48" fmla="*/ 1508795 w 8033654"/>
                <a:gd name="connsiteY48" fmla="*/ 6649661 h 7031915"/>
                <a:gd name="connsiteX49" fmla="*/ 1508794 w 8033654"/>
                <a:gd name="connsiteY49" fmla="*/ 6649657 h 7031915"/>
                <a:gd name="connsiteX50" fmla="*/ 115723 w 8033654"/>
                <a:gd name="connsiteY50" fmla="*/ 3863519 h 7031915"/>
                <a:gd name="connsiteX51" fmla="*/ 115722 w 8033654"/>
                <a:gd name="connsiteY51" fmla="*/ 3863518 h 7031915"/>
                <a:gd name="connsiteX52" fmla="*/ 29470 w 8033654"/>
                <a:gd name="connsiteY52" fmla="*/ 3691014 h 7031915"/>
                <a:gd name="connsiteX53" fmla="*/ 11962 w 8033654"/>
                <a:gd name="connsiteY53" fmla="*/ 3634608 h 7031915"/>
                <a:gd name="connsiteX54" fmla="*/ 0 w 8033654"/>
                <a:gd name="connsiteY54" fmla="*/ 3515957 h 7031915"/>
                <a:gd name="connsiteX55" fmla="*/ 11962 w 8033654"/>
                <a:gd name="connsiteY55" fmla="*/ 3397306 h 7031915"/>
                <a:gd name="connsiteX56" fmla="*/ 29470 w 8033654"/>
                <a:gd name="connsiteY56" fmla="*/ 3340901 h 7031915"/>
                <a:gd name="connsiteX57" fmla="*/ 115722 w 8033654"/>
                <a:gd name="connsiteY57" fmla="*/ 3168396 h 7031915"/>
                <a:gd name="connsiteX58" fmla="*/ 115723 w 8033654"/>
                <a:gd name="connsiteY58" fmla="*/ 3168396 h 7031915"/>
                <a:gd name="connsiteX59" fmla="*/ 1508796 w 8033654"/>
                <a:gd name="connsiteY59" fmla="*/ 382255 h 7031915"/>
                <a:gd name="connsiteX60" fmla="*/ 1570174 w 8033654"/>
                <a:gd name="connsiteY60" fmla="*/ 259499 h 7031915"/>
                <a:gd name="connsiteX61" fmla="*/ 1642008 w 8033654"/>
                <a:gd name="connsiteY61" fmla="*/ 172435 h 7031915"/>
                <a:gd name="connsiteX62" fmla="*/ 1939656 w 8033654"/>
                <a:gd name="connsiteY62" fmla="*/ 11959 h 7031915"/>
                <a:gd name="connsiteX63" fmla="*/ 2058287 w 8033654"/>
                <a:gd name="connsiteY63"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62" fmla="*/ 2058287 w 8033654"/>
                <a:gd name="connsiteY62"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176957 w 8033654"/>
                <a:gd name="connsiteY40" fmla="*/ 7019956 h 7031915"/>
                <a:gd name="connsiteX41" fmla="*/ 2058326 w 8033654"/>
                <a:gd name="connsiteY41" fmla="*/ 7031915 h 7031915"/>
                <a:gd name="connsiteX42" fmla="*/ 2058286 w 8033654"/>
                <a:gd name="connsiteY42" fmla="*/ 7031915 h 7031915"/>
                <a:gd name="connsiteX43" fmla="*/ 1939655 w 8033654"/>
                <a:gd name="connsiteY43" fmla="*/ 7019956 h 7031915"/>
                <a:gd name="connsiteX44" fmla="*/ 1642007 w 8033654"/>
                <a:gd name="connsiteY44" fmla="*/ 6859480 h 7031915"/>
                <a:gd name="connsiteX45" fmla="*/ 1570173 w 8033654"/>
                <a:gd name="connsiteY45" fmla="*/ 6772417 h 7031915"/>
                <a:gd name="connsiteX46" fmla="*/ 1508795 w 8033654"/>
                <a:gd name="connsiteY46" fmla="*/ 6649661 h 7031915"/>
                <a:gd name="connsiteX47" fmla="*/ 1508794 w 8033654"/>
                <a:gd name="connsiteY47" fmla="*/ 6649657 h 7031915"/>
                <a:gd name="connsiteX48" fmla="*/ 115723 w 8033654"/>
                <a:gd name="connsiteY48" fmla="*/ 3863519 h 7031915"/>
                <a:gd name="connsiteX49" fmla="*/ 115722 w 8033654"/>
                <a:gd name="connsiteY49" fmla="*/ 3863518 h 7031915"/>
                <a:gd name="connsiteX50" fmla="*/ 29470 w 8033654"/>
                <a:gd name="connsiteY50" fmla="*/ 3691014 h 7031915"/>
                <a:gd name="connsiteX51" fmla="*/ 11962 w 8033654"/>
                <a:gd name="connsiteY51" fmla="*/ 3634608 h 7031915"/>
                <a:gd name="connsiteX52" fmla="*/ 0 w 8033654"/>
                <a:gd name="connsiteY52" fmla="*/ 3515957 h 7031915"/>
                <a:gd name="connsiteX53" fmla="*/ 11962 w 8033654"/>
                <a:gd name="connsiteY53" fmla="*/ 3397306 h 7031915"/>
                <a:gd name="connsiteX54" fmla="*/ 29470 w 8033654"/>
                <a:gd name="connsiteY54" fmla="*/ 3340901 h 7031915"/>
                <a:gd name="connsiteX55" fmla="*/ 115722 w 8033654"/>
                <a:gd name="connsiteY55" fmla="*/ 3168396 h 7031915"/>
                <a:gd name="connsiteX56" fmla="*/ 115723 w 8033654"/>
                <a:gd name="connsiteY56" fmla="*/ 3168396 h 7031915"/>
                <a:gd name="connsiteX57" fmla="*/ 1508796 w 8033654"/>
                <a:gd name="connsiteY57" fmla="*/ 382255 h 7031915"/>
                <a:gd name="connsiteX58" fmla="*/ 1570174 w 8033654"/>
                <a:gd name="connsiteY58" fmla="*/ 259499 h 7031915"/>
                <a:gd name="connsiteX59" fmla="*/ 1642008 w 8033654"/>
                <a:gd name="connsiteY59" fmla="*/ 172435 h 7031915"/>
                <a:gd name="connsiteX60" fmla="*/ 1939656 w 8033654"/>
                <a:gd name="connsiteY60" fmla="*/ 11959 h 7031915"/>
                <a:gd name="connsiteX61" fmla="*/ 2058287 w 8033654"/>
                <a:gd name="connsiteY61"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0064 w 8033654"/>
                <a:gd name="connsiteY6" fmla="*/ 434562 h 7031915"/>
                <a:gd name="connsiteX7" fmla="*/ 6529086 w 8033654"/>
                <a:gd name="connsiteY7" fmla="*/ 402424 h 7031915"/>
                <a:gd name="connsiteX8" fmla="*/ 6482461 w 8033654"/>
                <a:gd name="connsiteY8" fmla="*/ 295697 h 7031915"/>
                <a:gd name="connsiteX9" fmla="*/ 6520430 w 8033654"/>
                <a:gd name="connsiteY9" fmla="*/ 377086 h 7031915"/>
                <a:gd name="connsiteX10" fmla="*/ 6515577 w 8033654"/>
                <a:gd name="connsiteY10" fmla="*/ 362878 h 7031915"/>
                <a:gd name="connsiteX11" fmla="*/ 6482461 w 8033654"/>
                <a:gd name="connsiteY11" fmla="*/ 295697 h 7031915"/>
                <a:gd name="connsiteX12" fmla="*/ 2058287 w 8033654"/>
                <a:gd name="connsiteY12" fmla="*/ 0 h 7031915"/>
                <a:gd name="connsiteX13" fmla="*/ 2058326 w 8033654"/>
                <a:gd name="connsiteY13" fmla="*/ 0 h 7031915"/>
                <a:gd name="connsiteX14" fmla="*/ 5971699 w 8033654"/>
                <a:gd name="connsiteY14" fmla="*/ 0 h 7031915"/>
                <a:gd name="connsiteX15" fmla="*/ 5971700 w 8033654"/>
                <a:gd name="connsiteY15" fmla="*/ 0 h 7031915"/>
                <a:gd name="connsiteX16" fmla="*/ 5971740 w 8033654"/>
                <a:gd name="connsiteY16" fmla="*/ 0 h 7031915"/>
                <a:gd name="connsiteX17" fmla="*/ 6090371 w 8033654"/>
                <a:gd name="connsiteY17" fmla="*/ 11959 h 7031915"/>
                <a:gd name="connsiteX18" fmla="*/ 6357004 w 8033654"/>
                <a:gd name="connsiteY18" fmla="*/ 143562 h 7031915"/>
                <a:gd name="connsiteX19" fmla="*/ 6421756 w 8033654"/>
                <a:gd name="connsiteY19" fmla="*/ 209878 h 7031915"/>
                <a:gd name="connsiteX20" fmla="*/ 6426018 w 8033654"/>
                <a:gd name="connsiteY20" fmla="*/ 214243 h 7031915"/>
                <a:gd name="connsiteX21" fmla="*/ 6463356 w 8033654"/>
                <a:gd name="connsiteY21" fmla="*/ 268125 h 7031915"/>
                <a:gd name="connsiteX22" fmla="*/ 6480094 w 8033654"/>
                <a:gd name="connsiteY22" fmla="*/ 292278 h 7031915"/>
                <a:gd name="connsiteX23" fmla="*/ 6490605 w 8033654"/>
                <a:gd name="connsiteY23" fmla="*/ 298322 h 7031915"/>
                <a:gd name="connsiteX24" fmla="*/ 7949332 w 8033654"/>
                <a:gd name="connsiteY24" fmla="*/ 3216682 h 7031915"/>
                <a:gd name="connsiteX25" fmla="*/ 7992299 w 8033654"/>
                <a:gd name="connsiteY25" fmla="*/ 3302616 h 7031915"/>
                <a:gd name="connsiteX26" fmla="*/ 8021693 w 8033654"/>
                <a:gd name="connsiteY26" fmla="*/ 3397306 h 7031915"/>
                <a:gd name="connsiteX27" fmla="*/ 8033654 w 8033654"/>
                <a:gd name="connsiteY27" fmla="*/ 3515957 h 7031915"/>
                <a:gd name="connsiteX28" fmla="*/ 8021693 w 8033654"/>
                <a:gd name="connsiteY28" fmla="*/ 3634608 h 7031915"/>
                <a:gd name="connsiteX29" fmla="*/ 7992299 w 8033654"/>
                <a:gd name="connsiteY29" fmla="*/ 3729298 h 7031915"/>
                <a:gd name="connsiteX30" fmla="*/ 7949332 w 8033654"/>
                <a:gd name="connsiteY30" fmla="*/ 3815232 h 7031915"/>
                <a:gd name="connsiteX31" fmla="*/ 6535055 w 8033654"/>
                <a:gd name="connsiteY31" fmla="*/ 6638796 h 7031915"/>
                <a:gd name="connsiteX32" fmla="*/ 6524461 w 8033654"/>
                <a:gd name="connsiteY32" fmla="*/ 6646190 h 7031915"/>
                <a:gd name="connsiteX33" fmla="*/ 6482456 w 8033654"/>
                <a:gd name="connsiteY33" fmla="*/ 6736229 h 7031915"/>
                <a:gd name="connsiteX34" fmla="*/ 6090371 w 8033654"/>
                <a:gd name="connsiteY34" fmla="*/ 7019956 h 7031915"/>
                <a:gd name="connsiteX35" fmla="*/ 5971740 w 8033654"/>
                <a:gd name="connsiteY35" fmla="*/ 7031915 h 7031915"/>
                <a:gd name="connsiteX36" fmla="*/ 5971700 w 8033654"/>
                <a:gd name="connsiteY36" fmla="*/ 7031915 h 7031915"/>
                <a:gd name="connsiteX37" fmla="*/ 2058326 w 8033654"/>
                <a:gd name="connsiteY37" fmla="*/ 7031915 h 7031915"/>
                <a:gd name="connsiteX38" fmla="*/ 2176958 w 8033654"/>
                <a:gd name="connsiteY38" fmla="*/ 7019956 h 7031915"/>
                <a:gd name="connsiteX39" fmla="*/ 2176957 w 8033654"/>
                <a:gd name="connsiteY39" fmla="*/ 7019956 h 7031915"/>
                <a:gd name="connsiteX40" fmla="*/ 2058326 w 8033654"/>
                <a:gd name="connsiteY40" fmla="*/ 7031915 h 7031915"/>
                <a:gd name="connsiteX41" fmla="*/ 2058286 w 8033654"/>
                <a:gd name="connsiteY41" fmla="*/ 7031915 h 7031915"/>
                <a:gd name="connsiteX42" fmla="*/ 1939655 w 8033654"/>
                <a:gd name="connsiteY42" fmla="*/ 7019956 h 7031915"/>
                <a:gd name="connsiteX43" fmla="*/ 1642007 w 8033654"/>
                <a:gd name="connsiteY43" fmla="*/ 6859480 h 7031915"/>
                <a:gd name="connsiteX44" fmla="*/ 1570173 w 8033654"/>
                <a:gd name="connsiteY44" fmla="*/ 6772417 h 7031915"/>
                <a:gd name="connsiteX45" fmla="*/ 1508795 w 8033654"/>
                <a:gd name="connsiteY45" fmla="*/ 6649661 h 7031915"/>
                <a:gd name="connsiteX46" fmla="*/ 1508794 w 8033654"/>
                <a:gd name="connsiteY46" fmla="*/ 6649657 h 7031915"/>
                <a:gd name="connsiteX47" fmla="*/ 115723 w 8033654"/>
                <a:gd name="connsiteY47" fmla="*/ 3863519 h 7031915"/>
                <a:gd name="connsiteX48" fmla="*/ 115722 w 8033654"/>
                <a:gd name="connsiteY48" fmla="*/ 3863518 h 7031915"/>
                <a:gd name="connsiteX49" fmla="*/ 29470 w 8033654"/>
                <a:gd name="connsiteY49" fmla="*/ 3691014 h 7031915"/>
                <a:gd name="connsiteX50" fmla="*/ 11962 w 8033654"/>
                <a:gd name="connsiteY50" fmla="*/ 3634608 h 7031915"/>
                <a:gd name="connsiteX51" fmla="*/ 0 w 8033654"/>
                <a:gd name="connsiteY51" fmla="*/ 3515957 h 7031915"/>
                <a:gd name="connsiteX52" fmla="*/ 11962 w 8033654"/>
                <a:gd name="connsiteY52" fmla="*/ 3397306 h 7031915"/>
                <a:gd name="connsiteX53" fmla="*/ 29470 w 8033654"/>
                <a:gd name="connsiteY53" fmla="*/ 3340901 h 7031915"/>
                <a:gd name="connsiteX54" fmla="*/ 115722 w 8033654"/>
                <a:gd name="connsiteY54" fmla="*/ 3168396 h 7031915"/>
                <a:gd name="connsiteX55" fmla="*/ 115723 w 8033654"/>
                <a:gd name="connsiteY55" fmla="*/ 3168396 h 7031915"/>
                <a:gd name="connsiteX56" fmla="*/ 1508796 w 8033654"/>
                <a:gd name="connsiteY56" fmla="*/ 382255 h 7031915"/>
                <a:gd name="connsiteX57" fmla="*/ 1570174 w 8033654"/>
                <a:gd name="connsiteY57" fmla="*/ 259499 h 7031915"/>
                <a:gd name="connsiteX58" fmla="*/ 1642008 w 8033654"/>
                <a:gd name="connsiteY58" fmla="*/ 172435 h 7031915"/>
                <a:gd name="connsiteX59" fmla="*/ 1939656 w 8033654"/>
                <a:gd name="connsiteY59" fmla="*/ 11959 h 7031915"/>
                <a:gd name="connsiteX60" fmla="*/ 2058287 w 8033654"/>
                <a:gd name="connsiteY60" fmla="*/ 0 h 7031915"/>
                <a:gd name="connsiteX0" fmla="*/ 6555247 w 8033654"/>
                <a:gd name="connsiteY0" fmla="*/ 510071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0064 w 8033654"/>
                <a:gd name="connsiteY5" fmla="*/ 434562 h 7031915"/>
                <a:gd name="connsiteX6" fmla="*/ 6529086 w 8033654"/>
                <a:gd name="connsiteY6" fmla="*/ 402424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6482461 w 8033654"/>
                <a:gd name="connsiteY10" fmla="*/ 295697 h 7031915"/>
                <a:gd name="connsiteX11" fmla="*/ 2058287 w 8033654"/>
                <a:gd name="connsiteY11" fmla="*/ 0 h 7031915"/>
                <a:gd name="connsiteX12" fmla="*/ 2058326 w 8033654"/>
                <a:gd name="connsiteY12" fmla="*/ 0 h 7031915"/>
                <a:gd name="connsiteX13" fmla="*/ 5971699 w 8033654"/>
                <a:gd name="connsiteY13" fmla="*/ 0 h 7031915"/>
                <a:gd name="connsiteX14" fmla="*/ 5971700 w 8033654"/>
                <a:gd name="connsiteY14" fmla="*/ 0 h 7031915"/>
                <a:gd name="connsiteX15" fmla="*/ 5971740 w 8033654"/>
                <a:gd name="connsiteY15" fmla="*/ 0 h 7031915"/>
                <a:gd name="connsiteX16" fmla="*/ 6090371 w 8033654"/>
                <a:gd name="connsiteY16" fmla="*/ 11959 h 7031915"/>
                <a:gd name="connsiteX17" fmla="*/ 6357004 w 8033654"/>
                <a:gd name="connsiteY17" fmla="*/ 143562 h 7031915"/>
                <a:gd name="connsiteX18" fmla="*/ 6421756 w 8033654"/>
                <a:gd name="connsiteY18" fmla="*/ 209878 h 7031915"/>
                <a:gd name="connsiteX19" fmla="*/ 6426018 w 8033654"/>
                <a:gd name="connsiteY19" fmla="*/ 214243 h 7031915"/>
                <a:gd name="connsiteX20" fmla="*/ 6463356 w 8033654"/>
                <a:gd name="connsiteY20" fmla="*/ 268125 h 7031915"/>
                <a:gd name="connsiteX21" fmla="*/ 6480094 w 8033654"/>
                <a:gd name="connsiteY21" fmla="*/ 292278 h 7031915"/>
                <a:gd name="connsiteX22" fmla="*/ 6490605 w 8033654"/>
                <a:gd name="connsiteY22" fmla="*/ 298322 h 7031915"/>
                <a:gd name="connsiteX23" fmla="*/ 7949332 w 8033654"/>
                <a:gd name="connsiteY23" fmla="*/ 3216682 h 7031915"/>
                <a:gd name="connsiteX24" fmla="*/ 7992299 w 8033654"/>
                <a:gd name="connsiteY24" fmla="*/ 3302616 h 7031915"/>
                <a:gd name="connsiteX25" fmla="*/ 8021693 w 8033654"/>
                <a:gd name="connsiteY25" fmla="*/ 3397306 h 7031915"/>
                <a:gd name="connsiteX26" fmla="*/ 8033654 w 8033654"/>
                <a:gd name="connsiteY26" fmla="*/ 3515957 h 7031915"/>
                <a:gd name="connsiteX27" fmla="*/ 8021693 w 8033654"/>
                <a:gd name="connsiteY27" fmla="*/ 3634608 h 7031915"/>
                <a:gd name="connsiteX28" fmla="*/ 7992299 w 8033654"/>
                <a:gd name="connsiteY28" fmla="*/ 3729298 h 7031915"/>
                <a:gd name="connsiteX29" fmla="*/ 7949332 w 8033654"/>
                <a:gd name="connsiteY29" fmla="*/ 3815232 h 7031915"/>
                <a:gd name="connsiteX30" fmla="*/ 6535055 w 8033654"/>
                <a:gd name="connsiteY30" fmla="*/ 6638796 h 7031915"/>
                <a:gd name="connsiteX31" fmla="*/ 6524461 w 8033654"/>
                <a:gd name="connsiteY31" fmla="*/ 6646190 h 7031915"/>
                <a:gd name="connsiteX32" fmla="*/ 6482456 w 8033654"/>
                <a:gd name="connsiteY32" fmla="*/ 6736229 h 7031915"/>
                <a:gd name="connsiteX33" fmla="*/ 6090371 w 8033654"/>
                <a:gd name="connsiteY33" fmla="*/ 7019956 h 7031915"/>
                <a:gd name="connsiteX34" fmla="*/ 5971740 w 8033654"/>
                <a:gd name="connsiteY34" fmla="*/ 7031915 h 7031915"/>
                <a:gd name="connsiteX35" fmla="*/ 5971700 w 8033654"/>
                <a:gd name="connsiteY35" fmla="*/ 7031915 h 7031915"/>
                <a:gd name="connsiteX36" fmla="*/ 2058326 w 8033654"/>
                <a:gd name="connsiteY36" fmla="*/ 7031915 h 7031915"/>
                <a:gd name="connsiteX37" fmla="*/ 2176958 w 8033654"/>
                <a:gd name="connsiteY37" fmla="*/ 7019956 h 7031915"/>
                <a:gd name="connsiteX38" fmla="*/ 2176957 w 8033654"/>
                <a:gd name="connsiteY38" fmla="*/ 7019956 h 7031915"/>
                <a:gd name="connsiteX39" fmla="*/ 2058326 w 8033654"/>
                <a:gd name="connsiteY39" fmla="*/ 7031915 h 7031915"/>
                <a:gd name="connsiteX40" fmla="*/ 2058286 w 8033654"/>
                <a:gd name="connsiteY40" fmla="*/ 7031915 h 7031915"/>
                <a:gd name="connsiteX41" fmla="*/ 1939655 w 8033654"/>
                <a:gd name="connsiteY41" fmla="*/ 7019956 h 7031915"/>
                <a:gd name="connsiteX42" fmla="*/ 1642007 w 8033654"/>
                <a:gd name="connsiteY42" fmla="*/ 6859480 h 7031915"/>
                <a:gd name="connsiteX43" fmla="*/ 1570173 w 8033654"/>
                <a:gd name="connsiteY43" fmla="*/ 6772417 h 7031915"/>
                <a:gd name="connsiteX44" fmla="*/ 1508795 w 8033654"/>
                <a:gd name="connsiteY44" fmla="*/ 6649661 h 7031915"/>
                <a:gd name="connsiteX45" fmla="*/ 1508794 w 8033654"/>
                <a:gd name="connsiteY45" fmla="*/ 6649657 h 7031915"/>
                <a:gd name="connsiteX46" fmla="*/ 115723 w 8033654"/>
                <a:gd name="connsiteY46" fmla="*/ 3863519 h 7031915"/>
                <a:gd name="connsiteX47" fmla="*/ 115722 w 8033654"/>
                <a:gd name="connsiteY47" fmla="*/ 3863518 h 7031915"/>
                <a:gd name="connsiteX48" fmla="*/ 29470 w 8033654"/>
                <a:gd name="connsiteY48" fmla="*/ 3691014 h 7031915"/>
                <a:gd name="connsiteX49" fmla="*/ 11962 w 8033654"/>
                <a:gd name="connsiteY49" fmla="*/ 3634608 h 7031915"/>
                <a:gd name="connsiteX50" fmla="*/ 0 w 8033654"/>
                <a:gd name="connsiteY50" fmla="*/ 3515957 h 7031915"/>
                <a:gd name="connsiteX51" fmla="*/ 11962 w 8033654"/>
                <a:gd name="connsiteY51" fmla="*/ 3397306 h 7031915"/>
                <a:gd name="connsiteX52" fmla="*/ 29470 w 8033654"/>
                <a:gd name="connsiteY52" fmla="*/ 3340901 h 7031915"/>
                <a:gd name="connsiteX53" fmla="*/ 115722 w 8033654"/>
                <a:gd name="connsiteY53" fmla="*/ 3168396 h 7031915"/>
                <a:gd name="connsiteX54" fmla="*/ 115723 w 8033654"/>
                <a:gd name="connsiteY54" fmla="*/ 3168396 h 7031915"/>
                <a:gd name="connsiteX55" fmla="*/ 1508796 w 8033654"/>
                <a:gd name="connsiteY55" fmla="*/ 382255 h 7031915"/>
                <a:gd name="connsiteX56" fmla="*/ 1570174 w 8033654"/>
                <a:gd name="connsiteY56" fmla="*/ 259499 h 7031915"/>
                <a:gd name="connsiteX57" fmla="*/ 1642008 w 8033654"/>
                <a:gd name="connsiteY57" fmla="*/ 172435 h 7031915"/>
                <a:gd name="connsiteX58" fmla="*/ 1939656 w 8033654"/>
                <a:gd name="connsiteY58" fmla="*/ 11959 h 7031915"/>
                <a:gd name="connsiteX59" fmla="*/ 2058287 w 8033654"/>
                <a:gd name="connsiteY59" fmla="*/ 0 h 7031915"/>
                <a:gd name="connsiteX0" fmla="*/ 6556798 w 8033654"/>
                <a:gd name="connsiteY0" fmla="*/ 533489 h 7031915"/>
                <a:gd name="connsiteX1" fmla="*/ 6555365 w 8033654"/>
                <a:gd name="connsiteY1" fmla="*/ 531027 h 7031915"/>
                <a:gd name="connsiteX2" fmla="*/ 6556798 w 8033654"/>
                <a:gd name="connsiteY2" fmla="*/ 533489 h 7031915"/>
                <a:gd name="connsiteX3" fmla="*/ 6529086 w 8033654"/>
                <a:gd name="connsiteY3" fmla="*/ 402424 h 7031915"/>
                <a:gd name="connsiteX4" fmla="*/ 6540064 w 8033654"/>
                <a:gd name="connsiteY4" fmla="*/ 434562 h 7031915"/>
                <a:gd name="connsiteX5" fmla="*/ 6529086 w 8033654"/>
                <a:gd name="connsiteY5" fmla="*/ 402424 h 7031915"/>
                <a:gd name="connsiteX6" fmla="*/ 6482461 w 8033654"/>
                <a:gd name="connsiteY6" fmla="*/ 295697 h 7031915"/>
                <a:gd name="connsiteX7" fmla="*/ 6520430 w 8033654"/>
                <a:gd name="connsiteY7" fmla="*/ 377086 h 7031915"/>
                <a:gd name="connsiteX8" fmla="*/ 6515577 w 8033654"/>
                <a:gd name="connsiteY8" fmla="*/ 362878 h 7031915"/>
                <a:gd name="connsiteX9" fmla="*/ 6482461 w 8033654"/>
                <a:gd name="connsiteY9" fmla="*/ 295697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176957 w 8033654"/>
                <a:gd name="connsiteY37" fmla="*/ 7019956 h 7031915"/>
                <a:gd name="connsiteX38" fmla="*/ 2058326 w 8033654"/>
                <a:gd name="connsiteY38" fmla="*/ 7031915 h 7031915"/>
                <a:gd name="connsiteX39" fmla="*/ 2058286 w 8033654"/>
                <a:gd name="connsiteY39" fmla="*/ 7031915 h 7031915"/>
                <a:gd name="connsiteX40" fmla="*/ 1939655 w 8033654"/>
                <a:gd name="connsiteY40" fmla="*/ 7019956 h 7031915"/>
                <a:gd name="connsiteX41" fmla="*/ 1642007 w 8033654"/>
                <a:gd name="connsiteY41" fmla="*/ 6859480 h 7031915"/>
                <a:gd name="connsiteX42" fmla="*/ 1570173 w 8033654"/>
                <a:gd name="connsiteY42" fmla="*/ 6772417 h 7031915"/>
                <a:gd name="connsiteX43" fmla="*/ 1508795 w 8033654"/>
                <a:gd name="connsiteY43" fmla="*/ 6649661 h 7031915"/>
                <a:gd name="connsiteX44" fmla="*/ 1508794 w 8033654"/>
                <a:gd name="connsiteY44" fmla="*/ 6649657 h 7031915"/>
                <a:gd name="connsiteX45" fmla="*/ 115723 w 8033654"/>
                <a:gd name="connsiteY45" fmla="*/ 3863519 h 7031915"/>
                <a:gd name="connsiteX46" fmla="*/ 115722 w 8033654"/>
                <a:gd name="connsiteY46" fmla="*/ 3863518 h 7031915"/>
                <a:gd name="connsiteX47" fmla="*/ 29470 w 8033654"/>
                <a:gd name="connsiteY47" fmla="*/ 3691014 h 7031915"/>
                <a:gd name="connsiteX48" fmla="*/ 11962 w 8033654"/>
                <a:gd name="connsiteY48" fmla="*/ 3634608 h 7031915"/>
                <a:gd name="connsiteX49" fmla="*/ 0 w 8033654"/>
                <a:gd name="connsiteY49" fmla="*/ 3515957 h 7031915"/>
                <a:gd name="connsiteX50" fmla="*/ 11962 w 8033654"/>
                <a:gd name="connsiteY50" fmla="*/ 3397306 h 7031915"/>
                <a:gd name="connsiteX51" fmla="*/ 29470 w 8033654"/>
                <a:gd name="connsiteY51" fmla="*/ 3340901 h 7031915"/>
                <a:gd name="connsiteX52" fmla="*/ 115722 w 8033654"/>
                <a:gd name="connsiteY52" fmla="*/ 3168396 h 7031915"/>
                <a:gd name="connsiteX53" fmla="*/ 115723 w 8033654"/>
                <a:gd name="connsiteY53" fmla="*/ 3168396 h 7031915"/>
                <a:gd name="connsiteX54" fmla="*/ 1508796 w 8033654"/>
                <a:gd name="connsiteY54" fmla="*/ 382255 h 7031915"/>
                <a:gd name="connsiteX55" fmla="*/ 1570174 w 8033654"/>
                <a:gd name="connsiteY55" fmla="*/ 259499 h 7031915"/>
                <a:gd name="connsiteX56" fmla="*/ 1642008 w 8033654"/>
                <a:gd name="connsiteY56" fmla="*/ 172435 h 7031915"/>
                <a:gd name="connsiteX57" fmla="*/ 1939656 w 8033654"/>
                <a:gd name="connsiteY57" fmla="*/ 11959 h 7031915"/>
                <a:gd name="connsiteX58" fmla="*/ 2058287 w 8033654"/>
                <a:gd name="connsiteY58"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6490605 w 8033654"/>
                <a:gd name="connsiteY18" fmla="*/ 298322 h 7031915"/>
                <a:gd name="connsiteX19" fmla="*/ 7949332 w 8033654"/>
                <a:gd name="connsiteY19" fmla="*/ 3216682 h 7031915"/>
                <a:gd name="connsiteX20" fmla="*/ 7992299 w 8033654"/>
                <a:gd name="connsiteY20" fmla="*/ 3302616 h 7031915"/>
                <a:gd name="connsiteX21" fmla="*/ 8021693 w 8033654"/>
                <a:gd name="connsiteY21" fmla="*/ 3397306 h 7031915"/>
                <a:gd name="connsiteX22" fmla="*/ 8033654 w 8033654"/>
                <a:gd name="connsiteY22" fmla="*/ 3515957 h 7031915"/>
                <a:gd name="connsiteX23" fmla="*/ 8021693 w 8033654"/>
                <a:gd name="connsiteY23" fmla="*/ 3634608 h 7031915"/>
                <a:gd name="connsiteX24" fmla="*/ 7992299 w 8033654"/>
                <a:gd name="connsiteY24" fmla="*/ 3729298 h 7031915"/>
                <a:gd name="connsiteX25" fmla="*/ 7949332 w 8033654"/>
                <a:gd name="connsiteY25" fmla="*/ 3815232 h 7031915"/>
                <a:gd name="connsiteX26" fmla="*/ 6535055 w 8033654"/>
                <a:gd name="connsiteY26" fmla="*/ 6638796 h 7031915"/>
                <a:gd name="connsiteX27" fmla="*/ 6524461 w 8033654"/>
                <a:gd name="connsiteY27" fmla="*/ 6646190 h 7031915"/>
                <a:gd name="connsiteX28" fmla="*/ 6482456 w 8033654"/>
                <a:gd name="connsiteY28" fmla="*/ 6736229 h 7031915"/>
                <a:gd name="connsiteX29" fmla="*/ 6090371 w 8033654"/>
                <a:gd name="connsiteY29" fmla="*/ 7019956 h 7031915"/>
                <a:gd name="connsiteX30" fmla="*/ 5971740 w 8033654"/>
                <a:gd name="connsiteY30" fmla="*/ 7031915 h 7031915"/>
                <a:gd name="connsiteX31" fmla="*/ 5971700 w 8033654"/>
                <a:gd name="connsiteY31" fmla="*/ 7031915 h 7031915"/>
                <a:gd name="connsiteX32" fmla="*/ 2058326 w 8033654"/>
                <a:gd name="connsiteY32" fmla="*/ 7031915 h 7031915"/>
                <a:gd name="connsiteX33" fmla="*/ 2176958 w 8033654"/>
                <a:gd name="connsiteY33" fmla="*/ 7019956 h 7031915"/>
                <a:gd name="connsiteX34" fmla="*/ 2176957 w 8033654"/>
                <a:gd name="connsiteY34" fmla="*/ 7019956 h 7031915"/>
                <a:gd name="connsiteX35" fmla="*/ 2058326 w 8033654"/>
                <a:gd name="connsiteY35" fmla="*/ 7031915 h 7031915"/>
                <a:gd name="connsiteX36" fmla="*/ 2058286 w 8033654"/>
                <a:gd name="connsiteY36" fmla="*/ 7031915 h 7031915"/>
                <a:gd name="connsiteX37" fmla="*/ 1939655 w 8033654"/>
                <a:gd name="connsiteY37" fmla="*/ 7019956 h 7031915"/>
                <a:gd name="connsiteX38" fmla="*/ 1642007 w 8033654"/>
                <a:gd name="connsiteY38" fmla="*/ 6859480 h 7031915"/>
                <a:gd name="connsiteX39" fmla="*/ 1570173 w 8033654"/>
                <a:gd name="connsiteY39" fmla="*/ 6772417 h 7031915"/>
                <a:gd name="connsiteX40" fmla="*/ 1508795 w 8033654"/>
                <a:gd name="connsiteY40" fmla="*/ 6649661 h 7031915"/>
                <a:gd name="connsiteX41" fmla="*/ 1508794 w 8033654"/>
                <a:gd name="connsiteY41" fmla="*/ 6649657 h 7031915"/>
                <a:gd name="connsiteX42" fmla="*/ 115723 w 8033654"/>
                <a:gd name="connsiteY42" fmla="*/ 3863519 h 7031915"/>
                <a:gd name="connsiteX43" fmla="*/ 115722 w 8033654"/>
                <a:gd name="connsiteY43" fmla="*/ 3863518 h 7031915"/>
                <a:gd name="connsiteX44" fmla="*/ 29470 w 8033654"/>
                <a:gd name="connsiteY44" fmla="*/ 3691014 h 7031915"/>
                <a:gd name="connsiteX45" fmla="*/ 11962 w 8033654"/>
                <a:gd name="connsiteY45" fmla="*/ 3634608 h 7031915"/>
                <a:gd name="connsiteX46" fmla="*/ 0 w 8033654"/>
                <a:gd name="connsiteY46" fmla="*/ 3515957 h 7031915"/>
                <a:gd name="connsiteX47" fmla="*/ 11962 w 8033654"/>
                <a:gd name="connsiteY47" fmla="*/ 3397306 h 7031915"/>
                <a:gd name="connsiteX48" fmla="*/ 29470 w 8033654"/>
                <a:gd name="connsiteY48" fmla="*/ 3340901 h 7031915"/>
                <a:gd name="connsiteX49" fmla="*/ 115722 w 8033654"/>
                <a:gd name="connsiteY49" fmla="*/ 3168396 h 7031915"/>
                <a:gd name="connsiteX50" fmla="*/ 115723 w 8033654"/>
                <a:gd name="connsiteY50" fmla="*/ 3168396 h 7031915"/>
                <a:gd name="connsiteX51" fmla="*/ 1508796 w 8033654"/>
                <a:gd name="connsiteY51" fmla="*/ 382255 h 7031915"/>
                <a:gd name="connsiteX52" fmla="*/ 1570174 w 8033654"/>
                <a:gd name="connsiteY52" fmla="*/ 259499 h 7031915"/>
                <a:gd name="connsiteX53" fmla="*/ 1642008 w 8033654"/>
                <a:gd name="connsiteY53" fmla="*/ 172435 h 7031915"/>
                <a:gd name="connsiteX54" fmla="*/ 1939656 w 8033654"/>
                <a:gd name="connsiteY54" fmla="*/ 11959 h 7031915"/>
                <a:gd name="connsiteX55" fmla="*/ 2058287 w 8033654"/>
                <a:gd name="connsiteY55"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7949332 w 8033654"/>
                <a:gd name="connsiteY18" fmla="*/ 3216682 h 7031915"/>
                <a:gd name="connsiteX19" fmla="*/ 7992299 w 8033654"/>
                <a:gd name="connsiteY19" fmla="*/ 3302616 h 7031915"/>
                <a:gd name="connsiteX20" fmla="*/ 8021693 w 8033654"/>
                <a:gd name="connsiteY20" fmla="*/ 3397306 h 7031915"/>
                <a:gd name="connsiteX21" fmla="*/ 8033654 w 8033654"/>
                <a:gd name="connsiteY21" fmla="*/ 3515957 h 7031915"/>
                <a:gd name="connsiteX22" fmla="*/ 8021693 w 8033654"/>
                <a:gd name="connsiteY22" fmla="*/ 3634608 h 7031915"/>
                <a:gd name="connsiteX23" fmla="*/ 7992299 w 8033654"/>
                <a:gd name="connsiteY23" fmla="*/ 3729298 h 7031915"/>
                <a:gd name="connsiteX24" fmla="*/ 7949332 w 8033654"/>
                <a:gd name="connsiteY24" fmla="*/ 3815232 h 7031915"/>
                <a:gd name="connsiteX25" fmla="*/ 6535055 w 8033654"/>
                <a:gd name="connsiteY25" fmla="*/ 6638796 h 7031915"/>
                <a:gd name="connsiteX26" fmla="*/ 6524461 w 8033654"/>
                <a:gd name="connsiteY26" fmla="*/ 6646190 h 7031915"/>
                <a:gd name="connsiteX27" fmla="*/ 6482456 w 8033654"/>
                <a:gd name="connsiteY27" fmla="*/ 6736229 h 7031915"/>
                <a:gd name="connsiteX28" fmla="*/ 6090371 w 8033654"/>
                <a:gd name="connsiteY28" fmla="*/ 7019956 h 7031915"/>
                <a:gd name="connsiteX29" fmla="*/ 5971740 w 8033654"/>
                <a:gd name="connsiteY29" fmla="*/ 7031915 h 7031915"/>
                <a:gd name="connsiteX30" fmla="*/ 5971700 w 8033654"/>
                <a:gd name="connsiteY30" fmla="*/ 7031915 h 7031915"/>
                <a:gd name="connsiteX31" fmla="*/ 2058326 w 8033654"/>
                <a:gd name="connsiteY31" fmla="*/ 7031915 h 7031915"/>
                <a:gd name="connsiteX32" fmla="*/ 2176958 w 8033654"/>
                <a:gd name="connsiteY32" fmla="*/ 7019956 h 7031915"/>
                <a:gd name="connsiteX33" fmla="*/ 2176957 w 8033654"/>
                <a:gd name="connsiteY33" fmla="*/ 7019956 h 7031915"/>
                <a:gd name="connsiteX34" fmla="*/ 2058326 w 8033654"/>
                <a:gd name="connsiteY34" fmla="*/ 7031915 h 7031915"/>
                <a:gd name="connsiteX35" fmla="*/ 2058286 w 8033654"/>
                <a:gd name="connsiteY35" fmla="*/ 7031915 h 7031915"/>
                <a:gd name="connsiteX36" fmla="*/ 1939655 w 8033654"/>
                <a:gd name="connsiteY36" fmla="*/ 7019956 h 7031915"/>
                <a:gd name="connsiteX37" fmla="*/ 1642007 w 8033654"/>
                <a:gd name="connsiteY37" fmla="*/ 6859480 h 7031915"/>
                <a:gd name="connsiteX38" fmla="*/ 1570173 w 8033654"/>
                <a:gd name="connsiteY38" fmla="*/ 6772417 h 7031915"/>
                <a:gd name="connsiteX39" fmla="*/ 1508795 w 8033654"/>
                <a:gd name="connsiteY39" fmla="*/ 6649661 h 7031915"/>
                <a:gd name="connsiteX40" fmla="*/ 1508794 w 8033654"/>
                <a:gd name="connsiteY40" fmla="*/ 6649657 h 7031915"/>
                <a:gd name="connsiteX41" fmla="*/ 115723 w 8033654"/>
                <a:gd name="connsiteY41" fmla="*/ 3863519 h 7031915"/>
                <a:gd name="connsiteX42" fmla="*/ 115722 w 8033654"/>
                <a:gd name="connsiteY42" fmla="*/ 3863518 h 7031915"/>
                <a:gd name="connsiteX43" fmla="*/ 29470 w 8033654"/>
                <a:gd name="connsiteY43" fmla="*/ 3691014 h 7031915"/>
                <a:gd name="connsiteX44" fmla="*/ 11962 w 8033654"/>
                <a:gd name="connsiteY44" fmla="*/ 3634608 h 7031915"/>
                <a:gd name="connsiteX45" fmla="*/ 0 w 8033654"/>
                <a:gd name="connsiteY45" fmla="*/ 3515957 h 7031915"/>
                <a:gd name="connsiteX46" fmla="*/ 11962 w 8033654"/>
                <a:gd name="connsiteY46" fmla="*/ 3397306 h 7031915"/>
                <a:gd name="connsiteX47" fmla="*/ 29470 w 8033654"/>
                <a:gd name="connsiteY47" fmla="*/ 3340901 h 7031915"/>
                <a:gd name="connsiteX48" fmla="*/ 115722 w 8033654"/>
                <a:gd name="connsiteY48" fmla="*/ 3168396 h 7031915"/>
                <a:gd name="connsiteX49" fmla="*/ 115723 w 8033654"/>
                <a:gd name="connsiteY49" fmla="*/ 3168396 h 7031915"/>
                <a:gd name="connsiteX50" fmla="*/ 1508796 w 8033654"/>
                <a:gd name="connsiteY50" fmla="*/ 382255 h 7031915"/>
                <a:gd name="connsiteX51" fmla="*/ 1570174 w 8033654"/>
                <a:gd name="connsiteY51" fmla="*/ 259499 h 7031915"/>
                <a:gd name="connsiteX52" fmla="*/ 1642008 w 8033654"/>
                <a:gd name="connsiteY52" fmla="*/ 172435 h 7031915"/>
                <a:gd name="connsiteX53" fmla="*/ 1939656 w 8033654"/>
                <a:gd name="connsiteY53" fmla="*/ 11959 h 7031915"/>
                <a:gd name="connsiteX54" fmla="*/ 2058287 w 8033654"/>
                <a:gd name="connsiteY54"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482461 w 8033654"/>
                <a:gd name="connsiteY5" fmla="*/ 295697 h 7031915"/>
                <a:gd name="connsiteX6" fmla="*/ 2058287 w 8033654"/>
                <a:gd name="connsiteY6" fmla="*/ 0 h 7031915"/>
                <a:gd name="connsiteX7" fmla="*/ 2058326 w 8033654"/>
                <a:gd name="connsiteY7" fmla="*/ 0 h 7031915"/>
                <a:gd name="connsiteX8" fmla="*/ 5971699 w 8033654"/>
                <a:gd name="connsiteY8" fmla="*/ 0 h 7031915"/>
                <a:gd name="connsiteX9" fmla="*/ 5971700 w 8033654"/>
                <a:gd name="connsiteY9" fmla="*/ 0 h 7031915"/>
                <a:gd name="connsiteX10" fmla="*/ 5971740 w 8033654"/>
                <a:gd name="connsiteY10" fmla="*/ 0 h 7031915"/>
                <a:gd name="connsiteX11" fmla="*/ 6090371 w 8033654"/>
                <a:gd name="connsiteY11" fmla="*/ 11959 h 7031915"/>
                <a:gd name="connsiteX12" fmla="*/ 6357004 w 8033654"/>
                <a:gd name="connsiteY12" fmla="*/ 143562 h 7031915"/>
                <a:gd name="connsiteX13" fmla="*/ 6421756 w 8033654"/>
                <a:gd name="connsiteY13" fmla="*/ 209878 h 7031915"/>
                <a:gd name="connsiteX14" fmla="*/ 6426018 w 8033654"/>
                <a:gd name="connsiteY14" fmla="*/ 214243 h 7031915"/>
                <a:gd name="connsiteX15" fmla="*/ 6463356 w 8033654"/>
                <a:gd name="connsiteY15" fmla="*/ 268125 h 7031915"/>
                <a:gd name="connsiteX16" fmla="*/ 6480094 w 8033654"/>
                <a:gd name="connsiteY16" fmla="*/ 292278 h 7031915"/>
                <a:gd name="connsiteX17" fmla="*/ 7949332 w 8033654"/>
                <a:gd name="connsiteY17" fmla="*/ 3216682 h 7031915"/>
                <a:gd name="connsiteX18" fmla="*/ 7992299 w 8033654"/>
                <a:gd name="connsiteY18" fmla="*/ 3302616 h 7031915"/>
                <a:gd name="connsiteX19" fmla="*/ 8021693 w 8033654"/>
                <a:gd name="connsiteY19" fmla="*/ 3397306 h 7031915"/>
                <a:gd name="connsiteX20" fmla="*/ 8033654 w 8033654"/>
                <a:gd name="connsiteY20" fmla="*/ 3515957 h 7031915"/>
                <a:gd name="connsiteX21" fmla="*/ 8021693 w 8033654"/>
                <a:gd name="connsiteY21" fmla="*/ 3634608 h 7031915"/>
                <a:gd name="connsiteX22" fmla="*/ 7992299 w 8033654"/>
                <a:gd name="connsiteY22" fmla="*/ 3729298 h 7031915"/>
                <a:gd name="connsiteX23" fmla="*/ 7949332 w 8033654"/>
                <a:gd name="connsiteY23" fmla="*/ 3815232 h 7031915"/>
                <a:gd name="connsiteX24" fmla="*/ 6535055 w 8033654"/>
                <a:gd name="connsiteY24" fmla="*/ 6638796 h 7031915"/>
                <a:gd name="connsiteX25" fmla="*/ 6524461 w 8033654"/>
                <a:gd name="connsiteY25" fmla="*/ 6646190 h 7031915"/>
                <a:gd name="connsiteX26" fmla="*/ 6482456 w 8033654"/>
                <a:gd name="connsiteY26" fmla="*/ 6736229 h 7031915"/>
                <a:gd name="connsiteX27" fmla="*/ 6090371 w 8033654"/>
                <a:gd name="connsiteY27" fmla="*/ 7019956 h 7031915"/>
                <a:gd name="connsiteX28" fmla="*/ 5971740 w 8033654"/>
                <a:gd name="connsiteY28" fmla="*/ 7031915 h 7031915"/>
                <a:gd name="connsiteX29" fmla="*/ 5971700 w 8033654"/>
                <a:gd name="connsiteY29" fmla="*/ 7031915 h 7031915"/>
                <a:gd name="connsiteX30" fmla="*/ 2058326 w 8033654"/>
                <a:gd name="connsiteY30" fmla="*/ 7031915 h 7031915"/>
                <a:gd name="connsiteX31" fmla="*/ 2176958 w 8033654"/>
                <a:gd name="connsiteY31" fmla="*/ 7019956 h 7031915"/>
                <a:gd name="connsiteX32" fmla="*/ 2176957 w 8033654"/>
                <a:gd name="connsiteY32" fmla="*/ 7019956 h 7031915"/>
                <a:gd name="connsiteX33" fmla="*/ 2058326 w 8033654"/>
                <a:gd name="connsiteY33" fmla="*/ 7031915 h 7031915"/>
                <a:gd name="connsiteX34" fmla="*/ 2058286 w 8033654"/>
                <a:gd name="connsiteY34" fmla="*/ 7031915 h 7031915"/>
                <a:gd name="connsiteX35" fmla="*/ 1939655 w 8033654"/>
                <a:gd name="connsiteY35" fmla="*/ 7019956 h 7031915"/>
                <a:gd name="connsiteX36" fmla="*/ 1642007 w 8033654"/>
                <a:gd name="connsiteY36" fmla="*/ 6859480 h 7031915"/>
                <a:gd name="connsiteX37" fmla="*/ 1570173 w 8033654"/>
                <a:gd name="connsiteY37" fmla="*/ 6772417 h 7031915"/>
                <a:gd name="connsiteX38" fmla="*/ 1508795 w 8033654"/>
                <a:gd name="connsiteY38" fmla="*/ 6649661 h 7031915"/>
                <a:gd name="connsiteX39" fmla="*/ 1508794 w 8033654"/>
                <a:gd name="connsiteY39" fmla="*/ 6649657 h 7031915"/>
                <a:gd name="connsiteX40" fmla="*/ 115723 w 8033654"/>
                <a:gd name="connsiteY40" fmla="*/ 3863519 h 7031915"/>
                <a:gd name="connsiteX41" fmla="*/ 115722 w 8033654"/>
                <a:gd name="connsiteY41" fmla="*/ 3863518 h 7031915"/>
                <a:gd name="connsiteX42" fmla="*/ 29470 w 8033654"/>
                <a:gd name="connsiteY42" fmla="*/ 3691014 h 7031915"/>
                <a:gd name="connsiteX43" fmla="*/ 11962 w 8033654"/>
                <a:gd name="connsiteY43" fmla="*/ 3634608 h 7031915"/>
                <a:gd name="connsiteX44" fmla="*/ 0 w 8033654"/>
                <a:gd name="connsiteY44" fmla="*/ 3515957 h 7031915"/>
                <a:gd name="connsiteX45" fmla="*/ 11962 w 8033654"/>
                <a:gd name="connsiteY45" fmla="*/ 3397306 h 7031915"/>
                <a:gd name="connsiteX46" fmla="*/ 29470 w 8033654"/>
                <a:gd name="connsiteY46" fmla="*/ 3340901 h 7031915"/>
                <a:gd name="connsiteX47" fmla="*/ 115722 w 8033654"/>
                <a:gd name="connsiteY47" fmla="*/ 3168396 h 7031915"/>
                <a:gd name="connsiteX48" fmla="*/ 115723 w 8033654"/>
                <a:gd name="connsiteY48" fmla="*/ 3168396 h 7031915"/>
                <a:gd name="connsiteX49" fmla="*/ 1508796 w 8033654"/>
                <a:gd name="connsiteY49" fmla="*/ 382255 h 7031915"/>
                <a:gd name="connsiteX50" fmla="*/ 1570174 w 8033654"/>
                <a:gd name="connsiteY50" fmla="*/ 259499 h 7031915"/>
                <a:gd name="connsiteX51" fmla="*/ 1642008 w 8033654"/>
                <a:gd name="connsiteY51" fmla="*/ 172435 h 7031915"/>
                <a:gd name="connsiteX52" fmla="*/ 1939656 w 8033654"/>
                <a:gd name="connsiteY52" fmla="*/ 11959 h 7031915"/>
                <a:gd name="connsiteX53" fmla="*/ 2058287 w 8033654"/>
                <a:gd name="connsiteY53"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2058287 w 8033654"/>
                <a:gd name="connsiteY3" fmla="*/ 0 h 7031915"/>
                <a:gd name="connsiteX4" fmla="*/ 2058326 w 8033654"/>
                <a:gd name="connsiteY4" fmla="*/ 0 h 7031915"/>
                <a:gd name="connsiteX5" fmla="*/ 5971699 w 8033654"/>
                <a:gd name="connsiteY5" fmla="*/ 0 h 7031915"/>
                <a:gd name="connsiteX6" fmla="*/ 5971700 w 8033654"/>
                <a:gd name="connsiteY6" fmla="*/ 0 h 7031915"/>
                <a:gd name="connsiteX7" fmla="*/ 5971740 w 8033654"/>
                <a:gd name="connsiteY7" fmla="*/ 0 h 7031915"/>
                <a:gd name="connsiteX8" fmla="*/ 6090371 w 8033654"/>
                <a:gd name="connsiteY8" fmla="*/ 11959 h 7031915"/>
                <a:gd name="connsiteX9" fmla="*/ 6357004 w 8033654"/>
                <a:gd name="connsiteY9" fmla="*/ 143562 h 7031915"/>
                <a:gd name="connsiteX10" fmla="*/ 6421756 w 8033654"/>
                <a:gd name="connsiteY10" fmla="*/ 209878 h 7031915"/>
                <a:gd name="connsiteX11" fmla="*/ 6426018 w 8033654"/>
                <a:gd name="connsiteY11" fmla="*/ 214243 h 7031915"/>
                <a:gd name="connsiteX12" fmla="*/ 6463356 w 8033654"/>
                <a:gd name="connsiteY12" fmla="*/ 268125 h 7031915"/>
                <a:gd name="connsiteX13" fmla="*/ 6480094 w 8033654"/>
                <a:gd name="connsiteY13" fmla="*/ 292278 h 7031915"/>
                <a:gd name="connsiteX14" fmla="*/ 7949332 w 8033654"/>
                <a:gd name="connsiteY14" fmla="*/ 3216682 h 7031915"/>
                <a:gd name="connsiteX15" fmla="*/ 7992299 w 8033654"/>
                <a:gd name="connsiteY15" fmla="*/ 3302616 h 7031915"/>
                <a:gd name="connsiteX16" fmla="*/ 8021693 w 8033654"/>
                <a:gd name="connsiteY16" fmla="*/ 3397306 h 7031915"/>
                <a:gd name="connsiteX17" fmla="*/ 8033654 w 8033654"/>
                <a:gd name="connsiteY17" fmla="*/ 3515957 h 7031915"/>
                <a:gd name="connsiteX18" fmla="*/ 8021693 w 8033654"/>
                <a:gd name="connsiteY18" fmla="*/ 3634608 h 7031915"/>
                <a:gd name="connsiteX19" fmla="*/ 7992299 w 8033654"/>
                <a:gd name="connsiteY19" fmla="*/ 3729298 h 7031915"/>
                <a:gd name="connsiteX20" fmla="*/ 7949332 w 8033654"/>
                <a:gd name="connsiteY20" fmla="*/ 3815232 h 7031915"/>
                <a:gd name="connsiteX21" fmla="*/ 6535055 w 8033654"/>
                <a:gd name="connsiteY21" fmla="*/ 6638796 h 7031915"/>
                <a:gd name="connsiteX22" fmla="*/ 6524461 w 8033654"/>
                <a:gd name="connsiteY22" fmla="*/ 6646190 h 7031915"/>
                <a:gd name="connsiteX23" fmla="*/ 6482456 w 8033654"/>
                <a:gd name="connsiteY23" fmla="*/ 6736229 h 7031915"/>
                <a:gd name="connsiteX24" fmla="*/ 6090371 w 8033654"/>
                <a:gd name="connsiteY24" fmla="*/ 7019956 h 7031915"/>
                <a:gd name="connsiteX25" fmla="*/ 5971740 w 8033654"/>
                <a:gd name="connsiteY25" fmla="*/ 7031915 h 7031915"/>
                <a:gd name="connsiteX26" fmla="*/ 5971700 w 8033654"/>
                <a:gd name="connsiteY26" fmla="*/ 7031915 h 7031915"/>
                <a:gd name="connsiteX27" fmla="*/ 2058326 w 8033654"/>
                <a:gd name="connsiteY27" fmla="*/ 7031915 h 7031915"/>
                <a:gd name="connsiteX28" fmla="*/ 2176958 w 8033654"/>
                <a:gd name="connsiteY28" fmla="*/ 7019956 h 7031915"/>
                <a:gd name="connsiteX29" fmla="*/ 2176957 w 8033654"/>
                <a:gd name="connsiteY29" fmla="*/ 7019956 h 7031915"/>
                <a:gd name="connsiteX30" fmla="*/ 2058326 w 8033654"/>
                <a:gd name="connsiteY30" fmla="*/ 7031915 h 7031915"/>
                <a:gd name="connsiteX31" fmla="*/ 2058286 w 8033654"/>
                <a:gd name="connsiteY31" fmla="*/ 7031915 h 7031915"/>
                <a:gd name="connsiteX32" fmla="*/ 1939655 w 8033654"/>
                <a:gd name="connsiteY32" fmla="*/ 7019956 h 7031915"/>
                <a:gd name="connsiteX33" fmla="*/ 1642007 w 8033654"/>
                <a:gd name="connsiteY33" fmla="*/ 6859480 h 7031915"/>
                <a:gd name="connsiteX34" fmla="*/ 1570173 w 8033654"/>
                <a:gd name="connsiteY34" fmla="*/ 6772417 h 7031915"/>
                <a:gd name="connsiteX35" fmla="*/ 1508795 w 8033654"/>
                <a:gd name="connsiteY35" fmla="*/ 6649661 h 7031915"/>
                <a:gd name="connsiteX36" fmla="*/ 1508794 w 8033654"/>
                <a:gd name="connsiteY36" fmla="*/ 6649657 h 7031915"/>
                <a:gd name="connsiteX37" fmla="*/ 115723 w 8033654"/>
                <a:gd name="connsiteY37" fmla="*/ 3863519 h 7031915"/>
                <a:gd name="connsiteX38" fmla="*/ 115722 w 8033654"/>
                <a:gd name="connsiteY38" fmla="*/ 3863518 h 7031915"/>
                <a:gd name="connsiteX39" fmla="*/ 29470 w 8033654"/>
                <a:gd name="connsiteY39" fmla="*/ 3691014 h 7031915"/>
                <a:gd name="connsiteX40" fmla="*/ 11962 w 8033654"/>
                <a:gd name="connsiteY40" fmla="*/ 3634608 h 7031915"/>
                <a:gd name="connsiteX41" fmla="*/ 0 w 8033654"/>
                <a:gd name="connsiteY41" fmla="*/ 3515957 h 7031915"/>
                <a:gd name="connsiteX42" fmla="*/ 11962 w 8033654"/>
                <a:gd name="connsiteY42" fmla="*/ 3397306 h 7031915"/>
                <a:gd name="connsiteX43" fmla="*/ 29470 w 8033654"/>
                <a:gd name="connsiteY43" fmla="*/ 3340901 h 7031915"/>
                <a:gd name="connsiteX44" fmla="*/ 115722 w 8033654"/>
                <a:gd name="connsiteY44" fmla="*/ 3168396 h 7031915"/>
                <a:gd name="connsiteX45" fmla="*/ 115723 w 8033654"/>
                <a:gd name="connsiteY45" fmla="*/ 3168396 h 7031915"/>
                <a:gd name="connsiteX46" fmla="*/ 1508796 w 8033654"/>
                <a:gd name="connsiteY46" fmla="*/ 382255 h 7031915"/>
                <a:gd name="connsiteX47" fmla="*/ 1570174 w 8033654"/>
                <a:gd name="connsiteY47" fmla="*/ 259499 h 7031915"/>
                <a:gd name="connsiteX48" fmla="*/ 1642008 w 8033654"/>
                <a:gd name="connsiteY48" fmla="*/ 172435 h 7031915"/>
                <a:gd name="connsiteX49" fmla="*/ 1939656 w 8033654"/>
                <a:gd name="connsiteY49" fmla="*/ 11959 h 7031915"/>
                <a:gd name="connsiteX50" fmla="*/ 2058287 w 8033654"/>
                <a:gd name="connsiteY50"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6480094 w 8033654"/>
                <a:gd name="connsiteY10" fmla="*/ 292278 h 7031915"/>
                <a:gd name="connsiteX11" fmla="*/ 7949332 w 8033654"/>
                <a:gd name="connsiteY11" fmla="*/ 3216682 h 7031915"/>
                <a:gd name="connsiteX12" fmla="*/ 7992299 w 8033654"/>
                <a:gd name="connsiteY12" fmla="*/ 3302616 h 7031915"/>
                <a:gd name="connsiteX13" fmla="*/ 8021693 w 8033654"/>
                <a:gd name="connsiteY13" fmla="*/ 3397306 h 7031915"/>
                <a:gd name="connsiteX14" fmla="*/ 8033654 w 8033654"/>
                <a:gd name="connsiteY14" fmla="*/ 3515957 h 7031915"/>
                <a:gd name="connsiteX15" fmla="*/ 8021693 w 8033654"/>
                <a:gd name="connsiteY15" fmla="*/ 3634608 h 7031915"/>
                <a:gd name="connsiteX16" fmla="*/ 7992299 w 8033654"/>
                <a:gd name="connsiteY16" fmla="*/ 3729298 h 7031915"/>
                <a:gd name="connsiteX17" fmla="*/ 7949332 w 8033654"/>
                <a:gd name="connsiteY17" fmla="*/ 3815232 h 7031915"/>
                <a:gd name="connsiteX18" fmla="*/ 6535055 w 8033654"/>
                <a:gd name="connsiteY18" fmla="*/ 6638796 h 7031915"/>
                <a:gd name="connsiteX19" fmla="*/ 6524461 w 8033654"/>
                <a:gd name="connsiteY19" fmla="*/ 6646190 h 7031915"/>
                <a:gd name="connsiteX20" fmla="*/ 6482456 w 8033654"/>
                <a:gd name="connsiteY20" fmla="*/ 6736229 h 7031915"/>
                <a:gd name="connsiteX21" fmla="*/ 6090371 w 8033654"/>
                <a:gd name="connsiteY21" fmla="*/ 7019956 h 7031915"/>
                <a:gd name="connsiteX22" fmla="*/ 5971740 w 8033654"/>
                <a:gd name="connsiteY22" fmla="*/ 7031915 h 7031915"/>
                <a:gd name="connsiteX23" fmla="*/ 5971700 w 8033654"/>
                <a:gd name="connsiteY23" fmla="*/ 7031915 h 7031915"/>
                <a:gd name="connsiteX24" fmla="*/ 2058326 w 8033654"/>
                <a:gd name="connsiteY24" fmla="*/ 7031915 h 7031915"/>
                <a:gd name="connsiteX25" fmla="*/ 2176958 w 8033654"/>
                <a:gd name="connsiteY25" fmla="*/ 7019956 h 7031915"/>
                <a:gd name="connsiteX26" fmla="*/ 2176957 w 8033654"/>
                <a:gd name="connsiteY26" fmla="*/ 7019956 h 7031915"/>
                <a:gd name="connsiteX27" fmla="*/ 2058326 w 8033654"/>
                <a:gd name="connsiteY27" fmla="*/ 7031915 h 7031915"/>
                <a:gd name="connsiteX28" fmla="*/ 2058286 w 8033654"/>
                <a:gd name="connsiteY28" fmla="*/ 7031915 h 7031915"/>
                <a:gd name="connsiteX29" fmla="*/ 1939655 w 8033654"/>
                <a:gd name="connsiteY29" fmla="*/ 7019956 h 7031915"/>
                <a:gd name="connsiteX30" fmla="*/ 1642007 w 8033654"/>
                <a:gd name="connsiteY30" fmla="*/ 6859480 h 7031915"/>
                <a:gd name="connsiteX31" fmla="*/ 1570173 w 8033654"/>
                <a:gd name="connsiteY31" fmla="*/ 6772417 h 7031915"/>
                <a:gd name="connsiteX32" fmla="*/ 1508795 w 8033654"/>
                <a:gd name="connsiteY32" fmla="*/ 6649661 h 7031915"/>
                <a:gd name="connsiteX33" fmla="*/ 1508794 w 8033654"/>
                <a:gd name="connsiteY33" fmla="*/ 6649657 h 7031915"/>
                <a:gd name="connsiteX34" fmla="*/ 115723 w 8033654"/>
                <a:gd name="connsiteY34" fmla="*/ 3863519 h 7031915"/>
                <a:gd name="connsiteX35" fmla="*/ 115722 w 8033654"/>
                <a:gd name="connsiteY35" fmla="*/ 3863518 h 7031915"/>
                <a:gd name="connsiteX36" fmla="*/ 29470 w 8033654"/>
                <a:gd name="connsiteY36" fmla="*/ 3691014 h 7031915"/>
                <a:gd name="connsiteX37" fmla="*/ 11962 w 8033654"/>
                <a:gd name="connsiteY37" fmla="*/ 3634608 h 7031915"/>
                <a:gd name="connsiteX38" fmla="*/ 0 w 8033654"/>
                <a:gd name="connsiteY38" fmla="*/ 3515957 h 7031915"/>
                <a:gd name="connsiteX39" fmla="*/ 11962 w 8033654"/>
                <a:gd name="connsiteY39" fmla="*/ 3397306 h 7031915"/>
                <a:gd name="connsiteX40" fmla="*/ 29470 w 8033654"/>
                <a:gd name="connsiteY40" fmla="*/ 3340901 h 7031915"/>
                <a:gd name="connsiteX41" fmla="*/ 115722 w 8033654"/>
                <a:gd name="connsiteY41" fmla="*/ 3168396 h 7031915"/>
                <a:gd name="connsiteX42" fmla="*/ 115723 w 8033654"/>
                <a:gd name="connsiteY42" fmla="*/ 3168396 h 7031915"/>
                <a:gd name="connsiteX43" fmla="*/ 1508796 w 8033654"/>
                <a:gd name="connsiteY43" fmla="*/ 382255 h 7031915"/>
                <a:gd name="connsiteX44" fmla="*/ 1570174 w 8033654"/>
                <a:gd name="connsiteY44" fmla="*/ 259499 h 7031915"/>
                <a:gd name="connsiteX45" fmla="*/ 1642008 w 8033654"/>
                <a:gd name="connsiteY45" fmla="*/ 172435 h 7031915"/>
                <a:gd name="connsiteX46" fmla="*/ 1939656 w 8033654"/>
                <a:gd name="connsiteY46" fmla="*/ 11959 h 7031915"/>
                <a:gd name="connsiteX47" fmla="*/ 2058287 w 8033654"/>
                <a:gd name="connsiteY47"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176957 w 8033654"/>
                <a:gd name="connsiteY25" fmla="*/ 7019956 h 7031915"/>
                <a:gd name="connsiteX26" fmla="*/ 2058326 w 8033654"/>
                <a:gd name="connsiteY26" fmla="*/ 7031915 h 7031915"/>
                <a:gd name="connsiteX27" fmla="*/ 2058286 w 8033654"/>
                <a:gd name="connsiteY27" fmla="*/ 7031915 h 7031915"/>
                <a:gd name="connsiteX28" fmla="*/ 1939655 w 8033654"/>
                <a:gd name="connsiteY28" fmla="*/ 7019956 h 7031915"/>
                <a:gd name="connsiteX29" fmla="*/ 1642007 w 8033654"/>
                <a:gd name="connsiteY29" fmla="*/ 6859480 h 7031915"/>
                <a:gd name="connsiteX30" fmla="*/ 1570173 w 8033654"/>
                <a:gd name="connsiteY30" fmla="*/ 6772417 h 7031915"/>
                <a:gd name="connsiteX31" fmla="*/ 1508795 w 8033654"/>
                <a:gd name="connsiteY31" fmla="*/ 6649661 h 7031915"/>
                <a:gd name="connsiteX32" fmla="*/ 1508794 w 8033654"/>
                <a:gd name="connsiteY32" fmla="*/ 6649657 h 7031915"/>
                <a:gd name="connsiteX33" fmla="*/ 115723 w 8033654"/>
                <a:gd name="connsiteY33" fmla="*/ 3863519 h 7031915"/>
                <a:gd name="connsiteX34" fmla="*/ 115722 w 8033654"/>
                <a:gd name="connsiteY34" fmla="*/ 3863518 h 7031915"/>
                <a:gd name="connsiteX35" fmla="*/ 29470 w 8033654"/>
                <a:gd name="connsiteY35" fmla="*/ 3691014 h 7031915"/>
                <a:gd name="connsiteX36" fmla="*/ 11962 w 8033654"/>
                <a:gd name="connsiteY36" fmla="*/ 3634608 h 7031915"/>
                <a:gd name="connsiteX37" fmla="*/ 0 w 8033654"/>
                <a:gd name="connsiteY37" fmla="*/ 3515957 h 7031915"/>
                <a:gd name="connsiteX38" fmla="*/ 11962 w 8033654"/>
                <a:gd name="connsiteY38" fmla="*/ 3397306 h 7031915"/>
                <a:gd name="connsiteX39" fmla="*/ 29470 w 8033654"/>
                <a:gd name="connsiteY39" fmla="*/ 3340901 h 7031915"/>
                <a:gd name="connsiteX40" fmla="*/ 115722 w 8033654"/>
                <a:gd name="connsiteY40" fmla="*/ 3168396 h 7031915"/>
                <a:gd name="connsiteX41" fmla="*/ 115723 w 8033654"/>
                <a:gd name="connsiteY41" fmla="*/ 3168396 h 7031915"/>
                <a:gd name="connsiteX42" fmla="*/ 1508796 w 8033654"/>
                <a:gd name="connsiteY42" fmla="*/ 382255 h 7031915"/>
                <a:gd name="connsiteX43" fmla="*/ 1570174 w 8033654"/>
                <a:gd name="connsiteY43" fmla="*/ 259499 h 7031915"/>
                <a:gd name="connsiteX44" fmla="*/ 1642008 w 8033654"/>
                <a:gd name="connsiteY44" fmla="*/ 172435 h 7031915"/>
                <a:gd name="connsiteX45" fmla="*/ 1939656 w 8033654"/>
                <a:gd name="connsiteY45" fmla="*/ 11959 h 7031915"/>
                <a:gd name="connsiteX46" fmla="*/ 2058287 w 8033654"/>
                <a:gd name="connsiteY46"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058326 w 8033654"/>
                <a:gd name="connsiteY25" fmla="*/ 7031915 h 7031915"/>
                <a:gd name="connsiteX26" fmla="*/ 2058286 w 8033654"/>
                <a:gd name="connsiteY26" fmla="*/ 7031915 h 7031915"/>
                <a:gd name="connsiteX27" fmla="*/ 1939655 w 8033654"/>
                <a:gd name="connsiteY27" fmla="*/ 7019956 h 7031915"/>
                <a:gd name="connsiteX28" fmla="*/ 1642007 w 8033654"/>
                <a:gd name="connsiteY28" fmla="*/ 6859480 h 7031915"/>
                <a:gd name="connsiteX29" fmla="*/ 1570173 w 8033654"/>
                <a:gd name="connsiteY29" fmla="*/ 6772417 h 7031915"/>
                <a:gd name="connsiteX30" fmla="*/ 1508795 w 8033654"/>
                <a:gd name="connsiteY30" fmla="*/ 6649661 h 7031915"/>
                <a:gd name="connsiteX31" fmla="*/ 1508794 w 8033654"/>
                <a:gd name="connsiteY31" fmla="*/ 6649657 h 7031915"/>
                <a:gd name="connsiteX32" fmla="*/ 115723 w 8033654"/>
                <a:gd name="connsiteY32" fmla="*/ 3863519 h 7031915"/>
                <a:gd name="connsiteX33" fmla="*/ 115722 w 8033654"/>
                <a:gd name="connsiteY33" fmla="*/ 3863518 h 7031915"/>
                <a:gd name="connsiteX34" fmla="*/ 29470 w 8033654"/>
                <a:gd name="connsiteY34" fmla="*/ 3691014 h 7031915"/>
                <a:gd name="connsiteX35" fmla="*/ 11962 w 8033654"/>
                <a:gd name="connsiteY35" fmla="*/ 3634608 h 7031915"/>
                <a:gd name="connsiteX36" fmla="*/ 0 w 8033654"/>
                <a:gd name="connsiteY36" fmla="*/ 3515957 h 7031915"/>
                <a:gd name="connsiteX37" fmla="*/ 11962 w 8033654"/>
                <a:gd name="connsiteY37" fmla="*/ 3397306 h 7031915"/>
                <a:gd name="connsiteX38" fmla="*/ 29470 w 8033654"/>
                <a:gd name="connsiteY38" fmla="*/ 3340901 h 7031915"/>
                <a:gd name="connsiteX39" fmla="*/ 115722 w 8033654"/>
                <a:gd name="connsiteY39" fmla="*/ 3168396 h 7031915"/>
                <a:gd name="connsiteX40" fmla="*/ 115723 w 8033654"/>
                <a:gd name="connsiteY40" fmla="*/ 3168396 h 7031915"/>
                <a:gd name="connsiteX41" fmla="*/ 1508796 w 8033654"/>
                <a:gd name="connsiteY41" fmla="*/ 382255 h 7031915"/>
                <a:gd name="connsiteX42" fmla="*/ 1570174 w 8033654"/>
                <a:gd name="connsiteY42" fmla="*/ 259499 h 7031915"/>
                <a:gd name="connsiteX43" fmla="*/ 1642008 w 8033654"/>
                <a:gd name="connsiteY43" fmla="*/ 172435 h 7031915"/>
                <a:gd name="connsiteX44" fmla="*/ 1939656 w 8033654"/>
                <a:gd name="connsiteY44" fmla="*/ 11959 h 7031915"/>
                <a:gd name="connsiteX45" fmla="*/ 2058287 w 8033654"/>
                <a:gd name="connsiteY45"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058326 w 8033654"/>
                <a:gd name="connsiteY24" fmla="*/ 7031915 h 7031915"/>
                <a:gd name="connsiteX25" fmla="*/ 2058286 w 8033654"/>
                <a:gd name="connsiteY25" fmla="*/ 7031915 h 7031915"/>
                <a:gd name="connsiteX26" fmla="*/ 1939655 w 8033654"/>
                <a:gd name="connsiteY26" fmla="*/ 7019956 h 7031915"/>
                <a:gd name="connsiteX27" fmla="*/ 1642007 w 8033654"/>
                <a:gd name="connsiteY27" fmla="*/ 6859480 h 7031915"/>
                <a:gd name="connsiteX28" fmla="*/ 1570173 w 8033654"/>
                <a:gd name="connsiteY28" fmla="*/ 6772417 h 7031915"/>
                <a:gd name="connsiteX29" fmla="*/ 1508795 w 8033654"/>
                <a:gd name="connsiteY29" fmla="*/ 6649661 h 7031915"/>
                <a:gd name="connsiteX30" fmla="*/ 1508794 w 8033654"/>
                <a:gd name="connsiteY30" fmla="*/ 6649657 h 7031915"/>
                <a:gd name="connsiteX31" fmla="*/ 115723 w 8033654"/>
                <a:gd name="connsiteY31" fmla="*/ 3863519 h 7031915"/>
                <a:gd name="connsiteX32" fmla="*/ 115722 w 8033654"/>
                <a:gd name="connsiteY32" fmla="*/ 3863518 h 7031915"/>
                <a:gd name="connsiteX33" fmla="*/ 29470 w 8033654"/>
                <a:gd name="connsiteY33" fmla="*/ 3691014 h 7031915"/>
                <a:gd name="connsiteX34" fmla="*/ 11962 w 8033654"/>
                <a:gd name="connsiteY34" fmla="*/ 3634608 h 7031915"/>
                <a:gd name="connsiteX35" fmla="*/ 0 w 8033654"/>
                <a:gd name="connsiteY35" fmla="*/ 3515957 h 7031915"/>
                <a:gd name="connsiteX36" fmla="*/ 11962 w 8033654"/>
                <a:gd name="connsiteY36" fmla="*/ 3397306 h 7031915"/>
                <a:gd name="connsiteX37" fmla="*/ 29470 w 8033654"/>
                <a:gd name="connsiteY37" fmla="*/ 3340901 h 7031915"/>
                <a:gd name="connsiteX38" fmla="*/ 115722 w 8033654"/>
                <a:gd name="connsiteY38" fmla="*/ 3168396 h 7031915"/>
                <a:gd name="connsiteX39" fmla="*/ 115723 w 8033654"/>
                <a:gd name="connsiteY39" fmla="*/ 3168396 h 7031915"/>
                <a:gd name="connsiteX40" fmla="*/ 1508796 w 8033654"/>
                <a:gd name="connsiteY40" fmla="*/ 382255 h 7031915"/>
                <a:gd name="connsiteX41" fmla="*/ 1570174 w 8033654"/>
                <a:gd name="connsiteY41" fmla="*/ 259499 h 7031915"/>
                <a:gd name="connsiteX42" fmla="*/ 1642008 w 8033654"/>
                <a:gd name="connsiteY42" fmla="*/ 172435 h 7031915"/>
                <a:gd name="connsiteX43" fmla="*/ 1939656 w 8033654"/>
                <a:gd name="connsiteY43" fmla="*/ 11959 h 7031915"/>
                <a:gd name="connsiteX44" fmla="*/ 2058287 w 8033654"/>
                <a:gd name="connsiteY44"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482456 w 8033654"/>
                <a:gd name="connsiteY18" fmla="*/ 6736229 h 7031915"/>
                <a:gd name="connsiteX19" fmla="*/ 6090371 w 8033654"/>
                <a:gd name="connsiteY19" fmla="*/ 7019956 h 7031915"/>
                <a:gd name="connsiteX20" fmla="*/ 5971740 w 8033654"/>
                <a:gd name="connsiteY20" fmla="*/ 7031915 h 7031915"/>
                <a:gd name="connsiteX21" fmla="*/ 5971700 w 8033654"/>
                <a:gd name="connsiteY21" fmla="*/ 7031915 h 7031915"/>
                <a:gd name="connsiteX22" fmla="*/ 2058326 w 8033654"/>
                <a:gd name="connsiteY22" fmla="*/ 7031915 h 7031915"/>
                <a:gd name="connsiteX23" fmla="*/ 2058326 w 8033654"/>
                <a:gd name="connsiteY23" fmla="*/ 7031915 h 7031915"/>
                <a:gd name="connsiteX24" fmla="*/ 2058286 w 8033654"/>
                <a:gd name="connsiteY24" fmla="*/ 7031915 h 7031915"/>
                <a:gd name="connsiteX25" fmla="*/ 1939655 w 8033654"/>
                <a:gd name="connsiteY25" fmla="*/ 7019956 h 7031915"/>
                <a:gd name="connsiteX26" fmla="*/ 1642007 w 8033654"/>
                <a:gd name="connsiteY26" fmla="*/ 6859480 h 7031915"/>
                <a:gd name="connsiteX27" fmla="*/ 1570173 w 8033654"/>
                <a:gd name="connsiteY27" fmla="*/ 6772417 h 7031915"/>
                <a:gd name="connsiteX28" fmla="*/ 1508795 w 8033654"/>
                <a:gd name="connsiteY28" fmla="*/ 6649661 h 7031915"/>
                <a:gd name="connsiteX29" fmla="*/ 1508794 w 8033654"/>
                <a:gd name="connsiteY29" fmla="*/ 6649657 h 7031915"/>
                <a:gd name="connsiteX30" fmla="*/ 115723 w 8033654"/>
                <a:gd name="connsiteY30" fmla="*/ 3863519 h 7031915"/>
                <a:gd name="connsiteX31" fmla="*/ 115722 w 8033654"/>
                <a:gd name="connsiteY31" fmla="*/ 3863518 h 7031915"/>
                <a:gd name="connsiteX32" fmla="*/ 29470 w 8033654"/>
                <a:gd name="connsiteY32" fmla="*/ 3691014 h 7031915"/>
                <a:gd name="connsiteX33" fmla="*/ 11962 w 8033654"/>
                <a:gd name="connsiteY33" fmla="*/ 3634608 h 7031915"/>
                <a:gd name="connsiteX34" fmla="*/ 0 w 8033654"/>
                <a:gd name="connsiteY34" fmla="*/ 3515957 h 7031915"/>
                <a:gd name="connsiteX35" fmla="*/ 11962 w 8033654"/>
                <a:gd name="connsiteY35" fmla="*/ 3397306 h 7031915"/>
                <a:gd name="connsiteX36" fmla="*/ 29470 w 8033654"/>
                <a:gd name="connsiteY36" fmla="*/ 3340901 h 7031915"/>
                <a:gd name="connsiteX37" fmla="*/ 115722 w 8033654"/>
                <a:gd name="connsiteY37" fmla="*/ 3168396 h 7031915"/>
                <a:gd name="connsiteX38" fmla="*/ 115723 w 8033654"/>
                <a:gd name="connsiteY38" fmla="*/ 3168396 h 7031915"/>
                <a:gd name="connsiteX39" fmla="*/ 1508796 w 8033654"/>
                <a:gd name="connsiteY39" fmla="*/ 382255 h 7031915"/>
                <a:gd name="connsiteX40" fmla="*/ 1570174 w 8033654"/>
                <a:gd name="connsiteY40" fmla="*/ 259499 h 7031915"/>
                <a:gd name="connsiteX41" fmla="*/ 1642008 w 8033654"/>
                <a:gd name="connsiteY41" fmla="*/ 172435 h 7031915"/>
                <a:gd name="connsiteX42" fmla="*/ 1939656 w 8033654"/>
                <a:gd name="connsiteY42" fmla="*/ 11959 h 7031915"/>
                <a:gd name="connsiteX43" fmla="*/ 2058287 w 8033654"/>
                <a:gd name="connsiteY43"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482456 w 8033654"/>
                <a:gd name="connsiteY17" fmla="*/ 6736229 h 7031915"/>
                <a:gd name="connsiteX18" fmla="*/ 6090371 w 8033654"/>
                <a:gd name="connsiteY18" fmla="*/ 7019956 h 7031915"/>
                <a:gd name="connsiteX19" fmla="*/ 5971740 w 8033654"/>
                <a:gd name="connsiteY19" fmla="*/ 7031915 h 7031915"/>
                <a:gd name="connsiteX20" fmla="*/ 5971700 w 8033654"/>
                <a:gd name="connsiteY20" fmla="*/ 7031915 h 7031915"/>
                <a:gd name="connsiteX21" fmla="*/ 2058326 w 8033654"/>
                <a:gd name="connsiteY21" fmla="*/ 7031915 h 7031915"/>
                <a:gd name="connsiteX22" fmla="*/ 2058326 w 8033654"/>
                <a:gd name="connsiteY22" fmla="*/ 7031915 h 7031915"/>
                <a:gd name="connsiteX23" fmla="*/ 2058286 w 8033654"/>
                <a:gd name="connsiteY23" fmla="*/ 7031915 h 7031915"/>
                <a:gd name="connsiteX24" fmla="*/ 1939655 w 8033654"/>
                <a:gd name="connsiteY24" fmla="*/ 7019956 h 7031915"/>
                <a:gd name="connsiteX25" fmla="*/ 1642007 w 8033654"/>
                <a:gd name="connsiteY25" fmla="*/ 6859480 h 7031915"/>
                <a:gd name="connsiteX26" fmla="*/ 1570173 w 8033654"/>
                <a:gd name="connsiteY26" fmla="*/ 6772417 h 7031915"/>
                <a:gd name="connsiteX27" fmla="*/ 1508795 w 8033654"/>
                <a:gd name="connsiteY27" fmla="*/ 6649661 h 7031915"/>
                <a:gd name="connsiteX28" fmla="*/ 1508794 w 8033654"/>
                <a:gd name="connsiteY28" fmla="*/ 6649657 h 7031915"/>
                <a:gd name="connsiteX29" fmla="*/ 115723 w 8033654"/>
                <a:gd name="connsiteY29" fmla="*/ 3863519 h 7031915"/>
                <a:gd name="connsiteX30" fmla="*/ 115722 w 8033654"/>
                <a:gd name="connsiteY30" fmla="*/ 3863518 h 7031915"/>
                <a:gd name="connsiteX31" fmla="*/ 29470 w 8033654"/>
                <a:gd name="connsiteY31" fmla="*/ 3691014 h 7031915"/>
                <a:gd name="connsiteX32" fmla="*/ 11962 w 8033654"/>
                <a:gd name="connsiteY32" fmla="*/ 3634608 h 7031915"/>
                <a:gd name="connsiteX33" fmla="*/ 0 w 8033654"/>
                <a:gd name="connsiteY33" fmla="*/ 3515957 h 7031915"/>
                <a:gd name="connsiteX34" fmla="*/ 11962 w 8033654"/>
                <a:gd name="connsiteY34" fmla="*/ 3397306 h 7031915"/>
                <a:gd name="connsiteX35" fmla="*/ 29470 w 8033654"/>
                <a:gd name="connsiteY35" fmla="*/ 3340901 h 7031915"/>
                <a:gd name="connsiteX36" fmla="*/ 115722 w 8033654"/>
                <a:gd name="connsiteY36" fmla="*/ 3168396 h 7031915"/>
                <a:gd name="connsiteX37" fmla="*/ 115723 w 8033654"/>
                <a:gd name="connsiteY37" fmla="*/ 3168396 h 7031915"/>
                <a:gd name="connsiteX38" fmla="*/ 1508796 w 8033654"/>
                <a:gd name="connsiteY38" fmla="*/ 382255 h 7031915"/>
                <a:gd name="connsiteX39" fmla="*/ 1570174 w 8033654"/>
                <a:gd name="connsiteY39" fmla="*/ 259499 h 7031915"/>
                <a:gd name="connsiteX40" fmla="*/ 1642008 w 8033654"/>
                <a:gd name="connsiteY40" fmla="*/ 172435 h 7031915"/>
                <a:gd name="connsiteX41" fmla="*/ 1939656 w 8033654"/>
                <a:gd name="connsiteY41" fmla="*/ 11959 h 7031915"/>
                <a:gd name="connsiteX42" fmla="*/ 2058287 w 8033654"/>
                <a:gd name="connsiteY42"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7949332 w 8033654"/>
                <a:gd name="connsiteY9" fmla="*/ 3216682 h 7031915"/>
                <a:gd name="connsiteX10" fmla="*/ 7992299 w 8033654"/>
                <a:gd name="connsiteY10" fmla="*/ 3302616 h 7031915"/>
                <a:gd name="connsiteX11" fmla="*/ 8021693 w 8033654"/>
                <a:gd name="connsiteY11" fmla="*/ 3397306 h 7031915"/>
                <a:gd name="connsiteX12" fmla="*/ 8033654 w 8033654"/>
                <a:gd name="connsiteY12" fmla="*/ 3515957 h 7031915"/>
                <a:gd name="connsiteX13" fmla="*/ 8021693 w 8033654"/>
                <a:gd name="connsiteY13" fmla="*/ 3634608 h 7031915"/>
                <a:gd name="connsiteX14" fmla="*/ 7992299 w 8033654"/>
                <a:gd name="connsiteY14" fmla="*/ 3729298 h 7031915"/>
                <a:gd name="connsiteX15" fmla="*/ 7949332 w 8033654"/>
                <a:gd name="connsiteY15" fmla="*/ 3815232 h 7031915"/>
                <a:gd name="connsiteX16" fmla="*/ 6482456 w 8033654"/>
                <a:gd name="connsiteY16" fmla="*/ 6736229 h 7031915"/>
                <a:gd name="connsiteX17" fmla="*/ 6090371 w 8033654"/>
                <a:gd name="connsiteY17" fmla="*/ 7019956 h 7031915"/>
                <a:gd name="connsiteX18" fmla="*/ 5971740 w 8033654"/>
                <a:gd name="connsiteY18" fmla="*/ 7031915 h 7031915"/>
                <a:gd name="connsiteX19" fmla="*/ 5971700 w 8033654"/>
                <a:gd name="connsiteY19" fmla="*/ 7031915 h 7031915"/>
                <a:gd name="connsiteX20" fmla="*/ 2058326 w 8033654"/>
                <a:gd name="connsiteY20" fmla="*/ 7031915 h 7031915"/>
                <a:gd name="connsiteX21" fmla="*/ 2058326 w 8033654"/>
                <a:gd name="connsiteY21" fmla="*/ 7031915 h 7031915"/>
                <a:gd name="connsiteX22" fmla="*/ 2058286 w 8033654"/>
                <a:gd name="connsiteY22" fmla="*/ 7031915 h 7031915"/>
                <a:gd name="connsiteX23" fmla="*/ 1939655 w 8033654"/>
                <a:gd name="connsiteY23" fmla="*/ 7019956 h 7031915"/>
                <a:gd name="connsiteX24" fmla="*/ 1642007 w 8033654"/>
                <a:gd name="connsiteY24" fmla="*/ 6859480 h 7031915"/>
                <a:gd name="connsiteX25" fmla="*/ 1570173 w 8033654"/>
                <a:gd name="connsiteY25" fmla="*/ 6772417 h 7031915"/>
                <a:gd name="connsiteX26" fmla="*/ 1508795 w 8033654"/>
                <a:gd name="connsiteY26" fmla="*/ 6649661 h 7031915"/>
                <a:gd name="connsiteX27" fmla="*/ 1508794 w 8033654"/>
                <a:gd name="connsiteY27" fmla="*/ 6649657 h 7031915"/>
                <a:gd name="connsiteX28" fmla="*/ 115723 w 8033654"/>
                <a:gd name="connsiteY28" fmla="*/ 3863519 h 7031915"/>
                <a:gd name="connsiteX29" fmla="*/ 115722 w 8033654"/>
                <a:gd name="connsiteY29" fmla="*/ 3863518 h 7031915"/>
                <a:gd name="connsiteX30" fmla="*/ 29470 w 8033654"/>
                <a:gd name="connsiteY30" fmla="*/ 3691014 h 7031915"/>
                <a:gd name="connsiteX31" fmla="*/ 11962 w 8033654"/>
                <a:gd name="connsiteY31" fmla="*/ 3634608 h 7031915"/>
                <a:gd name="connsiteX32" fmla="*/ 0 w 8033654"/>
                <a:gd name="connsiteY32" fmla="*/ 3515957 h 7031915"/>
                <a:gd name="connsiteX33" fmla="*/ 11962 w 8033654"/>
                <a:gd name="connsiteY33" fmla="*/ 3397306 h 7031915"/>
                <a:gd name="connsiteX34" fmla="*/ 29470 w 8033654"/>
                <a:gd name="connsiteY34" fmla="*/ 3340901 h 7031915"/>
                <a:gd name="connsiteX35" fmla="*/ 115722 w 8033654"/>
                <a:gd name="connsiteY35" fmla="*/ 3168396 h 7031915"/>
                <a:gd name="connsiteX36" fmla="*/ 115723 w 8033654"/>
                <a:gd name="connsiteY36" fmla="*/ 3168396 h 7031915"/>
                <a:gd name="connsiteX37" fmla="*/ 1508796 w 8033654"/>
                <a:gd name="connsiteY37" fmla="*/ 382255 h 7031915"/>
                <a:gd name="connsiteX38" fmla="*/ 1570174 w 8033654"/>
                <a:gd name="connsiteY38" fmla="*/ 259499 h 7031915"/>
                <a:gd name="connsiteX39" fmla="*/ 1642008 w 8033654"/>
                <a:gd name="connsiteY39" fmla="*/ 172435 h 7031915"/>
                <a:gd name="connsiteX40" fmla="*/ 1939656 w 8033654"/>
                <a:gd name="connsiteY40" fmla="*/ 11959 h 7031915"/>
                <a:gd name="connsiteX41" fmla="*/ 2058287 w 8033654"/>
                <a:gd name="connsiteY41" fmla="*/ 0 h 7031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033654" h="7031915">
                  <a:moveTo>
                    <a:pt x="2058287" y="0"/>
                  </a:moveTo>
                  <a:lnTo>
                    <a:pt x="2058326" y="0"/>
                  </a:lnTo>
                  <a:lnTo>
                    <a:pt x="5971699" y="0"/>
                  </a:lnTo>
                  <a:lnTo>
                    <a:pt x="5971700" y="0"/>
                  </a:lnTo>
                  <a:lnTo>
                    <a:pt x="5971740" y="0"/>
                  </a:lnTo>
                  <a:lnTo>
                    <a:pt x="6090371" y="11959"/>
                  </a:lnTo>
                  <a:cubicBezTo>
                    <a:pt x="6190975" y="32545"/>
                    <a:pt x="6282232" y="78792"/>
                    <a:pt x="6357004" y="143562"/>
                  </a:cubicBezTo>
                  <a:lnTo>
                    <a:pt x="6421756" y="209878"/>
                  </a:lnTo>
                  <a:lnTo>
                    <a:pt x="6426018" y="214243"/>
                  </a:lnTo>
                  <a:lnTo>
                    <a:pt x="7949332" y="3216682"/>
                  </a:lnTo>
                  <a:lnTo>
                    <a:pt x="7992299" y="3302616"/>
                  </a:lnTo>
                  <a:lnTo>
                    <a:pt x="8021693" y="3397306"/>
                  </a:lnTo>
                  <a:cubicBezTo>
                    <a:pt x="8029535" y="3435632"/>
                    <a:pt x="8033654" y="3475313"/>
                    <a:pt x="8033654" y="3515957"/>
                  </a:cubicBezTo>
                  <a:cubicBezTo>
                    <a:pt x="8033654" y="3556601"/>
                    <a:pt x="8029535" y="3596283"/>
                    <a:pt x="8021693" y="3634608"/>
                  </a:cubicBezTo>
                  <a:lnTo>
                    <a:pt x="7992299" y="3729298"/>
                  </a:lnTo>
                  <a:lnTo>
                    <a:pt x="7949332" y="3815232"/>
                  </a:lnTo>
                  <a:lnTo>
                    <a:pt x="6482456" y="6736229"/>
                  </a:lnTo>
                  <a:cubicBezTo>
                    <a:pt x="6399753" y="6880056"/>
                    <a:pt x="6258044" y="6985646"/>
                    <a:pt x="6090371" y="7019956"/>
                  </a:cubicBezTo>
                  <a:lnTo>
                    <a:pt x="5971740" y="7031915"/>
                  </a:lnTo>
                  <a:lnTo>
                    <a:pt x="5971700" y="7031915"/>
                  </a:lnTo>
                  <a:lnTo>
                    <a:pt x="2058326" y="7031915"/>
                  </a:lnTo>
                  <a:lnTo>
                    <a:pt x="2058326" y="7031915"/>
                  </a:lnTo>
                  <a:lnTo>
                    <a:pt x="2058286" y="7031915"/>
                  </a:lnTo>
                  <a:lnTo>
                    <a:pt x="1939655" y="7019956"/>
                  </a:lnTo>
                  <a:cubicBezTo>
                    <a:pt x="1824680" y="6996429"/>
                    <a:pt x="1721912" y="6939386"/>
                    <a:pt x="1642007" y="6859480"/>
                  </a:cubicBezTo>
                  <a:lnTo>
                    <a:pt x="1570173" y="6772417"/>
                  </a:lnTo>
                  <a:lnTo>
                    <a:pt x="1508795" y="6649661"/>
                  </a:lnTo>
                  <a:cubicBezTo>
                    <a:pt x="1508795" y="6649660"/>
                    <a:pt x="1508794" y="6649658"/>
                    <a:pt x="1508794" y="6649657"/>
                  </a:cubicBezTo>
                  <a:lnTo>
                    <a:pt x="115723" y="3863519"/>
                  </a:lnTo>
                  <a:lnTo>
                    <a:pt x="115722" y="3863518"/>
                  </a:lnTo>
                  <a:lnTo>
                    <a:pt x="29470" y="3691014"/>
                  </a:lnTo>
                  <a:lnTo>
                    <a:pt x="11962" y="3634608"/>
                  </a:lnTo>
                  <a:cubicBezTo>
                    <a:pt x="4119" y="3596283"/>
                    <a:pt x="0" y="3556601"/>
                    <a:pt x="0" y="3515957"/>
                  </a:cubicBezTo>
                  <a:cubicBezTo>
                    <a:pt x="0" y="3475313"/>
                    <a:pt x="4119" y="3435632"/>
                    <a:pt x="11962" y="3397306"/>
                  </a:cubicBezTo>
                  <a:lnTo>
                    <a:pt x="29470" y="3340901"/>
                  </a:lnTo>
                  <a:lnTo>
                    <a:pt x="115722" y="3168396"/>
                  </a:lnTo>
                  <a:lnTo>
                    <a:pt x="115723" y="3168396"/>
                  </a:lnTo>
                  <a:lnTo>
                    <a:pt x="1508796" y="382255"/>
                  </a:lnTo>
                  <a:lnTo>
                    <a:pt x="1570174" y="259499"/>
                  </a:lnTo>
                  <a:lnTo>
                    <a:pt x="1642008" y="172435"/>
                  </a:lnTo>
                  <a:cubicBezTo>
                    <a:pt x="1721913" y="92530"/>
                    <a:pt x="1824680" y="35486"/>
                    <a:pt x="1939656" y="11959"/>
                  </a:cubicBezTo>
                  <a:lnTo>
                    <a:pt x="2058287" y="0"/>
                  </a:lnTo>
                  <a:close/>
                </a:path>
              </a:pathLst>
            </a:custGeom>
            <a:noFill/>
            <a:ln w="76200">
              <a:solidFill>
                <a:schemeClr val="accent6"/>
              </a:solidFill>
            </a:ln>
            <a:effectLst>
              <a:outerShdw blurRad="368300" sx="102000" sy="102000" algn="ctr"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7" name="椭圆 19"/>
            <p:cNvSpPr/>
            <p:nvPr/>
          </p:nvSpPr>
          <p:spPr>
            <a:xfrm>
              <a:off x="7069476" y="2402605"/>
              <a:ext cx="676558" cy="527430"/>
            </a:xfrm>
            <a:custGeom>
              <a:avLst/>
              <a:gdLst>
                <a:gd name="connsiteX0" fmla="*/ 257365 w 327025"/>
                <a:gd name="connsiteY0" fmla="*/ 42273 h 254942"/>
                <a:gd name="connsiteX1" fmla="*/ 263821 w 327025"/>
                <a:gd name="connsiteY1" fmla="*/ 43566 h 254942"/>
                <a:gd name="connsiteX2" fmla="*/ 262530 w 327025"/>
                <a:gd name="connsiteY2" fmla="*/ 50030 h 254942"/>
                <a:gd name="connsiteX3" fmla="*/ 81766 w 327025"/>
                <a:gd name="connsiteY3" fmla="*/ 171554 h 254942"/>
                <a:gd name="connsiteX4" fmla="*/ 81766 w 327025"/>
                <a:gd name="connsiteY4" fmla="*/ 237488 h 254942"/>
                <a:gd name="connsiteX5" fmla="*/ 98552 w 327025"/>
                <a:gd name="connsiteY5" fmla="*/ 220681 h 254942"/>
                <a:gd name="connsiteX6" fmla="*/ 106299 w 327025"/>
                <a:gd name="connsiteY6" fmla="*/ 220681 h 254942"/>
                <a:gd name="connsiteX7" fmla="*/ 106299 w 327025"/>
                <a:gd name="connsiteY7" fmla="*/ 228438 h 254942"/>
                <a:gd name="connsiteX8" fmla="*/ 80475 w 327025"/>
                <a:gd name="connsiteY8" fmla="*/ 253002 h 254942"/>
                <a:gd name="connsiteX9" fmla="*/ 72728 w 327025"/>
                <a:gd name="connsiteY9" fmla="*/ 253002 h 254942"/>
                <a:gd name="connsiteX10" fmla="*/ 71437 w 327025"/>
                <a:gd name="connsiteY10" fmla="*/ 249123 h 254942"/>
                <a:gd name="connsiteX11" fmla="*/ 71437 w 327025"/>
                <a:gd name="connsiteY11" fmla="*/ 177857 h 254942"/>
                <a:gd name="connsiteX12" fmla="*/ 71437 w 327025"/>
                <a:gd name="connsiteY12" fmla="*/ 170454 h 254942"/>
                <a:gd name="connsiteX13" fmla="*/ 72672 w 327025"/>
                <a:gd name="connsiteY13" fmla="*/ 171683 h 254942"/>
                <a:gd name="connsiteX14" fmla="*/ 80459 w 327025"/>
                <a:gd name="connsiteY14" fmla="*/ 171683 h 254942"/>
                <a:gd name="connsiteX15" fmla="*/ 80459 w 327025"/>
                <a:gd name="connsiteY15" fmla="*/ 165229 h 254942"/>
                <a:gd name="connsiteX16" fmla="*/ 79425 w 327025"/>
                <a:gd name="connsiteY16" fmla="*/ 164200 h 254942"/>
                <a:gd name="connsiteX17" fmla="*/ 77020 w 327025"/>
                <a:gd name="connsiteY17" fmla="*/ 161808 h 254942"/>
                <a:gd name="connsiteX18" fmla="*/ 134538 w 327025"/>
                <a:gd name="connsiteY18" fmla="*/ 123685 h 254942"/>
                <a:gd name="connsiteX19" fmla="*/ 257365 w 327025"/>
                <a:gd name="connsiteY19" fmla="*/ 42273 h 254942"/>
                <a:gd name="connsiteX20" fmla="*/ 321834 w 327025"/>
                <a:gd name="connsiteY20" fmla="*/ 0 h 254942"/>
                <a:gd name="connsiteX21" fmla="*/ 327025 w 327025"/>
                <a:gd name="connsiteY21" fmla="*/ 5164 h 254942"/>
                <a:gd name="connsiteX22" fmla="*/ 327025 w 327025"/>
                <a:gd name="connsiteY22" fmla="*/ 15490 h 254942"/>
                <a:gd name="connsiteX23" fmla="*/ 325727 w 327025"/>
                <a:gd name="connsiteY23" fmla="*/ 18072 h 254942"/>
                <a:gd name="connsiteX24" fmla="*/ 162215 w 327025"/>
                <a:gd name="connsiteY24" fmla="*/ 253006 h 254942"/>
                <a:gd name="connsiteX25" fmla="*/ 154429 w 327025"/>
                <a:gd name="connsiteY25" fmla="*/ 253006 h 254942"/>
                <a:gd name="connsiteX26" fmla="*/ 93436 w 327025"/>
                <a:gd name="connsiteY26" fmla="*/ 192337 h 254942"/>
                <a:gd name="connsiteX27" fmla="*/ 93436 w 327025"/>
                <a:gd name="connsiteY27" fmla="*/ 184591 h 254942"/>
                <a:gd name="connsiteX28" fmla="*/ 101222 w 327025"/>
                <a:gd name="connsiteY28" fmla="*/ 184591 h 254942"/>
                <a:gd name="connsiteX29" fmla="*/ 158322 w 327025"/>
                <a:gd name="connsiteY29" fmla="*/ 241389 h 254942"/>
                <a:gd name="connsiteX30" fmla="*/ 316643 w 327025"/>
                <a:gd name="connsiteY30" fmla="*/ 14199 h 254942"/>
                <a:gd name="connsiteX31" fmla="*/ 316643 w 327025"/>
                <a:gd name="connsiteY31" fmla="*/ 12909 h 254942"/>
                <a:gd name="connsiteX32" fmla="*/ 14275 w 327025"/>
                <a:gd name="connsiteY32" fmla="*/ 99395 h 254942"/>
                <a:gd name="connsiteX33" fmla="*/ 72186 w 327025"/>
                <a:gd name="connsiteY33" fmla="*/ 156999 h 254942"/>
                <a:gd name="connsiteX34" fmla="*/ 77020 w 327025"/>
                <a:gd name="connsiteY34" fmla="*/ 161808 h 254942"/>
                <a:gd name="connsiteX35" fmla="*/ 74019 w 327025"/>
                <a:gd name="connsiteY35" fmla="*/ 163797 h 254942"/>
                <a:gd name="connsiteX36" fmla="*/ 71437 w 327025"/>
                <a:gd name="connsiteY36" fmla="*/ 167676 h 254942"/>
                <a:gd name="connsiteX37" fmla="*/ 71437 w 327025"/>
                <a:gd name="connsiteY37" fmla="*/ 168948 h 254942"/>
                <a:gd name="connsiteX38" fmla="*/ 71437 w 327025"/>
                <a:gd name="connsiteY38" fmla="*/ 170454 h 254942"/>
                <a:gd name="connsiteX39" fmla="*/ 31409 w 327025"/>
                <a:gd name="connsiteY39" fmla="*/ 130638 h 254942"/>
                <a:gd name="connsiteX40" fmla="*/ 1298 w 327025"/>
                <a:gd name="connsiteY40" fmla="*/ 100686 h 254942"/>
                <a:gd name="connsiteX41" fmla="*/ 0 w 327025"/>
                <a:gd name="connsiteY41" fmla="*/ 98105 h 254942"/>
                <a:gd name="connsiteX42" fmla="*/ 3893 w 327025"/>
                <a:gd name="connsiteY42" fmla="*/ 92941 h 254942"/>
                <a:gd name="connsiteX43" fmla="*/ 320537 w 327025"/>
                <a:gd name="connsiteY43" fmla="*/ 1291 h 254942"/>
                <a:gd name="connsiteX44" fmla="*/ 321834 w 327025"/>
                <a:gd name="connsiteY44" fmla="*/ 0 h 25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27025" h="254942">
                  <a:moveTo>
                    <a:pt x="257365" y="42273"/>
                  </a:moveTo>
                  <a:cubicBezTo>
                    <a:pt x="258656" y="39687"/>
                    <a:pt x="262530" y="40980"/>
                    <a:pt x="263821" y="43566"/>
                  </a:cubicBezTo>
                  <a:cubicBezTo>
                    <a:pt x="265112" y="44858"/>
                    <a:pt x="265112" y="48737"/>
                    <a:pt x="262530" y="50030"/>
                  </a:cubicBezTo>
                  <a:cubicBezTo>
                    <a:pt x="81766" y="171554"/>
                    <a:pt x="81766" y="171554"/>
                    <a:pt x="81766" y="171554"/>
                  </a:cubicBezTo>
                  <a:cubicBezTo>
                    <a:pt x="81766" y="237488"/>
                    <a:pt x="81766" y="237488"/>
                    <a:pt x="81766" y="237488"/>
                  </a:cubicBezTo>
                  <a:lnTo>
                    <a:pt x="98552" y="220681"/>
                  </a:lnTo>
                  <a:cubicBezTo>
                    <a:pt x="99843" y="218096"/>
                    <a:pt x="103716" y="218096"/>
                    <a:pt x="106299" y="220681"/>
                  </a:cubicBezTo>
                  <a:cubicBezTo>
                    <a:pt x="107590" y="221974"/>
                    <a:pt x="107590" y="225852"/>
                    <a:pt x="106299" y="228438"/>
                  </a:cubicBezTo>
                  <a:cubicBezTo>
                    <a:pt x="80475" y="253002"/>
                    <a:pt x="80475" y="253002"/>
                    <a:pt x="80475" y="253002"/>
                  </a:cubicBezTo>
                  <a:cubicBezTo>
                    <a:pt x="77893" y="255587"/>
                    <a:pt x="75311" y="255587"/>
                    <a:pt x="72728" y="253002"/>
                  </a:cubicBezTo>
                  <a:cubicBezTo>
                    <a:pt x="72728" y="251709"/>
                    <a:pt x="71437" y="250416"/>
                    <a:pt x="71437" y="249123"/>
                  </a:cubicBezTo>
                  <a:cubicBezTo>
                    <a:pt x="71437" y="208399"/>
                    <a:pt x="71437" y="188037"/>
                    <a:pt x="71437" y="177857"/>
                  </a:cubicBezTo>
                  <a:lnTo>
                    <a:pt x="71437" y="170454"/>
                  </a:lnTo>
                  <a:lnTo>
                    <a:pt x="72672" y="171683"/>
                  </a:lnTo>
                  <a:cubicBezTo>
                    <a:pt x="75268" y="174265"/>
                    <a:pt x="77863" y="174265"/>
                    <a:pt x="80459" y="171683"/>
                  </a:cubicBezTo>
                  <a:cubicBezTo>
                    <a:pt x="81756" y="170392"/>
                    <a:pt x="81756" y="166520"/>
                    <a:pt x="80459" y="165229"/>
                  </a:cubicBezTo>
                  <a:cubicBezTo>
                    <a:pt x="80459" y="165229"/>
                    <a:pt x="80459" y="165229"/>
                    <a:pt x="79425" y="164200"/>
                  </a:cubicBezTo>
                  <a:lnTo>
                    <a:pt x="77020" y="161808"/>
                  </a:lnTo>
                  <a:lnTo>
                    <a:pt x="134538" y="123685"/>
                  </a:lnTo>
                  <a:cubicBezTo>
                    <a:pt x="257365" y="42273"/>
                    <a:pt x="257365" y="42273"/>
                    <a:pt x="257365" y="42273"/>
                  </a:cubicBezTo>
                  <a:close/>
                  <a:moveTo>
                    <a:pt x="321834" y="0"/>
                  </a:moveTo>
                  <a:cubicBezTo>
                    <a:pt x="324430" y="0"/>
                    <a:pt x="327025" y="2582"/>
                    <a:pt x="327025" y="5164"/>
                  </a:cubicBezTo>
                  <a:cubicBezTo>
                    <a:pt x="327025" y="15490"/>
                    <a:pt x="327025" y="15490"/>
                    <a:pt x="327025" y="15490"/>
                  </a:cubicBezTo>
                  <a:cubicBezTo>
                    <a:pt x="327025" y="16781"/>
                    <a:pt x="327025" y="18072"/>
                    <a:pt x="325727" y="18072"/>
                  </a:cubicBezTo>
                  <a:cubicBezTo>
                    <a:pt x="162215" y="253006"/>
                    <a:pt x="162215" y="253006"/>
                    <a:pt x="162215" y="253006"/>
                  </a:cubicBezTo>
                  <a:cubicBezTo>
                    <a:pt x="159619" y="255588"/>
                    <a:pt x="157024" y="255588"/>
                    <a:pt x="154429" y="253006"/>
                  </a:cubicBezTo>
                  <a:lnTo>
                    <a:pt x="93436" y="192337"/>
                  </a:lnTo>
                  <a:cubicBezTo>
                    <a:pt x="92138" y="189755"/>
                    <a:pt x="92138" y="187173"/>
                    <a:pt x="93436" y="184591"/>
                  </a:cubicBezTo>
                  <a:cubicBezTo>
                    <a:pt x="96031" y="183301"/>
                    <a:pt x="98627" y="183301"/>
                    <a:pt x="101222" y="184591"/>
                  </a:cubicBezTo>
                  <a:cubicBezTo>
                    <a:pt x="158322" y="241389"/>
                    <a:pt x="158322" y="241389"/>
                    <a:pt x="158322" y="241389"/>
                  </a:cubicBezTo>
                  <a:cubicBezTo>
                    <a:pt x="316643" y="14199"/>
                    <a:pt x="316643" y="14199"/>
                    <a:pt x="316643" y="14199"/>
                  </a:cubicBezTo>
                  <a:cubicBezTo>
                    <a:pt x="316643" y="12909"/>
                    <a:pt x="316643" y="12909"/>
                    <a:pt x="316643" y="12909"/>
                  </a:cubicBezTo>
                  <a:cubicBezTo>
                    <a:pt x="14275" y="99395"/>
                    <a:pt x="14275" y="99395"/>
                    <a:pt x="14275" y="99395"/>
                  </a:cubicBezTo>
                  <a:cubicBezTo>
                    <a:pt x="47367" y="132312"/>
                    <a:pt x="63913" y="148770"/>
                    <a:pt x="72186" y="156999"/>
                  </a:cubicBezTo>
                  <a:lnTo>
                    <a:pt x="77020" y="161808"/>
                  </a:lnTo>
                  <a:lnTo>
                    <a:pt x="74019" y="163797"/>
                  </a:lnTo>
                  <a:cubicBezTo>
                    <a:pt x="72728" y="165090"/>
                    <a:pt x="71437" y="166383"/>
                    <a:pt x="71437" y="167676"/>
                  </a:cubicBezTo>
                  <a:cubicBezTo>
                    <a:pt x="71437" y="167676"/>
                    <a:pt x="71437" y="167676"/>
                    <a:pt x="71437" y="168948"/>
                  </a:cubicBezTo>
                  <a:lnTo>
                    <a:pt x="71437" y="170454"/>
                  </a:lnTo>
                  <a:lnTo>
                    <a:pt x="31409" y="130638"/>
                  </a:lnTo>
                  <a:cubicBezTo>
                    <a:pt x="1298" y="100686"/>
                    <a:pt x="1298" y="100686"/>
                    <a:pt x="1298" y="100686"/>
                  </a:cubicBezTo>
                  <a:cubicBezTo>
                    <a:pt x="1298" y="100686"/>
                    <a:pt x="0" y="99395"/>
                    <a:pt x="0" y="98105"/>
                  </a:cubicBezTo>
                  <a:cubicBezTo>
                    <a:pt x="0" y="95523"/>
                    <a:pt x="1298" y="92941"/>
                    <a:pt x="3893" y="92941"/>
                  </a:cubicBezTo>
                  <a:cubicBezTo>
                    <a:pt x="320537" y="1291"/>
                    <a:pt x="320537" y="1291"/>
                    <a:pt x="320537" y="1291"/>
                  </a:cubicBezTo>
                  <a:cubicBezTo>
                    <a:pt x="320537" y="1291"/>
                    <a:pt x="321834" y="0"/>
                    <a:pt x="321834"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2" name="组合 41"/>
          <p:cNvGrpSpPr/>
          <p:nvPr/>
        </p:nvGrpSpPr>
        <p:grpSpPr>
          <a:xfrm>
            <a:off x="9184535" y="1715545"/>
            <a:ext cx="1664439" cy="1901552"/>
            <a:chOff x="9184535" y="1715545"/>
            <a:chExt cx="1664439" cy="1901552"/>
          </a:xfrm>
        </p:grpSpPr>
        <p:sp>
          <p:nvSpPr>
            <p:cNvPr id="8" name="任意多边形: 形状 7"/>
            <p:cNvSpPr/>
            <p:nvPr/>
          </p:nvSpPr>
          <p:spPr>
            <a:xfrm rot="5400000">
              <a:off x="9065979" y="1834101"/>
              <a:ext cx="1901552" cy="1664439"/>
            </a:xfrm>
            <a:custGeom>
              <a:avLst/>
              <a:gdLst>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6753 w 8033654"/>
                <a:gd name="connsiteY5" fmla="*/ 467828 h 7031915"/>
                <a:gd name="connsiteX6" fmla="*/ 6540064 w 8033654"/>
                <a:gd name="connsiteY6" fmla="*/ 434562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363588 w 8033654"/>
                <a:gd name="connsiteY37" fmla="*/ 6946684 h 7031915"/>
                <a:gd name="connsiteX38" fmla="*/ 2418335 w 8033654"/>
                <a:gd name="connsiteY38" fmla="*/ 6906767 h 7031915"/>
                <a:gd name="connsiteX39" fmla="*/ 2418334 w 8033654"/>
                <a:gd name="connsiteY39" fmla="*/ 6906767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418334 w 8033654"/>
                <a:gd name="connsiteY42" fmla="*/ 6906767 h 7031915"/>
                <a:gd name="connsiteX43" fmla="*/ 2176957 w 8033654"/>
                <a:gd name="connsiteY43" fmla="*/ 7019956 h 7031915"/>
                <a:gd name="connsiteX44" fmla="*/ 2058326 w 8033654"/>
                <a:gd name="connsiteY44" fmla="*/ 7031915 h 7031915"/>
                <a:gd name="connsiteX45" fmla="*/ 2058286 w 8033654"/>
                <a:gd name="connsiteY45" fmla="*/ 7031915 h 7031915"/>
                <a:gd name="connsiteX46" fmla="*/ 1939655 w 8033654"/>
                <a:gd name="connsiteY46" fmla="*/ 7019956 h 7031915"/>
                <a:gd name="connsiteX47" fmla="*/ 1642007 w 8033654"/>
                <a:gd name="connsiteY47" fmla="*/ 6859480 h 7031915"/>
                <a:gd name="connsiteX48" fmla="*/ 1570173 w 8033654"/>
                <a:gd name="connsiteY48" fmla="*/ 6772417 h 7031915"/>
                <a:gd name="connsiteX49" fmla="*/ 1508795 w 8033654"/>
                <a:gd name="connsiteY49" fmla="*/ 6649661 h 7031915"/>
                <a:gd name="connsiteX50" fmla="*/ 1508794 w 8033654"/>
                <a:gd name="connsiteY50" fmla="*/ 6649657 h 7031915"/>
                <a:gd name="connsiteX51" fmla="*/ 115723 w 8033654"/>
                <a:gd name="connsiteY51" fmla="*/ 3863519 h 7031915"/>
                <a:gd name="connsiteX52" fmla="*/ 115722 w 8033654"/>
                <a:gd name="connsiteY52" fmla="*/ 3863518 h 7031915"/>
                <a:gd name="connsiteX53" fmla="*/ 29470 w 8033654"/>
                <a:gd name="connsiteY53" fmla="*/ 3691014 h 7031915"/>
                <a:gd name="connsiteX54" fmla="*/ 11962 w 8033654"/>
                <a:gd name="connsiteY54" fmla="*/ 3634608 h 7031915"/>
                <a:gd name="connsiteX55" fmla="*/ 0 w 8033654"/>
                <a:gd name="connsiteY55" fmla="*/ 3515957 h 7031915"/>
                <a:gd name="connsiteX56" fmla="*/ 11962 w 8033654"/>
                <a:gd name="connsiteY56" fmla="*/ 3397306 h 7031915"/>
                <a:gd name="connsiteX57" fmla="*/ 29470 w 8033654"/>
                <a:gd name="connsiteY57" fmla="*/ 3340901 h 7031915"/>
                <a:gd name="connsiteX58" fmla="*/ 115722 w 8033654"/>
                <a:gd name="connsiteY58" fmla="*/ 3168396 h 7031915"/>
                <a:gd name="connsiteX59" fmla="*/ 115723 w 8033654"/>
                <a:gd name="connsiteY59" fmla="*/ 3168396 h 7031915"/>
                <a:gd name="connsiteX60" fmla="*/ 1508796 w 8033654"/>
                <a:gd name="connsiteY60" fmla="*/ 382255 h 7031915"/>
                <a:gd name="connsiteX61" fmla="*/ 1570174 w 8033654"/>
                <a:gd name="connsiteY61" fmla="*/ 259499 h 7031915"/>
                <a:gd name="connsiteX62" fmla="*/ 1642008 w 8033654"/>
                <a:gd name="connsiteY62" fmla="*/ 172435 h 7031915"/>
                <a:gd name="connsiteX63" fmla="*/ 1939656 w 8033654"/>
                <a:gd name="connsiteY63" fmla="*/ 11959 h 7031915"/>
                <a:gd name="connsiteX64" fmla="*/ 2058287 w 8033654"/>
                <a:gd name="connsiteY64"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176957 w 8033654"/>
                <a:gd name="connsiteY42" fmla="*/ 7019956 h 7031915"/>
                <a:gd name="connsiteX43" fmla="*/ 2058326 w 8033654"/>
                <a:gd name="connsiteY43" fmla="*/ 7031915 h 7031915"/>
                <a:gd name="connsiteX44" fmla="*/ 2058286 w 8033654"/>
                <a:gd name="connsiteY44" fmla="*/ 7031915 h 7031915"/>
                <a:gd name="connsiteX45" fmla="*/ 1939655 w 8033654"/>
                <a:gd name="connsiteY45" fmla="*/ 7019956 h 7031915"/>
                <a:gd name="connsiteX46" fmla="*/ 1642007 w 8033654"/>
                <a:gd name="connsiteY46" fmla="*/ 6859480 h 7031915"/>
                <a:gd name="connsiteX47" fmla="*/ 1570173 w 8033654"/>
                <a:gd name="connsiteY47" fmla="*/ 6772417 h 7031915"/>
                <a:gd name="connsiteX48" fmla="*/ 1508795 w 8033654"/>
                <a:gd name="connsiteY48" fmla="*/ 6649661 h 7031915"/>
                <a:gd name="connsiteX49" fmla="*/ 1508794 w 8033654"/>
                <a:gd name="connsiteY49" fmla="*/ 6649657 h 7031915"/>
                <a:gd name="connsiteX50" fmla="*/ 115723 w 8033654"/>
                <a:gd name="connsiteY50" fmla="*/ 3863519 h 7031915"/>
                <a:gd name="connsiteX51" fmla="*/ 115722 w 8033654"/>
                <a:gd name="connsiteY51" fmla="*/ 3863518 h 7031915"/>
                <a:gd name="connsiteX52" fmla="*/ 29470 w 8033654"/>
                <a:gd name="connsiteY52" fmla="*/ 3691014 h 7031915"/>
                <a:gd name="connsiteX53" fmla="*/ 11962 w 8033654"/>
                <a:gd name="connsiteY53" fmla="*/ 3634608 h 7031915"/>
                <a:gd name="connsiteX54" fmla="*/ 0 w 8033654"/>
                <a:gd name="connsiteY54" fmla="*/ 3515957 h 7031915"/>
                <a:gd name="connsiteX55" fmla="*/ 11962 w 8033654"/>
                <a:gd name="connsiteY55" fmla="*/ 3397306 h 7031915"/>
                <a:gd name="connsiteX56" fmla="*/ 29470 w 8033654"/>
                <a:gd name="connsiteY56" fmla="*/ 3340901 h 7031915"/>
                <a:gd name="connsiteX57" fmla="*/ 115722 w 8033654"/>
                <a:gd name="connsiteY57" fmla="*/ 3168396 h 7031915"/>
                <a:gd name="connsiteX58" fmla="*/ 115723 w 8033654"/>
                <a:gd name="connsiteY58" fmla="*/ 3168396 h 7031915"/>
                <a:gd name="connsiteX59" fmla="*/ 1508796 w 8033654"/>
                <a:gd name="connsiteY59" fmla="*/ 382255 h 7031915"/>
                <a:gd name="connsiteX60" fmla="*/ 1570174 w 8033654"/>
                <a:gd name="connsiteY60" fmla="*/ 259499 h 7031915"/>
                <a:gd name="connsiteX61" fmla="*/ 1642008 w 8033654"/>
                <a:gd name="connsiteY61" fmla="*/ 172435 h 7031915"/>
                <a:gd name="connsiteX62" fmla="*/ 1939656 w 8033654"/>
                <a:gd name="connsiteY62" fmla="*/ 11959 h 7031915"/>
                <a:gd name="connsiteX63" fmla="*/ 2058287 w 8033654"/>
                <a:gd name="connsiteY63"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62" fmla="*/ 2058287 w 8033654"/>
                <a:gd name="connsiteY62"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176957 w 8033654"/>
                <a:gd name="connsiteY40" fmla="*/ 7019956 h 7031915"/>
                <a:gd name="connsiteX41" fmla="*/ 2058326 w 8033654"/>
                <a:gd name="connsiteY41" fmla="*/ 7031915 h 7031915"/>
                <a:gd name="connsiteX42" fmla="*/ 2058286 w 8033654"/>
                <a:gd name="connsiteY42" fmla="*/ 7031915 h 7031915"/>
                <a:gd name="connsiteX43" fmla="*/ 1939655 w 8033654"/>
                <a:gd name="connsiteY43" fmla="*/ 7019956 h 7031915"/>
                <a:gd name="connsiteX44" fmla="*/ 1642007 w 8033654"/>
                <a:gd name="connsiteY44" fmla="*/ 6859480 h 7031915"/>
                <a:gd name="connsiteX45" fmla="*/ 1570173 w 8033654"/>
                <a:gd name="connsiteY45" fmla="*/ 6772417 h 7031915"/>
                <a:gd name="connsiteX46" fmla="*/ 1508795 w 8033654"/>
                <a:gd name="connsiteY46" fmla="*/ 6649661 h 7031915"/>
                <a:gd name="connsiteX47" fmla="*/ 1508794 w 8033654"/>
                <a:gd name="connsiteY47" fmla="*/ 6649657 h 7031915"/>
                <a:gd name="connsiteX48" fmla="*/ 115723 w 8033654"/>
                <a:gd name="connsiteY48" fmla="*/ 3863519 h 7031915"/>
                <a:gd name="connsiteX49" fmla="*/ 115722 w 8033654"/>
                <a:gd name="connsiteY49" fmla="*/ 3863518 h 7031915"/>
                <a:gd name="connsiteX50" fmla="*/ 29470 w 8033654"/>
                <a:gd name="connsiteY50" fmla="*/ 3691014 h 7031915"/>
                <a:gd name="connsiteX51" fmla="*/ 11962 w 8033654"/>
                <a:gd name="connsiteY51" fmla="*/ 3634608 h 7031915"/>
                <a:gd name="connsiteX52" fmla="*/ 0 w 8033654"/>
                <a:gd name="connsiteY52" fmla="*/ 3515957 h 7031915"/>
                <a:gd name="connsiteX53" fmla="*/ 11962 w 8033654"/>
                <a:gd name="connsiteY53" fmla="*/ 3397306 h 7031915"/>
                <a:gd name="connsiteX54" fmla="*/ 29470 w 8033654"/>
                <a:gd name="connsiteY54" fmla="*/ 3340901 h 7031915"/>
                <a:gd name="connsiteX55" fmla="*/ 115722 w 8033654"/>
                <a:gd name="connsiteY55" fmla="*/ 3168396 h 7031915"/>
                <a:gd name="connsiteX56" fmla="*/ 115723 w 8033654"/>
                <a:gd name="connsiteY56" fmla="*/ 3168396 h 7031915"/>
                <a:gd name="connsiteX57" fmla="*/ 1508796 w 8033654"/>
                <a:gd name="connsiteY57" fmla="*/ 382255 h 7031915"/>
                <a:gd name="connsiteX58" fmla="*/ 1570174 w 8033654"/>
                <a:gd name="connsiteY58" fmla="*/ 259499 h 7031915"/>
                <a:gd name="connsiteX59" fmla="*/ 1642008 w 8033654"/>
                <a:gd name="connsiteY59" fmla="*/ 172435 h 7031915"/>
                <a:gd name="connsiteX60" fmla="*/ 1939656 w 8033654"/>
                <a:gd name="connsiteY60" fmla="*/ 11959 h 7031915"/>
                <a:gd name="connsiteX61" fmla="*/ 2058287 w 8033654"/>
                <a:gd name="connsiteY61"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0064 w 8033654"/>
                <a:gd name="connsiteY6" fmla="*/ 434562 h 7031915"/>
                <a:gd name="connsiteX7" fmla="*/ 6529086 w 8033654"/>
                <a:gd name="connsiteY7" fmla="*/ 402424 h 7031915"/>
                <a:gd name="connsiteX8" fmla="*/ 6482461 w 8033654"/>
                <a:gd name="connsiteY8" fmla="*/ 295697 h 7031915"/>
                <a:gd name="connsiteX9" fmla="*/ 6520430 w 8033654"/>
                <a:gd name="connsiteY9" fmla="*/ 377086 h 7031915"/>
                <a:gd name="connsiteX10" fmla="*/ 6515577 w 8033654"/>
                <a:gd name="connsiteY10" fmla="*/ 362878 h 7031915"/>
                <a:gd name="connsiteX11" fmla="*/ 6482461 w 8033654"/>
                <a:gd name="connsiteY11" fmla="*/ 295697 h 7031915"/>
                <a:gd name="connsiteX12" fmla="*/ 2058287 w 8033654"/>
                <a:gd name="connsiteY12" fmla="*/ 0 h 7031915"/>
                <a:gd name="connsiteX13" fmla="*/ 2058326 w 8033654"/>
                <a:gd name="connsiteY13" fmla="*/ 0 h 7031915"/>
                <a:gd name="connsiteX14" fmla="*/ 5971699 w 8033654"/>
                <a:gd name="connsiteY14" fmla="*/ 0 h 7031915"/>
                <a:gd name="connsiteX15" fmla="*/ 5971700 w 8033654"/>
                <a:gd name="connsiteY15" fmla="*/ 0 h 7031915"/>
                <a:gd name="connsiteX16" fmla="*/ 5971740 w 8033654"/>
                <a:gd name="connsiteY16" fmla="*/ 0 h 7031915"/>
                <a:gd name="connsiteX17" fmla="*/ 6090371 w 8033654"/>
                <a:gd name="connsiteY17" fmla="*/ 11959 h 7031915"/>
                <a:gd name="connsiteX18" fmla="*/ 6357004 w 8033654"/>
                <a:gd name="connsiteY18" fmla="*/ 143562 h 7031915"/>
                <a:gd name="connsiteX19" fmla="*/ 6421756 w 8033654"/>
                <a:gd name="connsiteY19" fmla="*/ 209878 h 7031915"/>
                <a:gd name="connsiteX20" fmla="*/ 6426018 w 8033654"/>
                <a:gd name="connsiteY20" fmla="*/ 214243 h 7031915"/>
                <a:gd name="connsiteX21" fmla="*/ 6463356 w 8033654"/>
                <a:gd name="connsiteY21" fmla="*/ 268125 h 7031915"/>
                <a:gd name="connsiteX22" fmla="*/ 6480094 w 8033654"/>
                <a:gd name="connsiteY22" fmla="*/ 292278 h 7031915"/>
                <a:gd name="connsiteX23" fmla="*/ 6490605 w 8033654"/>
                <a:gd name="connsiteY23" fmla="*/ 298322 h 7031915"/>
                <a:gd name="connsiteX24" fmla="*/ 7949332 w 8033654"/>
                <a:gd name="connsiteY24" fmla="*/ 3216682 h 7031915"/>
                <a:gd name="connsiteX25" fmla="*/ 7992299 w 8033654"/>
                <a:gd name="connsiteY25" fmla="*/ 3302616 h 7031915"/>
                <a:gd name="connsiteX26" fmla="*/ 8021693 w 8033654"/>
                <a:gd name="connsiteY26" fmla="*/ 3397306 h 7031915"/>
                <a:gd name="connsiteX27" fmla="*/ 8033654 w 8033654"/>
                <a:gd name="connsiteY27" fmla="*/ 3515957 h 7031915"/>
                <a:gd name="connsiteX28" fmla="*/ 8021693 w 8033654"/>
                <a:gd name="connsiteY28" fmla="*/ 3634608 h 7031915"/>
                <a:gd name="connsiteX29" fmla="*/ 7992299 w 8033654"/>
                <a:gd name="connsiteY29" fmla="*/ 3729298 h 7031915"/>
                <a:gd name="connsiteX30" fmla="*/ 7949332 w 8033654"/>
                <a:gd name="connsiteY30" fmla="*/ 3815232 h 7031915"/>
                <a:gd name="connsiteX31" fmla="*/ 6535055 w 8033654"/>
                <a:gd name="connsiteY31" fmla="*/ 6638796 h 7031915"/>
                <a:gd name="connsiteX32" fmla="*/ 6524461 w 8033654"/>
                <a:gd name="connsiteY32" fmla="*/ 6646190 h 7031915"/>
                <a:gd name="connsiteX33" fmla="*/ 6482456 w 8033654"/>
                <a:gd name="connsiteY33" fmla="*/ 6736229 h 7031915"/>
                <a:gd name="connsiteX34" fmla="*/ 6090371 w 8033654"/>
                <a:gd name="connsiteY34" fmla="*/ 7019956 h 7031915"/>
                <a:gd name="connsiteX35" fmla="*/ 5971740 w 8033654"/>
                <a:gd name="connsiteY35" fmla="*/ 7031915 h 7031915"/>
                <a:gd name="connsiteX36" fmla="*/ 5971700 w 8033654"/>
                <a:gd name="connsiteY36" fmla="*/ 7031915 h 7031915"/>
                <a:gd name="connsiteX37" fmla="*/ 2058326 w 8033654"/>
                <a:gd name="connsiteY37" fmla="*/ 7031915 h 7031915"/>
                <a:gd name="connsiteX38" fmla="*/ 2176958 w 8033654"/>
                <a:gd name="connsiteY38" fmla="*/ 7019956 h 7031915"/>
                <a:gd name="connsiteX39" fmla="*/ 2176957 w 8033654"/>
                <a:gd name="connsiteY39" fmla="*/ 7019956 h 7031915"/>
                <a:gd name="connsiteX40" fmla="*/ 2058326 w 8033654"/>
                <a:gd name="connsiteY40" fmla="*/ 7031915 h 7031915"/>
                <a:gd name="connsiteX41" fmla="*/ 2058286 w 8033654"/>
                <a:gd name="connsiteY41" fmla="*/ 7031915 h 7031915"/>
                <a:gd name="connsiteX42" fmla="*/ 1939655 w 8033654"/>
                <a:gd name="connsiteY42" fmla="*/ 7019956 h 7031915"/>
                <a:gd name="connsiteX43" fmla="*/ 1642007 w 8033654"/>
                <a:gd name="connsiteY43" fmla="*/ 6859480 h 7031915"/>
                <a:gd name="connsiteX44" fmla="*/ 1570173 w 8033654"/>
                <a:gd name="connsiteY44" fmla="*/ 6772417 h 7031915"/>
                <a:gd name="connsiteX45" fmla="*/ 1508795 w 8033654"/>
                <a:gd name="connsiteY45" fmla="*/ 6649661 h 7031915"/>
                <a:gd name="connsiteX46" fmla="*/ 1508794 w 8033654"/>
                <a:gd name="connsiteY46" fmla="*/ 6649657 h 7031915"/>
                <a:gd name="connsiteX47" fmla="*/ 115723 w 8033654"/>
                <a:gd name="connsiteY47" fmla="*/ 3863519 h 7031915"/>
                <a:gd name="connsiteX48" fmla="*/ 115722 w 8033654"/>
                <a:gd name="connsiteY48" fmla="*/ 3863518 h 7031915"/>
                <a:gd name="connsiteX49" fmla="*/ 29470 w 8033654"/>
                <a:gd name="connsiteY49" fmla="*/ 3691014 h 7031915"/>
                <a:gd name="connsiteX50" fmla="*/ 11962 w 8033654"/>
                <a:gd name="connsiteY50" fmla="*/ 3634608 h 7031915"/>
                <a:gd name="connsiteX51" fmla="*/ 0 w 8033654"/>
                <a:gd name="connsiteY51" fmla="*/ 3515957 h 7031915"/>
                <a:gd name="connsiteX52" fmla="*/ 11962 w 8033654"/>
                <a:gd name="connsiteY52" fmla="*/ 3397306 h 7031915"/>
                <a:gd name="connsiteX53" fmla="*/ 29470 w 8033654"/>
                <a:gd name="connsiteY53" fmla="*/ 3340901 h 7031915"/>
                <a:gd name="connsiteX54" fmla="*/ 115722 w 8033654"/>
                <a:gd name="connsiteY54" fmla="*/ 3168396 h 7031915"/>
                <a:gd name="connsiteX55" fmla="*/ 115723 w 8033654"/>
                <a:gd name="connsiteY55" fmla="*/ 3168396 h 7031915"/>
                <a:gd name="connsiteX56" fmla="*/ 1508796 w 8033654"/>
                <a:gd name="connsiteY56" fmla="*/ 382255 h 7031915"/>
                <a:gd name="connsiteX57" fmla="*/ 1570174 w 8033654"/>
                <a:gd name="connsiteY57" fmla="*/ 259499 h 7031915"/>
                <a:gd name="connsiteX58" fmla="*/ 1642008 w 8033654"/>
                <a:gd name="connsiteY58" fmla="*/ 172435 h 7031915"/>
                <a:gd name="connsiteX59" fmla="*/ 1939656 w 8033654"/>
                <a:gd name="connsiteY59" fmla="*/ 11959 h 7031915"/>
                <a:gd name="connsiteX60" fmla="*/ 2058287 w 8033654"/>
                <a:gd name="connsiteY60" fmla="*/ 0 h 7031915"/>
                <a:gd name="connsiteX0" fmla="*/ 6555247 w 8033654"/>
                <a:gd name="connsiteY0" fmla="*/ 510071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0064 w 8033654"/>
                <a:gd name="connsiteY5" fmla="*/ 434562 h 7031915"/>
                <a:gd name="connsiteX6" fmla="*/ 6529086 w 8033654"/>
                <a:gd name="connsiteY6" fmla="*/ 402424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6482461 w 8033654"/>
                <a:gd name="connsiteY10" fmla="*/ 295697 h 7031915"/>
                <a:gd name="connsiteX11" fmla="*/ 2058287 w 8033654"/>
                <a:gd name="connsiteY11" fmla="*/ 0 h 7031915"/>
                <a:gd name="connsiteX12" fmla="*/ 2058326 w 8033654"/>
                <a:gd name="connsiteY12" fmla="*/ 0 h 7031915"/>
                <a:gd name="connsiteX13" fmla="*/ 5971699 w 8033654"/>
                <a:gd name="connsiteY13" fmla="*/ 0 h 7031915"/>
                <a:gd name="connsiteX14" fmla="*/ 5971700 w 8033654"/>
                <a:gd name="connsiteY14" fmla="*/ 0 h 7031915"/>
                <a:gd name="connsiteX15" fmla="*/ 5971740 w 8033654"/>
                <a:gd name="connsiteY15" fmla="*/ 0 h 7031915"/>
                <a:gd name="connsiteX16" fmla="*/ 6090371 w 8033654"/>
                <a:gd name="connsiteY16" fmla="*/ 11959 h 7031915"/>
                <a:gd name="connsiteX17" fmla="*/ 6357004 w 8033654"/>
                <a:gd name="connsiteY17" fmla="*/ 143562 h 7031915"/>
                <a:gd name="connsiteX18" fmla="*/ 6421756 w 8033654"/>
                <a:gd name="connsiteY18" fmla="*/ 209878 h 7031915"/>
                <a:gd name="connsiteX19" fmla="*/ 6426018 w 8033654"/>
                <a:gd name="connsiteY19" fmla="*/ 214243 h 7031915"/>
                <a:gd name="connsiteX20" fmla="*/ 6463356 w 8033654"/>
                <a:gd name="connsiteY20" fmla="*/ 268125 h 7031915"/>
                <a:gd name="connsiteX21" fmla="*/ 6480094 w 8033654"/>
                <a:gd name="connsiteY21" fmla="*/ 292278 h 7031915"/>
                <a:gd name="connsiteX22" fmla="*/ 6490605 w 8033654"/>
                <a:gd name="connsiteY22" fmla="*/ 298322 h 7031915"/>
                <a:gd name="connsiteX23" fmla="*/ 7949332 w 8033654"/>
                <a:gd name="connsiteY23" fmla="*/ 3216682 h 7031915"/>
                <a:gd name="connsiteX24" fmla="*/ 7992299 w 8033654"/>
                <a:gd name="connsiteY24" fmla="*/ 3302616 h 7031915"/>
                <a:gd name="connsiteX25" fmla="*/ 8021693 w 8033654"/>
                <a:gd name="connsiteY25" fmla="*/ 3397306 h 7031915"/>
                <a:gd name="connsiteX26" fmla="*/ 8033654 w 8033654"/>
                <a:gd name="connsiteY26" fmla="*/ 3515957 h 7031915"/>
                <a:gd name="connsiteX27" fmla="*/ 8021693 w 8033654"/>
                <a:gd name="connsiteY27" fmla="*/ 3634608 h 7031915"/>
                <a:gd name="connsiteX28" fmla="*/ 7992299 w 8033654"/>
                <a:gd name="connsiteY28" fmla="*/ 3729298 h 7031915"/>
                <a:gd name="connsiteX29" fmla="*/ 7949332 w 8033654"/>
                <a:gd name="connsiteY29" fmla="*/ 3815232 h 7031915"/>
                <a:gd name="connsiteX30" fmla="*/ 6535055 w 8033654"/>
                <a:gd name="connsiteY30" fmla="*/ 6638796 h 7031915"/>
                <a:gd name="connsiteX31" fmla="*/ 6524461 w 8033654"/>
                <a:gd name="connsiteY31" fmla="*/ 6646190 h 7031915"/>
                <a:gd name="connsiteX32" fmla="*/ 6482456 w 8033654"/>
                <a:gd name="connsiteY32" fmla="*/ 6736229 h 7031915"/>
                <a:gd name="connsiteX33" fmla="*/ 6090371 w 8033654"/>
                <a:gd name="connsiteY33" fmla="*/ 7019956 h 7031915"/>
                <a:gd name="connsiteX34" fmla="*/ 5971740 w 8033654"/>
                <a:gd name="connsiteY34" fmla="*/ 7031915 h 7031915"/>
                <a:gd name="connsiteX35" fmla="*/ 5971700 w 8033654"/>
                <a:gd name="connsiteY35" fmla="*/ 7031915 h 7031915"/>
                <a:gd name="connsiteX36" fmla="*/ 2058326 w 8033654"/>
                <a:gd name="connsiteY36" fmla="*/ 7031915 h 7031915"/>
                <a:gd name="connsiteX37" fmla="*/ 2176958 w 8033654"/>
                <a:gd name="connsiteY37" fmla="*/ 7019956 h 7031915"/>
                <a:gd name="connsiteX38" fmla="*/ 2176957 w 8033654"/>
                <a:gd name="connsiteY38" fmla="*/ 7019956 h 7031915"/>
                <a:gd name="connsiteX39" fmla="*/ 2058326 w 8033654"/>
                <a:gd name="connsiteY39" fmla="*/ 7031915 h 7031915"/>
                <a:gd name="connsiteX40" fmla="*/ 2058286 w 8033654"/>
                <a:gd name="connsiteY40" fmla="*/ 7031915 h 7031915"/>
                <a:gd name="connsiteX41" fmla="*/ 1939655 w 8033654"/>
                <a:gd name="connsiteY41" fmla="*/ 7019956 h 7031915"/>
                <a:gd name="connsiteX42" fmla="*/ 1642007 w 8033654"/>
                <a:gd name="connsiteY42" fmla="*/ 6859480 h 7031915"/>
                <a:gd name="connsiteX43" fmla="*/ 1570173 w 8033654"/>
                <a:gd name="connsiteY43" fmla="*/ 6772417 h 7031915"/>
                <a:gd name="connsiteX44" fmla="*/ 1508795 w 8033654"/>
                <a:gd name="connsiteY44" fmla="*/ 6649661 h 7031915"/>
                <a:gd name="connsiteX45" fmla="*/ 1508794 w 8033654"/>
                <a:gd name="connsiteY45" fmla="*/ 6649657 h 7031915"/>
                <a:gd name="connsiteX46" fmla="*/ 115723 w 8033654"/>
                <a:gd name="connsiteY46" fmla="*/ 3863519 h 7031915"/>
                <a:gd name="connsiteX47" fmla="*/ 115722 w 8033654"/>
                <a:gd name="connsiteY47" fmla="*/ 3863518 h 7031915"/>
                <a:gd name="connsiteX48" fmla="*/ 29470 w 8033654"/>
                <a:gd name="connsiteY48" fmla="*/ 3691014 h 7031915"/>
                <a:gd name="connsiteX49" fmla="*/ 11962 w 8033654"/>
                <a:gd name="connsiteY49" fmla="*/ 3634608 h 7031915"/>
                <a:gd name="connsiteX50" fmla="*/ 0 w 8033654"/>
                <a:gd name="connsiteY50" fmla="*/ 3515957 h 7031915"/>
                <a:gd name="connsiteX51" fmla="*/ 11962 w 8033654"/>
                <a:gd name="connsiteY51" fmla="*/ 3397306 h 7031915"/>
                <a:gd name="connsiteX52" fmla="*/ 29470 w 8033654"/>
                <a:gd name="connsiteY52" fmla="*/ 3340901 h 7031915"/>
                <a:gd name="connsiteX53" fmla="*/ 115722 w 8033654"/>
                <a:gd name="connsiteY53" fmla="*/ 3168396 h 7031915"/>
                <a:gd name="connsiteX54" fmla="*/ 115723 w 8033654"/>
                <a:gd name="connsiteY54" fmla="*/ 3168396 h 7031915"/>
                <a:gd name="connsiteX55" fmla="*/ 1508796 w 8033654"/>
                <a:gd name="connsiteY55" fmla="*/ 382255 h 7031915"/>
                <a:gd name="connsiteX56" fmla="*/ 1570174 w 8033654"/>
                <a:gd name="connsiteY56" fmla="*/ 259499 h 7031915"/>
                <a:gd name="connsiteX57" fmla="*/ 1642008 w 8033654"/>
                <a:gd name="connsiteY57" fmla="*/ 172435 h 7031915"/>
                <a:gd name="connsiteX58" fmla="*/ 1939656 w 8033654"/>
                <a:gd name="connsiteY58" fmla="*/ 11959 h 7031915"/>
                <a:gd name="connsiteX59" fmla="*/ 2058287 w 8033654"/>
                <a:gd name="connsiteY59" fmla="*/ 0 h 7031915"/>
                <a:gd name="connsiteX0" fmla="*/ 6556798 w 8033654"/>
                <a:gd name="connsiteY0" fmla="*/ 533489 h 7031915"/>
                <a:gd name="connsiteX1" fmla="*/ 6555365 w 8033654"/>
                <a:gd name="connsiteY1" fmla="*/ 531027 h 7031915"/>
                <a:gd name="connsiteX2" fmla="*/ 6556798 w 8033654"/>
                <a:gd name="connsiteY2" fmla="*/ 533489 h 7031915"/>
                <a:gd name="connsiteX3" fmla="*/ 6529086 w 8033654"/>
                <a:gd name="connsiteY3" fmla="*/ 402424 h 7031915"/>
                <a:gd name="connsiteX4" fmla="*/ 6540064 w 8033654"/>
                <a:gd name="connsiteY4" fmla="*/ 434562 h 7031915"/>
                <a:gd name="connsiteX5" fmla="*/ 6529086 w 8033654"/>
                <a:gd name="connsiteY5" fmla="*/ 402424 h 7031915"/>
                <a:gd name="connsiteX6" fmla="*/ 6482461 w 8033654"/>
                <a:gd name="connsiteY6" fmla="*/ 295697 h 7031915"/>
                <a:gd name="connsiteX7" fmla="*/ 6520430 w 8033654"/>
                <a:gd name="connsiteY7" fmla="*/ 377086 h 7031915"/>
                <a:gd name="connsiteX8" fmla="*/ 6515577 w 8033654"/>
                <a:gd name="connsiteY8" fmla="*/ 362878 h 7031915"/>
                <a:gd name="connsiteX9" fmla="*/ 6482461 w 8033654"/>
                <a:gd name="connsiteY9" fmla="*/ 295697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176957 w 8033654"/>
                <a:gd name="connsiteY37" fmla="*/ 7019956 h 7031915"/>
                <a:gd name="connsiteX38" fmla="*/ 2058326 w 8033654"/>
                <a:gd name="connsiteY38" fmla="*/ 7031915 h 7031915"/>
                <a:gd name="connsiteX39" fmla="*/ 2058286 w 8033654"/>
                <a:gd name="connsiteY39" fmla="*/ 7031915 h 7031915"/>
                <a:gd name="connsiteX40" fmla="*/ 1939655 w 8033654"/>
                <a:gd name="connsiteY40" fmla="*/ 7019956 h 7031915"/>
                <a:gd name="connsiteX41" fmla="*/ 1642007 w 8033654"/>
                <a:gd name="connsiteY41" fmla="*/ 6859480 h 7031915"/>
                <a:gd name="connsiteX42" fmla="*/ 1570173 w 8033654"/>
                <a:gd name="connsiteY42" fmla="*/ 6772417 h 7031915"/>
                <a:gd name="connsiteX43" fmla="*/ 1508795 w 8033654"/>
                <a:gd name="connsiteY43" fmla="*/ 6649661 h 7031915"/>
                <a:gd name="connsiteX44" fmla="*/ 1508794 w 8033654"/>
                <a:gd name="connsiteY44" fmla="*/ 6649657 h 7031915"/>
                <a:gd name="connsiteX45" fmla="*/ 115723 w 8033654"/>
                <a:gd name="connsiteY45" fmla="*/ 3863519 h 7031915"/>
                <a:gd name="connsiteX46" fmla="*/ 115722 w 8033654"/>
                <a:gd name="connsiteY46" fmla="*/ 3863518 h 7031915"/>
                <a:gd name="connsiteX47" fmla="*/ 29470 w 8033654"/>
                <a:gd name="connsiteY47" fmla="*/ 3691014 h 7031915"/>
                <a:gd name="connsiteX48" fmla="*/ 11962 w 8033654"/>
                <a:gd name="connsiteY48" fmla="*/ 3634608 h 7031915"/>
                <a:gd name="connsiteX49" fmla="*/ 0 w 8033654"/>
                <a:gd name="connsiteY49" fmla="*/ 3515957 h 7031915"/>
                <a:gd name="connsiteX50" fmla="*/ 11962 w 8033654"/>
                <a:gd name="connsiteY50" fmla="*/ 3397306 h 7031915"/>
                <a:gd name="connsiteX51" fmla="*/ 29470 w 8033654"/>
                <a:gd name="connsiteY51" fmla="*/ 3340901 h 7031915"/>
                <a:gd name="connsiteX52" fmla="*/ 115722 w 8033654"/>
                <a:gd name="connsiteY52" fmla="*/ 3168396 h 7031915"/>
                <a:gd name="connsiteX53" fmla="*/ 115723 w 8033654"/>
                <a:gd name="connsiteY53" fmla="*/ 3168396 h 7031915"/>
                <a:gd name="connsiteX54" fmla="*/ 1508796 w 8033654"/>
                <a:gd name="connsiteY54" fmla="*/ 382255 h 7031915"/>
                <a:gd name="connsiteX55" fmla="*/ 1570174 w 8033654"/>
                <a:gd name="connsiteY55" fmla="*/ 259499 h 7031915"/>
                <a:gd name="connsiteX56" fmla="*/ 1642008 w 8033654"/>
                <a:gd name="connsiteY56" fmla="*/ 172435 h 7031915"/>
                <a:gd name="connsiteX57" fmla="*/ 1939656 w 8033654"/>
                <a:gd name="connsiteY57" fmla="*/ 11959 h 7031915"/>
                <a:gd name="connsiteX58" fmla="*/ 2058287 w 8033654"/>
                <a:gd name="connsiteY58"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6490605 w 8033654"/>
                <a:gd name="connsiteY18" fmla="*/ 298322 h 7031915"/>
                <a:gd name="connsiteX19" fmla="*/ 7949332 w 8033654"/>
                <a:gd name="connsiteY19" fmla="*/ 3216682 h 7031915"/>
                <a:gd name="connsiteX20" fmla="*/ 7992299 w 8033654"/>
                <a:gd name="connsiteY20" fmla="*/ 3302616 h 7031915"/>
                <a:gd name="connsiteX21" fmla="*/ 8021693 w 8033654"/>
                <a:gd name="connsiteY21" fmla="*/ 3397306 h 7031915"/>
                <a:gd name="connsiteX22" fmla="*/ 8033654 w 8033654"/>
                <a:gd name="connsiteY22" fmla="*/ 3515957 h 7031915"/>
                <a:gd name="connsiteX23" fmla="*/ 8021693 w 8033654"/>
                <a:gd name="connsiteY23" fmla="*/ 3634608 h 7031915"/>
                <a:gd name="connsiteX24" fmla="*/ 7992299 w 8033654"/>
                <a:gd name="connsiteY24" fmla="*/ 3729298 h 7031915"/>
                <a:gd name="connsiteX25" fmla="*/ 7949332 w 8033654"/>
                <a:gd name="connsiteY25" fmla="*/ 3815232 h 7031915"/>
                <a:gd name="connsiteX26" fmla="*/ 6535055 w 8033654"/>
                <a:gd name="connsiteY26" fmla="*/ 6638796 h 7031915"/>
                <a:gd name="connsiteX27" fmla="*/ 6524461 w 8033654"/>
                <a:gd name="connsiteY27" fmla="*/ 6646190 h 7031915"/>
                <a:gd name="connsiteX28" fmla="*/ 6482456 w 8033654"/>
                <a:gd name="connsiteY28" fmla="*/ 6736229 h 7031915"/>
                <a:gd name="connsiteX29" fmla="*/ 6090371 w 8033654"/>
                <a:gd name="connsiteY29" fmla="*/ 7019956 h 7031915"/>
                <a:gd name="connsiteX30" fmla="*/ 5971740 w 8033654"/>
                <a:gd name="connsiteY30" fmla="*/ 7031915 h 7031915"/>
                <a:gd name="connsiteX31" fmla="*/ 5971700 w 8033654"/>
                <a:gd name="connsiteY31" fmla="*/ 7031915 h 7031915"/>
                <a:gd name="connsiteX32" fmla="*/ 2058326 w 8033654"/>
                <a:gd name="connsiteY32" fmla="*/ 7031915 h 7031915"/>
                <a:gd name="connsiteX33" fmla="*/ 2176958 w 8033654"/>
                <a:gd name="connsiteY33" fmla="*/ 7019956 h 7031915"/>
                <a:gd name="connsiteX34" fmla="*/ 2176957 w 8033654"/>
                <a:gd name="connsiteY34" fmla="*/ 7019956 h 7031915"/>
                <a:gd name="connsiteX35" fmla="*/ 2058326 w 8033654"/>
                <a:gd name="connsiteY35" fmla="*/ 7031915 h 7031915"/>
                <a:gd name="connsiteX36" fmla="*/ 2058286 w 8033654"/>
                <a:gd name="connsiteY36" fmla="*/ 7031915 h 7031915"/>
                <a:gd name="connsiteX37" fmla="*/ 1939655 w 8033654"/>
                <a:gd name="connsiteY37" fmla="*/ 7019956 h 7031915"/>
                <a:gd name="connsiteX38" fmla="*/ 1642007 w 8033654"/>
                <a:gd name="connsiteY38" fmla="*/ 6859480 h 7031915"/>
                <a:gd name="connsiteX39" fmla="*/ 1570173 w 8033654"/>
                <a:gd name="connsiteY39" fmla="*/ 6772417 h 7031915"/>
                <a:gd name="connsiteX40" fmla="*/ 1508795 w 8033654"/>
                <a:gd name="connsiteY40" fmla="*/ 6649661 h 7031915"/>
                <a:gd name="connsiteX41" fmla="*/ 1508794 w 8033654"/>
                <a:gd name="connsiteY41" fmla="*/ 6649657 h 7031915"/>
                <a:gd name="connsiteX42" fmla="*/ 115723 w 8033654"/>
                <a:gd name="connsiteY42" fmla="*/ 3863519 h 7031915"/>
                <a:gd name="connsiteX43" fmla="*/ 115722 w 8033654"/>
                <a:gd name="connsiteY43" fmla="*/ 3863518 h 7031915"/>
                <a:gd name="connsiteX44" fmla="*/ 29470 w 8033654"/>
                <a:gd name="connsiteY44" fmla="*/ 3691014 h 7031915"/>
                <a:gd name="connsiteX45" fmla="*/ 11962 w 8033654"/>
                <a:gd name="connsiteY45" fmla="*/ 3634608 h 7031915"/>
                <a:gd name="connsiteX46" fmla="*/ 0 w 8033654"/>
                <a:gd name="connsiteY46" fmla="*/ 3515957 h 7031915"/>
                <a:gd name="connsiteX47" fmla="*/ 11962 w 8033654"/>
                <a:gd name="connsiteY47" fmla="*/ 3397306 h 7031915"/>
                <a:gd name="connsiteX48" fmla="*/ 29470 w 8033654"/>
                <a:gd name="connsiteY48" fmla="*/ 3340901 h 7031915"/>
                <a:gd name="connsiteX49" fmla="*/ 115722 w 8033654"/>
                <a:gd name="connsiteY49" fmla="*/ 3168396 h 7031915"/>
                <a:gd name="connsiteX50" fmla="*/ 115723 w 8033654"/>
                <a:gd name="connsiteY50" fmla="*/ 3168396 h 7031915"/>
                <a:gd name="connsiteX51" fmla="*/ 1508796 w 8033654"/>
                <a:gd name="connsiteY51" fmla="*/ 382255 h 7031915"/>
                <a:gd name="connsiteX52" fmla="*/ 1570174 w 8033654"/>
                <a:gd name="connsiteY52" fmla="*/ 259499 h 7031915"/>
                <a:gd name="connsiteX53" fmla="*/ 1642008 w 8033654"/>
                <a:gd name="connsiteY53" fmla="*/ 172435 h 7031915"/>
                <a:gd name="connsiteX54" fmla="*/ 1939656 w 8033654"/>
                <a:gd name="connsiteY54" fmla="*/ 11959 h 7031915"/>
                <a:gd name="connsiteX55" fmla="*/ 2058287 w 8033654"/>
                <a:gd name="connsiteY55"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7949332 w 8033654"/>
                <a:gd name="connsiteY18" fmla="*/ 3216682 h 7031915"/>
                <a:gd name="connsiteX19" fmla="*/ 7992299 w 8033654"/>
                <a:gd name="connsiteY19" fmla="*/ 3302616 h 7031915"/>
                <a:gd name="connsiteX20" fmla="*/ 8021693 w 8033654"/>
                <a:gd name="connsiteY20" fmla="*/ 3397306 h 7031915"/>
                <a:gd name="connsiteX21" fmla="*/ 8033654 w 8033654"/>
                <a:gd name="connsiteY21" fmla="*/ 3515957 h 7031915"/>
                <a:gd name="connsiteX22" fmla="*/ 8021693 w 8033654"/>
                <a:gd name="connsiteY22" fmla="*/ 3634608 h 7031915"/>
                <a:gd name="connsiteX23" fmla="*/ 7992299 w 8033654"/>
                <a:gd name="connsiteY23" fmla="*/ 3729298 h 7031915"/>
                <a:gd name="connsiteX24" fmla="*/ 7949332 w 8033654"/>
                <a:gd name="connsiteY24" fmla="*/ 3815232 h 7031915"/>
                <a:gd name="connsiteX25" fmla="*/ 6535055 w 8033654"/>
                <a:gd name="connsiteY25" fmla="*/ 6638796 h 7031915"/>
                <a:gd name="connsiteX26" fmla="*/ 6524461 w 8033654"/>
                <a:gd name="connsiteY26" fmla="*/ 6646190 h 7031915"/>
                <a:gd name="connsiteX27" fmla="*/ 6482456 w 8033654"/>
                <a:gd name="connsiteY27" fmla="*/ 6736229 h 7031915"/>
                <a:gd name="connsiteX28" fmla="*/ 6090371 w 8033654"/>
                <a:gd name="connsiteY28" fmla="*/ 7019956 h 7031915"/>
                <a:gd name="connsiteX29" fmla="*/ 5971740 w 8033654"/>
                <a:gd name="connsiteY29" fmla="*/ 7031915 h 7031915"/>
                <a:gd name="connsiteX30" fmla="*/ 5971700 w 8033654"/>
                <a:gd name="connsiteY30" fmla="*/ 7031915 h 7031915"/>
                <a:gd name="connsiteX31" fmla="*/ 2058326 w 8033654"/>
                <a:gd name="connsiteY31" fmla="*/ 7031915 h 7031915"/>
                <a:gd name="connsiteX32" fmla="*/ 2176958 w 8033654"/>
                <a:gd name="connsiteY32" fmla="*/ 7019956 h 7031915"/>
                <a:gd name="connsiteX33" fmla="*/ 2176957 w 8033654"/>
                <a:gd name="connsiteY33" fmla="*/ 7019956 h 7031915"/>
                <a:gd name="connsiteX34" fmla="*/ 2058326 w 8033654"/>
                <a:gd name="connsiteY34" fmla="*/ 7031915 h 7031915"/>
                <a:gd name="connsiteX35" fmla="*/ 2058286 w 8033654"/>
                <a:gd name="connsiteY35" fmla="*/ 7031915 h 7031915"/>
                <a:gd name="connsiteX36" fmla="*/ 1939655 w 8033654"/>
                <a:gd name="connsiteY36" fmla="*/ 7019956 h 7031915"/>
                <a:gd name="connsiteX37" fmla="*/ 1642007 w 8033654"/>
                <a:gd name="connsiteY37" fmla="*/ 6859480 h 7031915"/>
                <a:gd name="connsiteX38" fmla="*/ 1570173 w 8033654"/>
                <a:gd name="connsiteY38" fmla="*/ 6772417 h 7031915"/>
                <a:gd name="connsiteX39" fmla="*/ 1508795 w 8033654"/>
                <a:gd name="connsiteY39" fmla="*/ 6649661 h 7031915"/>
                <a:gd name="connsiteX40" fmla="*/ 1508794 w 8033654"/>
                <a:gd name="connsiteY40" fmla="*/ 6649657 h 7031915"/>
                <a:gd name="connsiteX41" fmla="*/ 115723 w 8033654"/>
                <a:gd name="connsiteY41" fmla="*/ 3863519 h 7031915"/>
                <a:gd name="connsiteX42" fmla="*/ 115722 w 8033654"/>
                <a:gd name="connsiteY42" fmla="*/ 3863518 h 7031915"/>
                <a:gd name="connsiteX43" fmla="*/ 29470 w 8033654"/>
                <a:gd name="connsiteY43" fmla="*/ 3691014 h 7031915"/>
                <a:gd name="connsiteX44" fmla="*/ 11962 w 8033654"/>
                <a:gd name="connsiteY44" fmla="*/ 3634608 h 7031915"/>
                <a:gd name="connsiteX45" fmla="*/ 0 w 8033654"/>
                <a:gd name="connsiteY45" fmla="*/ 3515957 h 7031915"/>
                <a:gd name="connsiteX46" fmla="*/ 11962 w 8033654"/>
                <a:gd name="connsiteY46" fmla="*/ 3397306 h 7031915"/>
                <a:gd name="connsiteX47" fmla="*/ 29470 w 8033654"/>
                <a:gd name="connsiteY47" fmla="*/ 3340901 h 7031915"/>
                <a:gd name="connsiteX48" fmla="*/ 115722 w 8033654"/>
                <a:gd name="connsiteY48" fmla="*/ 3168396 h 7031915"/>
                <a:gd name="connsiteX49" fmla="*/ 115723 w 8033654"/>
                <a:gd name="connsiteY49" fmla="*/ 3168396 h 7031915"/>
                <a:gd name="connsiteX50" fmla="*/ 1508796 w 8033654"/>
                <a:gd name="connsiteY50" fmla="*/ 382255 h 7031915"/>
                <a:gd name="connsiteX51" fmla="*/ 1570174 w 8033654"/>
                <a:gd name="connsiteY51" fmla="*/ 259499 h 7031915"/>
                <a:gd name="connsiteX52" fmla="*/ 1642008 w 8033654"/>
                <a:gd name="connsiteY52" fmla="*/ 172435 h 7031915"/>
                <a:gd name="connsiteX53" fmla="*/ 1939656 w 8033654"/>
                <a:gd name="connsiteY53" fmla="*/ 11959 h 7031915"/>
                <a:gd name="connsiteX54" fmla="*/ 2058287 w 8033654"/>
                <a:gd name="connsiteY54"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482461 w 8033654"/>
                <a:gd name="connsiteY5" fmla="*/ 295697 h 7031915"/>
                <a:gd name="connsiteX6" fmla="*/ 2058287 w 8033654"/>
                <a:gd name="connsiteY6" fmla="*/ 0 h 7031915"/>
                <a:gd name="connsiteX7" fmla="*/ 2058326 w 8033654"/>
                <a:gd name="connsiteY7" fmla="*/ 0 h 7031915"/>
                <a:gd name="connsiteX8" fmla="*/ 5971699 w 8033654"/>
                <a:gd name="connsiteY8" fmla="*/ 0 h 7031915"/>
                <a:gd name="connsiteX9" fmla="*/ 5971700 w 8033654"/>
                <a:gd name="connsiteY9" fmla="*/ 0 h 7031915"/>
                <a:gd name="connsiteX10" fmla="*/ 5971740 w 8033654"/>
                <a:gd name="connsiteY10" fmla="*/ 0 h 7031915"/>
                <a:gd name="connsiteX11" fmla="*/ 6090371 w 8033654"/>
                <a:gd name="connsiteY11" fmla="*/ 11959 h 7031915"/>
                <a:gd name="connsiteX12" fmla="*/ 6357004 w 8033654"/>
                <a:gd name="connsiteY12" fmla="*/ 143562 h 7031915"/>
                <a:gd name="connsiteX13" fmla="*/ 6421756 w 8033654"/>
                <a:gd name="connsiteY13" fmla="*/ 209878 h 7031915"/>
                <a:gd name="connsiteX14" fmla="*/ 6426018 w 8033654"/>
                <a:gd name="connsiteY14" fmla="*/ 214243 h 7031915"/>
                <a:gd name="connsiteX15" fmla="*/ 6463356 w 8033654"/>
                <a:gd name="connsiteY15" fmla="*/ 268125 h 7031915"/>
                <a:gd name="connsiteX16" fmla="*/ 6480094 w 8033654"/>
                <a:gd name="connsiteY16" fmla="*/ 292278 h 7031915"/>
                <a:gd name="connsiteX17" fmla="*/ 7949332 w 8033654"/>
                <a:gd name="connsiteY17" fmla="*/ 3216682 h 7031915"/>
                <a:gd name="connsiteX18" fmla="*/ 7992299 w 8033654"/>
                <a:gd name="connsiteY18" fmla="*/ 3302616 h 7031915"/>
                <a:gd name="connsiteX19" fmla="*/ 8021693 w 8033654"/>
                <a:gd name="connsiteY19" fmla="*/ 3397306 h 7031915"/>
                <a:gd name="connsiteX20" fmla="*/ 8033654 w 8033654"/>
                <a:gd name="connsiteY20" fmla="*/ 3515957 h 7031915"/>
                <a:gd name="connsiteX21" fmla="*/ 8021693 w 8033654"/>
                <a:gd name="connsiteY21" fmla="*/ 3634608 h 7031915"/>
                <a:gd name="connsiteX22" fmla="*/ 7992299 w 8033654"/>
                <a:gd name="connsiteY22" fmla="*/ 3729298 h 7031915"/>
                <a:gd name="connsiteX23" fmla="*/ 7949332 w 8033654"/>
                <a:gd name="connsiteY23" fmla="*/ 3815232 h 7031915"/>
                <a:gd name="connsiteX24" fmla="*/ 6535055 w 8033654"/>
                <a:gd name="connsiteY24" fmla="*/ 6638796 h 7031915"/>
                <a:gd name="connsiteX25" fmla="*/ 6524461 w 8033654"/>
                <a:gd name="connsiteY25" fmla="*/ 6646190 h 7031915"/>
                <a:gd name="connsiteX26" fmla="*/ 6482456 w 8033654"/>
                <a:gd name="connsiteY26" fmla="*/ 6736229 h 7031915"/>
                <a:gd name="connsiteX27" fmla="*/ 6090371 w 8033654"/>
                <a:gd name="connsiteY27" fmla="*/ 7019956 h 7031915"/>
                <a:gd name="connsiteX28" fmla="*/ 5971740 w 8033654"/>
                <a:gd name="connsiteY28" fmla="*/ 7031915 h 7031915"/>
                <a:gd name="connsiteX29" fmla="*/ 5971700 w 8033654"/>
                <a:gd name="connsiteY29" fmla="*/ 7031915 h 7031915"/>
                <a:gd name="connsiteX30" fmla="*/ 2058326 w 8033654"/>
                <a:gd name="connsiteY30" fmla="*/ 7031915 h 7031915"/>
                <a:gd name="connsiteX31" fmla="*/ 2176958 w 8033654"/>
                <a:gd name="connsiteY31" fmla="*/ 7019956 h 7031915"/>
                <a:gd name="connsiteX32" fmla="*/ 2176957 w 8033654"/>
                <a:gd name="connsiteY32" fmla="*/ 7019956 h 7031915"/>
                <a:gd name="connsiteX33" fmla="*/ 2058326 w 8033654"/>
                <a:gd name="connsiteY33" fmla="*/ 7031915 h 7031915"/>
                <a:gd name="connsiteX34" fmla="*/ 2058286 w 8033654"/>
                <a:gd name="connsiteY34" fmla="*/ 7031915 h 7031915"/>
                <a:gd name="connsiteX35" fmla="*/ 1939655 w 8033654"/>
                <a:gd name="connsiteY35" fmla="*/ 7019956 h 7031915"/>
                <a:gd name="connsiteX36" fmla="*/ 1642007 w 8033654"/>
                <a:gd name="connsiteY36" fmla="*/ 6859480 h 7031915"/>
                <a:gd name="connsiteX37" fmla="*/ 1570173 w 8033654"/>
                <a:gd name="connsiteY37" fmla="*/ 6772417 h 7031915"/>
                <a:gd name="connsiteX38" fmla="*/ 1508795 w 8033654"/>
                <a:gd name="connsiteY38" fmla="*/ 6649661 h 7031915"/>
                <a:gd name="connsiteX39" fmla="*/ 1508794 w 8033654"/>
                <a:gd name="connsiteY39" fmla="*/ 6649657 h 7031915"/>
                <a:gd name="connsiteX40" fmla="*/ 115723 w 8033654"/>
                <a:gd name="connsiteY40" fmla="*/ 3863519 h 7031915"/>
                <a:gd name="connsiteX41" fmla="*/ 115722 w 8033654"/>
                <a:gd name="connsiteY41" fmla="*/ 3863518 h 7031915"/>
                <a:gd name="connsiteX42" fmla="*/ 29470 w 8033654"/>
                <a:gd name="connsiteY42" fmla="*/ 3691014 h 7031915"/>
                <a:gd name="connsiteX43" fmla="*/ 11962 w 8033654"/>
                <a:gd name="connsiteY43" fmla="*/ 3634608 h 7031915"/>
                <a:gd name="connsiteX44" fmla="*/ 0 w 8033654"/>
                <a:gd name="connsiteY44" fmla="*/ 3515957 h 7031915"/>
                <a:gd name="connsiteX45" fmla="*/ 11962 w 8033654"/>
                <a:gd name="connsiteY45" fmla="*/ 3397306 h 7031915"/>
                <a:gd name="connsiteX46" fmla="*/ 29470 w 8033654"/>
                <a:gd name="connsiteY46" fmla="*/ 3340901 h 7031915"/>
                <a:gd name="connsiteX47" fmla="*/ 115722 w 8033654"/>
                <a:gd name="connsiteY47" fmla="*/ 3168396 h 7031915"/>
                <a:gd name="connsiteX48" fmla="*/ 115723 w 8033654"/>
                <a:gd name="connsiteY48" fmla="*/ 3168396 h 7031915"/>
                <a:gd name="connsiteX49" fmla="*/ 1508796 w 8033654"/>
                <a:gd name="connsiteY49" fmla="*/ 382255 h 7031915"/>
                <a:gd name="connsiteX50" fmla="*/ 1570174 w 8033654"/>
                <a:gd name="connsiteY50" fmla="*/ 259499 h 7031915"/>
                <a:gd name="connsiteX51" fmla="*/ 1642008 w 8033654"/>
                <a:gd name="connsiteY51" fmla="*/ 172435 h 7031915"/>
                <a:gd name="connsiteX52" fmla="*/ 1939656 w 8033654"/>
                <a:gd name="connsiteY52" fmla="*/ 11959 h 7031915"/>
                <a:gd name="connsiteX53" fmla="*/ 2058287 w 8033654"/>
                <a:gd name="connsiteY53"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2058287 w 8033654"/>
                <a:gd name="connsiteY3" fmla="*/ 0 h 7031915"/>
                <a:gd name="connsiteX4" fmla="*/ 2058326 w 8033654"/>
                <a:gd name="connsiteY4" fmla="*/ 0 h 7031915"/>
                <a:gd name="connsiteX5" fmla="*/ 5971699 w 8033654"/>
                <a:gd name="connsiteY5" fmla="*/ 0 h 7031915"/>
                <a:gd name="connsiteX6" fmla="*/ 5971700 w 8033654"/>
                <a:gd name="connsiteY6" fmla="*/ 0 h 7031915"/>
                <a:gd name="connsiteX7" fmla="*/ 5971740 w 8033654"/>
                <a:gd name="connsiteY7" fmla="*/ 0 h 7031915"/>
                <a:gd name="connsiteX8" fmla="*/ 6090371 w 8033654"/>
                <a:gd name="connsiteY8" fmla="*/ 11959 h 7031915"/>
                <a:gd name="connsiteX9" fmla="*/ 6357004 w 8033654"/>
                <a:gd name="connsiteY9" fmla="*/ 143562 h 7031915"/>
                <a:gd name="connsiteX10" fmla="*/ 6421756 w 8033654"/>
                <a:gd name="connsiteY10" fmla="*/ 209878 h 7031915"/>
                <a:gd name="connsiteX11" fmla="*/ 6426018 w 8033654"/>
                <a:gd name="connsiteY11" fmla="*/ 214243 h 7031915"/>
                <a:gd name="connsiteX12" fmla="*/ 6463356 w 8033654"/>
                <a:gd name="connsiteY12" fmla="*/ 268125 h 7031915"/>
                <a:gd name="connsiteX13" fmla="*/ 6480094 w 8033654"/>
                <a:gd name="connsiteY13" fmla="*/ 292278 h 7031915"/>
                <a:gd name="connsiteX14" fmla="*/ 7949332 w 8033654"/>
                <a:gd name="connsiteY14" fmla="*/ 3216682 h 7031915"/>
                <a:gd name="connsiteX15" fmla="*/ 7992299 w 8033654"/>
                <a:gd name="connsiteY15" fmla="*/ 3302616 h 7031915"/>
                <a:gd name="connsiteX16" fmla="*/ 8021693 w 8033654"/>
                <a:gd name="connsiteY16" fmla="*/ 3397306 h 7031915"/>
                <a:gd name="connsiteX17" fmla="*/ 8033654 w 8033654"/>
                <a:gd name="connsiteY17" fmla="*/ 3515957 h 7031915"/>
                <a:gd name="connsiteX18" fmla="*/ 8021693 w 8033654"/>
                <a:gd name="connsiteY18" fmla="*/ 3634608 h 7031915"/>
                <a:gd name="connsiteX19" fmla="*/ 7992299 w 8033654"/>
                <a:gd name="connsiteY19" fmla="*/ 3729298 h 7031915"/>
                <a:gd name="connsiteX20" fmla="*/ 7949332 w 8033654"/>
                <a:gd name="connsiteY20" fmla="*/ 3815232 h 7031915"/>
                <a:gd name="connsiteX21" fmla="*/ 6535055 w 8033654"/>
                <a:gd name="connsiteY21" fmla="*/ 6638796 h 7031915"/>
                <a:gd name="connsiteX22" fmla="*/ 6524461 w 8033654"/>
                <a:gd name="connsiteY22" fmla="*/ 6646190 h 7031915"/>
                <a:gd name="connsiteX23" fmla="*/ 6482456 w 8033654"/>
                <a:gd name="connsiteY23" fmla="*/ 6736229 h 7031915"/>
                <a:gd name="connsiteX24" fmla="*/ 6090371 w 8033654"/>
                <a:gd name="connsiteY24" fmla="*/ 7019956 h 7031915"/>
                <a:gd name="connsiteX25" fmla="*/ 5971740 w 8033654"/>
                <a:gd name="connsiteY25" fmla="*/ 7031915 h 7031915"/>
                <a:gd name="connsiteX26" fmla="*/ 5971700 w 8033654"/>
                <a:gd name="connsiteY26" fmla="*/ 7031915 h 7031915"/>
                <a:gd name="connsiteX27" fmla="*/ 2058326 w 8033654"/>
                <a:gd name="connsiteY27" fmla="*/ 7031915 h 7031915"/>
                <a:gd name="connsiteX28" fmla="*/ 2176958 w 8033654"/>
                <a:gd name="connsiteY28" fmla="*/ 7019956 h 7031915"/>
                <a:gd name="connsiteX29" fmla="*/ 2176957 w 8033654"/>
                <a:gd name="connsiteY29" fmla="*/ 7019956 h 7031915"/>
                <a:gd name="connsiteX30" fmla="*/ 2058326 w 8033654"/>
                <a:gd name="connsiteY30" fmla="*/ 7031915 h 7031915"/>
                <a:gd name="connsiteX31" fmla="*/ 2058286 w 8033654"/>
                <a:gd name="connsiteY31" fmla="*/ 7031915 h 7031915"/>
                <a:gd name="connsiteX32" fmla="*/ 1939655 w 8033654"/>
                <a:gd name="connsiteY32" fmla="*/ 7019956 h 7031915"/>
                <a:gd name="connsiteX33" fmla="*/ 1642007 w 8033654"/>
                <a:gd name="connsiteY33" fmla="*/ 6859480 h 7031915"/>
                <a:gd name="connsiteX34" fmla="*/ 1570173 w 8033654"/>
                <a:gd name="connsiteY34" fmla="*/ 6772417 h 7031915"/>
                <a:gd name="connsiteX35" fmla="*/ 1508795 w 8033654"/>
                <a:gd name="connsiteY35" fmla="*/ 6649661 h 7031915"/>
                <a:gd name="connsiteX36" fmla="*/ 1508794 w 8033654"/>
                <a:gd name="connsiteY36" fmla="*/ 6649657 h 7031915"/>
                <a:gd name="connsiteX37" fmla="*/ 115723 w 8033654"/>
                <a:gd name="connsiteY37" fmla="*/ 3863519 h 7031915"/>
                <a:gd name="connsiteX38" fmla="*/ 115722 w 8033654"/>
                <a:gd name="connsiteY38" fmla="*/ 3863518 h 7031915"/>
                <a:gd name="connsiteX39" fmla="*/ 29470 w 8033654"/>
                <a:gd name="connsiteY39" fmla="*/ 3691014 h 7031915"/>
                <a:gd name="connsiteX40" fmla="*/ 11962 w 8033654"/>
                <a:gd name="connsiteY40" fmla="*/ 3634608 h 7031915"/>
                <a:gd name="connsiteX41" fmla="*/ 0 w 8033654"/>
                <a:gd name="connsiteY41" fmla="*/ 3515957 h 7031915"/>
                <a:gd name="connsiteX42" fmla="*/ 11962 w 8033654"/>
                <a:gd name="connsiteY42" fmla="*/ 3397306 h 7031915"/>
                <a:gd name="connsiteX43" fmla="*/ 29470 w 8033654"/>
                <a:gd name="connsiteY43" fmla="*/ 3340901 h 7031915"/>
                <a:gd name="connsiteX44" fmla="*/ 115722 w 8033654"/>
                <a:gd name="connsiteY44" fmla="*/ 3168396 h 7031915"/>
                <a:gd name="connsiteX45" fmla="*/ 115723 w 8033654"/>
                <a:gd name="connsiteY45" fmla="*/ 3168396 h 7031915"/>
                <a:gd name="connsiteX46" fmla="*/ 1508796 w 8033654"/>
                <a:gd name="connsiteY46" fmla="*/ 382255 h 7031915"/>
                <a:gd name="connsiteX47" fmla="*/ 1570174 w 8033654"/>
                <a:gd name="connsiteY47" fmla="*/ 259499 h 7031915"/>
                <a:gd name="connsiteX48" fmla="*/ 1642008 w 8033654"/>
                <a:gd name="connsiteY48" fmla="*/ 172435 h 7031915"/>
                <a:gd name="connsiteX49" fmla="*/ 1939656 w 8033654"/>
                <a:gd name="connsiteY49" fmla="*/ 11959 h 7031915"/>
                <a:gd name="connsiteX50" fmla="*/ 2058287 w 8033654"/>
                <a:gd name="connsiteY50"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6480094 w 8033654"/>
                <a:gd name="connsiteY10" fmla="*/ 292278 h 7031915"/>
                <a:gd name="connsiteX11" fmla="*/ 7949332 w 8033654"/>
                <a:gd name="connsiteY11" fmla="*/ 3216682 h 7031915"/>
                <a:gd name="connsiteX12" fmla="*/ 7992299 w 8033654"/>
                <a:gd name="connsiteY12" fmla="*/ 3302616 h 7031915"/>
                <a:gd name="connsiteX13" fmla="*/ 8021693 w 8033654"/>
                <a:gd name="connsiteY13" fmla="*/ 3397306 h 7031915"/>
                <a:gd name="connsiteX14" fmla="*/ 8033654 w 8033654"/>
                <a:gd name="connsiteY14" fmla="*/ 3515957 h 7031915"/>
                <a:gd name="connsiteX15" fmla="*/ 8021693 w 8033654"/>
                <a:gd name="connsiteY15" fmla="*/ 3634608 h 7031915"/>
                <a:gd name="connsiteX16" fmla="*/ 7992299 w 8033654"/>
                <a:gd name="connsiteY16" fmla="*/ 3729298 h 7031915"/>
                <a:gd name="connsiteX17" fmla="*/ 7949332 w 8033654"/>
                <a:gd name="connsiteY17" fmla="*/ 3815232 h 7031915"/>
                <a:gd name="connsiteX18" fmla="*/ 6535055 w 8033654"/>
                <a:gd name="connsiteY18" fmla="*/ 6638796 h 7031915"/>
                <a:gd name="connsiteX19" fmla="*/ 6524461 w 8033654"/>
                <a:gd name="connsiteY19" fmla="*/ 6646190 h 7031915"/>
                <a:gd name="connsiteX20" fmla="*/ 6482456 w 8033654"/>
                <a:gd name="connsiteY20" fmla="*/ 6736229 h 7031915"/>
                <a:gd name="connsiteX21" fmla="*/ 6090371 w 8033654"/>
                <a:gd name="connsiteY21" fmla="*/ 7019956 h 7031915"/>
                <a:gd name="connsiteX22" fmla="*/ 5971740 w 8033654"/>
                <a:gd name="connsiteY22" fmla="*/ 7031915 h 7031915"/>
                <a:gd name="connsiteX23" fmla="*/ 5971700 w 8033654"/>
                <a:gd name="connsiteY23" fmla="*/ 7031915 h 7031915"/>
                <a:gd name="connsiteX24" fmla="*/ 2058326 w 8033654"/>
                <a:gd name="connsiteY24" fmla="*/ 7031915 h 7031915"/>
                <a:gd name="connsiteX25" fmla="*/ 2176958 w 8033654"/>
                <a:gd name="connsiteY25" fmla="*/ 7019956 h 7031915"/>
                <a:gd name="connsiteX26" fmla="*/ 2176957 w 8033654"/>
                <a:gd name="connsiteY26" fmla="*/ 7019956 h 7031915"/>
                <a:gd name="connsiteX27" fmla="*/ 2058326 w 8033654"/>
                <a:gd name="connsiteY27" fmla="*/ 7031915 h 7031915"/>
                <a:gd name="connsiteX28" fmla="*/ 2058286 w 8033654"/>
                <a:gd name="connsiteY28" fmla="*/ 7031915 h 7031915"/>
                <a:gd name="connsiteX29" fmla="*/ 1939655 w 8033654"/>
                <a:gd name="connsiteY29" fmla="*/ 7019956 h 7031915"/>
                <a:gd name="connsiteX30" fmla="*/ 1642007 w 8033654"/>
                <a:gd name="connsiteY30" fmla="*/ 6859480 h 7031915"/>
                <a:gd name="connsiteX31" fmla="*/ 1570173 w 8033654"/>
                <a:gd name="connsiteY31" fmla="*/ 6772417 h 7031915"/>
                <a:gd name="connsiteX32" fmla="*/ 1508795 w 8033654"/>
                <a:gd name="connsiteY32" fmla="*/ 6649661 h 7031915"/>
                <a:gd name="connsiteX33" fmla="*/ 1508794 w 8033654"/>
                <a:gd name="connsiteY33" fmla="*/ 6649657 h 7031915"/>
                <a:gd name="connsiteX34" fmla="*/ 115723 w 8033654"/>
                <a:gd name="connsiteY34" fmla="*/ 3863519 h 7031915"/>
                <a:gd name="connsiteX35" fmla="*/ 115722 w 8033654"/>
                <a:gd name="connsiteY35" fmla="*/ 3863518 h 7031915"/>
                <a:gd name="connsiteX36" fmla="*/ 29470 w 8033654"/>
                <a:gd name="connsiteY36" fmla="*/ 3691014 h 7031915"/>
                <a:gd name="connsiteX37" fmla="*/ 11962 w 8033654"/>
                <a:gd name="connsiteY37" fmla="*/ 3634608 h 7031915"/>
                <a:gd name="connsiteX38" fmla="*/ 0 w 8033654"/>
                <a:gd name="connsiteY38" fmla="*/ 3515957 h 7031915"/>
                <a:gd name="connsiteX39" fmla="*/ 11962 w 8033654"/>
                <a:gd name="connsiteY39" fmla="*/ 3397306 h 7031915"/>
                <a:gd name="connsiteX40" fmla="*/ 29470 w 8033654"/>
                <a:gd name="connsiteY40" fmla="*/ 3340901 h 7031915"/>
                <a:gd name="connsiteX41" fmla="*/ 115722 w 8033654"/>
                <a:gd name="connsiteY41" fmla="*/ 3168396 h 7031915"/>
                <a:gd name="connsiteX42" fmla="*/ 115723 w 8033654"/>
                <a:gd name="connsiteY42" fmla="*/ 3168396 h 7031915"/>
                <a:gd name="connsiteX43" fmla="*/ 1508796 w 8033654"/>
                <a:gd name="connsiteY43" fmla="*/ 382255 h 7031915"/>
                <a:gd name="connsiteX44" fmla="*/ 1570174 w 8033654"/>
                <a:gd name="connsiteY44" fmla="*/ 259499 h 7031915"/>
                <a:gd name="connsiteX45" fmla="*/ 1642008 w 8033654"/>
                <a:gd name="connsiteY45" fmla="*/ 172435 h 7031915"/>
                <a:gd name="connsiteX46" fmla="*/ 1939656 w 8033654"/>
                <a:gd name="connsiteY46" fmla="*/ 11959 h 7031915"/>
                <a:gd name="connsiteX47" fmla="*/ 2058287 w 8033654"/>
                <a:gd name="connsiteY47"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176957 w 8033654"/>
                <a:gd name="connsiteY25" fmla="*/ 7019956 h 7031915"/>
                <a:gd name="connsiteX26" fmla="*/ 2058326 w 8033654"/>
                <a:gd name="connsiteY26" fmla="*/ 7031915 h 7031915"/>
                <a:gd name="connsiteX27" fmla="*/ 2058286 w 8033654"/>
                <a:gd name="connsiteY27" fmla="*/ 7031915 h 7031915"/>
                <a:gd name="connsiteX28" fmla="*/ 1939655 w 8033654"/>
                <a:gd name="connsiteY28" fmla="*/ 7019956 h 7031915"/>
                <a:gd name="connsiteX29" fmla="*/ 1642007 w 8033654"/>
                <a:gd name="connsiteY29" fmla="*/ 6859480 h 7031915"/>
                <a:gd name="connsiteX30" fmla="*/ 1570173 w 8033654"/>
                <a:gd name="connsiteY30" fmla="*/ 6772417 h 7031915"/>
                <a:gd name="connsiteX31" fmla="*/ 1508795 w 8033654"/>
                <a:gd name="connsiteY31" fmla="*/ 6649661 h 7031915"/>
                <a:gd name="connsiteX32" fmla="*/ 1508794 w 8033654"/>
                <a:gd name="connsiteY32" fmla="*/ 6649657 h 7031915"/>
                <a:gd name="connsiteX33" fmla="*/ 115723 w 8033654"/>
                <a:gd name="connsiteY33" fmla="*/ 3863519 h 7031915"/>
                <a:gd name="connsiteX34" fmla="*/ 115722 w 8033654"/>
                <a:gd name="connsiteY34" fmla="*/ 3863518 h 7031915"/>
                <a:gd name="connsiteX35" fmla="*/ 29470 w 8033654"/>
                <a:gd name="connsiteY35" fmla="*/ 3691014 h 7031915"/>
                <a:gd name="connsiteX36" fmla="*/ 11962 w 8033654"/>
                <a:gd name="connsiteY36" fmla="*/ 3634608 h 7031915"/>
                <a:gd name="connsiteX37" fmla="*/ 0 w 8033654"/>
                <a:gd name="connsiteY37" fmla="*/ 3515957 h 7031915"/>
                <a:gd name="connsiteX38" fmla="*/ 11962 w 8033654"/>
                <a:gd name="connsiteY38" fmla="*/ 3397306 h 7031915"/>
                <a:gd name="connsiteX39" fmla="*/ 29470 w 8033654"/>
                <a:gd name="connsiteY39" fmla="*/ 3340901 h 7031915"/>
                <a:gd name="connsiteX40" fmla="*/ 115722 w 8033654"/>
                <a:gd name="connsiteY40" fmla="*/ 3168396 h 7031915"/>
                <a:gd name="connsiteX41" fmla="*/ 115723 w 8033654"/>
                <a:gd name="connsiteY41" fmla="*/ 3168396 h 7031915"/>
                <a:gd name="connsiteX42" fmla="*/ 1508796 w 8033654"/>
                <a:gd name="connsiteY42" fmla="*/ 382255 h 7031915"/>
                <a:gd name="connsiteX43" fmla="*/ 1570174 w 8033654"/>
                <a:gd name="connsiteY43" fmla="*/ 259499 h 7031915"/>
                <a:gd name="connsiteX44" fmla="*/ 1642008 w 8033654"/>
                <a:gd name="connsiteY44" fmla="*/ 172435 h 7031915"/>
                <a:gd name="connsiteX45" fmla="*/ 1939656 w 8033654"/>
                <a:gd name="connsiteY45" fmla="*/ 11959 h 7031915"/>
                <a:gd name="connsiteX46" fmla="*/ 2058287 w 8033654"/>
                <a:gd name="connsiteY46"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058326 w 8033654"/>
                <a:gd name="connsiteY25" fmla="*/ 7031915 h 7031915"/>
                <a:gd name="connsiteX26" fmla="*/ 2058286 w 8033654"/>
                <a:gd name="connsiteY26" fmla="*/ 7031915 h 7031915"/>
                <a:gd name="connsiteX27" fmla="*/ 1939655 w 8033654"/>
                <a:gd name="connsiteY27" fmla="*/ 7019956 h 7031915"/>
                <a:gd name="connsiteX28" fmla="*/ 1642007 w 8033654"/>
                <a:gd name="connsiteY28" fmla="*/ 6859480 h 7031915"/>
                <a:gd name="connsiteX29" fmla="*/ 1570173 w 8033654"/>
                <a:gd name="connsiteY29" fmla="*/ 6772417 h 7031915"/>
                <a:gd name="connsiteX30" fmla="*/ 1508795 w 8033654"/>
                <a:gd name="connsiteY30" fmla="*/ 6649661 h 7031915"/>
                <a:gd name="connsiteX31" fmla="*/ 1508794 w 8033654"/>
                <a:gd name="connsiteY31" fmla="*/ 6649657 h 7031915"/>
                <a:gd name="connsiteX32" fmla="*/ 115723 w 8033654"/>
                <a:gd name="connsiteY32" fmla="*/ 3863519 h 7031915"/>
                <a:gd name="connsiteX33" fmla="*/ 115722 w 8033654"/>
                <a:gd name="connsiteY33" fmla="*/ 3863518 h 7031915"/>
                <a:gd name="connsiteX34" fmla="*/ 29470 w 8033654"/>
                <a:gd name="connsiteY34" fmla="*/ 3691014 h 7031915"/>
                <a:gd name="connsiteX35" fmla="*/ 11962 w 8033654"/>
                <a:gd name="connsiteY35" fmla="*/ 3634608 h 7031915"/>
                <a:gd name="connsiteX36" fmla="*/ 0 w 8033654"/>
                <a:gd name="connsiteY36" fmla="*/ 3515957 h 7031915"/>
                <a:gd name="connsiteX37" fmla="*/ 11962 w 8033654"/>
                <a:gd name="connsiteY37" fmla="*/ 3397306 h 7031915"/>
                <a:gd name="connsiteX38" fmla="*/ 29470 w 8033654"/>
                <a:gd name="connsiteY38" fmla="*/ 3340901 h 7031915"/>
                <a:gd name="connsiteX39" fmla="*/ 115722 w 8033654"/>
                <a:gd name="connsiteY39" fmla="*/ 3168396 h 7031915"/>
                <a:gd name="connsiteX40" fmla="*/ 115723 w 8033654"/>
                <a:gd name="connsiteY40" fmla="*/ 3168396 h 7031915"/>
                <a:gd name="connsiteX41" fmla="*/ 1508796 w 8033654"/>
                <a:gd name="connsiteY41" fmla="*/ 382255 h 7031915"/>
                <a:gd name="connsiteX42" fmla="*/ 1570174 w 8033654"/>
                <a:gd name="connsiteY42" fmla="*/ 259499 h 7031915"/>
                <a:gd name="connsiteX43" fmla="*/ 1642008 w 8033654"/>
                <a:gd name="connsiteY43" fmla="*/ 172435 h 7031915"/>
                <a:gd name="connsiteX44" fmla="*/ 1939656 w 8033654"/>
                <a:gd name="connsiteY44" fmla="*/ 11959 h 7031915"/>
                <a:gd name="connsiteX45" fmla="*/ 2058287 w 8033654"/>
                <a:gd name="connsiteY45"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058326 w 8033654"/>
                <a:gd name="connsiteY24" fmla="*/ 7031915 h 7031915"/>
                <a:gd name="connsiteX25" fmla="*/ 2058286 w 8033654"/>
                <a:gd name="connsiteY25" fmla="*/ 7031915 h 7031915"/>
                <a:gd name="connsiteX26" fmla="*/ 1939655 w 8033654"/>
                <a:gd name="connsiteY26" fmla="*/ 7019956 h 7031915"/>
                <a:gd name="connsiteX27" fmla="*/ 1642007 w 8033654"/>
                <a:gd name="connsiteY27" fmla="*/ 6859480 h 7031915"/>
                <a:gd name="connsiteX28" fmla="*/ 1570173 w 8033654"/>
                <a:gd name="connsiteY28" fmla="*/ 6772417 h 7031915"/>
                <a:gd name="connsiteX29" fmla="*/ 1508795 w 8033654"/>
                <a:gd name="connsiteY29" fmla="*/ 6649661 h 7031915"/>
                <a:gd name="connsiteX30" fmla="*/ 1508794 w 8033654"/>
                <a:gd name="connsiteY30" fmla="*/ 6649657 h 7031915"/>
                <a:gd name="connsiteX31" fmla="*/ 115723 w 8033654"/>
                <a:gd name="connsiteY31" fmla="*/ 3863519 h 7031915"/>
                <a:gd name="connsiteX32" fmla="*/ 115722 w 8033654"/>
                <a:gd name="connsiteY32" fmla="*/ 3863518 h 7031915"/>
                <a:gd name="connsiteX33" fmla="*/ 29470 w 8033654"/>
                <a:gd name="connsiteY33" fmla="*/ 3691014 h 7031915"/>
                <a:gd name="connsiteX34" fmla="*/ 11962 w 8033654"/>
                <a:gd name="connsiteY34" fmla="*/ 3634608 h 7031915"/>
                <a:gd name="connsiteX35" fmla="*/ 0 w 8033654"/>
                <a:gd name="connsiteY35" fmla="*/ 3515957 h 7031915"/>
                <a:gd name="connsiteX36" fmla="*/ 11962 w 8033654"/>
                <a:gd name="connsiteY36" fmla="*/ 3397306 h 7031915"/>
                <a:gd name="connsiteX37" fmla="*/ 29470 w 8033654"/>
                <a:gd name="connsiteY37" fmla="*/ 3340901 h 7031915"/>
                <a:gd name="connsiteX38" fmla="*/ 115722 w 8033654"/>
                <a:gd name="connsiteY38" fmla="*/ 3168396 h 7031915"/>
                <a:gd name="connsiteX39" fmla="*/ 115723 w 8033654"/>
                <a:gd name="connsiteY39" fmla="*/ 3168396 h 7031915"/>
                <a:gd name="connsiteX40" fmla="*/ 1508796 w 8033654"/>
                <a:gd name="connsiteY40" fmla="*/ 382255 h 7031915"/>
                <a:gd name="connsiteX41" fmla="*/ 1570174 w 8033654"/>
                <a:gd name="connsiteY41" fmla="*/ 259499 h 7031915"/>
                <a:gd name="connsiteX42" fmla="*/ 1642008 w 8033654"/>
                <a:gd name="connsiteY42" fmla="*/ 172435 h 7031915"/>
                <a:gd name="connsiteX43" fmla="*/ 1939656 w 8033654"/>
                <a:gd name="connsiteY43" fmla="*/ 11959 h 7031915"/>
                <a:gd name="connsiteX44" fmla="*/ 2058287 w 8033654"/>
                <a:gd name="connsiteY44"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482456 w 8033654"/>
                <a:gd name="connsiteY18" fmla="*/ 6736229 h 7031915"/>
                <a:gd name="connsiteX19" fmla="*/ 6090371 w 8033654"/>
                <a:gd name="connsiteY19" fmla="*/ 7019956 h 7031915"/>
                <a:gd name="connsiteX20" fmla="*/ 5971740 w 8033654"/>
                <a:gd name="connsiteY20" fmla="*/ 7031915 h 7031915"/>
                <a:gd name="connsiteX21" fmla="*/ 5971700 w 8033654"/>
                <a:gd name="connsiteY21" fmla="*/ 7031915 h 7031915"/>
                <a:gd name="connsiteX22" fmla="*/ 2058326 w 8033654"/>
                <a:gd name="connsiteY22" fmla="*/ 7031915 h 7031915"/>
                <a:gd name="connsiteX23" fmla="*/ 2058326 w 8033654"/>
                <a:gd name="connsiteY23" fmla="*/ 7031915 h 7031915"/>
                <a:gd name="connsiteX24" fmla="*/ 2058286 w 8033654"/>
                <a:gd name="connsiteY24" fmla="*/ 7031915 h 7031915"/>
                <a:gd name="connsiteX25" fmla="*/ 1939655 w 8033654"/>
                <a:gd name="connsiteY25" fmla="*/ 7019956 h 7031915"/>
                <a:gd name="connsiteX26" fmla="*/ 1642007 w 8033654"/>
                <a:gd name="connsiteY26" fmla="*/ 6859480 h 7031915"/>
                <a:gd name="connsiteX27" fmla="*/ 1570173 w 8033654"/>
                <a:gd name="connsiteY27" fmla="*/ 6772417 h 7031915"/>
                <a:gd name="connsiteX28" fmla="*/ 1508795 w 8033654"/>
                <a:gd name="connsiteY28" fmla="*/ 6649661 h 7031915"/>
                <a:gd name="connsiteX29" fmla="*/ 1508794 w 8033654"/>
                <a:gd name="connsiteY29" fmla="*/ 6649657 h 7031915"/>
                <a:gd name="connsiteX30" fmla="*/ 115723 w 8033654"/>
                <a:gd name="connsiteY30" fmla="*/ 3863519 h 7031915"/>
                <a:gd name="connsiteX31" fmla="*/ 115722 w 8033654"/>
                <a:gd name="connsiteY31" fmla="*/ 3863518 h 7031915"/>
                <a:gd name="connsiteX32" fmla="*/ 29470 w 8033654"/>
                <a:gd name="connsiteY32" fmla="*/ 3691014 h 7031915"/>
                <a:gd name="connsiteX33" fmla="*/ 11962 w 8033654"/>
                <a:gd name="connsiteY33" fmla="*/ 3634608 h 7031915"/>
                <a:gd name="connsiteX34" fmla="*/ 0 w 8033654"/>
                <a:gd name="connsiteY34" fmla="*/ 3515957 h 7031915"/>
                <a:gd name="connsiteX35" fmla="*/ 11962 w 8033654"/>
                <a:gd name="connsiteY35" fmla="*/ 3397306 h 7031915"/>
                <a:gd name="connsiteX36" fmla="*/ 29470 w 8033654"/>
                <a:gd name="connsiteY36" fmla="*/ 3340901 h 7031915"/>
                <a:gd name="connsiteX37" fmla="*/ 115722 w 8033654"/>
                <a:gd name="connsiteY37" fmla="*/ 3168396 h 7031915"/>
                <a:gd name="connsiteX38" fmla="*/ 115723 w 8033654"/>
                <a:gd name="connsiteY38" fmla="*/ 3168396 h 7031915"/>
                <a:gd name="connsiteX39" fmla="*/ 1508796 w 8033654"/>
                <a:gd name="connsiteY39" fmla="*/ 382255 h 7031915"/>
                <a:gd name="connsiteX40" fmla="*/ 1570174 w 8033654"/>
                <a:gd name="connsiteY40" fmla="*/ 259499 h 7031915"/>
                <a:gd name="connsiteX41" fmla="*/ 1642008 w 8033654"/>
                <a:gd name="connsiteY41" fmla="*/ 172435 h 7031915"/>
                <a:gd name="connsiteX42" fmla="*/ 1939656 w 8033654"/>
                <a:gd name="connsiteY42" fmla="*/ 11959 h 7031915"/>
                <a:gd name="connsiteX43" fmla="*/ 2058287 w 8033654"/>
                <a:gd name="connsiteY43"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482456 w 8033654"/>
                <a:gd name="connsiteY17" fmla="*/ 6736229 h 7031915"/>
                <a:gd name="connsiteX18" fmla="*/ 6090371 w 8033654"/>
                <a:gd name="connsiteY18" fmla="*/ 7019956 h 7031915"/>
                <a:gd name="connsiteX19" fmla="*/ 5971740 w 8033654"/>
                <a:gd name="connsiteY19" fmla="*/ 7031915 h 7031915"/>
                <a:gd name="connsiteX20" fmla="*/ 5971700 w 8033654"/>
                <a:gd name="connsiteY20" fmla="*/ 7031915 h 7031915"/>
                <a:gd name="connsiteX21" fmla="*/ 2058326 w 8033654"/>
                <a:gd name="connsiteY21" fmla="*/ 7031915 h 7031915"/>
                <a:gd name="connsiteX22" fmla="*/ 2058326 w 8033654"/>
                <a:gd name="connsiteY22" fmla="*/ 7031915 h 7031915"/>
                <a:gd name="connsiteX23" fmla="*/ 2058286 w 8033654"/>
                <a:gd name="connsiteY23" fmla="*/ 7031915 h 7031915"/>
                <a:gd name="connsiteX24" fmla="*/ 1939655 w 8033654"/>
                <a:gd name="connsiteY24" fmla="*/ 7019956 h 7031915"/>
                <a:gd name="connsiteX25" fmla="*/ 1642007 w 8033654"/>
                <a:gd name="connsiteY25" fmla="*/ 6859480 h 7031915"/>
                <a:gd name="connsiteX26" fmla="*/ 1570173 w 8033654"/>
                <a:gd name="connsiteY26" fmla="*/ 6772417 h 7031915"/>
                <a:gd name="connsiteX27" fmla="*/ 1508795 w 8033654"/>
                <a:gd name="connsiteY27" fmla="*/ 6649661 h 7031915"/>
                <a:gd name="connsiteX28" fmla="*/ 1508794 w 8033654"/>
                <a:gd name="connsiteY28" fmla="*/ 6649657 h 7031915"/>
                <a:gd name="connsiteX29" fmla="*/ 115723 w 8033654"/>
                <a:gd name="connsiteY29" fmla="*/ 3863519 h 7031915"/>
                <a:gd name="connsiteX30" fmla="*/ 115722 w 8033654"/>
                <a:gd name="connsiteY30" fmla="*/ 3863518 h 7031915"/>
                <a:gd name="connsiteX31" fmla="*/ 29470 w 8033654"/>
                <a:gd name="connsiteY31" fmla="*/ 3691014 h 7031915"/>
                <a:gd name="connsiteX32" fmla="*/ 11962 w 8033654"/>
                <a:gd name="connsiteY32" fmla="*/ 3634608 h 7031915"/>
                <a:gd name="connsiteX33" fmla="*/ 0 w 8033654"/>
                <a:gd name="connsiteY33" fmla="*/ 3515957 h 7031915"/>
                <a:gd name="connsiteX34" fmla="*/ 11962 w 8033654"/>
                <a:gd name="connsiteY34" fmla="*/ 3397306 h 7031915"/>
                <a:gd name="connsiteX35" fmla="*/ 29470 w 8033654"/>
                <a:gd name="connsiteY35" fmla="*/ 3340901 h 7031915"/>
                <a:gd name="connsiteX36" fmla="*/ 115722 w 8033654"/>
                <a:gd name="connsiteY36" fmla="*/ 3168396 h 7031915"/>
                <a:gd name="connsiteX37" fmla="*/ 115723 w 8033654"/>
                <a:gd name="connsiteY37" fmla="*/ 3168396 h 7031915"/>
                <a:gd name="connsiteX38" fmla="*/ 1508796 w 8033654"/>
                <a:gd name="connsiteY38" fmla="*/ 382255 h 7031915"/>
                <a:gd name="connsiteX39" fmla="*/ 1570174 w 8033654"/>
                <a:gd name="connsiteY39" fmla="*/ 259499 h 7031915"/>
                <a:gd name="connsiteX40" fmla="*/ 1642008 w 8033654"/>
                <a:gd name="connsiteY40" fmla="*/ 172435 h 7031915"/>
                <a:gd name="connsiteX41" fmla="*/ 1939656 w 8033654"/>
                <a:gd name="connsiteY41" fmla="*/ 11959 h 7031915"/>
                <a:gd name="connsiteX42" fmla="*/ 2058287 w 8033654"/>
                <a:gd name="connsiteY42"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7949332 w 8033654"/>
                <a:gd name="connsiteY9" fmla="*/ 3216682 h 7031915"/>
                <a:gd name="connsiteX10" fmla="*/ 7992299 w 8033654"/>
                <a:gd name="connsiteY10" fmla="*/ 3302616 h 7031915"/>
                <a:gd name="connsiteX11" fmla="*/ 8021693 w 8033654"/>
                <a:gd name="connsiteY11" fmla="*/ 3397306 h 7031915"/>
                <a:gd name="connsiteX12" fmla="*/ 8033654 w 8033654"/>
                <a:gd name="connsiteY12" fmla="*/ 3515957 h 7031915"/>
                <a:gd name="connsiteX13" fmla="*/ 8021693 w 8033654"/>
                <a:gd name="connsiteY13" fmla="*/ 3634608 h 7031915"/>
                <a:gd name="connsiteX14" fmla="*/ 7992299 w 8033654"/>
                <a:gd name="connsiteY14" fmla="*/ 3729298 h 7031915"/>
                <a:gd name="connsiteX15" fmla="*/ 7949332 w 8033654"/>
                <a:gd name="connsiteY15" fmla="*/ 3815232 h 7031915"/>
                <a:gd name="connsiteX16" fmla="*/ 6482456 w 8033654"/>
                <a:gd name="connsiteY16" fmla="*/ 6736229 h 7031915"/>
                <a:gd name="connsiteX17" fmla="*/ 6090371 w 8033654"/>
                <a:gd name="connsiteY17" fmla="*/ 7019956 h 7031915"/>
                <a:gd name="connsiteX18" fmla="*/ 5971740 w 8033654"/>
                <a:gd name="connsiteY18" fmla="*/ 7031915 h 7031915"/>
                <a:gd name="connsiteX19" fmla="*/ 5971700 w 8033654"/>
                <a:gd name="connsiteY19" fmla="*/ 7031915 h 7031915"/>
                <a:gd name="connsiteX20" fmla="*/ 2058326 w 8033654"/>
                <a:gd name="connsiteY20" fmla="*/ 7031915 h 7031915"/>
                <a:gd name="connsiteX21" fmla="*/ 2058326 w 8033654"/>
                <a:gd name="connsiteY21" fmla="*/ 7031915 h 7031915"/>
                <a:gd name="connsiteX22" fmla="*/ 2058286 w 8033654"/>
                <a:gd name="connsiteY22" fmla="*/ 7031915 h 7031915"/>
                <a:gd name="connsiteX23" fmla="*/ 1939655 w 8033654"/>
                <a:gd name="connsiteY23" fmla="*/ 7019956 h 7031915"/>
                <a:gd name="connsiteX24" fmla="*/ 1642007 w 8033654"/>
                <a:gd name="connsiteY24" fmla="*/ 6859480 h 7031915"/>
                <a:gd name="connsiteX25" fmla="*/ 1570173 w 8033654"/>
                <a:gd name="connsiteY25" fmla="*/ 6772417 h 7031915"/>
                <a:gd name="connsiteX26" fmla="*/ 1508795 w 8033654"/>
                <a:gd name="connsiteY26" fmla="*/ 6649661 h 7031915"/>
                <a:gd name="connsiteX27" fmla="*/ 1508794 w 8033654"/>
                <a:gd name="connsiteY27" fmla="*/ 6649657 h 7031915"/>
                <a:gd name="connsiteX28" fmla="*/ 115723 w 8033654"/>
                <a:gd name="connsiteY28" fmla="*/ 3863519 h 7031915"/>
                <a:gd name="connsiteX29" fmla="*/ 115722 w 8033654"/>
                <a:gd name="connsiteY29" fmla="*/ 3863518 h 7031915"/>
                <a:gd name="connsiteX30" fmla="*/ 29470 w 8033654"/>
                <a:gd name="connsiteY30" fmla="*/ 3691014 h 7031915"/>
                <a:gd name="connsiteX31" fmla="*/ 11962 w 8033654"/>
                <a:gd name="connsiteY31" fmla="*/ 3634608 h 7031915"/>
                <a:gd name="connsiteX32" fmla="*/ 0 w 8033654"/>
                <a:gd name="connsiteY32" fmla="*/ 3515957 h 7031915"/>
                <a:gd name="connsiteX33" fmla="*/ 11962 w 8033654"/>
                <a:gd name="connsiteY33" fmla="*/ 3397306 h 7031915"/>
                <a:gd name="connsiteX34" fmla="*/ 29470 w 8033654"/>
                <a:gd name="connsiteY34" fmla="*/ 3340901 h 7031915"/>
                <a:gd name="connsiteX35" fmla="*/ 115722 w 8033654"/>
                <a:gd name="connsiteY35" fmla="*/ 3168396 h 7031915"/>
                <a:gd name="connsiteX36" fmla="*/ 115723 w 8033654"/>
                <a:gd name="connsiteY36" fmla="*/ 3168396 h 7031915"/>
                <a:gd name="connsiteX37" fmla="*/ 1508796 w 8033654"/>
                <a:gd name="connsiteY37" fmla="*/ 382255 h 7031915"/>
                <a:gd name="connsiteX38" fmla="*/ 1570174 w 8033654"/>
                <a:gd name="connsiteY38" fmla="*/ 259499 h 7031915"/>
                <a:gd name="connsiteX39" fmla="*/ 1642008 w 8033654"/>
                <a:gd name="connsiteY39" fmla="*/ 172435 h 7031915"/>
                <a:gd name="connsiteX40" fmla="*/ 1939656 w 8033654"/>
                <a:gd name="connsiteY40" fmla="*/ 11959 h 7031915"/>
                <a:gd name="connsiteX41" fmla="*/ 2058287 w 8033654"/>
                <a:gd name="connsiteY41" fmla="*/ 0 h 7031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033654" h="7031915">
                  <a:moveTo>
                    <a:pt x="2058287" y="0"/>
                  </a:moveTo>
                  <a:lnTo>
                    <a:pt x="2058326" y="0"/>
                  </a:lnTo>
                  <a:lnTo>
                    <a:pt x="5971699" y="0"/>
                  </a:lnTo>
                  <a:lnTo>
                    <a:pt x="5971700" y="0"/>
                  </a:lnTo>
                  <a:lnTo>
                    <a:pt x="5971740" y="0"/>
                  </a:lnTo>
                  <a:lnTo>
                    <a:pt x="6090371" y="11959"/>
                  </a:lnTo>
                  <a:cubicBezTo>
                    <a:pt x="6190975" y="32545"/>
                    <a:pt x="6282232" y="78792"/>
                    <a:pt x="6357004" y="143562"/>
                  </a:cubicBezTo>
                  <a:lnTo>
                    <a:pt x="6421756" y="209878"/>
                  </a:lnTo>
                  <a:lnTo>
                    <a:pt x="6426018" y="214243"/>
                  </a:lnTo>
                  <a:lnTo>
                    <a:pt x="7949332" y="3216682"/>
                  </a:lnTo>
                  <a:lnTo>
                    <a:pt x="7992299" y="3302616"/>
                  </a:lnTo>
                  <a:lnTo>
                    <a:pt x="8021693" y="3397306"/>
                  </a:lnTo>
                  <a:cubicBezTo>
                    <a:pt x="8029535" y="3435632"/>
                    <a:pt x="8033654" y="3475313"/>
                    <a:pt x="8033654" y="3515957"/>
                  </a:cubicBezTo>
                  <a:cubicBezTo>
                    <a:pt x="8033654" y="3556601"/>
                    <a:pt x="8029535" y="3596283"/>
                    <a:pt x="8021693" y="3634608"/>
                  </a:cubicBezTo>
                  <a:lnTo>
                    <a:pt x="7992299" y="3729298"/>
                  </a:lnTo>
                  <a:lnTo>
                    <a:pt x="7949332" y="3815232"/>
                  </a:lnTo>
                  <a:lnTo>
                    <a:pt x="6482456" y="6736229"/>
                  </a:lnTo>
                  <a:cubicBezTo>
                    <a:pt x="6399753" y="6880056"/>
                    <a:pt x="6258044" y="6985646"/>
                    <a:pt x="6090371" y="7019956"/>
                  </a:cubicBezTo>
                  <a:lnTo>
                    <a:pt x="5971740" y="7031915"/>
                  </a:lnTo>
                  <a:lnTo>
                    <a:pt x="5971700" y="7031915"/>
                  </a:lnTo>
                  <a:lnTo>
                    <a:pt x="2058326" y="7031915"/>
                  </a:lnTo>
                  <a:lnTo>
                    <a:pt x="2058326" y="7031915"/>
                  </a:lnTo>
                  <a:lnTo>
                    <a:pt x="2058286" y="7031915"/>
                  </a:lnTo>
                  <a:lnTo>
                    <a:pt x="1939655" y="7019956"/>
                  </a:lnTo>
                  <a:cubicBezTo>
                    <a:pt x="1824680" y="6996429"/>
                    <a:pt x="1721912" y="6939386"/>
                    <a:pt x="1642007" y="6859480"/>
                  </a:cubicBezTo>
                  <a:lnTo>
                    <a:pt x="1570173" y="6772417"/>
                  </a:lnTo>
                  <a:lnTo>
                    <a:pt x="1508795" y="6649661"/>
                  </a:lnTo>
                  <a:cubicBezTo>
                    <a:pt x="1508795" y="6649660"/>
                    <a:pt x="1508794" y="6649658"/>
                    <a:pt x="1508794" y="6649657"/>
                  </a:cubicBezTo>
                  <a:lnTo>
                    <a:pt x="115723" y="3863519"/>
                  </a:lnTo>
                  <a:lnTo>
                    <a:pt x="115722" y="3863518"/>
                  </a:lnTo>
                  <a:lnTo>
                    <a:pt x="29470" y="3691014"/>
                  </a:lnTo>
                  <a:lnTo>
                    <a:pt x="11962" y="3634608"/>
                  </a:lnTo>
                  <a:cubicBezTo>
                    <a:pt x="4119" y="3596283"/>
                    <a:pt x="0" y="3556601"/>
                    <a:pt x="0" y="3515957"/>
                  </a:cubicBezTo>
                  <a:cubicBezTo>
                    <a:pt x="0" y="3475313"/>
                    <a:pt x="4119" y="3435632"/>
                    <a:pt x="11962" y="3397306"/>
                  </a:cubicBezTo>
                  <a:lnTo>
                    <a:pt x="29470" y="3340901"/>
                  </a:lnTo>
                  <a:lnTo>
                    <a:pt x="115722" y="3168396"/>
                  </a:lnTo>
                  <a:lnTo>
                    <a:pt x="115723" y="3168396"/>
                  </a:lnTo>
                  <a:lnTo>
                    <a:pt x="1508796" y="382255"/>
                  </a:lnTo>
                  <a:lnTo>
                    <a:pt x="1570174" y="259499"/>
                  </a:lnTo>
                  <a:lnTo>
                    <a:pt x="1642008" y="172435"/>
                  </a:lnTo>
                  <a:cubicBezTo>
                    <a:pt x="1721913" y="92530"/>
                    <a:pt x="1824680" y="35486"/>
                    <a:pt x="1939656" y="11959"/>
                  </a:cubicBezTo>
                  <a:lnTo>
                    <a:pt x="2058287" y="0"/>
                  </a:lnTo>
                  <a:close/>
                </a:path>
              </a:pathLst>
            </a:custGeom>
            <a:noFill/>
            <a:ln w="76200">
              <a:solidFill>
                <a:schemeClr val="accent6"/>
              </a:solidFill>
            </a:ln>
            <a:effectLst>
              <a:outerShdw blurRad="368300" sx="102000" sy="102000" algn="ctr"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8" name="椭圆 20"/>
            <p:cNvSpPr/>
            <p:nvPr/>
          </p:nvSpPr>
          <p:spPr>
            <a:xfrm>
              <a:off x="9678476" y="2397920"/>
              <a:ext cx="676558" cy="536799"/>
            </a:xfrm>
            <a:custGeom>
              <a:avLst/>
              <a:gdLst>
                <a:gd name="connsiteX0" fmla="*/ 112713 w 338138"/>
                <a:gd name="connsiteY0" fmla="*/ 239713 h 268288"/>
                <a:gd name="connsiteX1" fmla="*/ 103188 w 338138"/>
                <a:gd name="connsiteY1" fmla="*/ 248445 h 268288"/>
                <a:gd name="connsiteX2" fmla="*/ 112713 w 338138"/>
                <a:gd name="connsiteY2" fmla="*/ 257177 h 268288"/>
                <a:gd name="connsiteX3" fmla="*/ 122238 w 338138"/>
                <a:gd name="connsiteY3" fmla="*/ 248445 h 268288"/>
                <a:gd name="connsiteX4" fmla="*/ 112713 w 338138"/>
                <a:gd name="connsiteY4" fmla="*/ 239713 h 268288"/>
                <a:gd name="connsiteX5" fmla="*/ 150813 w 338138"/>
                <a:gd name="connsiteY5" fmla="*/ 207963 h 268288"/>
                <a:gd name="connsiteX6" fmla="*/ 161272 w 338138"/>
                <a:gd name="connsiteY6" fmla="*/ 215901 h 268288"/>
                <a:gd name="connsiteX7" fmla="*/ 173038 w 338138"/>
                <a:gd name="connsiteY7" fmla="*/ 207963 h 268288"/>
                <a:gd name="connsiteX8" fmla="*/ 161272 w 338138"/>
                <a:gd name="connsiteY8" fmla="*/ 207963 h 268288"/>
                <a:gd name="connsiteX9" fmla="*/ 150813 w 338138"/>
                <a:gd name="connsiteY9" fmla="*/ 207963 h 268288"/>
                <a:gd name="connsiteX10" fmla="*/ 271501 w 338138"/>
                <a:gd name="connsiteY10" fmla="*/ 187325 h 268288"/>
                <a:gd name="connsiteX11" fmla="*/ 191197 w 338138"/>
                <a:gd name="connsiteY11" fmla="*/ 206131 h 268288"/>
                <a:gd name="connsiteX12" fmla="*/ 171450 w 338138"/>
                <a:gd name="connsiteY12" fmla="*/ 222250 h 268288"/>
                <a:gd name="connsiteX13" fmla="*/ 267552 w 338138"/>
                <a:gd name="connsiteY13" fmla="*/ 241056 h 268288"/>
                <a:gd name="connsiteX14" fmla="*/ 271501 w 338138"/>
                <a:gd name="connsiteY14" fmla="*/ 187325 h 268288"/>
                <a:gd name="connsiteX15" fmla="*/ 52349 w 338138"/>
                <a:gd name="connsiteY15" fmla="*/ 187325 h 268288"/>
                <a:gd name="connsiteX16" fmla="*/ 56298 w 338138"/>
                <a:gd name="connsiteY16" fmla="*/ 240017 h 268288"/>
                <a:gd name="connsiteX17" fmla="*/ 93159 w 338138"/>
                <a:gd name="connsiteY17" fmla="*/ 246603 h 268288"/>
                <a:gd name="connsiteX18" fmla="*/ 112906 w 338138"/>
                <a:gd name="connsiteY18" fmla="*/ 228161 h 268288"/>
                <a:gd name="connsiteX19" fmla="*/ 128704 w 338138"/>
                <a:gd name="connsiteY19" fmla="*/ 234748 h 268288"/>
                <a:gd name="connsiteX20" fmla="*/ 152400 w 338138"/>
                <a:gd name="connsiteY20" fmla="*/ 221575 h 268288"/>
                <a:gd name="connsiteX21" fmla="*/ 132653 w 338138"/>
                <a:gd name="connsiteY21" fmla="*/ 205767 h 268288"/>
                <a:gd name="connsiteX22" fmla="*/ 52349 w 338138"/>
                <a:gd name="connsiteY22" fmla="*/ 187325 h 268288"/>
                <a:gd name="connsiteX23" fmla="*/ 251163 w 338138"/>
                <a:gd name="connsiteY23" fmla="*/ 142875 h 268288"/>
                <a:gd name="connsiteX24" fmla="*/ 214279 w 338138"/>
                <a:gd name="connsiteY24" fmla="*/ 187203 h 268288"/>
                <a:gd name="connsiteX25" fmla="*/ 206375 w 338138"/>
                <a:gd name="connsiteY25" fmla="*/ 195263 h 268288"/>
                <a:gd name="connsiteX26" fmla="*/ 268288 w 338138"/>
                <a:gd name="connsiteY26" fmla="*/ 177800 h 268288"/>
                <a:gd name="connsiteX27" fmla="*/ 251163 w 338138"/>
                <a:gd name="connsiteY27" fmla="*/ 142875 h 268288"/>
                <a:gd name="connsiteX28" fmla="*/ 72688 w 338138"/>
                <a:gd name="connsiteY28" fmla="*/ 142875 h 268288"/>
                <a:gd name="connsiteX29" fmla="*/ 55563 w 338138"/>
                <a:gd name="connsiteY29" fmla="*/ 177800 h 268288"/>
                <a:gd name="connsiteX30" fmla="*/ 117476 w 338138"/>
                <a:gd name="connsiteY30" fmla="*/ 195263 h 268288"/>
                <a:gd name="connsiteX31" fmla="*/ 109572 w 338138"/>
                <a:gd name="connsiteY31" fmla="*/ 187203 h 268288"/>
                <a:gd name="connsiteX32" fmla="*/ 72688 w 338138"/>
                <a:gd name="connsiteY32" fmla="*/ 142875 h 268288"/>
                <a:gd name="connsiteX33" fmla="*/ 318295 w 338138"/>
                <a:gd name="connsiteY33" fmla="*/ 125413 h 268288"/>
                <a:gd name="connsiteX34" fmla="*/ 309563 w 338138"/>
                <a:gd name="connsiteY34" fmla="*/ 134145 h 268288"/>
                <a:gd name="connsiteX35" fmla="*/ 318295 w 338138"/>
                <a:gd name="connsiteY35" fmla="*/ 142877 h 268288"/>
                <a:gd name="connsiteX36" fmla="*/ 327027 w 338138"/>
                <a:gd name="connsiteY36" fmla="*/ 134145 h 268288"/>
                <a:gd name="connsiteX37" fmla="*/ 318295 w 338138"/>
                <a:gd name="connsiteY37" fmla="*/ 125413 h 268288"/>
                <a:gd name="connsiteX38" fmla="*/ 278456 w 338138"/>
                <a:gd name="connsiteY38" fmla="*/ 95250 h 268288"/>
                <a:gd name="connsiteX39" fmla="*/ 257175 w 338138"/>
                <a:gd name="connsiteY39" fmla="*/ 134144 h 268288"/>
                <a:gd name="connsiteX40" fmla="*/ 278456 w 338138"/>
                <a:gd name="connsiteY40" fmla="*/ 173038 h 268288"/>
                <a:gd name="connsiteX41" fmla="*/ 306388 w 338138"/>
                <a:gd name="connsiteY41" fmla="*/ 150998 h 268288"/>
                <a:gd name="connsiteX42" fmla="*/ 297077 w 338138"/>
                <a:gd name="connsiteY42" fmla="*/ 134144 h 268288"/>
                <a:gd name="connsiteX43" fmla="*/ 306388 w 338138"/>
                <a:gd name="connsiteY43" fmla="*/ 117290 h 268288"/>
                <a:gd name="connsiteX44" fmla="*/ 278456 w 338138"/>
                <a:gd name="connsiteY44" fmla="*/ 95250 h 268288"/>
                <a:gd name="connsiteX45" fmla="*/ 45509 w 338138"/>
                <a:gd name="connsiteY45" fmla="*/ 95250 h 268288"/>
                <a:gd name="connsiteX46" fmla="*/ 11113 w 338138"/>
                <a:gd name="connsiteY46" fmla="*/ 134144 h 268288"/>
                <a:gd name="connsiteX47" fmla="*/ 45509 w 338138"/>
                <a:gd name="connsiteY47" fmla="*/ 173038 h 268288"/>
                <a:gd name="connsiteX48" fmla="*/ 66676 w 338138"/>
                <a:gd name="connsiteY48" fmla="*/ 134144 h 268288"/>
                <a:gd name="connsiteX49" fmla="*/ 45509 w 338138"/>
                <a:gd name="connsiteY49" fmla="*/ 95250 h 268288"/>
                <a:gd name="connsiteX50" fmla="*/ 206375 w 338138"/>
                <a:gd name="connsiteY50" fmla="*/ 73025 h 268288"/>
                <a:gd name="connsiteX51" fmla="*/ 214279 w 338138"/>
                <a:gd name="connsiteY51" fmla="*/ 81046 h 268288"/>
                <a:gd name="connsiteX52" fmla="*/ 251163 w 338138"/>
                <a:gd name="connsiteY52" fmla="*/ 123825 h 268288"/>
                <a:gd name="connsiteX53" fmla="*/ 268288 w 338138"/>
                <a:gd name="connsiteY53" fmla="*/ 89067 h 268288"/>
                <a:gd name="connsiteX54" fmla="*/ 206375 w 338138"/>
                <a:gd name="connsiteY54" fmla="*/ 73025 h 268288"/>
                <a:gd name="connsiteX55" fmla="*/ 117476 w 338138"/>
                <a:gd name="connsiteY55" fmla="*/ 73025 h 268288"/>
                <a:gd name="connsiteX56" fmla="*/ 55563 w 338138"/>
                <a:gd name="connsiteY56" fmla="*/ 89067 h 268288"/>
                <a:gd name="connsiteX57" fmla="*/ 72688 w 338138"/>
                <a:gd name="connsiteY57" fmla="*/ 123825 h 268288"/>
                <a:gd name="connsiteX58" fmla="*/ 109572 w 338138"/>
                <a:gd name="connsiteY58" fmla="*/ 81046 h 268288"/>
                <a:gd name="connsiteX59" fmla="*/ 117476 w 338138"/>
                <a:gd name="connsiteY59" fmla="*/ 73025 h 268288"/>
                <a:gd name="connsiteX60" fmla="*/ 136169 w 338138"/>
                <a:gd name="connsiteY60" fmla="*/ 72744 h 268288"/>
                <a:gd name="connsiteX61" fmla="*/ 117678 w 338138"/>
                <a:gd name="connsiteY61" fmla="*/ 89727 h 268288"/>
                <a:gd name="connsiteX62" fmla="*/ 79375 w 338138"/>
                <a:gd name="connsiteY62" fmla="*/ 134145 h 268288"/>
                <a:gd name="connsiteX63" fmla="*/ 117678 w 338138"/>
                <a:gd name="connsiteY63" fmla="*/ 178562 h 268288"/>
                <a:gd name="connsiteX64" fmla="*/ 136169 w 338138"/>
                <a:gd name="connsiteY64" fmla="*/ 195545 h 268288"/>
                <a:gd name="connsiteX65" fmla="*/ 187680 w 338138"/>
                <a:gd name="connsiteY65" fmla="*/ 195545 h 268288"/>
                <a:gd name="connsiteX66" fmla="*/ 206172 w 338138"/>
                <a:gd name="connsiteY66" fmla="*/ 178562 h 268288"/>
                <a:gd name="connsiteX67" fmla="*/ 244475 w 338138"/>
                <a:gd name="connsiteY67" fmla="*/ 134145 h 268288"/>
                <a:gd name="connsiteX68" fmla="*/ 206172 w 338138"/>
                <a:gd name="connsiteY68" fmla="*/ 89727 h 268288"/>
                <a:gd name="connsiteX69" fmla="*/ 187680 w 338138"/>
                <a:gd name="connsiteY69" fmla="*/ 72744 h 268288"/>
                <a:gd name="connsiteX70" fmla="*/ 136169 w 338138"/>
                <a:gd name="connsiteY70" fmla="*/ 72744 h 268288"/>
                <a:gd name="connsiteX71" fmla="*/ 162579 w 338138"/>
                <a:gd name="connsiteY71" fmla="*/ 50800 h 268288"/>
                <a:gd name="connsiteX72" fmla="*/ 150813 w 338138"/>
                <a:gd name="connsiteY72" fmla="*/ 60325 h 268288"/>
                <a:gd name="connsiteX73" fmla="*/ 173038 w 338138"/>
                <a:gd name="connsiteY73" fmla="*/ 60325 h 268288"/>
                <a:gd name="connsiteX74" fmla="*/ 162579 w 338138"/>
                <a:gd name="connsiteY74" fmla="*/ 50800 h 268288"/>
                <a:gd name="connsiteX75" fmla="*/ 251795 w 338138"/>
                <a:gd name="connsiteY75" fmla="*/ 19215 h 268288"/>
                <a:gd name="connsiteX76" fmla="*/ 171450 w 338138"/>
                <a:gd name="connsiteY76" fmla="*/ 45244 h 268288"/>
                <a:gd name="connsiteX77" fmla="*/ 191197 w 338138"/>
                <a:gd name="connsiteY77" fmla="*/ 60997 h 268288"/>
                <a:gd name="connsiteX78" fmla="*/ 271501 w 338138"/>
                <a:gd name="connsiteY78" fmla="*/ 79376 h 268288"/>
                <a:gd name="connsiteX79" fmla="*/ 267552 w 338138"/>
                <a:gd name="connsiteY79" fmla="*/ 26866 h 268288"/>
                <a:gd name="connsiteX80" fmla="*/ 251795 w 338138"/>
                <a:gd name="connsiteY80" fmla="*/ 19215 h 268288"/>
                <a:gd name="connsiteX81" fmla="*/ 73248 w 338138"/>
                <a:gd name="connsiteY81" fmla="*/ 18780 h 268288"/>
                <a:gd name="connsiteX82" fmla="*/ 56298 w 338138"/>
                <a:gd name="connsiteY82" fmla="*/ 26684 h 268288"/>
                <a:gd name="connsiteX83" fmla="*/ 52349 w 338138"/>
                <a:gd name="connsiteY83" fmla="*/ 79376 h 268288"/>
                <a:gd name="connsiteX84" fmla="*/ 132653 w 338138"/>
                <a:gd name="connsiteY84" fmla="*/ 60934 h 268288"/>
                <a:gd name="connsiteX85" fmla="*/ 152400 w 338138"/>
                <a:gd name="connsiteY85" fmla="*/ 45126 h 268288"/>
                <a:gd name="connsiteX86" fmla="*/ 128704 w 338138"/>
                <a:gd name="connsiteY86" fmla="*/ 31953 h 268288"/>
                <a:gd name="connsiteX87" fmla="*/ 112906 w 338138"/>
                <a:gd name="connsiteY87" fmla="*/ 38540 h 268288"/>
                <a:gd name="connsiteX88" fmla="*/ 93159 w 338138"/>
                <a:gd name="connsiteY88" fmla="*/ 18780 h 268288"/>
                <a:gd name="connsiteX89" fmla="*/ 73248 w 338138"/>
                <a:gd name="connsiteY89" fmla="*/ 18780 h 268288"/>
                <a:gd name="connsiteX90" fmla="*/ 112713 w 338138"/>
                <a:gd name="connsiteY90" fmla="*/ 9525 h 268288"/>
                <a:gd name="connsiteX91" fmla="*/ 103188 w 338138"/>
                <a:gd name="connsiteY91" fmla="*/ 19050 h 268288"/>
                <a:gd name="connsiteX92" fmla="*/ 112713 w 338138"/>
                <a:gd name="connsiteY92" fmla="*/ 28575 h 268288"/>
                <a:gd name="connsiteX93" fmla="*/ 122238 w 338138"/>
                <a:gd name="connsiteY93" fmla="*/ 19050 h 268288"/>
                <a:gd name="connsiteX94" fmla="*/ 112713 w 338138"/>
                <a:gd name="connsiteY94" fmla="*/ 9525 h 268288"/>
                <a:gd name="connsiteX95" fmla="*/ 112272 w 338138"/>
                <a:gd name="connsiteY95" fmla="*/ 0 h 268288"/>
                <a:gd name="connsiteX96" fmla="*/ 132085 w 338138"/>
                <a:gd name="connsiteY96" fmla="*/ 19727 h 268288"/>
                <a:gd name="connsiteX97" fmla="*/ 132085 w 338138"/>
                <a:gd name="connsiteY97" fmla="*/ 22357 h 268288"/>
                <a:gd name="connsiteX98" fmla="*/ 162465 w 338138"/>
                <a:gd name="connsiteY98" fmla="*/ 38139 h 268288"/>
                <a:gd name="connsiteX99" fmla="*/ 225865 w 338138"/>
                <a:gd name="connsiteY99" fmla="*/ 10521 h 268288"/>
                <a:gd name="connsiteX100" fmla="*/ 276058 w 338138"/>
                <a:gd name="connsiteY100" fmla="*/ 19727 h 268288"/>
                <a:gd name="connsiteX101" fmla="*/ 282662 w 338138"/>
                <a:gd name="connsiteY101" fmla="*/ 84169 h 268288"/>
                <a:gd name="connsiteX102" fmla="*/ 318325 w 338138"/>
                <a:gd name="connsiteY102" fmla="*/ 114417 h 268288"/>
                <a:gd name="connsiteX103" fmla="*/ 338138 w 338138"/>
                <a:gd name="connsiteY103" fmla="*/ 134144 h 268288"/>
                <a:gd name="connsiteX104" fmla="*/ 318325 w 338138"/>
                <a:gd name="connsiteY104" fmla="*/ 153871 h 268288"/>
                <a:gd name="connsiteX105" fmla="*/ 282662 w 338138"/>
                <a:gd name="connsiteY105" fmla="*/ 184119 h 268288"/>
                <a:gd name="connsiteX106" fmla="*/ 276058 w 338138"/>
                <a:gd name="connsiteY106" fmla="*/ 248561 h 268288"/>
                <a:gd name="connsiteX107" fmla="*/ 243037 w 338138"/>
                <a:gd name="connsiteY107" fmla="*/ 260397 h 268288"/>
                <a:gd name="connsiteX108" fmla="*/ 225865 w 338138"/>
                <a:gd name="connsiteY108" fmla="*/ 257767 h 268288"/>
                <a:gd name="connsiteX109" fmla="*/ 161144 w 338138"/>
                <a:gd name="connsiteY109" fmla="*/ 230149 h 268288"/>
                <a:gd name="connsiteX110" fmla="*/ 133406 w 338138"/>
                <a:gd name="connsiteY110" fmla="*/ 245931 h 268288"/>
                <a:gd name="connsiteX111" fmla="*/ 133406 w 338138"/>
                <a:gd name="connsiteY111" fmla="*/ 248561 h 268288"/>
                <a:gd name="connsiteX112" fmla="*/ 112272 w 338138"/>
                <a:gd name="connsiteY112" fmla="*/ 268288 h 268288"/>
                <a:gd name="connsiteX113" fmla="*/ 95101 w 338138"/>
                <a:gd name="connsiteY113" fmla="*/ 259082 h 268288"/>
                <a:gd name="connsiteX114" fmla="*/ 80572 w 338138"/>
                <a:gd name="connsiteY114" fmla="*/ 260397 h 268288"/>
                <a:gd name="connsiteX115" fmla="*/ 47551 w 338138"/>
                <a:gd name="connsiteY115" fmla="*/ 248561 h 268288"/>
                <a:gd name="connsiteX116" fmla="*/ 40946 w 338138"/>
                <a:gd name="connsiteY116" fmla="*/ 184119 h 268288"/>
                <a:gd name="connsiteX117" fmla="*/ 0 w 338138"/>
                <a:gd name="connsiteY117" fmla="*/ 134144 h 268288"/>
                <a:gd name="connsiteX118" fmla="*/ 40946 w 338138"/>
                <a:gd name="connsiteY118" fmla="*/ 84169 h 268288"/>
                <a:gd name="connsiteX119" fmla="*/ 47551 w 338138"/>
                <a:gd name="connsiteY119" fmla="*/ 19727 h 268288"/>
                <a:gd name="connsiteX120" fmla="*/ 95101 w 338138"/>
                <a:gd name="connsiteY120" fmla="*/ 9206 h 268288"/>
                <a:gd name="connsiteX121" fmla="*/ 112272 w 338138"/>
                <a:gd name="connsiteY121" fmla="*/ 0 h 26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338138" h="268288">
                  <a:moveTo>
                    <a:pt x="112713" y="239713"/>
                  </a:moveTo>
                  <a:cubicBezTo>
                    <a:pt x="107452" y="239713"/>
                    <a:pt x="103188" y="243622"/>
                    <a:pt x="103188" y="248445"/>
                  </a:cubicBezTo>
                  <a:cubicBezTo>
                    <a:pt x="103188" y="253268"/>
                    <a:pt x="107452" y="257177"/>
                    <a:pt x="112713" y="257177"/>
                  </a:cubicBezTo>
                  <a:cubicBezTo>
                    <a:pt x="117974" y="257177"/>
                    <a:pt x="122238" y="253268"/>
                    <a:pt x="122238" y="248445"/>
                  </a:cubicBezTo>
                  <a:cubicBezTo>
                    <a:pt x="122238" y="243622"/>
                    <a:pt x="117974" y="239713"/>
                    <a:pt x="112713" y="239713"/>
                  </a:cubicBezTo>
                  <a:close/>
                  <a:moveTo>
                    <a:pt x="150813" y="207963"/>
                  </a:moveTo>
                  <a:cubicBezTo>
                    <a:pt x="154735" y="210609"/>
                    <a:pt x="158657" y="213255"/>
                    <a:pt x="161272" y="215901"/>
                  </a:cubicBezTo>
                  <a:cubicBezTo>
                    <a:pt x="165194" y="213255"/>
                    <a:pt x="169116" y="210609"/>
                    <a:pt x="173038" y="207963"/>
                  </a:cubicBezTo>
                  <a:cubicBezTo>
                    <a:pt x="169116" y="207963"/>
                    <a:pt x="165194" y="207963"/>
                    <a:pt x="161272" y="207963"/>
                  </a:cubicBezTo>
                  <a:cubicBezTo>
                    <a:pt x="158657" y="207963"/>
                    <a:pt x="154735" y="207963"/>
                    <a:pt x="150813" y="207963"/>
                  </a:cubicBezTo>
                  <a:close/>
                  <a:moveTo>
                    <a:pt x="271501" y="187325"/>
                  </a:moveTo>
                  <a:cubicBezTo>
                    <a:pt x="249121" y="198071"/>
                    <a:pt x="221475" y="203444"/>
                    <a:pt x="191197" y="206131"/>
                  </a:cubicBezTo>
                  <a:cubicBezTo>
                    <a:pt x="184615" y="212847"/>
                    <a:pt x="178032" y="218220"/>
                    <a:pt x="171450" y="222250"/>
                  </a:cubicBezTo>
                  <a:cubicBezTo>
                    <a:pt x="213577" y="250459"/>
                    <a:pt x="251754" y="257175"/>
                    <a:pt x="267552" y="241056"/>
                  </a:cubicBezTo>
                  <a:cubicBezTo>
                    <a:pt x="278083" y="230310"/>
                    <a:pt x="279400" y="211504"/>
                    <a:pt x="271501" y="187325"/>
                  </a:cubicBezTo>
                  <a:close/>
                  <a:moveTo>
                    <a:pt x="52349" y="187325"/>
                  </a:moveTo>
                  <a:cubicBezTo>
                    <a:pt x="44450" y="211036"/>
                    <a:pt x="45766" y="229479"/>
                    <a:pt x="56298" y="240017"/>
                  </a:cubicBezTo>
                  <a:cubicBezTo>
                    <a:pt x="65513" y="249238"/>
                    <a:pt x="81311" y="249238"/>
                    <a:pt x="93159" y="246603"/>
                  </a:cubicBezTo>
                  <a:cubicBezTo>
                    <a:pt x="93159" y="236065"/>
                    <a:pt x="102374" y="228161"/>
                    <a:pt x="112906" y="228161"/>
                  </a:cubicBezTo>
                  <a:cubicBezTo>
                    <a:pt x="119488" y="228161"/>
                    <a:pt x="124754" y="230796"/>
                    <a:pt x="128704" y="234748"/>
                  </a:cubicBezTo>
                  <a:cubicBezTo>
                    <a:pt x="136602" y="232113"/>
                    <a:pt x="144501" y="226844"/>
                    <a:pt x="152400" y="221575"/>
                  </a:cubicBezTo>
                  <a:cubicBezTo>
                    <a:pt x="145818" y="217623"/>
                    <a:pt x="139235" y="212354"/>
                    <a:pt x="132653" y="205767"/>
                  </a:cubicBezTo>
                  <a:cubicBezTo>
                    <a:pt x="102374" y="203133"/>
                    <a:pt x="74729" y="197863"/>
                    <a:pt x="52349" y="187325"/>
                  </a:cubicBezTo>
                  <a:close/>
                  <a:moveTo>
                    <a:pt x="251163" y="142875"/>
                  </a:moveTo>
                  <a:cubicBezTo>
                    <a:pt x="240625" y="158994"/>
                    <a:pt x="228769" y="173771"/>
                    <a:pt x="214279" y="187203"/>
                  </a:cubicBezTo>
                  <a:cubicBezTo>
                    <a:pt x="211644" y="189890"/>
                    <a:pt x="209009" y="192576"/>
                    <a:pt x="206375" y="195263"/>
                  </a:cubicBezTo>
                  <a:cubicBezTo>
                    <a:pt x="230086" y="191233"/>
                    <a:pt x="251163" y="185860"/>
                    <a:pt x="268288" y="177800"/>
                  </a:cubicBezTo>
                  <a:cubicBezTo>
                    <a:pt x="264336" y="167054"/>
                    <a:pt x="259067" y="154965"/>
                    <a:pt x="251163" y="142875"/>
                  </a:cubicBezTo>
                  <a:close/>
                  <a:moveTo>
                    <a:pt x="72688" y="142875"/>
                  </a:moveTo>
                  <a:cubicBezTo>
                    <a:pt x="64784" y="154965"/>
                    <a:pt x="59515" y="167054"/>
                    <a:pt x="55563" y="177800"/>
                  </a:cubicBezTo>
                  <a:cubicBezTo>
                    <a:pt x="72688" y="185860"/>
                    <a:pt x="93765" y="191233"/>
                    <a:pt x="117476" y="195263"/>
                  </a:cubicBezTo>
                  <a:cubicBezTo>
                    <a:pt x="114841" y="192576"/>
                    <a:pt x="112207" y="189890"/>
                    <a:pt x="109572" y="187203"/>
                  </a:cubicBezTo>
                  <a:cubicBezTo>
                    <a:pt x="95082" y="172427"/>
                    <a:pt x="83226" y="158994"/>
                    <a:pt x="72688" y="142875"/>
                  </a:cubicBezTo>
                  <a:close/>
                  <a:moveTo>
                    <a:pt x="318295" y="125413"/>
                  </a:moveTo>
                  <a:cubicBezTo>
                    <a:pt x="313472" y="125413"/>
                    <a:pt x="309563" y="129322"/>
                    <a:pt x="309563" y="134145"/>
                  </a:cubicBezTo>
                  <a:cubicBezTo>
                    <a:pt x="309563" y="138968"/>
                    <a:pt x="313472" y="142877"/>
                    <a:pt x="318295" y="142877"/>
                  </a:cubicBezTo>
                  <a:cubicBezTo>
                    <a:pt x="323118" y="142877"/>
                    <a:pt x="327027" y="138968"/>
                    <a:pt x="327027" y="134145"/>
                  </a:cubicBezTo>
                  <a:cubicBezTo>
                    <a:pt x="327027" y="129322"/>
                    <a:pt x="323118" y="125413"/>
                    <a:pt x="318295" y="125413"/>
                  </a:cubicBezTo>
                  <a:close/>
                  <a:moveTo>
                    <a:pt x="278456" y="95250"/>
                  </a:moveTo>
                  <a:cubicBezTo>
                    <a:pt x="273136" y="108215"/>
                    <a:pt x="266485" y="121179"/>
                    <a:pt x="257175" y="134144"/>
                  </a:cubicBezTo>
                  <a:cubicBezTo>
                    <a:pt x="266485" y="147109"/>
                    <a:pt x="273136" y="160073"/>
                    <a:pt x="278456" y="173038"/>
                  </a:cubicBezTo>
                  <a:cubicBezTo>
                    <a:pt x="291757" y="166556"/>
                    <a:pt x="301068" y="158777"/>
                    <a:pt x="306388" y="150998"/>
                  </a:cubicBezTo>
                  <a:cubicBezTo>
                    <a:pt x="301068" y="147109"/>
                    <a:pt x="297077" y="140626"/>
                    <a:pt x="297077" y="134144"/>
                  </a:cubicBezTo>
                  <a:cubicBezTo>
                    <a:pt x="297077" y="127662"/>
                    <a:pt x="301068" y="121179"/>
                    <a:pt x="306388" y="117290"/>
                  </a:cubicBezTo>
                  <a:cubicBezTo>
                    <a:pt x="301068" y="109511"/>
                    <a:pt x="291757" y="101732"/>
                    <a:pt x="278456" y="95250"/>
                  </a:cubicBezTo>
                  <a:close/>
                  <a:moveTo>
                    <a:pt x="45509" y="95250"/>
                  </a:moveTo>
                  <a:cubicBezTo>
                    <a:pt x="23019" y="106918"/>
                    <a:pt x="11113" y="119883"/>
                    <a:pt x="11113" y="134144"/>
                  </a:cubicBezTo>
                  <a:cubicBezTo>
                    <a:pt x="11113" y="148405"/>
                    <a:pt x="23019" y="161370"/>
                    <a:pt x="45509" y="173038"/>
                  </a:cubicBezTo>
                  <a:cubicBezTo>
                    <a:pt x="50801" y="160073"/>
                    <a:pt x="57415" y="147109"/>
                    <a:pt x="66676" y="134144"/>
                  </a:cubicBezTo>
                  <a:cubicBezTo>
                    <a:pt x="57415" y="121179"/>
                    <a:pt x="50801" y="108215"/>
                    <a:pt x="45509" y="95250"/>
                  </a:cubicBezTo>
                  <a:close/>
                  <a:moveTo>
                    <a:pt x="206375" y="73025"/>
                  </a:moveTo>
                  <a:cubicBezTo>
                    <a:pt x="209009" y="75699"/>
                    <a:pt x="211644" y="78372"/>
                    <a:pt x="214279" y="81046"/>
                  </a:cubicBezTo>
                  <a:cubicBezTo>
                    <a:pt x="228769" y="94414"/>
                    <a:pt x="240625" y="109120"/>
                    <a:pt x="251163" y="123825"/>
                  </a:cubicBezTo>
                  <a:cubicBezTo>
                    <a:pt x="259067" y="113130"/>
                    <a:pt x="264336" y="101099"/>
                    <a:pt x="268288" y="89067"/>
                  </a:cubicBezTo>
                  <a:cubicBezTo>
                    <a:pt x="251163" y="82383"/>
                    <a:pt x="230086" y="77035"/>
                    <a:pt x="206375" y="73025"/>
                  </a:cubicBezTo>
                  <a:close/>
                  <a:moveTo>
                    <a:pt x="117476" y="73025"/>
                  </a:moveTo>
                  <a:cubicBezTo>
                    <a:pt x="93765" y="77035"/>
                    <a:pt x="72688" y="82383"/>
                    <a:pt x="55563" y="89067"/>
                  </a:cubicBezTo>
                  <a:cubicBezTo>
                    <a:pt x="59515" y="101099"/>
                    <a:pt x="64784" y="113130"/>
                    <a:pt x="72688" y="123825"/>
                  </a:cubicBezTo>
                  <a:cubicBezTo>
                    <a:pt x="83226" y="109120"/>
                    <a:pt x="95082" y="94414"/>
                    <a:pt x="109572" y="81046"/>
                  </a:cubicBezTo>
                  <a:cubicBezTo>
                    <a:pt x="112207" y="78372"/>
                    <a:pt x="114841" y="75699"/>
                    <a:pt x="117476" y="73025"/>
                  </a:cubicBezTo>
                  <a:close/>
                  <a:moveTo>
                    <a:pt x="136169" y="72744"/>
                  </a:moveTo>
                  <a:cubicBezTo>
                    <a:pt x="129565" y="77970"/>
                    <a:pt x="122961" y="83195"/>
                    <a:pt x="117678" y="89727"/>
                  </a:cubicBezTo>
                  <a:cubicBezTo>
                    <a:pt x="103149" y="104098"/>
                    <a:pt x="89941" y="118468"/>
                    <a:pt x="79375" y="134145"/>
                  </a:cubicBezTo>
                  <a:cubicBezTo>
                    <a:pt x="89941" y="149821"/>
                    <a:pt x="103149" y="164191"/>
                    <a:pt x="117678" y="178562"/>
                  </a:cubicBezTo>
                  <a:cubicBezTo>
                    <a:pt x="122961" y="185094"/>
                    <a:pt x="129565" y="190319"/>
                    <a:pt x="136169" y="195545"/>
                  </a:cubicBezTo>
                  <a:cubicBezTo>
                    <a:pt x="153340" y="196851"/>
                    <a:pt x="170510" y="196851"/>
                    <a:pt x="187680" y="195545"/>
                  </a:cubicBezTo>
                  <a:cubicBezTo>
                    <a:pt x="194284" y="190319"/>
                    <a:pt x="200888" y="185094"/>
                    <a:pt x="206172" y="178562"/>
                  </a:cubicBezTo>
                  <a:cubicBezTo>
                    <a:pt x="220700" y="164191"/>
                    <a:pt x="233908" y="149821"/>
                    <a:pt x="244475" y="134145"/>
                  </a:cubicBezTo>
                  <a:cubicBezTo>
                    <a:pt x="233908" y="118468"/>
                    <a:pt x="220700" y="104098"/>
                    <a:pt x="206172" y="89727"/>
                  </a:cubicBezTo>
                  <a:cubicBezTo>
                    <a:pt x="200888" y="83195"/>
                    <a:pt x="194284" y="77970"/>
                    <a:pt x="187680" y="72744"/>
                  </a:cubicBezTo>
                  <a:cubicBezTo>
                    <a:pt x="170510" y="71438"/>
                    <a:pt x="153340" y="71438"/>
                    <a:pt x="136169" y="72744"/>
                  </a:cubicBezTo>
                  <a:close/>
                  <a:moveTo>
                    <a:pt x="162579" y="50800"/>
                  </a:moveTo>
                  <a:cubicBezTo>
                    <a:pt x="158657" y="53521"/>
                    <a:pt x="154735" y="57604"/>
                    <a:pt x="150813" y="60325"/>
                  </a:cubicBezTo>
                  <a:cubicBezTo>
                    <a:pt x="158657" y="60325"/>
                    <a:pt x="165194" y="60325"/>
                    <a:pt x="173038" y="60325"/>
                  </a:cubicBezTo>
                  <a:cubicBezTo>
                    <a:pt x="169116" y="57604"/>
                    <a:pt x="165194" y="53521"/>
                    <a:pt x="162579" y="50800"/>
                  </a:cubicBezTo>
                  <a:close/>
                  <a:moveTo>
                    <a:pt x="251795" y="19215"/>
                  </a:moveTo>
                  <a:cubicBezTo>
                    <a:pt x="232419" y="15708"/>
                    <a:pt x="203045" y="24569"/>
                    <a:pt x="171450" y="45244"/>
                  </a:cubicBezTo>
                  <a:cubicBezTo>
                    <a:pt x="178032" y="49183"/>
                    <a:pt x="184615" y="54434"/>
                    <a:pt x="191197" y="60997"/>
                  </a:cubicBezTo>
                  <a:cubicBezTo>
                    <a:pt x="221475" y="63623"/>
                    <a:pt x="249121" y="68874"/>
                    <a:pt x="271501" y="79376"/>
                  </a:cubicBezTo>
                  <a:cubicBezTo>
                    <a:pt x="279400" y="55746"/>
                    <a:pt x="278083" y="37368"/>
                    <a:pt x="267552" y="26866"/>
                  </a:cubicBezTo>
                  <a:cubicBezTo>
                    <a:pt x="263602" y="22928"/>
                    <a:pt x="258254" y="20384"/>
                    <a:pt x="251795" y="19215"/>
                  </a:cubicBezTo>
                  <a:close/>
                  <a:moveTo>
                    <a:pt x="73248" y="18780"/>
                  </a:moveTo>
                  <a:cubicBezTo>
                    <a:pt x="66830" y="19768"/>
                    <a:pt x="60906" y="22074"/>
                    <a:pt x="56298" y="26684"/>
                  </a:cubicBezTo>
                  <a:cubicBezTo>
                    <a:pt x="45766" y="37222"/>
                    <a:pt x="44450" y="55665"/>
                    <a:pt x="52349" y="79376"/>
                  </a:cubicBezTo>
                  <a:cubicBezTo>
                    <a:pt x="74729" y="68838"/>
                    <a:pt x="102374" y="62251"/>
                    <a:pt x="132653" y="60934"/>
                  </a:cubicBezTo>
                  <a:cubicBezTo>
                    <a:pt x="139235" y="54347"/>
                    <a:pt x="145818" y="49078"/>
                    <a:pt x="152400" y="45126"/>
                  </a:cubicBezTo>
                  <a:cubicBezTo>
                    <a:pt x="144501" y="39857"/>
                    <a:pt x="136602" y="34588"/>
                    <a:pt x="128704" y="31953"/>
                  </a:cubicBezTo>
                  <a:cubicBezTo>
                    <a:pt x="124754" y="35905"/>
                    <a:pt x="119488" y="38540"/>
                    <a:pt x="112906" y="38540"/>
                  </a:cubicBezTo>
                  <a:cubicBezTo>
                    <a:pt x="102374" y="38540"/>
                    <a:pt x="93159" y="30636"/>
                    <a:pt x="93159" y="18780"/>
                  </a:cubicBezTo>
                  <a:cubicBezTo>
                    <a:pt x="86577" y="18122"/>
                    <a:pt x="79665" y="17792"/>
                    <a:pt x="73248" y="18780"/>
                  </a:cubicBezTo>
                  <a:close/>
                  <a:moveTo>
                    <a:pt x="112713" y="9525"/>
                  </a:moveTo>
                  <a:cubicBezTo>
                    <a:pt x="107452" y="9525"/>
                    <a:pt x="103188" y="13789"/>
                    <a:pt x="103188" y="19050"/>
                  </a:cubicBezTo>
                  <a:cubicBezTo>
                    <a:pt x="103188" y="24311"/>
                    <a:pt x="107452" y="28575"/>
                    <a:pt x="112713" y="28575"/>
                  </a:cubicBezTo>
                  <a:cubicBezTo>
                    <a:pt x="117974" y="28575"/>
                    <a:pt x="122238" y="24311"/>
                    <a:pt x="122238" y="19050"/>
                  </a:cubicBezTo>
                  <a:cubicBezTo>
                    <a:pt x="122238" y="13789"/>
                    <a:pt x="117974" y="9525"/>
                    <a:pt x="112713" y="9525"/>
                  </a:cubicBezTo>
                  <a:close/>
                  <a:moveTo>
                    <a:pt x="112272" y="0"/>
                  </a:moveTo>
                  <a:cubicBezTo>
                    <a:pt x="122839" y="0"/>
                    <a:pt x="132085" y="9206"/>
                    <a:pt x="132085" y="19727"/>
                  </a:cubicBezTo>
                  <a:cubicBezTo>
                    <a:pt x="132085" y="21042"/>
                    <a:pt x="132085" y="21042"/>
                    <a:pt x="132085" y="22357"/>
                  </a:cubicBezTo>
                  <a:cubicBezTo>
                    <a:pt x="141331" y="26303"/>
                    <a:pt x="151898" y="31563"/>
                    <a:pt x="162465" y="38139"/>
                  </a:cubicBezTo>
                  <a:cubicBezTo>
                    <a:pt x="184919" y="23672"/>
                    <a:pt x="206053" y="14466"/>
                    <a:pt x="225865" y="10521"/>
                  </a:cubicBezTo>
                  <a:cubicBezTo>
                    <a:pt x="248320" y="5261"/>
                    <a:pt x="265491" y="9206"/>
                    <a:pt x="276058" y="19727"/>
                  </a:cubicBezTo>
                  <a:cubicBezTo>
                    <a:pt x="289266" y="32878"/>
                    <a:pt x="291908" y="56551"/>
                    <a:pt x="282662" y="84169"/>
                  </a:cubicBezTo>
                  <a:cubicBezTo>
                    <a:pt x="299833" y="93375"/>
                    <a:pt x="311721" y="102581"/>
                    <a:pt x="318325" y="114417"/>
                  </a:cubicBezTo>
                  <a:cubicBezTo>
                    <a:pt x="328892" y="114417"/>
                    <a:pt x="338138" y="123623"/>
                    <a:pt x="338138" y="134144"/>
                  </a:cubicBezTo>
                  <a:cubicBezTo>
                    <a:pt x="338138" y="144665"/>
                    <a:pt x="328892" y="153871"/>
                    <a:pt x="318325" y="153871"/>
                  </a:cubicBezTo>
                  <a:cubicBezTo>
                    <a:pt x="311721" y="165707"/>
                    <a:pt x="298512" y="174913"/>
                    <a:pt x="282662" y="184119"/>
                  </a:cubicBezTo>
                  <a:cubicBezTo>
                    <a:pt x="291908" y="211737"/>
                    <a:pt x="289266" y="235410"/>
                    <a:pt x="276058" y="248561"/>
                  </a:cubicBezTo>
                  <a:cubicBezTo>
                    <a:pt x="268133" y="256452"/>
                    <a:pt x="257566" y="260397"/>
                    <a:pt x="243037" y="260397"/>
                  </a:cubicBezTo>
                  <a:cubicBezTo>
                    <a:pt x="237753" y="260397"/>
                    <a:pt x="232470" y="259082"/>
                    <a:pt x="225865" y="257767"/>
                  </a:cubicBezTo>
                  <a:cubicBezTo>
                    <a:pt x="206053" y="253822"/>
                    <a:pt x="184919" y="244616"/>
                    <a:pt x="161144" y="230149"/>
                  </a:cubicBezTo>
                  <a:cubicBezTo>
                    <a:pt x="151898" y="235410"/>
                    <a:pt x="142652" y="241985"/>
                    <a:pt x="133406" y="245931"/>
                  </a:cubicBezTo>
                  <a:cubicBezTo>
                    <a:pt x="133406" y="247246"/>
                    <a:pt x="133406" y="247246"/>
                    <a:pt x="133406" y="248561"/>
                  </a:cubicBezTo>
                  <a:cubicBezTo>
                    <a:pt x="133406" y="259082"/>
                    <a:pt x="124160" y="268288"/>
                    <a:pt x="112272" y="268288"/>
                  </a:cubicBezTo>
                  <a:cubicBezTo>
                    <a:pt x="105668" y="268288"/>
                    <a:pt x="99064" y="264343"/>
                    <a:pt x="95101" y="259082"/>
                  </a:cubicBezTo>
                  <a:cubicBezTo>
                    <a:pt x="89818" y="259082"/>
                    <a:pt x="84534" y="260397"/>
                    <a:pt x="80572" y="260397"/>
                  </a:cubicBezTo>
                  <a:cubicBezTo>
                    <a:pt x="66042" y="260397"/>
                    <a:pt x="55476" y="256452"/>
                    <a:pt x="47551" y="248561"/>
                  </a:cubicBezTo>
                  <a:cubicBezTo>
                    <a:pt x="34342" y="235410"/>
                    <a:pt x="31700" y="211737"/>
                    <a:pt x="40946" y="184119"/>
                  </a:cubicBezTo>
                  <a:cubicBezTo>
                    <a:pt x="14529" y="170968"/>
                    <a:pt x="0" y="152556"/>
                    <a:pt x="0" y="134144"/>
                  </a:cubicBezTo>
                  <a:cubicBezTo>
                    <a:pt x="0" y="115732"/>
                    <a:pt x="14529" y="97320"/>
                    <a:pt x="40946" y="84169"/>
                  </a:cubicBezTo>
                  <a:cubicBezTo>
                    <a:pt x="31700" y="56551"/>
                    <a:pt x="34342" y="32878"/>
                    <a:pt x="47551" y="19727"/>
                  </a:cubicBezTo>
                  <a:cubicBezTo>
                    <a:pt x="58117" y="9206"/>
                    <a:pt x="73968" y="6576"/>
                    <a:pt x="95101" y="9206"/>
                  </a:cubicBezTo>
                  <a:cubicBezTo>
                    <a:pt x="97743" y="3945"/>
                    <a:pt x="104347" y="0"/>
                    <a:pt x="112272"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4" name="组合 23"/>
          <p:cNvGrpSpPr/>
          <p:nvPr/>
        </p:nvGrpSpPr>
        <p:grpSpPr>
          <a:xfrm>
            <a:off x="1068768" y="3828330"/>
            <a:ext cx="2241974" cy="1265614"/>
            <a:chOff x="1068768" y="3955330"/>
            <a:chExt cx="2241974" cy="1265614"/>
          </a:xfrm>
        </p:grpSpPr>
        <p:sp>
          <p:nvSpPr>
            <p:cNvPr id="22" name="矩形 21"/>
            <p:cNvSpPr/>
            <p:nvPr/>
          </p:nvSpPr>
          <p:spPr>
            <a:xfrm>
              <a:off x="1095920" y="4353014"/>
              <a:ext cx="2187670" cy="867930"/>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sp>
          <p:nvSpPr>
            <p:cNvPr id="23" name="矩形 22"/>
            <p:cNvSpPr/>
            <p:nvPr/>
          </p:nvSpPr>
          <p:spPr>
            <a:xfrm>
              <a:off x="1068768" y="3955330"/>
              <a:ext cx="2241974" cy="401264"/>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b="1" dirty="0">
                  <a:solidFill>
                    <a:schemeClr val="tx1">
                      <a:lumMod val="65000"/>
                      <a:lumOff val="35000"/>
                    </a:schemeClr>
                  </a:solidFill>
                </a:rPr>
                <a:t>标题文字添加</a:t>
              </a:r>
            </a:p>
          </p:txBody>
        </p:sp>
      </p:grpSp>
      <p:grpSp>
        <p:nvGrpSpPr>
          <p:cNvPr id="25" name="组合 24"/>
          <p:cNvGrpSpPr/>
          <p:nvPr/>
        </p:nvGrpSpPr>
        <p:grpSpPr>
          <a:xfrm>
            <a:off x="3674885" y="3828330"/>
            <a:ext cx="2241974" cy="1265614"/>
            <a:chOff x="1068768" y="3955330"/>
            <a:chExt cx="2241974" cy="1265614"/>
          </a:xfrm>
        </p:grpSpPr>
        <p:sp>
          <p:nvSpPr>
            <p:cNvPr id="26" name="矩形 25"/>
            <p:cNvSpPr/>
            <p:nvPr/>
          </p:nvSpPr>
          <p:spPr>
            <a:xfrm>
              <a:off x="1095920" y="4353014"/>
              <a:ext cx="2187670" cy="867930"/>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sp>
          <p:nvSpPr>
            <p:cNvPr id="27" name="矩形 26"/>
            <p:cNvSpPr/>
            <p:nvPr/>
          </p:nvSpPr>
          <p:spPr>
            <a:xfrm>
              <a:off x="1068768" y="3955330"/>
              <a:ext cx="2241974" cy="401264"/>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b="1" dirty="0">
                  <a:solidFill>
                    <a:schemeClr val="tx1">
                      <a:lumMod val="65000"/>
                      <a:lumOff val="35000"/>
                    </a:schemeClr>
                  </a:solidFill>
                </a:rPr>
                <a:t>标题文字添加</a:t>
              </a:r>
            </a:p>
          </p:txBody>
        </p:sp>
      </p:grpSp>
      <p:grpSp>
        <p:nvGrpSpPr>
          <p:cNvPr id="28" name="组合 27"/>
          <p:cNvGrpSpPr/>
          <p:nvPr/>
        </p:nvGrpSpPr>
        <p:grpSpPr>
          <a:xfrm>
            <a:off x="6286768" y="3828330"/>
            <a:ext cx="2241974" cy="1265614"/>
            <a:chOff x="1068768" y="3955330"/>
            <a:chExt cx="2241974" cy="1265614"/>
          </a:xfrm>
        </p:grpSpPr>
        <p:sp>
          <p:nvSpPr>
            <p:cNvPr id="29" name="矩形 28"/>
            <p:cNvSpPr/>
            <p:nvPr/>
          </p:nvSpPr>
          <p:spPr>
            <a:xfrm>
              <a:off x="1095920" y="4353014"/>
              <a:ext cx="2187670" cy="867930"/>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sp>
          <p:nvSpPr>
            <p:cNvPr id="30" name="矩形 29"/>
            <p:cNvSpPr/>
            <p:nvPr/>
          </p:nvSpPr>
          <p:spPr>
            <a:xfrm>
              <a:off x="1068768" y="3955330"/>
              <a:ext cx="2241974" cy="401264"/>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b="1" dirty="0">
                  <a:solidFill>
                    <a:schemeClr val="tx1">
                      <a:lumMod val="65000"/>
                      <a:lumOff val="35000"/>
                    </a:schemeClr>
                  </a:solidFill>
                </a:rPr>
                <a:t>标题文字添加</a:t>
              </a:r>
            </a:p>
          </p:txBody>
        </p:sp>
      </p:grpSp>
      <p:grpSp>
        <p:nvGrpSpPr>
          <p:cNvPr id="31" name="组合 30"/>
          <p:cNvGrpSpPr/>
          <p:nvPr/>
        </p:nvGrpSpPr>
        <p:grpSpPr>
          <a:xfrm>
            <a:off x="8895768" y="3828330"/>
            <a:ext cx="2241974" cy="1265614"/>
            <a:chOff x="1068768" y="3955330"/>
            <a:chExt cx="2241974" cy="1265614"/>
          </a:xfrm>
        </p:grpSpPr>
        <p:sp>
          <p:nvSpPr>
            <p:cNvPr id="32" name="矩形 31"/>
            <p:cNvSpPr/>
            <p:nvPr/>
          </p:nvSpPr>
          <p:spPr>
            <a:xfrm>
              <a:off x="1095920" y="4353014"/>
              <a:ext cx="2187670" cy="867930"/>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sp>
          <p:nvSpPr>
            <p:cNvPr id="33" name="矩形 32"/>
            <p:cNvSpPr/>
            <p:nvPr/>
          </p:nvSpPr>
          <p:spPr>
            <a:xfrm>
              <a:off x="1068768" y="3955330"/>
              <a:ext cx="2241974" cy="401264"/>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b="1" dirty="0">
                  <a:solidFill>
                    <a:schemeClr val="tx1">
                      <a:lumMod val="65000"/>
                      <a:lumOff val="35000"/>
                    </a:schemeClr>
                  </a:solidFill>
                </a:rPr>
                <a:t>标题文字添加</a:t>
              </a:r>
            </a:p>
          </p:txBody>
        </p:sp>
      </p:grpSp>
    </p:spTree>
    <p:extLst>
      <p:ext uri="{BB962C8B-B14F-4D97-AF65-F5344CB8AC3E}">
        <p14:creationId xmlns:p14="http://schemas.microsoft.com/office/powerpoint/2010/main" val="2512875289"/>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750" fill="hold"/>
                                        <p:tgtEl>
                                          <p:spTgt spid="39"/>
                                        </p:tgtEl>
                                        <p:attrNameLst>
                                          <p:attrName>ppt_w</p:attrName>
                                        </p:attrNameLst>
                                      </p:cBhvr>
                                      <p:tavLst>
                                        <p:tav tm="0">
                                          <p:val>
                                            <p:fltVal val="0"/>
                                          </p:val>
                                        </p:tav>
                                        <p:tav tm="100000">
                                          <p:val>
                                            <p:strVal val="#ppt_w"/>
                                          </p:val>
                                        </p:tav>
                                      </p:tavLst>
                                    </p:anim>
                                    <p:anim calcmode="lin" valueType="num">
                                      <p:cBhvr>
                                        <p:cTn id="8" dur="750" fill="hold"/>
                                        <p:tgtEl>
                                          <p:spTgt spid="39"/>
                                        </p:tgtEl>
                                        <p:attrNameLst>
                                          <p:attrName>ppt_h</p:attrName>
                                        </p:attrNameLst>
                                      </p:cBhvr>
                                      <p:tavLst>
                                        <p:tav tm="0">
                                          <p:val>
                                            <p:fltVal val="0"/>
                                          </p:val>
                                        </p:tav>
                                        <p:tav tm="100000">
                                          <p:val>
                                            <p:strVal val="#ppt_h"/>
                                          </p:val>
                                        </p:tav>
                                      </p:tavLst>
                                    </p:anim>
                                    <p:animEffect transition="in" filter="fade">
                                      <p:cBhvr>
                                        <p:cTn id="9" dur="750"/>
                                        <p:tgtEl>
                                          <p:spTgt spid="39"/>
                                        </p:tgtEl>
                                      </p:cBhvr>
                                    </p:animEffect>
                                  </p:childTnLst>
                                </p:cTn>
                              </p:par>
                              <p:par>
                                <p:cTn id="10" presetID="53" presetClass="entr" presetSubtype="16" fill="hold" nodeType="withEffect">
                                  <p:stCondLst>
                                    <p:cond delay="250"/>
                                  </p:stCondLst>
                                  <p:childTnLst>
                                    <p:set>
                                      <p:cBhvr>
                                        <p:cTn id="11" dur="1" fill="hold">
                                          <p:stCondLst>
                                            <p:cond delay="0"/>
                                          </p:stCondLst>
                                        </p:cTn>
                                        <p:tgtEl>
                                          <p:spTgt spid="40"/>
                                        </p:tgtEl>
                                        <p:attrNameLst>
                                          <p:attrName>style.visibility</p:attrName>
                                        </p:attrNameLst>
                                      </p:cBhvr>
                                      <p:to>
                                        <p:strVal val="visible"/>
                                      </p:to>
                                    </p:set>
                                    <p:anim calcmode="lin" valueType="num">
                                      <p:cBhvr>
                                        <p:cTn id="12" dur="750" fill="hold"/>
                                        <p:tgtEl>
                                          <p:spTgt spid="40"/>
                                        </p:tgtEl>
                                        <p:attrNameLst>
                                          <p:attrName>ppt_w</p:attrName>
                                        </p:attrNameLst>
                                      </p:cBhvr>
                                      <p:tavLst>
                                        <p:tav tm="0">
                                          <p:val>
                                            <p:fltVal val="0"/>
                                          </p:val>
                                        </p:tav>
                                        <p:tav tm="100000">
                                          <p:val>
                                            <p:strVal val="#ppt_w"/>
                                          </p:val>
                                        </p:tav>
                                      </p:tavLst>
                                    </p:anim>
                                    <p:anim calcmode="lin" valueType="num">
                                      <p:cBhvr>
                                        <p:cTn id="13" dur="750" fill="hold"/>
                                        <p:tgtEl>
                                          <p:spTgt spid="40"/>
                                        </p:tgtEl>
                                        <p:attrNameLst>
                                          <p:attrName>ppt_h</p:attrName>
                                        </p:attrNameLst>
                                      </p:cBhvr>
                                      <p:tavLst>
                                        <p:tav tm="0">
                                          <p:val>
                                            <p:fltVal val="0"/>
                                          </p:val>
                                        </p:tav>
                                        <p:tav tm="100000">
                                          <p:val>
                                            <p:strVal val="#ppt_h"/>
                                          </p:val>
                                        </p:tav>
                                      </p:tavLst>
                                    </p:anim>
                                    <p:animEffect transition="in" filter="fade">
                                      <p:cBhvr>
                                        <p:cTn id="14" dur="750"/>
                                        <p:tgtEl>
                                          <p:spTgt spid="40"/>
                                        </p:tgtEl>
                                      </p:cBhvr>
                                    </p:animEffect>
                                  </p:childTnLst>
                                </p:cTn>
                              </p:par>
                              <p:par>
                                <p:cTn id="15" presetID="53" presetClass="entr" presetSubtype="16" fill="hold" nodeType="withEffect">
                                  <p:stCondLst>
                                    <p:cond delay="500"/>
                                  </p:stCondLst>
                                  <p:childTnLst>
                                    <p:set>
                                      <p:cBhvr>
                                        <p:cTn id="16" dur="1" fill="hold">
                                          <p:stCondLst>
                                            <p:cond delay="0"/>
                                          </p:stCondLst>
                                        </p:cTn>
                                        <p:tgtEl>
                                          <p:spTgt spid="41"/>
                                        </p:tgtEl>
                                        <p:attrNameLst>
                                          <p:attrName>style.visibility</p:attrName>
                                        </p:attrNameLst>
                                      </p:cBhvr>
                                      <p:to>
                                        <p:strVal val="visible"/>
                                      </p:to>
                                    </p:set>
                                    <p:anim calcmode="lin" valueType="num">
                                      <p:cBhvr>
                                        <p:cTn id="17" dur="750" fill="hold"/>
                                        <p:tgtEl>
                                          <p:spTgt spid="41"/>
                                        </p:tgtEl>
                                        <p:attrNameLst>
                                          <p:attrName>ppt_w</p:attrName>
                                        </p:attrNameLst>
                                      </p:cBhvr>
                                      <p:tavLst>
                                        <p:tav tm="0">
                                          <p:val>
                                            <p:fltVal val="0"/>
                                          </p:val>
                                        </p:tav>
                                        <p:tav tm="100000">
                                          <p:val>
                                            <p:strVal val="#ppt_w"/>
                                          </p:val>
                                        </p:tav>
                                      </p:tavLst>
                                    </p:anim>
                                    <p:anim calcmode="lin" valueType="num">
                                      <p:cBhvr>
                                        <p:cTn id="18" dur="750" fill="hold"/>
                                        <p:tgtEl>
                                          <p:spTgt spid="41"/>
                                        </p:tgtEl>
                                        <p:attrNameLst>
                                          <p:attrName>ppt_h</p:attrName>
                                        </p:attrNameLst>
                                      </p:cBhvr>
                                      <p:tavLst>
                                        <p:tav tm="0">
                                          <p:val>
                                            <p:fltVal val="0"/>
                                          </p:val>
                                        </p:tav>
                                        <p:tav tm="100000">
                                          <p:val>
                                            <p:strVal val="#ppt_h"/>
                                          </p:val>
                                        </p:tav>
                                      </p:tavLst>
                                    </p:anim>
                                    <p:animEffect transition="in" filter="fade">
                                      <p:cBhvr>
                                        <p:cTn id="19" dur="750"/>
                                        <p:tgtEl>
                                          <p:spTgt spid="41"/>
                                        </p:tgtEl>
                                      </p:cBhvr>
                                    </p:animEffect>
                                  </p:childTnLst>
                                </p:cTn>
                              </p:par>
                              <p:par>
                                <p:cTn id="20" presetID="53" presetClass="entr" presetSubtype="16" fill="hold" nodeType="withEffect">
                                  <p:stCondLst>
                                    <p:cond delay="750"/>
                                  </p:stCondLst>
                                  <p:childTnLst>
                                    <p:set>
                                      <p:cBhvr>
                                        <p:cTn id="21" dur="1" fill="hold">
                                          <p:stCondLst>
                                            <p:cond delay="0"/>
                                          </p:stCondLst>
                                        </p:cTn>
                                        <p:tgtEl>
                                          <p:spTgt spid="42"/>
                                        </p:tgtEl>
                                        <p:attrNameLst>
                                          <p:attrName>style.visibility</p:attrName>
                                        </p:attrNameLst>
                                      </p:cBhvr>
                                      <p:to>
                                        <p:strVal val="visible"/>
                                      </p:to>
                                    </p:set>
                                    <p:anim calcmode="lin" valueType="num">
                                      <p:cBhvr>
                                        <p:cTn id="22" dur="750" fill="hold"/>
                                        <p:tgtEl>
                                          <p:spTgt spid="42"/>
                                        </p:tgtEl>
                                        <p:attrNameLst>
                                          <p:attrName>ppt_w</p:attrName>
                                        </p:attrNameLst>
                                      </p:cBhvr>
                                      <p:tavLst>
                                        <p:tav tm="0">
                                          <p:val>
                                            <p:fltVal val="0"/>
                                          </p:val>
                                        </p:tav>
                                        <p:tav tm="100000">
                                          <p:val>
                                            <p:strVal val="#ppt_w"/>
                                          </p:val>
                                        </p:tav>
                                      </p:tavLst>
                                    </p:anim>
                                    <p:anim calcmode="lin" valueType="num">
                                      <p:cBhvr>
                                        <p:cTn id="23" dur="750" fill="hold"/>
                                        <p:tgtEl>
                                          <p:spTgt spid="42"/>
                                        </p:tgtEl>
                                        <p:attrNameLst>
                                          <p:attrName>ppt_h</p:attrName>
                                        </p:attrNameLst>
                                      </p:cBhvr>
                                      <p:tavLst>
                                        <p:tav tm="0">
                                          <p:val>
                                            <p:fltVal val="0"/>
                                          </p:val>
                                        </p:tav>
                                        <p:tav tm="100000">
                                          <p:val>
                                            <p:strVal val="#ppt_h"/>
                                          </p:val>
                                        </p:tav>
                                      </p:tavLst>
                                    </p:anim>
                                    <p:animEffect transition="in" filter="fade">
                                      <p:cBhvr>
                                        <p:cTn id="24" dur="750"/>
                                        <p:tgtEl>
                                          <p:spTgt spid="42"/>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nodeType="with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500"/>
                                        <p:tgtEl>
                                          <p:spTgt spid="34"/>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fade">
                                      <p:cBhvr>
                                        <p:cTn id="40" dur="500"/>
                                        <p:tgtEl>
                                          <p:spTgt spid="17"/>
                                        </p:tgtEl>
                                      </p:cBhvr>
                                    </p:animEffect>
                                  </p:childTnLst>
                                </p:cTn>
                              </p:par>
                            </p:childTnLst>
                          </p:cTn>
                        </p:par>
                        <p:par>
                          <p:cTn id="41" fill="hold">
                            <p:stCondLst>
                              <p:cond delay="2000"/>
                            </p:stCondLst>
                            <p:childTnLst>
                              <p:par>
                                <p:cTn id="42" presetID="42" presetClass="entr" presetSubtype="0" fill="hold" nodeType="after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fade">
                                      <p:cBhvr>
                                        <p:cTn id="44" dur="1000"/>
                                        <p:tgtEl>
                                          <p:spTgt spid="24"/>
                                        </p:tgtEl>
                                      </p:cBhvr>
                                    </p:animEffect>
                                    <p:anim calcmode="lin" valueType="num">
                                      <p:cBhvr>
                                        <p:cTn id="45" dur="1000" fill="hold"/>
                                        <p:tgtEl>
                                          <p:spTgt spid="24"/>
                                        </p:tgtEl>
                                        <p:attrNameLst>
                                          <p:attrName>ppt_x</p:attrName>
                                        </p:attrNameLst>
                                      </p:cBhvr>
                                      <p:tavLst>
                                        <p:tav tm="0">
                                          <p:val>
                                            <p:strVal val="#ppt_x"/>
                                          </p:val>
                                        </p:tav>
                                        <p:tav tm="100000">
                                          <p:val>
                                            <p:strVal val="#ppt_x"/>
                                          </p:val>
                                        </p:tav>
                                      </p:tavLst>
                                    </p:anim>
                                    <p:anim calcmode="lin" valueType="num">
                                      <p:cBhvr>
                                        <p:cTn id="46" dur="1000" fill="hold"/>
                                        <p:tgtEl>
                                          <p:spTgt spid="24"/>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25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1000"/>
                                        <p:tgtEl>
                                          <p:spTgt spid="25"/>
                                        </p:tgtEl>
                                      </p:cBhvr>
                                    </p:animEffect>
                                    <p:anim calcmode="lin" valueType="num">
                                      <p:cBhvr>
                                        <p:cTn id="50" dur="1000" fill="hold"/>
                                        <p:tgtEl>
                                          <p:spTgt spid="25"/>
                                        </p:tgtEl>
                                        <p:attrNameLst>
                                          <p:attrName>ppt_x</p:attrName>
                                        </p:attrNameLst>
                                      </p:cBhvr>
                                      <p:tavLst>
                                        <p:tav tm="0">
                                          <p:val>
                                            <p:strVal val="#ppt_x"/>
                                          </p:val>
                                        </p:tav>
                                        <p:tav tm="100000">
                                          <p:val>
                                            <p:strVal val="#ppt_x"/>
                                          </p:val>
                                        </p:tav>
                                      </p:tavLst>
                                    </p:anim>
                                    <p:anim calcmode="lin" valueType="num">
                                      <p:cBhvr>
                                        <p:cTn id="51" dur="1000" fill="hold"/>
                                        <p:tgtEl>
                                          <p:spTgt spid="25"/>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500"/>
                                  </p:stCondLst>
                                  <p:childTnLst>
                                    <p:set>
                                      <p:cBhvr>
                                        <p:cTn id="53" dur="1" fill="hold">
                                          <p:stCondLst>
                                            <p:cond delay="0"/>
                                          </p:stCondLst>
                                        </p:cTn>
                                        <p:tgtEl>
                                          <p:spTgt spid="28"/>
                                        </p:tgtEl>
                                        <p:attrNameLst>
                                          <p:attrName>style.visibility</p:attrName>
                                        </p:attrNameLst>
                                      </p:cBhvr>
                                      <p:to>
                                        <p:strVal val="visible"/>
                                      </p:to>
                                    </p:set>
                                    <p:animEffect transition="in" filter="fade">
                                      <p:cBhvr>
                                        <p:cTn id="54" dur="1000"/>
                                        <p:tgtEl>
                                          <p:spTgt spid="28"/>
                                        </p:tgtEl>
                                      </p:cBhvr>
                                    </p:animEffect>
                                    <p:anim calcmode="lin" valueType="num">
                                      <p:cBhvr>
                                        <p:cTn id="55" dur="1000" fill="hold"/>
                                        <p:tgtEl>
                                          <p:spTgt spid="28"/>
                                        </p:tgtEl>
                                        <p:attrNameLst>
                                          <p:attrName>ppt_x</p:attrName>
                                        </p:attrNameLst>
                                      </p:cBhvr>
                                      <p:tavLst>
                                        <p:tav tm="0">
                                          <p:val>
                                            <p:strVal val="#ppt_x"/>
                                          </p:val>
                                        </p:tav>
                                        <p:tav tm="100000">
                                          <p:val>
                                            <p:strVal val="#ppt_x"/>
                                          </p:val>
                                        </p:tav>
                                      </p:tavLst>
                                    </p:anim>
                                    <p:anim calcmode="lin" valueType="num">
                                      <p:cBhvr>
                                        <p:cTn id="56" dur="1000" fill="hold"/>
                                        <p:tgtEl>
                                          <p:spTgt spid="28"/>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750"/>
                                  </p:stCondLst>
                                  <p:childTnLst>
                                    <p:set>
                                      <p:cBhvr>
                                        <p:cTn id="58" dur="1" fill="hold">
                                          <p:stCondLst>
                                            <p:cond delay="0"/>
                                          </p:stCondLst>
                                        </p:cTn>
                                        <p:tgtEl>
                                          <p:spTgt spid="31"/>
                                        </p:tgtEl>
                                        <p:attrNameLst>
                                          <p:attrName>style.visibility</p:attrName>
                                        </p:attrNameLst>
                                      </p:cBhvr>
                                      <p:to>
                                        <p:strVal val="visible"/>
                                      </p:to>
                                    </p:set>
                                    <p:animEffect transition="in" filter="fade">
                                      <p:cBhvr>
                                        <p:cTn id="59" dur="1000"/>
                                        <p:tgtEl>
                                          <p:spTgt spid="31"/>
                                        </p:tgtEl>
                                      </p:cBhvr>
                                    </p:animEffect>
                                    <p:anim calcmode="lin" valueType="num">
                                      <p:cBhvr>
                                        <p:cTn id="60" dur="1000" fill="hold"/>
                                        <p:tgtEl>
                                          <p:spTgt spid="31"/>
                                        </p:tgtEl>
                                        <p:attrNameLst>
                                          <p:attrName>ppt_x</p:attrName>
                                        </p:attrNameLst>
                                      </p:cBhvr>
                                      <p:tavLst>
                                        <p:tav tm="0">
                                          <p:val>
                                            <p:strVal val="#ppt_x"/>
                                          </p:val>
                                        </p:tav>
                                        <p:tav tm="100000">
                                          <p:val>
                                            <p:strVal val="#ppt_x"/>
                                          </p:val>
                                        </p:tav>
                                      </p:tavLst>
                                    </p:anim>
                                    <p:anim calcmode="lin" valueType="num">
                                      <p:cBhvr>
                                        <p:cTn id="61"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4" grpId="0" animBg="1"/>
      <p:bldP spid="1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1261417" y="0"/>
            <a:ext cx="813043"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a:ln>
                  <a:noFill/>
                </a:ln>
                <a:solidFill>
                  <a:srgbClr val="FFFFFF"/>
                </a:solidFill>
                <a:effectLst/>
                <a:uLnTx/>
                <a:uFillTx/>
                <a:latin typeface="Arial"/>
                <a:ea typeface="微软雅黑"/>
                <a:cs typeface="+mn-cs"/>
              </a:rPr>
              <a:t>01</a:t>
            </a:r>
            <a:endParaRPr kumimoji="0" lang="zh-CN" altLang="en-US" sz="4400" b="1" i="0" u="none" strike="noStrike" kern="1200" cap="none" spc="0" normalizeH="0" baseline="0" noProof="0" dirty="0">
              <a:ln>
                <a:noFill/>
              </a:ln>
              <a:solidFill>
                <a:srgbClr val="FFFFFF"/>
              </a:solidFill>
              <a:effectLst/>
              <a:uLnTx/>
              <a:uFillTx/>
              <a:latin typeface="Arial"/>
              <a:ea typeface="微软雅黑"/>
              <a:cs typeface="+mn-cs"/>
            </a:endParaRPr>
          </a:p>
        </p:txBody>
      </p:sp>
      <p:sp>
        <p:nvSpPr>
          <p:cNvPr id="16" name="文本框 15"/>
          <p:cNvSpPr txBox="1"/>
          <p:nvPr/>
        </p:nvSpPr>
        <p:spPr>
          <a:xfrm>
            <a:off x="3483919" y="304277"/>
            <a:ext cx="3467616" cy="584775"/>
          </a:xfrm>
          <a:prstGeom prst="rect">
            <a:avLst/>
          </a:prstGeom>
          <a:noFill/>
        </p:spPr>
        <p:txBody>
          <a:bodyPr wrap="none" rtlCol="0">
            <a:spAutoFit/>
            <a:scene3d>
              <a:camera prst="orthographicFront"/>
              <a:lightRig rig="threePt" dir="t"/>
            </a:scene3d>
            <a:sp3d contourW="6350">
              <a:contourClr>
                <a:schemeClr val="bg1"/>
              </a:contourClr>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778495">
                    <a:lumMod val="50000"/>
                  </a:srgbClr>
                </a:solidFill>
                <a:effectLst/>
                <a:uLnTx/>
                <a:uFillTx/>
                <a:latin typeface="Arial"/>
                <a:ea typeface="微软雅黑"/>
                <a:cs typeface="+mn-cs"/>
              </a:rPr>
              <a:t>标题文字添加此处</a:t>
            </a:r>
          </a:p>
        </p:txBody>
      </p:sp>
      <p:sp>
        <p:nvSpPr>
          <p:cNvPr id="18" name="矩形 17"/>
          <p:cNvSpPr/>
          <p:nvPr/>
        </p:nvSpPr>
        <p:spPr>
          <a:xfrm>
            <a:off x="3483919" y="845510"/>
            <a:ext cx="3715167"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000000">
                    <a:lumMod val="50000"/>
                    <a:lumOff val="50000"/>
                  </a:srgbClr>
                </a:solidFill>
                <a:effectLst/>
                <a:uLnTx/>
                <a:uFillTx/>
                <a:latin typeface="Arial"/>
                <a:ea typeface="等线" panose="02010600030101010101" pitchFamily="2" charset="-122"/>
                <a:cs typeface="+mn-cs"/>
              </a:rPr>
              <a:t>THIS TEMPLATE DESIGNED FOR FEI ER SHE JI</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等线" panose="02010600030101010101" pitchFamily="2" charset="-122"/>
              <a:cs typeface="+mn-cs"/>
            </a:endParaRPr>
          </a:p>
        </p:txBody>
      </p:sp>
      <p:grpSp>
        <p:nvGrpSpPr>
          <p:cNvPr id="50" name="组合 49"/>
          <p:cNvGrpSpPr/>
          <p:nvPr/>
        </p:nvGrpSpPr>
        <p:grpSpPr>
          <a:xfrm>
            <a:off x="1912169" y="1735284"/>
            <a:ext cx="1935172" cy="1112891"/>
            <a:chOff x="1912169" y="1735284"/>
            <a:chExt cx="1935172" cy="1112891"/>
          </a:xfrm>
        </p:grpSpPr>
        <p:grpSp>
          <p:nvGrpSpPr>
            <p:cNvPr id="22" name="组合 21"/>
            <p:cNvGrpSpPr/>
            <p:nvPr/>
          </p:nvGrpSpPr>
          <p:grpSpPr>
            <a:xfrm flipV="1">
              <a:off x="2161543" y="2340175"/>
              <a:ext cx="1436424" cy="508000"/>
              <a:chOff x="3772151" y="3831771"/>
              <a:chExt cx="1436424" cy="508000"/>
            </a:xfrm>
          </p:grpSpPr>
          <p:cxnSp>
            <p:nvCxnSpPr>
              <p:cNvPr id="23" name="直接连接符 22"/>
              <p:cNvCxnSpPr>
                <a:cxnSpLocks/>
              </p:cNvCxnSpPr>
              <p:nvPr/>
            </p:nvCxnSpPr>
            <p:spPr>
              <a:xfrm>
                <a:off x="4490363" y="3831771"/>
                <a:ext cx="0" cy="5080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3772151" y="4339771"/>
                <a:ext cx="1436424" cy="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31" name="矩形 30"/>
            <p:cNvSpPr/>
            <p:nvPr/>
          </p:nvSpPr>
          <p:spPr>
            <a:xfrm>
              <a:off x="1912169" y="1735284"/>
              <a:ext cx="1935172" cy="609398"/>
            </a:xfrm>
            <a:prstGeom prst="rect">
              <a:avLst/>
            </a:prstGeom>
          </p:spPr>
          <p:txBody>
            <a:bodyPr wrap="square">
              <a:spAutoFit/>
              <a:scene3d>
                <a:camera prst="orthographicFront"/>
                <a:lightRig rig="threePt" dir="t"/>
              </a:scene3d>
              <a:sp3d contourW="6350"/>
            </a:bodyPr>
            <a:lstStyle/>
            <a:p>
              <a:pPr algn="r">
                <a:lnSpc>
                  <a:spcPct val="120000"/>
                </a:lnSpc>
              </a:pPr>
              <a:r>
                <a:rPr lang="zh-CN" altLang="en-US" sz="1400" dirty="0">
                  <a:solidFill>
                    <a:schemeClr val="tx1">
                      <a:lumMod val="50000"/>
                      <a:lumOff val="50000"/>
                    </a:schemeClr>
                  </a:solidFill>
                </a:rPr>
                <a:t>用户可以在投影仪或者计算机上进行演示</a:t>
              </a:r>
            </a:p>
          </p:txBody>
        </p:sp>
      </p:grpSp>
      <p:grpSp>
        <p:nvGrpSpPr>
          <p:cNvPr id="52" name="组合 51"/>
          <p:cNvGrpSpPr/>
          <p:nvPr/>
        </p:nvGrpSpPr>
        <p:grpSpPr>
          <a:xfrm>
            <a:off x="5140306" y="1735284"/>
            <a:ext cx="1935172" cy="1112891"/>
            <a:chOff x="5140306" y="1735284"/>
            <a:chExt cx="1935172" cy="1112891"/>
          </a:xfrm>
        </p:grpSpPr>
        <p:grpSp>
          <p:nvGrpSpPr>
            <p:cNvPr id="25" name="组合 24"/>
            <p:cNvGrpSpPr/>
            <p:nvPr/>
          </p:nvGrpSpPr>
          <p:grpSpPr>
            <a:xfrm flipV="1">
              <a:off x="5377788" y="2340175"/>
              <a:ext cx="1436424" cy="508000"/>
              <a:chOff x="3772151" y="3831771"/>
              <a:chExt cx="1436424" cy="508000"/>
            </a:xfrm>
          </p:grpSpPr>
          <p:cxnSp>
            <p:nvCxnSpPr>
              <p:cNvPr id="26" name="直接连接符 25"/>
              <p:cNvCxnSpPr>
                <a:cxnSpLocks/>
              </p:cNvCxnSpPr>
              <p:nvPr/>
            </p:nvCxnSpPr>
            <p:spPr>
              <a:xfrm>
                <a:off x="4490363" y="3831771"/>
                <a:ext cx="0" cy="5080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3772151" y="4339771"/>
                <a:ext cx="1436424" cy="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32" name="矩形 31"/>
            <p:cNvSpPr/>
            <p:nvPr/>
          </p:nvSpPr>
          <p:spPr>
            <a:xfrm>
              <a:off x="5140306" y="1735284"/>
              <a:ext cx="1935172" cy="609398"/>
            </a:xfrm>
            <a:prstGeom prst="rect">
              <a:avLst/>
            </a:prstGeom>
          </p:spPr>
          <p:txBody>
            <a:bodyPr wrap="square">
              <a:spAutoFit/>
              <a:scene3d>
                <a:camera prst="orthographicFront"/>
                <a:lightRig rig="threePt" dir="t"/>
              </a:scene3d>
              <a:sp3d contourW="6350"/>
            </a:bodyPr>
            <a:lstStyle/>
            <a:p>
              <a:pPr algn="r">
                <a:lnSpc>
                  <a:spcPct val="120000"/>
                </a:lnSpc>
              </a:pPr>
              <a:r>
                <a:rPr lang="zh-CN" altLang="en-US" sz="1400" dirty="0">
                  <a:solidFill>
                    <a:schemeClr val="tx1">
                      <a:lumMod val="50000"/>
                      <a:lumOff val="50000"/>
                    </a:schemeClr>
                  </a:solidFill>
                </a:rPr>
                <a:t>用户可以在投影仪或者计算机上进行演示</a:t>
              </a:r>
            </a:p>
          </p:txBody>
        </p:sp>
      </p:grpSp>
      <p:grpSp>
        <p:nvGrpSpPr>
          <p:cNvPr id="54" name="组合 53"/>
          <p:cNvGrpSpPr/>
          <p:nvPr/>
        </p:nvGrpSpPr>
        <p:grpSpPr>
          <a:xfrm>
            <a:off x="8347358" y="1735284"/>
            <a:ext cx="1935172" cy="1112891"/>
            <a:chOff x="8347358" y="1735284"/>
            <a:chExt cx="1935172" cy="1112891"/>
          </a:xfrm>
        </p:grpSpPr>
        <p:grpSp>
          <p:nvGrpSpPr>
            <p:cNvPr id="28" name="组合 27"/>
            <p:cNvGrpSpPr/>
            <p:nvPr/>
          </p:nvGrpSpPr>
          <p:grpSpPr>
            <a:xfrm flipV="1">
              <a:off x="8597236" y="2340175"/>
              <a:ext cx="1436424" cy="508000"/>
              <a:chOff x="3772151" y="3831771"/>
              <a:chExt cx="1436424" cy="508000"/>
            </a:xfrm>
          </p:grpSpPr>
          <p:cxnSp>
            <p:nvCxnSpPr>
              <p:cNvPr id="29" name="直接连接符 28"/>
              <p:cNvCxnSpPr>
                <a:cxnSpLocks/>
              </p:cNvCxnSpPr>
              <p:nvPr/>
            </p:nvCxnSpPr>
            <p:spPr>
              <a:xfrm>
                <a:off x="4490363" y="3831771"/>
                <a:ext cx="0" cy="5080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3772151" y="4339771"/>
                <a:ext cx="1436424" cy="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33" name="矩形 32"/>
            <p:cNvSpPr/>
            <p:nvPr/>
          </p:nvSpPr>
          <p:spPr>
            <a:xfrm>
              <a:off x="8347358" y="1735284"/>
              <a:ext cx="1935172" cy="609398"/>
            </a:xfrm>
            <a:prstGeom prst="rect">
              <a:avLst/>
            </a:prstGeom>
          </p:spPr>
          <p:txBody>
            <a:bodyPr wrap="square">
              <a:spAutoFit/>
              <a:scene3d>
                <a:camera prst="orthographicFront"/>
                <a:lightRig rig="threePt" dir="t"/>
              </a:scene3d>
              <a:sp3d contourW="6350"/>
            </a:bodyPr>
            <a:lstStyle/>
            <a:p>
              <a:pPr algn="r">
                <a:lnSpc>
                  <a:spcPct val="120000"/>
                </a:lnSpc>
              </a:pPr>
              <a:r>
                <a:rPr lang="zh-CN" altLang="en-US" sz="1400" dirty="0">
                  <a:solidFill>
                    <a:schemeClr val="tx1">
                      <a:lumMod val="50000"/>
                      <a:lumOff val="50000"/>
                    </a:schemeClr>
                  </a:solidFill>
                </a:rPr>
                <a:t>用户可以在投影仪或者计算机上进行演示</a:t>
              </a:r>
            </a:p>
          </p:txBody>
        </p:sp>
      </p:grpSp>
      <p:grpSp>
        <p:nvGrpSpPr>
          <p:cNvPr id="53" name="组合 52"/>
          <p:cNvGrpSpPr/>
          <p:nvPr/>
        </p:nvGrpSpPr>
        <p:grpSpPr>
          <a:xfrm>
            <a:off x="6751768" y="3802743"/>
            <a:ext cx="1935172" cy="1121282"/>
            <a:chOff x="6751768" y="3802743"/>
            <a:chExt cx="1935172" cy="1121282"/>
          </a:xfrm>
        </p:grpSpPr>
        <p:grpSp>
          <p:nvGrpSpPr>
            <p:cNvPr id="19" name="组合 18"/>
            <p:cNvGrpSpPr/>
            <p:nvPr/>
          </p:nvGrpSpPr>
          <p:grpSpPr>
            <a:xfrm>
              <a:off x="7001144" y="3802743"/>
              <a:ext cx="1436424" cy="508000"/>
              <a:chOff x="3772151" y="3831771"/>
              <a:chExt cx="1436424" cy="508000"/>
            </a:xfrm>
          </p:grpSpPr>
          <p:cxnSp>
            <p:nvCxnSpPr>
              <p:cNvPr id="20" name="直接连接符 19"/>
              <p:cNvCxnSpPr>
                <a:cxnSpLocks/>
              </p:cNvCxnSpPr>
              <p:nvPr/>
            </p:nvCxnSpPr>
            <p:spPr>
              <a:xfrm>
                <a:off x="4490363" y="3831771"/>
                <a:ext cx="0" cy="5080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3772151" y="4339771"/>
                <a:ext cx="1436424" cy="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34" name="矩形 33"/>
            <p:cNvSpPr/>
            <p:nvPr/>
          </p:nvSpPr>
          <p:spPr>
            <a:xfrm>
              <a:off x="6751768" y="4314627"/>
              <a:ext cx="1935172" cy="609398"/>
            </a:xfrm>
            <a:prstGeom prst="rect">
              <a:avLst/>
            </a:prstGeom>
          </p:spPr>
          <p:txBody>
            <a:bodyPr wrap="square">
              <a:spAutoFit/>
              <a:scene3d>
                <a:camera prst="orthographicFront"/>
                <a:lightRig rig="threePt" dir="t"/>
              </a:scene3d>
              <a:sp3d contourW="6350"/>
            </a:bodyPr>
            <a:lstStyle/>
            <a:p>
              <a:pPr algn="r">
                <a:lnSpc>
                  <a:spcPct val="120000"/>
                </a:lnSpc>
              </a:pPr>
              <a:r>
                <a:rPr lang="zh-CN" altLang="en-US" sz="1400" dirty="0">
                  <a:solidFill>
                    <a:schemeClr val="tx1">
                      <a:lumMod val="50000"/>
                      <a:lumOff val="50000"/>
                    </a:schemeClr>
                  </a:solidFill>
                </a:rPr>
                <a:t>用户可以在投影仪或者计算机上进行演示</a:t>
              </a:r>
            </a:p>
          </p:txBody>
        </p:sp>
      </p:grpSp>
      <p:grpSp>
        <p:nvGrpSpPr>
          <p:cNvPr id="51" name="组合 50"/>
          <p:cNvGrpSpPr/>
          <p:nvPr/>
        </p:nvGrpSpPr>
        <p:grpSpPr>
          <a:xfrm>
            <a:off x="3522777" y="3802743"/>
            <a:ext cx="1935172" cy="1121282"/>
            <a:chOff x="3522777" y="3802743"/>
            <a:chExt cx="1935172" cy="1121282"/>
          </a:xfrm>
        </p:grpSpPr>
        <p:grpSp>
          <p:nvGrpSpPr>
            <p:cNvPr id="14" name="组合 13"/>
            <p:cNvGrpSpPr/>
            <p:nvPr/>
          </p:nvGrpSpPr>
          <p:grpSpPr>
            <a:xfrm>
              <a:off x="3772151" y="3802743"/>
              <a:ext cx="1436424" cy="508000"/>
              <a:chOff x="3772151" y="3831771"/>
              <a:chExt cx="1436424" cy="508000"/>
            </a:xfrm>
          </p:grpSpPr>
          <p:cxnSp>
            <p:nvCxnSpPr>
              <p:cNvPr id="4" name="直接连接符 3"/>
              <p:cNvCxnSpPr>
                <a:cxnSpLocks/>
              </p:cNvCxnSpPr>
              <p:nvPr/>
            </p:nvCxnSpPr>
            <p:spPr>
              <a:xfrm>
                <a:off x="4490363" y="3831771"/>
                <a:ext cx="0" cy="5080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3772151" y="4339771"/>
                <a:ext cx="1436424" cy="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35" name="矩形 34"/>
            <p:cNvSpPr/>
            <p:nvPr/>
          </p:nvSpPr>
          <p:spPr>
            <a:xfrm>
              <a:off x="3522777" y="4314627"/>
              <a:ext cx="1935172" cy="609398"/>
            </a:xfrm>
            <a:prstGeom prst="rect">
              <a:avLst/>
            </a:prstGeom>
          </p:spPr>
          <p:txBody>
            <a:bodyPr wrap="square">
              <a:spAutoFit/>
              <a:scene3d>
                <a:camera prst="orthographicFront"/>
                <a:lightRig rig="threePt" dir="t"/>
              </a:scene3d>
              <a:sp3d contourW="6350"/>
            </a:bodyPr>
            <a:lstStyle/>
            <a:p>
              <a:pPr algn="r">
                <a:lnSpc>
                  <a:spcPct val="120000"/>
                </a:lnSpc>
              </a:pPr>
              <a:r>
                <a:rPr lang="zh-CN" altLang="en-US" sz="1400" dirty="0">
                  <a:solidFill>
                    <a:schemeClr val="tx1">
                      <a:lumMod val="50000"/>
                      <a:lumOff val="50000"/>
                    </a:schemeClr>
                  </a:solidFill>
                </a:rPr>
                <a:t>用户可以在投影仪或者计算机上进行演示</a:t>
              </a:r>
            </a:p>
          </p:txBody>
        </p:sp>
      </p:grpSp>
      <p:grpSp>
        <p:nvGrpSpPr>
          <p:cNvPr id="17" name="组合 16"/>
          <p:cNvGrpSpPr/>
          <p:nvPr/>
        </p:nvGrpSpPr>
        <p:grpSpPr>
          <a:xfrm>
            <a:off x="2161544" y="3034333"/>
            <a:ext cx="1444203" cy="1264118"/>
            <a:chOff x="2161544" y="3034333"/>
            <a:chExt cx="1444203" cy="1264118"/>
          </a:xfrm>
        </p:grpSpPr>
        <p:sp>
          <p:nvSpPr>
            <p:cNvPr id="5" name="任意多边形: 形状 4"/>
            <p:cNvSpPr/>
            <p:nvPr/>
          </p:nvSpPr>
          <p:spPr>
            <a:xfrm rot="10800000">
              <a:off x="2161544" y="3034333"/>
              <a:ext cx="1444203" cy="1264118"/>
            </a:xfrm>
            <a:custGeom>
              <a:avLst/>
              <a:gdLst>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6753 w 8033654"/>
                <a:gd name="connsiteY5" fmla="*/ 467828 h 7031915"/>
                <a:gd name="connsiteX6" fmla="*/ 6540064 w 8033654"/>
                <a:gd name="connsiteY6" fmla="*/ 434562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363588 w 8033654"/>
                <a:gd name="connsiteY37" fmla="*/ 6946684 h 7031915"/>
                <a:gd name="connsiteX38" fmla="*/ 2418335 w 8033654"/>
                <a:gd name="connsiteY38" fmla="*/ 6906767 h 7031915"/>
                <a:gd name="connsiteX39" fmla="*/ 2418334 w 8033654"/>
                <a:gd name="connsiteY39" fmla="*/ 6906767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418334 w 8033654"/>
                <a:gd name="connsiteY42" fmla="*/ 6906767 h 7031915"/>
                <a:gd name="connsiteX43" fmla="*/ 2176957 w 8033654"/>
                <a:gd name="connsiteY43" fmla="*/ 7019956 h 7031915"/>
                <a:gd name="connsiteX44" fmla="*/ 2058326 w 8033654"/>
                <a:gd name="connsiteY44" fmla="*/ 7031915 h 7031915"/>
                <a:gd name="connsiteX45" fmla="*/ 2058286 w 8033654"/>
                <a:gd name="connsiteY45" fmla="*/ 7031915 h 7031915"/>
                <a:gd name="connsiteX46" fmla="*/ 1939655 w 8033654"/>
                <a:gd name="connsiteY46" fmla="*/ 7019956 h 7031915"/>
                <a:gd name="connsiteX47" fmla="*/ 1642007 w 8033654"/>
                <a:gd name="connsiteY47" fmla="*/ 6859480 h 7031915"/>
                <a:gd name="connsiteX48" fmla="*/ 1570173 w 8033654"/>
                <a:gd name="connsiteY48" fmla="*/ 6772417 h 7031915"/>
                <a:gd name="connsiteX49" fmla="*/ 1508795 w 8033654"/>
                <a:gd name="connsiteY49" fmla="*/ 6649661 h 7031915"/>
                <a:gd name="connsiteX50" fmla="*/ 1508794 w 8033654"/>
                <a:gd name="connsiteY50" fmla="*/ 6649657 h 7031915"/>
                <a:gd name="connsiteX51" fmla="*/ 115723 w 8033654"/>
                <a:gd name="connsiteY51" fmla="*/ 3863519 h 7031915"/>
                <a:gd name="connsiteX52" fmla="*/ 115722 w 8033654"/>
                <a:gd name="connsiteY52" fmla="*/ 3863518 h 7031915"/>
                <a:gd name="connsiteX53" fmla="*/ 29470 w 8033654"/>
                <a:gd name="connsiteY53" fmla="*/ 3691014 h 7031915"/>
                <a:gd name="connsiteX54" fmla="*/ 11962 w 8033654"/>
                <a:gd name="connsiteY54" fmla="*/ 3634608 h 7031915"/>
                <a:gd name="connsiteX55" fmla="*/ 0 w 8033654"/>
                <a:gd name="connsiteY55" fmla="*/ 3515957 h 7031915"/>
                <a:gd name="connsiteX56" fmla="*/ 11962 w 8033654"/>
                <a:gd name="connsiteY56" fmla="*/ 3397306 h 7031915"/>
                <a:gd name="connsiteX57" fmla="*/ 29470 w 8033654"/>
                <a:gd name="connsiteY57" fmla="*/ 3340901 h 7031915"/>
                <a:gd name="connsiteX58" fmla="*/ 115722 w 8033654"/>
                <a:gd name="connsiteY58" fmla="*/ 3168396 h 7031915"/>
                <a:gd name="connsiteX59" fmla="*/ 115723 w 8033654"/>
                <a:gd name="connsiteY59" fmla="*/ 3168396 h 7031915"/>
                <a:gd name="connsiteX60" fmla="*/ 1508796 w 8033654"/>
                <a:gd name="connsiteY60" fmla="*/ 382255 h 7031915"/>
                <a:gd name="connsiteX61" fmla="*/ 1570174 w 8033654"/>
                <a:gd name="connsiteY61" fmla="*/ 259499 h 7031915"/>
                <a:gd name="connsiteX62" fmla="*/ 1642008 w 8033654"/>
                <a:gd name="connsiteY62" fmla="*/ 172435 h 7031915"/>
                <a:gd name="connsiteX63" fmla="*/ 1939656 w 8033654"/>
                <a:gd name="connsiteY63" fmla="*/ 11959 h 7031915"/>
                <a:gd name="connsiteX64" fmla="*/ 2058287 w 8033654"/>
                <a:gd name="connsiteY64"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176957 w 8033654"/>
                <a:gd name="connsiteY42" fmla="*/ 7019956 h 7031915"/>
                <a:gd name="connsiteX43" fmla="*/ 2058326 w 8033654"/>
                <a:gd name="connsiteY43" fmla="*/ 7031915 h 7031915"/>
                <a:gd name="connsiteX44" fmla="*/ 2058286 w 8033654"/>
                <a:gd name="connsiteY44" fmla="*/ 7031915 h 7031915"/>
                <a:gd name="connsiteX45" fmla="*/ 1939655 w 8033654"/>
                <a:gd name="connsiteY45" fmla="*/ 7019956 h 7031915"/>
                <a:gd name="connsiteX46" fmla="*/ 1642007 w 8033654"/>
                <a:gd name="connsiteY46" fmla="*/ 6859480 h 7031915"/>
                <a:gd name="connsiteX47" fmla="*/ 1570173 w 8033654"/>
                <a:gd name="connsiteY47" fmla="*/ 6772417 h 7031915"/>
                <a:gd name="connsiteX48" fmla="*/ 1508795 w 8033654"/>
                <a:gd name="connsiteY48" fmla="*/ 6649661 h 7031915"/>
                <a:gd name="connsiteX49" fmla="*/ 1508794 w 8033654"/>
                <a:gd name="connsiteY49" fmla="*/ 6649657 h 7031915"/>
                <a:gd name="connsiteX50" fmla="*/ 115723 w 8033654"/>
                <a:gd name="connsiteY50" fmla="*/ 3863519 h 7031915"/>
                <a:gd name="connsiteX51" fmla="*/ 115722 w 8033654"/>
                <a:gd name="connsiteY51" fmla="*/ 3863518 h 7031915"/>
                <a:gd name="connsiteX52" fmla="*/ 29470 w 8033654"/>
                <a:gd name="connsiteY52" fmla="*/ 3691014 h 7031915"/>
                <a:gd name="connsiteX53" fmla="*/ 11962 w 8033654"/>
                <a:gd name="connsiteY53" fmla="*/ 3634608 h 7031915"/>
                <a:gd name="connsiteX54" fmla="*/ 0 w 8033654"/>
                <a:gd name="connsiteY54" fmla="*/ 3515957 h 7031915"/>
                <a:gd name="connsiteX55" fmla="*/ 11962 w 8033654"/>
                <a:gd name="connsiteY55" fmla="*/ 3397306 h 7031915"/>
                <a:gd name="connsiteX56" fmla="*/ 29470 w 8033654"/>
                <a:gd name="connsiteY56" fmla="*/ 3340901 h 7031915"/>
                <a:gd name="connsiteX57" fmla="*/ 115722 w 8033654"/>
                <a:gd name="connsiteY57" fmla="*/ 3168396 h 7031915"/>
                <a:gd name="connsiteX58" fmla="*/ 115723 w 8033654"/>
                <a:gd name="connsiteY58" fmla="*/ 3168396 h 7031915"/>
                <a:gd name="connsiteX59" fmla="*/ 1508796 w 8033654"/>
                <a:gd name="connsiteY59" fmla="*/ 382255 h 7031915"/>
                <a:gd name="connsiteX60" fmla="*/ 1570174 w 8033654"/>
                <a:gd name="connsiteY60" fmla="*/ 259499 h 7031915"/>
                <a:gd name="connsiteX61" fmla="*/ 1642008 w 8033654"/>
                <a:gd name="connsiteY61" fmla="*/ 172435 h 7031915"/>
                <a:gd name="connsiteX62" fmla="*/ 1939656 w 8033654"/>
                <a:gd name="connsiteY62" fmla="*/ 11959 h 7031915"/>
                <a:gd name="connsiteX63" fmla="*/ 2058287 w 8033654"/>
                <a:gd name="connsiteY63"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62" fmla="*/ 2058287 w 8033654"/>
                <a:gd name="connsiteY62"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176957 w 8033654"/>
                <a:gd name="connsiteY40" fmla="*/ 7019956 h 7031915"/>
                <a:gd name="connsiteX41" fmla="*/ 2058326 w 8033654"/>
                <a:gd name="connsiteY41" fmla="*/ 7031915 h 7031915"/>
                <a:gd name="connsiteX42" fmla="*/ 2058286 w 8033654"/>
                <a:gd name="connsiteY42" fmla="*/ 7031915 h 7031915"/>
                <a:gd name="connsiteX43" fmla="*/ 1939655 w 8033654"/>
                <a:gd name="connsiteY43" fmla="*/ 7019956 h 7031915"/>
                <a:gd name="connsiteX44" fmla="*/ 1642007 w 8033654"/>
                <a:gd name="connsiteY44" fmla="*/ 6859480 h 7031915"/>
                <a:gd name="connsiteX45" fmla="*/ 1570173 w 8033654"/>
                <a:gd name="connsiteY45" fmla="*/ 6772417 h 7031915"/>
                <a:gd name="connsiteX46" fmla="*/ 1508795 w 8033654"/>
                <a:gd name="connsiteY46" fmla="*/ 6649661 h 7031915"/>
                <a:gd name="connsiteX47" fmla="*/ 1508794 w 8033654"/>
                <a:gd name="connsiteY47" fmla="*/ 6649657 h 7031915"/>
                <a:gd name="connsiteX48" fmla="*/ 115723 w 8033654"/>
                <a:gd name="connsiteY48" fmla="*/ 3863519 h 7031915"/>
                <a:gd name="connsiteX49" fmla="*/ 115722 w 8033654"/>
                <a:gd name="connsiteY49" fmla="*/ 3863518 h 7031915"/>
                <a:gd name="connsiteX50" fmla="*/ 29470 w 8033654"/>
                <a:gd name="connsiteY50" fmla="*/ 3691014 h 7031915"/>
                <a:gd name="connsiteX51" fmla="*/ 11962 w 8033654"/>
                <a:gd name="connsiteY51" fmla="*/ 3634608 h 7031915"/>
                <a:gd name="connsiteX52" fmla="*/ 0 w 8033654"/>
                <a:gd name="connsiteY52" fmla="*/ 3515957 h 7031915"/>
                <a:gd name="connsiteX53" fmla="*/ 11962 w 8033654"/>
                <a:gd name="connsiteY53" fmla="*/ 3397306 h 7031915"/>
                <a:gd name="connsiteX54" fmla="*/ 29470 w 8033654"/>
                <a:gd name="connsiteY54" fmla="*/ 3340901 h 7031915"/>
                <a:gd name="connsiteX55" fmla="*/ 115722 w 8033654"/>
                <a:gd name="connsiteY55" fmla="*/ 3168396 h 7031915"/>
                <a:gd name="connsiteX56" fmla="*/ 115723 w 8033654"/>
                <a:gd name="connsiteY56" fmla="*/ 3168396 h 7031915"/>
                <a:gd name="connsiteX57" fmla="*/ 1508796 w 8033654"/>
                <a:gd name="connsiteY57" fmla="*/ 382255 h 7031915"/>
                <a:gd name="connsiteX58" fmla="*/ 1570174 w 8033654"/>
                <a:gd name="connsiteY58" fmla="*/ 259499 h 7031915"/>
                <a:gd name="connsiteX59" fmla="*/ 1642008 w 8033654"/>
                <a:gd name="connsiteY59" fmla="*/ 172435 h 7031915"/>
                <a:gd name="connsiteX60" fmla="*/ 1939656 w 8033654"/>
                <a:gd name="connsiteY60" fmla="*/ 11959 h 7031915"/>
                <a:gd name="connsiteX61" fmla="*/ 2058287 w 8033654"/>
                <a:gd name="connsiteY61"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0064 w 8033654"/>
                <a:gd name="connsiteY6" fmla="*/ 434562 h 7031915"/>
                <a:gd name="connsiteX7" fmla="*/ 6529086 w 8033654"/>
                <a:gd name="connsiteY7" fmla="*/ 402424 h 7031915"/>
                <a:gd name="connsiteX8" fmla="*/ 6482461 w 8033654"/>
                <a:gd name="connsiteY8" fmla="*/ 295697 h 7031915"/>
                <a:gd name="connsiteX9" fmla="*/ 6520430 w 8033654"/>
                <a:gd name="connsiteY9" fmla="*/ 377086 h 7031915"/>
                <a:gd name="connsiteX10" fmla="*/ 6515577 w 8033654"/>
                <a:gd name="connsiteY10" fmla="*/ 362878 h 7031915"/>
                <a:gd name="connsiteX11" fmla="*/ 6482461 w 8033654"/>
                <a:gd name="connsiteY11" fmla="*/ 295697 h 7031915"/>
                <a:gd name="connsiteX12" fmla="*/ 2058287 w 8033654"/>
                <a:gd name="connsiteY12" fmla="*/ 0 h 7031915"/>
                <a:gd name="connsiteX13" fmla="*/ 2058326 w 8033654"/>
                <a:gd name="connsiteY13" fmla="*/ 0 h 7031915"/>
                <a:gd name="connsiteX14" fmla="*/ 5971699 w 8033654"/>
                <a:gd name="connsiteY14" fmla="*/ 0 h 7031915"/>
                <a:gd name="connsiteX15" fmla="*/ 5971700 w 8033654"/>
                <a:gd name="connsiteY15" fmla="*/ 0 h 7031915"/>
                <a:gd name="connsiteX16" fmla="*/ 5971740 w 8033654"/>
                <a:gd name="connsiteY16" fmla="*/ 0 h 7031915"/>
                <a:gd name="connsiteX17" fmla="*/ 6090371 w 8033654"/>
                <a:gd name="connsiteY17" fmla="*/ 11959 h 7031915"/>
                <a:gd name="connsiteX18" fmla="*/ 6357004 w 8033654"/>
                <a:gd name="connsiteY18" fmla="*/ 143562 h 7031915"/>
                <a:gd name="connsiteX19" fmla="*/ 6421756 w 8033654"/>
                <a:gd name="connsiteY19" fmla="*/ 209878 h 7031915"/>
                <a:gd name="connsiteX20" fmla="*/ 6426018 w 8033654"/>
                <a:gd name="connsiteY20" fmla="*/ 214243 h 7031915"/>
                <a:gd name="connsiteX21" fmla="*/ 6463356 w 8033654"/>
                <a:gd name="connsiteY21" fmla="*/ 268125 h 7031915"/>
                <a:gd name="connsiteX22" fmla="*/ 6480094 w 8033654"/>
                <a:gd name="connsiteY22" fmla="*/ 292278 h 7031915"/>
                <a:gd name="connsiteX23" fmla="*/ 6490605 w 8033654"/>
                <a:gd name="connsiteY23" fmla="*/ 298322 h 7031915"/>
                <a:gd name="connsiteX24" fmla="*/ 7949332 w 8033654"/>
                <a:gd name="connsiteY24" fmla="*/ 3216682 h 7031915"/>
                <a:gd name="connsiteX25" fmla="*/ 7992299 w 8033654"/>
                <a:gd name="connsiteY25" fmla="*/ 3302616 h 7031915"/>
                <a:gd name="connsiteX26" fmla="*/ 8021693 w 8033654"/>
                <a:gd name="connsiteY26" fmla="*/ 3397306 h 7031915"/>
                <a:gd name="connsiteX27" fmla="*/ 8033654 w 8033654"/>
                <a:gd name="connsiteY27" fmla="*/ 3515957 h 7031915"/>
                <a:gd name="connsiteX28" fmla="*/ 8021693 w 8033654"/>
                <a:gd name="connsiteY28" fmla="*/ 3634608 h 7031915"/>
                <a:gd name="connsiteX29" fmla="*/ 7992299 w 8033654"/>
                <a:gd name="connsiteY29" fmla="*/ 3729298 h 7031915"/>
                <a:gd name="connsiteX30" fmla="*/ 7949332 w 8033654"/>
                <a:gd name="connsiteY30" fmla="*/ 3815232 h 7031915"/>
                <a:gd name="connsiteX31" fmla="*/ 6535055 w 8033654"/>
                <a:gd name="connsiteY31" fmla="*/ 6638796 h 7031915"/>
                <a:gd name="connsiteX32" fmla="*/ 6524461 w 8033654"/>
                <a:gd name="connsiteY32" fmla="*/ 6646190 h 7031915"/>
                <a:gd name="connsiteX33" fmla="*/ 6482456 w 8033654"/>
                <a:gd name="connsiteY33" fmla="*/ 6736229 h 7031915"/>
                <a:gd name="connsiteX34" fmla="*/ 6090371 w 8033654"/>
                <a:gd name="connsiteY34" fmla="*/ 7019956 h 7031915"/>
                <a:gd name="connsiteX35" fmla="*/ 5971740 w 8033654"/>
                <a:gd name="connsiteY35" fmla="*/ 7031915 h 7031915"/>
                <a:gd name="connsiteX36" fmla="*/ 5971700 w 8033654"/>
                <a:gd name="connsiteY36" fmla="*/ 7031915 h 7031915"/>
                <a:gd name="connsiteX37" fmla="*/ 2058326 w 8033654"/>
                <a:gd name="connsiteY37" fmla="*/ 7031915 h 7031915"/>
                <a:gd name="connsiteX38" fmla="*/ 2176958 w 8033654"/>
                <a:gd name="connsiteY38" fmla="*/ 7019956 h 7031915"/>
                <a:gd name="connsiteX39" fmla="*/ 2176957 w 8033654"/>
                <a:gd name="connsiteY39" fmla="*/ 7019956 h 7031915"/>
                <a:gd name="connsiteX40" fmla="*/ 2058326 w 8033654"/>
                <a:gd name="connsiteY40" fmla="*/ 7031915 h 7031915"/>
                <a:gd name="connsiteX41" fmla="*/ 2058286 w 8033654"/>
                <a:gd name="connsiteY41" fmla="*/ 7031915 h 7031915"/>
                <a:gd name="connsiteX42" fmla="*/ 1939655 w 8033654"/>
                <a:gd name="connsiteY42" fmla="*/ 7019956 h 7031915"/>
                <a:gd name="connsiteX43" fmla="*/ 1642007 w 8033654"/>
                <a:gd name="connsiteY43" fmla="*/ 6859480 h 7031915"/>
                <a:gd name="connsiteX44" fmla="*/ 1570173 w 8033654"/>
                <a:gd name="connsiteY44" fmla="*/ 6772417 h 7031915"/>
                <a:gd name="connsiteX45" fmla="*/ 1508795 w 8033654"/>
                <a:gd name="connsiteY45" fmla="*/ 6649661 h 7031915"/>
                <a:gd name="connsiteX46" fmla="*/ 1508794 w 8033654"/>
                <a:gd name="connsiteY46" fmla="*/ 6649657 h 7031915"/>
                <a:gd name="connsiteX47" fmla="*/ 115723 w 8033654"/>
                <a:gd name="connsiteY47" fmla="*/ 3863519 h 7031915"/>
                <a:gd name="connsiteX48" fmla="*/ 115722 w 8033654"/>
                <a:gd name="connsiteY48" fmla="*/ 3863518 h 7031915"/>
                <a:gd name="connsiteX49" fmla="*/ 29470 w 8033654"/>
                <a:gd name="connsiteY49" fmla="*/ 3691014 h 7031915"/>
                <a:gd name="connsiteX50" fmla="*/ 11962 w 8033654"/>
                <a:gd name="connsiteY50" fmla="*/ 3634608 h 7031915"/>
                <a:gd name="connsiteX51" fmla="*/ 0 w 8033654"/>
                <a:gd name="connsiteY51" fmla="*/ 3515957 h 7031915"/>
                <a:gd name="connsiteX52" fmla="*/ 11962 w 8033654"/>
                <a:gd name="connsiteY52" fmla="*/ 3397306 h 7031915"/>
                <a:gd name="connsiteX53" fmla="*/ 29470 w 8033654"/>
                <a:gd name="connsiteY53" fmla="*/ 3340901 h 7031915"/>
                <a:gd name="connsiteX54" fmla="*/ 115722 w 8033654"/>
                <a:gd name="connsiteY54" fmla="*/ 3168396 h 7031915"/>
                <a:gd name="connsiteX55" fmla="*/ 115723 w 8033654"/>
                <a:gd name="connsiteY55" fmla="*/ 3168396 h 7031915"/>
                <a:gd name="connsiteX56" fmla="*/ 1508796 w 8033654"/>
                <a:gd name="connsiteY56" fmla="*/ 382255 h 7031915"/>
                <a:gd name="connsiteX57" fmla="*/ 1570174 w 8033654"/>
                <a:gd name="connsiteY57" fmla="*/ 259499 h 7031915"/>
                <a:gd name="connsiteX58" fmla="*/ 1642008 w 8033654"/>
                <a:gd name="connsiteY58" fmla="*/ 172435 h 7031915"/>
                <a:gd name="connsiteX59" fmla="*/ 1939656 w 8033654"/>
                <a:gd name="connsiteY59" fmla="*/ 11959 h 7031915"/>
                <a:gd name="connsiteX60" fmla="*/ 2058287 w 8033654"/>
                <a:gd name="connsiteY60" fmla="*/ 0 h 7031915"/>
                <a:gd name="connsiteX0" fmla="*/ 6555247 w 8033654"/>
                <a:gd name="connsiteY0" fmla="*/ 510071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0064 w 8033654"/>
                <a:gd name="connsiteY5" fmla="*/ 434562 h 7031915"/>
                <a:gd name="connsiteX6" fmla="*/ 6529086 w 8033654"/>
                <a:gd name="connsiteY6" fmla="*/ 402424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6482461 w 8033654"/>
                <a:gd name="connsiteY10" fmla="*/ 295697 h 7031915"/>
                <a:gd name="connsiteX11" fmla="*/ 2058287 w 8033654"/>
                <a:gd name="connsiteY11" fmla="*/ 0 h 7031915"/>
                <a:gd name="connsiteX12" fmla="*/ 2058326 w 8033654"/>
                <a:gd name="connsiteY12" fmla="*/ 0 h 7031915"/>
                <a:gd name="connsiteX13" fmla="*/ 5971699 w 8033654"/>
                <a:gd name="connsiteY13" fmla="*/ 0 h 7031915"/>
                <a:gd name="connsiteX14" fmla="*/ 5971700 w 8033654"/>
                <a:gd name="connsiteY14" fmla="*/ 0 h 7031915"/>
                <a:gd name="connsiteX15" fmla="*/ 5971740 w 8033654"/>
                <a:gd name="connsiteY15" fmla="*/ 0 h 7031915"/>
                <a:gd name="connsiteX16" fmla="*/ 6090371 w 8033654"/>
                <a:gd name="connsiteY16" fmla="*/ 11959 h 7031915"/>
                <a:gd name="connsiteX17" fmla="*/ 6357004 w 8033654"/>
                <a:gd name="connsiteY17" fmla="*/ 143562 h 7031915"/>
                <a:gd name="connsiteX18" fmla="*/ 6421756 w 8033654"/>
                <a:gd name="connsiteY18" fmla="*/ 209878 h 7031915"/>
                <a:gd name="connsiteX19" fmla="*/ 6426018 w 8033654"/>
                <a:gd name="connsiteY19" fmla="*/ 214243 h 7031915"/>
                <a:gd name="connsiteX20" fmla="*/ 6463356 w 8033654"/>
                <a:gd name="connsiteY20" fmla="*/ 268125 h 7031915"/>
                <a:gd name="connsiteX21" fmla="*/ 6480094 w 8033654"/>
                <a:gd name="connsiteY21" fmla="*/ 292278 h 7031915"/>
                <a:gd name="connsiteX22" fmla="*/ 6490605 w 8033654"/>
                <a:gd name="connsiteY22" fmla="*/ 298322 h 7031915"/>
                <a:gd name="connsiteX23" fmla="*/ 7949332 w 8033654"/>
                <a:gd name="connsiteY23" fmla="*/ 3216682 h 7031915"/>
                <a:gd name="connsiteX24" fmla="*/ 7992299 w 8033654"/>
                <a:gd name="connsiteY24" fmla="*/ 3302616 h 7031915"/>
                <a:gd name="connsiteX25" fmla="*/ 8021693 w 8033654"/>
                <a:gd name="connsiteY25" fmla="*/ 3397306 h 7031915"/>
                <a:gd name="connsiteX26" fmla="*/ 8033654 w 8033654"/>
                <a:gd name="connsiteY26" fmla="*/ 3515957 h 7031915"/>
                <a:gd name="connsiteX27" fmla="*/ 8021693 w 8033654"/>
                <a:gd name="connsiteY27" fmla="*/ 3634608 h 7031915"/>
                <a:gd name="connsiteX28" fmla="*/ 7992299 w 8033654"/>
                <a:gd name="connsiteY28" fmla="*/ 3729298 h 7031915"/>
                <a:gd name="connsiteX29" fmla="*/ 7949332 w 8033654"/>
                <a:gd name="connsiteY29" fmla="*/ 3815232 h 7031915"/>
                <a:gd name="connsiteX30" fmla="*/ 6535055 w 8033654"/>
                <a:gd name="connsiteY30" fmla="*/ 6638796 h 7031915"/>
                <a:gd name="connsiteX31" fmla="*/ 6524461 w 8033654"/>
                <a:gd name="connsiteY31" fmla="*/ 6646190 h 7031915"/>
                <a:gd name="connsiteX32" fmla="*/ 6482456 w 8033654"/>
                <a:gd name="connsiteY32" fmla="*/ 6736229 h 7031915"/>
                <a:gd name="connsiteX33" fmla="*/ 6090371 w 8033654"/>
                <a:gd name="connsiteY33" fmla="*/ 7019956 h 7031915"/>
                <a:gd name="connsiteX34" fmla="*/ 5971740 w 8033654"/>
                <a:gd name="connsiteY34" fmla="*/ 7031915 h 7031915"/>
                <a:gd name="connsiteX35" fmla="*/ 5971700 w 8033654"/>
                <a:gd name="connsiteY35" fmla="*/ 7031915 h 7031915"/>
                <a:gd name="connsiteX36" fmla="*/ 2058326 w 8033654"/>
                <a:gd name="connsiteY36" fmla="*/ 7031915 h 7031915"/>
                <a:gd name="connsiteX37" fmla="*/ 2176958 w 8033654"/>
                <a:gd name="connsiteY37" fmla="*/ 7019956 h 7031915"/>
                <a:gd name="connsiteX38" fmla="*/ 2176957 w 8033654"/>
                <a:gd name="connsiteY38" fmla="*/ 7019956 h 7031915"/>
                <a:gd name="connsiteX39" fmla="*/ 2058326 w 8033654"/>
                <a:gd name="connsiteY39" fmla="*/ 7031915 h 7031915"/>
                <a:gd name="connsiteX40" fmla="*/ 2058286 w 8033654"/>
                <a:gd name="connsiteY40" fmla="*/ 7031915 h 7031915"/>
                <a:gd name="connsiteX41" fmla="*/ 1939655 w 8033654"/>
                <a:gd name="connsiteY41" fmla="*/ 7019956 h 7031915"/>
                <a:gd name="connsiteX42" fmla="*/ 1642007 w 8033654"/>
                <a:gd name="connsiteY42" fmla="*/ 6859480 h 7031915"/>
                <a:gd name="connsiteX43" fmla="*/ 1570173 w 8033654"/>
                <a:gd name="connsiteY43" fmla="*/ 6772417 h 7031915"/>
                <a:gd name="connsiteX44" fmla="*/ 1508795 w 8033654"/>
                <a:gd name="connsiteY44" fmla="*/ 6649661 h 7031915"/>
                <a:gd name="connsiteX45" fmla="*/ 1508794 w 8033654"/>
                <a:gd name="connsiteY45" fmla="*/ 6649657 h 7031915"/>
                <a:gd name="connsiteX46" fmla="*/ 115723 w 8033654"/>
                <a:gd name="connsiteY46" fmla="*/ 3863519 h 7031915"/>
                <a:gd name="connsiteX47" fmla="*/ 115722 w 8033654"/>
                <a:gd name="connsiteY47" fmla="*/ 3863518 h 7031915"/>
                <a:gd name="connsiteX48" fmla="*/ 29470 w 8033654"/>
                <a:gd name="connsiteY48" fmla="*/ 3691014 h 7031915"/>
                <a:gd name="connsiteX49" fmla="*/ 11962 w 8033654"/>
                <a:gd name="connsiteY49" fmla="*/ 3634608 h 7031915"/>
                <a:gd name="connsiteX50" fmla="*/ 0 w 8033654"/>
                <a:gd name="connsiteY50" fmla="*/ 3515957 h 7031915"/>
                <a:gd name="connsiteX51" fmla="*/ 11962 w 8033654"/>
                <a:gd name="connsiteY51" fmla="*/ 3397306 h 7031915"/>
                <a:gd name="connsiteX52" fmla="*/ 29470 w 8033654"/>
                <a:gd name="connsiteY52" fmla="*/ 3340901 h 7031915"/>
                <a:gd name="connsiteX53" fmla="*/ 115722 w 8033654"/>
                <a:gd name="connsiteY53" fmla="*/ 3168396 h 7031915"/>
                <a:gd name="connsiteX54" fmla="*/ 115723 w 8033654"/>
                <a:gd name="connsiteY54" fmla="*/ 3168396 h 7031915"/>
                <a:gd name="connsiteX55" fmla="*/ 1508796 w 8033654"/>
                <a:gd name="connsiteY55" fmla="*/ 382255 h 7031915"/>
                <a:gd name="connsiteX56" fmla="*/ 1570174 w 8033654"/>
                <a:gd name="connsiteY56" fmla="*/ 259499 h 7031915"/>
                <a:gd name="connsiteX57" fmla="*/ 1642008 w 8033654"/>
                <a:gd name="connsiteY57" fmla="*/ 172435 h 7031915"/>
                <a:gd name="connsiteX58" fmla="*/ 1939656 w 8033654"/>
                <a:gd name="connsiteY58" fmla="*/ 11959 h 7031915"/>
                <a:gd name="connsiteX59" fmla="*/ 2058287 w 8033654"/>
                <a:gd name="connsiteY59" fmla="*/ 0 h 7031915"/>
                <a:gd name="connsiteX0" fmla="*/ 6556798 w 8033654"/>
                <a:gd name="connsiteY0" fmla="*/ 533489 h 7031915"/>
                <a:gd name="connsiteX1" fmla="*/ 6555365 w 8033654"/>
                <a:gd name="connsiteY1" fmla="*/ 531027 h 7031915"/>
                <a:gd name="connsiteX2" fmla="*/ 6556798 w 8033654"/>
                <a:gd name="connsiteY2" fmla="*/ 533489 h 7031915"/>
                <a:gd name="connsiteX3" fmla="*/ 6529086 w 8033654"/>
                <a:gd name="connsiteY3" fmla="*/ 402424 h 7031915"/>
                <a:gd name="connsiteX4" fmla="*/ 6540064 w 8033654"/>
                <a:gd name="connsiteY4" fmla="*/ 434562 h 7031915"/>
                <a:gd name="connsiteX5" fmla="*/ 6529086 w 8033654"/>
                <a:gd name="connsiteY5" fmla="*/ 402424 h 7031915"/>
                <a:gd name="connsiteX6" fmla="*/ 6482461 w 8033654"/>
                <a:gd name="connsiteY6" fmla="*/ 295697 h 7031915"/>
                <a:gd name="connsiteX7" fmla="*/ 6520430 w 8033654"/>
                <a:gd name="connsiteY7" fmla="*/ 377086 h 7031915"/>
                <a:gd name="connsiteX8" fmla="*/ 6515577 w 8033654"/>
                <a:gd name="connsiteY8" fmla="*/ 362878 h 7031915"/>
                <a:gd name="connsiteX9" fmla="*/ 6482461 w 8033654"/>
                <a:gd name="connsiteY9" fmla="*/ 295697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176957 w 8033654"/>
                <a:gd name="connsiteY37" fmla="*/ 7019956 h 7031915"/>
                <a:gd name="connsiteX38" fmla="*/ 2058326 w 8033654"/>
                <a:gd name="connsiteY38" fmla="*/ 7031915 h 7031915"/>
                <a:gd name="connsiteX39" fmla="*/ 2058286 w 8033654"/>
                <a:gd name="connsiteY39" fmla="*/ 7031915 h 7031915"/>
                <a:gd name="connsiteX40" fmla="*/ 1939655 w 8033654"/>
                <a:gd name="connsiteY40" fmla="*/ 7019956 h 7031915"/>
                <a:gd name="connsiteX41" fmla="*/ 1642007 w 8033654"/>
                <a:gd name="connsiteY41" fmla="*/ 6859480 h 7031915"/>
                <a:gd name="connsiteX42" fmla="*/ 1570173 w 8033654"/>
                <a:gd name="connsiteY42" fmla="*/ 6772417 h 7031915"/>
                <a:gd name="connsiteX43" fmla="*/ 1508795 w 8033654"/>
                <a:gd name="connsiteY43" fmla="*/ 6649661 h 7031915"/>
                <a:gd name="connsiteX44" fmla="*/ 1508794 w 8033654"/>
                <a:gd name="connsiteY44" fmla="*/ 6649657 h 7031915"/>
                <a:gd name="connsiteX45" fmla="*/ 115723 w 8033654"/>
                <a:gd name="connsiteY45" fmla="*/ 3863519 h 7031915"/>
                <a:gd name="connsiteX46" fmla="*/ 115722 w 8033654"/>
                <a:gd name="connsiteY46" fmla="*/ 3863518 h 7031915"/>
                <a:gd name="connsiteX47" fmla="*/ 29470 w 8033654"/>
                <a:gd name="connsiteY47" fmla="*/ 3691014 h 7031915"/>
                <a:gd name="connsiteX48" fmla="*/ 11962 w 8033654"/>
                <a:gd name="connsiteY48" fmla="*/ 3634608 h 7031915"/>
                <a:gd name="connsiteX49" fmla="*/ 0 w 8033654"/>
                <a:gd name="connsiteY49" fmla="*/ 3515957 h 7031915"/>
                <a:gd name="connsiteX50" fmla="*/ 11962 w 8033654"/>
                <a:gd name="connsiteY50" fmla="*/ 3397306 h 7031915"/>
                <a:gd name="connsiteX51" fmla="*/ 29470 w 8033654"/>
                <a:gd name="connsiteY51" fmla="*/ 3340901 h 7031915"/>
                <a:gd name="connsiteX52" fmla="*/ 115722 w 8033654"/>
                <a:gd name="connsiteY52" fmla="*/ 3168396 h 7031915"/>
                <a:gd name="connsiteX53" fmla="*/ 115723 w 8033654"/>
                <a:gd name="connsiteY53" fmla="*/ 3168396 h 7031915"/>
                <a:gd name="connsiteX54" fmla="*/ 1508796 w 8033654"/>
                <a:gd name="connsiteY54" fmla="*/ 382255 h 7031915"/>
                <a:gd name="connsiteX55" fmla="*/ 1570174 w 8033654"/>
                <a:gd name="connsiteY55" fmla="*/ 259499 h 7031915"/>
                <a:gd name="connsiteX56" fmla="*/ 1642008 w 8033654"/>
                <a:gd name="connsiteY56" fmla="*/ 172435 h 7031915"/>
                <a:gd name="connsiteX57" fmla="*/ 1939656 w 8033654"/>
                <a:gd name="connsiteY57" fmla="*/ 11959 h 7031915"/>
                <a:gd name="connsiteX58" fmla="*/ 2058287 w 8033654"/>
                <a:gd name="connsiteY58"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6490605 w 8033654"/>
                <a:gd name="connsiteY18" fmla="*/ 298322 h 7031915"/>
                <a:gd name="connsiteX19" fmla="*/ 7949332 w 8033654"/>
                <a:gd name="connsiteY19" fmla="*/ 3216682 h 7031915"/>
                <a:gd name="connsiteX20" fmla="*/ 7992299 w 8033654"/>
                <a:gd name="connsiteY20" fmla="*/ 3302616 h 7031915"/>
                <a:gd name="connsiteX21" fmla="*/ 8021693 w 8033654"/>
                <a:gd name="connsiteY21" fmla="*/ 3397306 h 7031915"/>
                <a:gd name="connsiteX22" fmla="*/ 8033654 w 8033654"/>
                <a:gd name="connsiteY22" fmla="*/ 3515957 h 7031915"/>
                <a:gd name="connsiteX23" fmla="*/ 8021693 w 8033654"/>
                <a:gd name="connsiteY23" fmla="*/ 3634608 h 7031915"/>
                <a:gd name="connsiteX24" fmla="*/ 7992299 w 8033654"/>
                <a:gd name="connsiteY24" fmla="*/ 3729298 h 7031915"/>
                <a:gd name="connsiteX25" fmla="*/ 7949332 w 8033654"/>
                <a:gd name="connsiteY25" fmla="*/ 3815232 h 7031915"/>
                <a:gd name="connsiteX26" fmla="*/ 6535055 w 8033654"/>
                <a:gd name="connsiteY26" fmla="*/ 6638796 h 7031915"/>
                <a:gd name="connsiteX27" fmla="*/ 6524461 w 8033654"/>
                <a:gd name="connsiteY27" fmla="*/ 6646190 h 7031915"/>
                <a:gd name="connsiteX28" fmla="*/ 6482456 w 8033654"/>
                <a:gd name="connsiteY28" fmla="*/ 6736229 h 7031915"/>
                <a:gd name="connsiteX29" fmla="*/ 6090371 w 8033654"/>
                <a:gd name="connsiteY29" fmla="*/ 7019956 h 7031915"/>
                <a:gd name="connsiteX30" fmla="*/ 5971740 w 8033654"/>
                <a:gd name="connsiteY30" fmla="*/ 7031915 h 7031915"/>
                <a:gd name="connsiteX31" fmla="*/ 5971700 w 8033654"/>
                <a:gd name="connsiteY31" fmla="*/ 7031915 h 7031915"/>
                <a:gd name="connsiteX32" fmla="*/ 2058326 w 8033654"/>
                <a:gd name="connsiteY32" fmla="*/ 7031915 h 7031915"/>
                <a:gd name="connsiteX33" fmla="*/ 2176958 w 8033654"/>
                <a:gd name="connsiteY33" fmla="*/ 7019956 h 7031915"/>
                <a:gd name="connsiteX34" fmla="*/ 2176957 w 8033654"/>
                <a:gd name="connsiteY34" fmla="*/ 7019956 h 7031915"/>
                <a:gd name="connsiteX35" fmla="*/ 2058326 w 8033654"/>
                <a:gd name="connsiteY35" fmla="*/ 7031915 h 7031915"/>
                <a:gd name="connsiteX36" fmla="*/ 2058286 w 8033654"/>
                <a:gd name="connsiteY36" fmla="*/ 7031915 h 7031915"/>
                <a:gd name="connsiteX37" fmla="*/ 1939655 w 8033654"/>
                <a:gd name="connsiteY37" fmla="*/ 7019956 h 7031915"/>
                <a:gd name="connsiteX38" fmla="*/ 1642007 w 8033654"/>
                <a:gd name="connsiteY38" fmla="*/ 6859480 h 7031915"/>
                <a:gd name="connsiteX39" fmla="*/ 1570173 w 8033654"/>
                <a:gd name="connsiteY39" fmla="*/ 6772417 h 7031915"/>
                <a:gd name="connsiteX40" fmla="*/ 1508795 w 8033654"/>
                <a:gd name="connsiteY40" fmla="*/ 6649661 h 7031915"/>
                <a:gd name="connsiteX41" fmla="*/ 1508794 w 8033654"/>
                <a:gd name="connsiteY41" fmla="*/ 6649657 h 7031915"/>
                <a:gd name="connsiteX42" fmla="*/ 115723 w 8033654"/>
                <a:gd name="connsiteY42" fmla="*/ 3863519 h 7031915"/>
                <a:gd name="connsiteX43" fmla="*/ 115722 w 8033654"/>
                <a:gd name="connsiteY43" fmla="*/ 3863518 h 7031915"/>
                <a:gd name="connsiteX44" fmla="*/ 29470 w 8033654"/>
                <a:gd name="connsiteY44" fmla="*/ 3691014 h 7031915"/>
                <a:gd name="connsiteX45" fmla="*/ 11962 w 8033654"/>
                <a:gd name="connsiteY45" fmla="*/ 3634608 h 7031915"/>
                <a:gd name="connsiteX46" fmla="*/ 0 w 8033654"/>
                <a:gd name="connsiteY46" fmla="*/ 3515957 h 7031915"/>
                <a:gd name="connsiteX47" fmla="*/ 11962 w 8033654"/>
                <a:gd name="connsiteY47" fmla="*/ 3397306 h 7031915"/>
                <a:gd name="connsiteX48" fmla="*/ 29470 w 8033654"/>
                <a:gd name="connsiteY48" fmla="*/ 3340901 h 7031915"/>
                <a:gd name="connsiteX49" fmla="*/ 115722 w 8033654"/>
                <a:gd name="connsiteY49" fmla="*/ 3168396 h 7031915"/>
                <a:gd name="connsiteX50" fmla="*/ 115723 w 8033654"/>
                <a:gd name="connsiteY50" fmla="*/ 3168396 h 7031915"/>
                <a:gd name="connsiteX51" fmla="*/ 1508796 w 8033654"/>
                <a:gd name="connsiteY51" fmla="*/ 382255 h 7031915"/>
                <a:gd name="connsiteX52" fmla="*/ 1570174 w 8033654"/>
                <a:gd name="connsiteY52" fmla="*/ 259499 h 7031915"/>
                <a:gd name="connsiteX53" fmla="*/ 1642008 w 8033654"/>
                <a:gd name="connsiteY53" fmla="*/ 172435 h 7031915"/>
                <a:gd name="connsiteX54" fmla="*/ 1939656 w 8033654"/>
                <a:gd name="connsiteY54" fmla="*/ 11959 h 7031915"/>
                <a:gd name="connsiteX55" fmla="*/ 2058287 w 8033654"/>
                <a:gd name="connsiteY55"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7949332 w 8033654"/>
                <a:gd name="connsiteY18" fmla="*/ 3216682 h 7031915"/>
                <a:gd name="connsiteX19" fmla="*/ 7992299 w 8033654"/>
                <a:gd name="connsiteY19" fmla="*/ 3302616 h 7031915"/>
                <a:gd name="connsiteX20" fmla="*/ 8021693 w 8033654"/>
                <a:gd name="connsiteY20" fmla="*/ 3397306 h 7031915"/>
                <a:gd name="connsiteX21" fmla="*/ 8033654 w 8033654"/>
                <a:gd name="connsiteY21" fmla="*/ 3515957 h 7031915"/>
                <a:gd name="connsiteX22" fmla="*/ 8021693 w 8033654"/>
                <a:gd name="connsiteY22" fmla="*/ 3634608 h 7031915"/>
                <a:gd name="connsiteX23" fmla="*/ 7992299 w 8033654"/>
                <a:gd name="connsiteY23" fmla="*/ 3729298 h 7031915"/>
                <a:gd name="connsiteX24" fmla="*/ 7949332 w 8033654"/>
                <a:gd name="connsiteY24" fmla="*/ 3815232 h 7031915"/>
                <a:gd name="connsiteX25" fmla="*/ 6535055 w 8033654"/>
                <a:gd name="connsiteY25" fmla="*/ 6638796 h 7031915"/>
                <a:gd name="connsiteX26" fmla="*/ 6524461 w 8033654"/>
                <a:gd name="connsiteY26" fmla="*/ 6646190 h 7031915"/>
                <a:gd name="connsiteX27" fmla="*/ 6482456 w 8033654"/>
                <a:gd name="connsiteY27" fmla="*/ 6736229 h 7031915"/>
                <a:gd name="connsiteX28" fmla="*/ 6090371 w 8033654"/>
                <a:gd name="connsiteY28" fmla="*/ 7019956 h 7031915"/>
                <a:gd name="connsiteX29" fmla="*/ 5971740 w 8033654"/>
                <a:gd name="connsiteY29" fmla="*/ 7031915 h 7031915"/>
                <a:gd name="connsiteX30" fmla="*/ 5971700 w 8033654"/>
                <a:gd name="connsiteY30" fmla="*/ 7031915 h 7031915"/>
                <a:gd name="connsiteX31" fmla="*/ 2058326 w 8033654"/>
                <a:gd name="connsiteY31" fmla="*/ 7031915 h 7031915"/>
                <a:gd name="connsiteX32" fmla="*/ 2176958 w 8033654"/>
                <a:gd name="connsiteY32" fmla="*/ 7019956 h 7031915"/>
                <a:gd name="connsiteX33" fmla="*/ 2176957 w 8033654"/>
                <a:gd name="connsiteY33" fmla="*/ 7019956 h 7031915"/>
                <a:gd name="connsiteX34" fmla="*/ 2058326 w 8033654"/>
                <a:gd name="connsiteY34" fmla="*/ 7031915 h 7031915"/>
                <a:gd name="connsiteX35" fmla="*/ 2058286 w 8033654"/>
                <a:gd name="connsiteY35" fmla="*/ 7031915 h 7031915"/>
                <a:gd name="connsiteX36" fmla="*/ 1939655 w 8033654"/>
                <a:gd name="connsiteY36" fmla="*/ 7019956 h 7031915"/>
                <a:gd name="connsiteX37" fmla="*/ 1642007 w 8033654"/>
                <a:gd name="connsiteY37" fmla="*/ 6859480 h 7031915"/>
                <a:gd name="connsiteX38" fmla="*/ 1570173 w 8033654"/>
                <a:gd name="connsiteY38" fmla="*/ 6772417 h 7031915"/>
                <a:gd name="connsiteX39" fmla="*/ 1508795 w 8033654"/>
                <a:gd name="connsiteY39" fmla="*/ 6649661 h 7031915"/>
                <a:gd name="connsiteX40" fmla="*/ 1508794 w 8033654"/>
                <a:gd name="connsiteY40" fmla="*/ 6649657 h 7031915"/>
                <a:gd name="connsiteX41" fmla="*/ 115723 w 8033654"/>
                <a:gd name="connsiteY41" fmla="*/ 3863519 h 7031915"/>
                <a:gd name="connsiteX42" fmla="*/ 115722 w 8033654"/>
                <a:gd name="connsiteY42" fmla="*/ 3863518 h 7031915"/>
                <a:gd name="connsiteX43" fmla="*/ 29470 w 8033654"/>
                <a:gd name="connsiteY43" fmla="*/ 3691014 h 7031915"/>
                <a:gd name="connsiteX44" fmla="*/ 11962 w 8033654"/>
                <a:gd name="connsiteY44" fmla="*/ 3634608 h 7031915"/>
                <a:gd name="connsiteX45" fmla="*/ 0 w 8033654"/>
                <a:gd name="connsiteY45" fmla="*/ 3515957 h 7031915"/>
                <a:gd name="connsiteX46" fmla="*/ 11962 w 8033654"/>
                <a:gd name="connsiteY46" fmla="*/ 3397306 h 7031915"/>
                <a:gd name="connsiteX47" fmla="*/ 29470 w 8033654"/>
                <a:gd name="connsiteY47" fmla="*/ 3340901 h 7031915"/>
                <a:gd name="connsiteX48" fmla="*/ 115722 w 8033654"/>
                <a:gd name="connsiteY48" fmla="*/ 3168396 h 7031915"/>
                <a:gd name="connsiteX49" fmla="*/ 115723 w 8033654"/>
                <a:gd name="connsiteY49" fmla="*/ 3168396 h 7031915"/>
                <a:gd name="connsiteX50" fmla="*/ 1508796 w 8033654"/>
                <a:gd name="connsiteY50" fmla="*/ 382255 h 7031915"/>
                <a:gd name="connsiteX51" fmla="*/ 1570174 w 8033654"/>
                <a:gd name="connsiteY51" fmla="*/ 259499 h 7031915"/>
                <a:gd name="connsiteX52" fmla="*/ 1642008 w 8033654"/>
                <a:gd name="connsiteY52" fmla="*/ 172435 h 7031915"/>
                <a:gd name="connsiteX53" fmla="*/ 1939656 w 8033654"/>
                <a:gd name="connsiteY53" fmla="*/ 11959 h 7031915"/>
                <a:gd name="connsiteX54" fmla="*/ 2058287 w 8033654"/>
                <a:gd name="connsiteY54"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482461 w 8033654"/>
                <a:gd name="connsiteY5" fmla="*/ 295697 h 7031915"/>
                <a:gd name="connsiteX6" fmla="*/ 2058287 w 8033654"/>
                <a:gd name="connsiteY6" fmla="*/ 0 h 7031915"/>
                <a:gd name="connsiteX7" fmla="*/ 2058326 w 8033654"/>
                <a:gd name="connsiteY7" fmla="*/ 0 h 7031915"/>
                <a:gd name="connsiteX8" fmla="*/ 5971699 w 8033654"/>
                <a:gd name="connsiteY8" fmla="*/ 0 h 7031915"/>
                <a:gd name="connsiteX9" fmla="*/ 5971700 w 8033654"/>
                <a:gd name="connsiteY9" fmla="*/ 0 h 7031915"/>
                <a:gd name="connsiteX10" fmla="*/ 5971740 w 8033654"/>
                <a:gd name="connsiteY10" fmla="*/ 0 h 7031915"/>
                <a:gd name="connsiteX11" fmla="*/ 6090371 w 8033654"/>
                <a:gd name="connsiteY11" fmla="*/ 11959 h 7031915"/>
                <a:gd name="connsiteX12" fmla="*/ 6357004 w 8033654"/>
                <a:gd name="connsiteY12" fmla="*/ 143562 h 7031915"/>
                <a:gd name="connsiteX13" fmla="*/ 6421756 w 8033654"/>
                <a:gd name="connsiteY13" fmla="*/ 209878 h 7031915"/>
                <a:gd name="connsiteX14" fmla="*/ 6426018 w 8033654"/>
                <a:gd name="connsiteY14" fmla="*/ 214243 h 7031915"/>
                <a:gd name="connsiteX15" fmla="*/ 6463356 w 8033654"/>
                <a:gd name="connsiteY15" fmla="*/ 268125 h 7031915"/>
                <a:gd name="connsiteX16" fmla="*/ 6480094 w 8033654"/>
                <a:gd name="connsiteY16" fmla="*/ 292278 h 7031915"/>
                <a:gd name="connsiteX17" fmla="*/ 7949332 w 8033654"/>
                <a:gd name="connsiteY17" fmla="*/ 3216682 h 7031915"/>
                <a:gd name="connsiteX18" fmla="*/ 7992299 w 8033654"/>
                <a:gd name="connsiteY18" fmla="*/ 3302616 h 7031915"/>
                <a:gd name="connsiteX19" fmla="*/ 8021693 w 8033654"/>
                <a:gd name="connsiteY19" fmla="*/ 3397306 h 7031915"/>
                <a:gd name="connsiteX20" fmla="*/ 8033654 w 8033654"/>
                <a:gd name="connsiteY20" fmla="*/ 3515957 h 7031915"/>
                <a:gd name="connsiteX21" fmla="*/ 8021693 w 8033654"/>
                <a:gd name="connsiteY21" fmla="*/ 3634608 h 7031915"/>
                <a:gd name="connsiteX22" fmla="*/ 7992299 w 8033654"/>
                <a:gd name="connsiteY22" fmla="*/ 3729298 h 7031915"/>
                <a:gd name="connsiteX23" fmla="*/ 7949332 w 8033654"/>
                <a:gd name="connsiteY23" fmla="*/ 3815232 h 7031915"/>
                <a:gd name="connsiteX24" fmla="*/ 6535055 w 8033654"/>
                <a:gd name="connsiteY24" fmla="*/ 6638796 h 7031915"/>
                <a:gd name="connsiteX25" fmla="*/ 6524461 w 8033654"/>
                <a:gd name="connsiteY25" fmla="*/ 6646190 h 7031915"/>
                <a:gd name="connsiteX26" fmla="*/ 6482456 w 8033654"/>
                <a:gd name="connsiteY26" fmla="*/ 6736229 h 7031915"/>
                <a:gd name="connsiteX27" fmla="*/ 6090371 w 8033654"/>
                <a:gd name="connsiteY27" fmla="*/ 7019956 h 7031915"/>
                <a:gd name="connsiteX28" fmla="*/ 5971740 w 8033654"/>
                <a:gd name="connsiteY28" fmla="*/ 7031915 h 7031915"/>
                <a:gd name="connsiteX29" fmla="*/ 5971700 w 8033654"/>
                <a:gd name="connsiteY29" fmla="*/ 7031915 h 7031915"/>
                <a:gd name="connsiteX30" fmla="*/ 2058326 w 8033654"/>
                <a:gd name="connsiteY30" fmla="*/ 7031915 h 7031915"/>
                <a:gd name="connsiteX31" fmla="*/ 2176958 w 8033654"/>
                <a:gd name="connsiteY31" fmla="*/ 7019956 h 7031915"/>
                <a:gd name="connsiteX32" fmla="*/ 2176957 w 8033654"/>
                <a:gd name="connsiteY32" fmla="*/ 7019956 h 7031915"/>
                <a:gd name="connsiteX33" fmla="*/ 2058326 w 8033654"/>
                <a:gd name="connsiteY33" fmla="*/ 7031915 h 7031915"/>
                <a:gd name="connsiteX34" fmla="*/ 2058286 w 8033654"/>
                <a:gd name="connsiteY34" fmla="*/ 7031915 h 7031915"/>
                <a:gd name="connsiteX35" fmla="*/ 1939655 w 8033654"/>
                <a:gd name="connsiteY35" fmla="*/ 7019956 h 7031915"/>
                <a:gd name="connsiteX36" fmla="*/ 1642007 w 8033654"/>
                <a:gd name="connsiteY36" fmla="*/ 6859480 h 7031915"/>
                <a:gd name="connsiteX37" fmla="*/ 1570173 w 8033654"/>
                <a:gd name="connsiteY37" fmla="*/ 6772417 h 7031915"/>
                <a:gd name="connsiteX38" fmla="*/ 1508795 w 8033654"/>
                <a:gd name="connsiteY38" fmla="*/ 6649661 h 7031915"/>
                <a:gd name="connsiteX39" fmla="*/ 1508794 w 8033654"/>
                <a:gd name="connsiteY39" fmla="*/ 6649657 h 7031915"/>
                <a:gd name="connsiteX40" fmla="*/ 115723 w 8033654"/>
                <a:gd name="connsiteY40" fmla="*/ 3863519 h 7031915"/>
                <a:gd name="connsiteX41" fmla="*/ 115722 w 8033654"/>
                <a:gd name="connsiteY41" fmla="*/ 3863518 h 7031915"/>
                <a:gd name="connsiteX42" fmla="*/ 29470 w 8033654"/>
                <a:gd name="connsiteY42" fmla="*/ 3691014 h 7031915"/>
                <a:gd name="connsiteX43" fmla="*/ 11962 w 8033654"/>
                <a:gd name="connsiteY43" fmla="*/ 3634608 h 7031915"/>
                <a:gd name="connsiteX44" fmla="*/ 0 w 8033654"/>
                <a:gd name="connsiteY44" fmla="*/ 3515957 h 7031915"/>
                <a:gd name="connsiteX45" fmla="*/ 11962 w 8033654"/>
                <a:gd name="connsiteY45" fmla="*/ 3397306 h 7031915"/>
                <a:gd name="connsiteX46" fmla="*/ 29470 w 8033654"/>
                <a:gd name="connsiteY46" fmla="*/ 3340901 h 7031915"/>
                <a:gd name="connsiteX47" fmla="*/ 115722 w 8033654"/>
                <a:gd name="connsiteY47" fmla="*/ 3168396 h 7031915"/>
                <a:gd name="connsiteX48" fmla="*/ 115723 w 8033654"/>
                <a:gd name="connsiteY48" fmla="*/ 3168396 h 7031915"/>
                <a:gd name="connsiteX49" fmla="*/ 1508796 w 8033654"/>
                <a:gd name="connsiteY49" fmla="*/ 382255 h 7031915"/>
                <a:gd name="connsiteX50" fmla="*/ 1570174 w 8033654"/>
                <a:gd name="connsiteY50" fmla="*/ 259499 h 7031915"/>
                <a:gd name="connsiteX51" fmla="*/ 1642008 w 8033654"/>
                <a:gd name="connsiteY51" fmla="*/ 172435 h 7031915"/>
                <a:gd name="connsiteX52" fmla="*/ 1939656 w 8033654"/>
                <a:gd name="connsiteY52" fmla="*/ 11959 h 7031915"/>
                <a:gd name="connsiteX53" fmla="*/ 2058287 w 8033654"/>
                <a:gd name="connsiteY53"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2058287 w 8033654"/>
                <a:gd name="connsiteY3" fmla="*/ 0 h 7031915"/>
                <a:gd name="connsiteX4" fmla="*/ 2058326 w 8033654"/>
                <a:gd name="connsiteY4" fmla="*/ 0 h 7031915"/>
                <a:gd name="connsiteX5" fmla="*/ 5971699 w 8033654"/>
                <a:gd name="connsiteY5" fmla="*/ 0 h 7031915"/>
                <a:gd name="connsiteX6" fmla="*/ 5971700 w 8033654"/>
                <a:gd name="connsiteY6" fmla="*/ 0 h 7031915"/>
                <a:gd name="connsiteX7" fmla="*/ 5971740 w 8033654"/>
                <a:gd name="connsiteY7" fmla="*/ 0 h 7031915"/>
                <a:gd name="connsiteX8" fmla="*/ 6090371 w 8033654"/>
                <a:gd name="connsiteY8" fmla="*/ 11959 h 7031915"/>
                <a:gd name="connsiteX9" fmla="*/ 6357004 w 8033654"/>
                <a:gd name="connsiteY9" fmla="*/ 143562 h 7031915"/>
                <a:gd name="connsiteX10" fmla="*/ 6421756 w 8033654"/>
                <a:gd name="connsiteY10" fmla="*/ 209878 h 7031915"/>
                <a:gd name="connsiteX11" fmla="*/ 6426018 w 8033654"/>
                <a:gd name="connsiteY11" fmla="*/ 214243 h 7031915"/>
                <a:gd name="connsiteX12" fmla="*/ 6463356 w 8033654"/>
                <a:gd name="connsiteY12" fmla="*/ 268125 h 7031915"/>
                <a:gd name="connsiteX13" fmla="*/ 6480094 w 8033654"/>
                <a:gd name="connsiteY13" fmla="*/ 292278 h 7031915"/>
                <a:gd name="connsiteX14" fmla="*/ 7949332 w 8033654"/>
                <a:gd name="connsiteY14" fmla="*/ 3216682 h 7031915"/>
                <a:gd name="connsiteX15" fmla="*/ 7992299 w 8033654"/>
                <a:gd name="connsiteY15" fmla="*/ 3302616 h 7031915"/>
                <a:gd name="connsiteX16" fmla="*/ 8021693 w 8033654"/>
                <a:gd name="connsiteY16" fmla="*/ 3397306 h 7031915"/>
                <a:gd name="connsiteX17" fmla="*/ 8033654 w 8033654"/>
                <a:gd name="connsiteY17" fmla="*/ 3515957 h 7031915"/>
                <a:gd name="connsiteX18" fmla="*/ 8021693 w 8033654"/>
                <a:gd name="connsiteY18" fmla="*/ 3634608 h 7031915"/>
                <a:gd name="connsiteX19" fmla="*/ 7992299 w 8033654"/>
                <a:gd name="connsiteY19" fmla="*/ 3729298 h 7031915"/>
                <a:gd name="connsiteX20" fmla="*/ 7949332 w 8033654"/>
                <a:gd name="connsiteY20" fmla="*/ 3815232 h 7031915"/>
                <a:gd name="connsiteX21" fmla="*/ 6535055 w 8033654"/>
                <a:gd name="connsiteY21" fmla="*/ 6638796 h 7031915"/>
                <a:gd name="connsiteX22" fmla="*/ 6524461 w 8033654"/>
                <a:gd name="connsiteY22" fmla="*/ 6646190 h 7031915"/>
                <a:gd name="connsiteX23" fmla="*/ 6482456 w 8033654"/>
                <a:gd name="connsiteY23" fmla="*/ 6736229 h 7031915"/>
                <a:gd name="connsiteX24" fmla="*/ 6090371 w 8033654"/>
                <a:gd name="connsiteY24" fmla="*/ 7019956 h 7031915"/>
                <a:gd name="connsiteX25" fmla="*/ 5971740 w 8033654"/>
                <a:gd name="connsiteY25" fmla="*/ 7031915 h 7031915"/>
                <a:gd name="connsiteX26" fmla="*/ 5971700 w 8033654"/>
                <a:gd name="connsiteY26" fmla="*/ 7031915 h 7031915"/>
                <a:gd name="connsiteX27" fmla="*/ 2058326 w 8033654"/>
                <a:gd name="connsiteY27" fmla="*/ 7031915 h 7031915"/>
                <a:gd name="connsiteX28" fmla="*/ 2176958 w 8033654"/>
                <a:gd name="connsiteY28" fmla="*/ 7019956 h 7031915"/>
                <a:gd name="connsiteX29" fmla="*/ 2176957 w 8033654"/>
                <a:gd name="connsiteY29" fmla="*/ 7019956 h 7031915"/>
                <a:gd name="connsiteX30" fmla="*/ 2058326 w 8033654"/>
                <a:gd name="connsiteY30" fmla="*/ 7031915 h 7031915"/>
                <a:gd name="connsiteX31" fmla="*/ 2058286 w 8033654"/>
                <a:gd name="connsiteY31" fmla="*/ 7031915 h 7031915"/>
                <a:gd name="connsiteX32" fmla="*/ 1939655 w 8033654"/>
                <a:gd name="connsiteY32" fmla="*/ 7019956 h 7031915"/>
                <a:gd name="connsiteX33" fmla="*/ 1642007 w 8033654"/>
                <a:gd name="connsiteY33" fmla="*/ 6859480 h 7031915"/>
                <a:gd name="connsiteX34" fmla="*/ 1570173 w 8033654"/>
                <a:gd name="connsiteY34" fmla="*/ 6772417 h 7031915"/>
                <a:gd name="connsiteX35" fmla="*/ 1508795 w 8033654"/>
                <a:gd name="connsiteY35" fmla="*/ 6649661 h 7031915"/>
                <a:gd name="connsiteX36" fmla="*/ 1508794 w 8033654"/>
                <a:gd name="connsiteY36" fmla="*/ 6649657 h 7031915"/>
                <a:gd name="connsiteX37" fmla="*/ 115723 w 8033654"/>
                <a:gd name="connsiteY37" fmla="*/ 3863519 h 7031915"/>
                <a:gd name="connsiteX38" fmla="*/ 115722 w 8033654"/>
                <a:gd name="connsiteY38" fmla="*/ 3863518 h 7031915"/>
                <a:gd name="connsiteX39" fmla="*/ 29470 w 8033654"/>
                <a:gd name="connsiteY39" fmla="*/ 3691014 h 7031915"/>
                <a:gd name="connsiteX40" fmla="*/ 11962 w 8033654"/>
                <a:gd name="connsiteY40" fmla="*/ 3634608 h 7031915"/>
                <a:gd name="connsiteX41" fmla="*/ 0 w 8033654"/>
                <a:gd name="connsiteY41" fmla="*/ 3515957 h 7031915"/>
                <a:gd name="connsiteX42" fmla="*/ 11962 w 8033654"/>
                <a:gd name="connsiteY42" fmla="*/ 3397306 h 7031915"/>
                <a:gd name="connsiteX43" fmla="*/ 29470 w 8033654"/>
                <a:gd name="connsiteY43" fmla="*/ 3340901 h 7031915"/>
                <a:gd name="connsiteX44" fmla="*/ 115722 w 8033654"/>
                <a:gd name="connsiteY44" fmla="*/ 3168396 h 7031915"/>
                <a:gd name="connsiteX45" fmla="*/ 115723 w 8033654"/>
                <a:gd name="connsiteY45" fmla="*/ 3168396 h 7031915"/>
                <a:gd name="connsiteX46" fmla="*/ 1508796 w 8033654"/>
                <a:gd name="connsiteY46" fmla="*/ 382255 h 7031915"/>
                <a:gd name="connsiteX47" fmla="*/ 1570174 w 8033654"/>
                <a:gd name="connsiteY47" fmla="*/ 259499 h 7031915"/>
                <a:gd name="connsiteX48" fmla="*/ 1642008 w 8033654"/>
                <a:gd name="connsiteY48" fmla="*/ 172435 h 7031915"/>
                <a:gd name="connsiteX49" fmla="*/ 1939656 w 8033654"/>
                <a:gd name="connsiteY49" fmla="*/ 11959 h 7031915"/>
                <a:gd name="connsiteX50" fmla="*/ 2058287 w 8033654"/>
                <a:gd name="connsiteY50"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6480094 w 8033654"/>
                <a:gd name="connsiteY10" fmla="*/ 292278 h 7031915"/>
                <a:gd name="connsiteX11" fmla="*/ 7949332 w 8033654"/>
                <a:gd name="connsiteY11" fmla="*/ 3216682 h 7031915"/>
                <a:gd name="connsiteX12" fmla="*/ 7992299 w 8033654"/>
                <a:gd name="connsiteY12" fmla="*/ 3302616 h 7031915"/>
                <a:gd name="connsiteX13" fmla="*/ 8021693 w 8033654"/>
                <a:gd name="connsiteY13" fmla="*/ 3397306 h 7031915"/>
                <a:gd name="connsiteX14" fmla="*/ 8033654 w 8033654"/>
                <a:gd name="connsiteY14" fmla="*/ 3515957 h 7031915"/>
                <a:gd name="connsiteX15" fmla="*/ 8021693 w 8033654"/>
                <a:gd name="connsiteY15" fmla="*/ 3634608 h 7031915"/>
                <a:gd name="connsiteX16" fmla="*/ 7992299 w 8033654"/>
                <a:gd name="connsiteY16" fmla="*/ 3729298 h 7031915"/>
                <a:gd name="connsiteX17" fmla="*/ 7949332 w 8033654"/>
                <a:gd name="connsiteY17" fmla="*/ 3815232 h 7031915"/>
                <a:gd name="connsiteX18" fmla="*/ 6535055 w 8033654"/>
                <a:gd name="connsiteY18" fmla="*/ 6638796 h 7031915"/>
                <a:gd name="connsiteX19" fmla="*/ 6524461 w 8033654"/>
                <a:gd name="connsiteY19" fmla="*/ 6646190 h 7031915"/>
                <a:gd name="connsiteX20" fmla="*/ 6482456 w 8033654"/>
                <a:gd name="connsiteY20" fmla="*/ 6736229 h 7031915"/>
                <a:gd name="connsiteX21" fmla="*/ 6090371 w 8033654"/>
                <a:gd name="connsiteY21" fmla="*/ 7019956 h 7031915"/>
                <a:gd name="connsiteX22" fmla="*/ 5971740 w 8033654"/>
                <a:gd name="connsiteY22" fmla="*/ 7031915 h 7031915"/>
                <a:gd name="connsiteX23" fmla="*/ 5971700 w 8033654"/>
                <a:gd name="connsiteY23" fmla="*/ 7031915 h 7031915"/>
                <a:gd name="connsiteX24" fmla="*/ 2058326 w 8033654"/>
                <a:gd name="connsiteY24" fmla="*/ 7031915 h 7031915"/>
                <a:gd name="connsiteX25" fmla="*/ 2176958 w 8033654"/>
                <a:gd name="connsiteY25" fmla="*/ 7019956 h 7031915"/>
                <a:gd name="connsiteX26" fmla="*/ 2176957 w 8033654"/>
                <a:gd name="connsiteY26" fmla="*/ 7019956 h 7031915"/>
                <a:gd name="connsiteX27" fmla="*/ 2058326 w 8033654"/>
                <a:gd name="connsiteY27" fmla="*/ 7031915 h 7031915"/>
                <a:gd name="connsiteX28" fmla="*/ 2058286 w 8033654"/>
                <a:gd name="connsiteY28" fmla="*/ 7031915 h 7031915"/>
                <a:gd name="connsiteX29" fmla="*/ 1939655 w 8033654"/>
                <a:gd name="connsiteY29" fmla="*/ 7019956 h 7031915"/>
                <a:gd name="connsiteX30" fmla="*/ 1642007 w 8033654"/>
                <a:gd name="connsiteY30" fmla="*/ 6859480 h 7031915"/>
                <a:gd name="connsiteX31" fmla="*/ 1570173 w 8033654"/>
                <a:gd name="connsiteY31" fmla="*/ 6772417 h 7031915"/>
                <a:gd name="connsiteX32" fmla="*/ 1508795 w 8033654"/>
                <a:gd name="connsiteY32" fmla="*/ 6649661 h 7031915"/>
                <a:gd name="connsiteX33" fmla="*/ 1508794 w 8033654"/>
                <a:gd name="connsiteY33" fmla="*/ 6649657 h 7031915"/>
                <a:gd name="connsiteX34" fmla="*/ 115723 w 8033654"/>
                <a:gd name="connsiteY34" fmla="*/ 3863519 h 7031915"/>
                <a:gd name="connsiteX35" fmla="*/ 115722 w 8033654"/>
                <a:gd name="connsiteY35" fmla="*/ 3863518 h 7031915"/>
                <a:gd name="connsiteX36" fmla="*/ 29470 w 8033654"/>
                <a:gd name="connsiteY36" fmla="*/ 3691014 h 7031915"/>
                <a:gd name="connsiteX37" fmla="*/ 11962 w 8033654"/>
                <a:gd name="connsiteY37" fmla="*/ 3634608 h 7031915"/>
                <a:gd name="connsiteX38" fmla="*/ 0 w 8033654"/>
                <a:gd name="connsiteY38" fmla="*/ 3515957 h 7031915"/>
                <a:gd name="connsiteX39" fmla="*/ 11962 w 8033654"/>
                <a:gd name="connsiteY39" fmla="*/ 3397306 h 7031915"/>
                <a:gd name="connsiteX40" fmla="*/ 29470 w 8033654"/>
                <a:gd name="connsiteY40" fmla="*/ 3340901 h 7031915"/>
                <a:gd name="connsiteX41" fmla="*/ 115722 w 8033654"/>
                <a:gd name="connsiteY41" fmla="*/ 3168396 h 7031915"/>
                <a:gd name="connsiteX42" fmla="*/ 115723 w 8033654"/>
                <a:gd name="connsiteY42" fmla="*/ 3168396 h 7031915"/>
                <a:gd name="connsiteX43" fmla="*/ 1508796 w 8033654"/>
                <a:gd name="connsiteY43" fmla="*/ 382255 h 7031915"/>
                <a:gd name="connsiteX44" fmla="*/ 1570174 w 8033654"/>
                <a:gd name="connsiteY44" fmla="*/ 259499 h 7031915"/>
                <a:gd name="connsiteX45" fmla="*/ 1642008 w 8033654"/>
                <a:gd name="connsiteY45" fmla="*/ 172435 h 7031915"/>
                <a:gd name="connsiteX46" fmla="*/ 1939656 w 8033654"/>
                <a:gd name="connsiteY46" fmla="*/ 11959 h 7031915"/>
                <a:gd name="connsiteX47" fmla="*/ 2058287 w 8033654"/>
                <a:gd name="connsiteY47"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176957 w 8033654"/>
                <a:gd name="connsiteY25" fmla="*/ 7019956 h 7031915"/>
                <a:gd name="connsiteX26" fmla="*/ 2058326 w 8033654"/>
                <a:gd name="connsiteY26" fmla="*/ 7031915 h 7031915"/>
                <a:gd name="connsiteX27" fmla="*/ 2058286 w 8033654"/>
                <a:gd name="connsiteY27" fmla="*/ 7031915 h 7031915"/>
                <a:gd name="connsiteX28" fmla="*/ 1939655 w 8033654"/>
                <a:gd name="connsiteY28" fmla="*/ 7019956 h 7031915"/>
                <a:gd name="connsiteX29" fmla="*/ 1642007 w 8033654"/>
                <a:gd name="connsiteY29" fmla="*/ 6859480 h 7031915"/>
                <a:gd name="connsiteX30" fmla="*/ 1570173 w 8033654"/>
                <a:gd name="connsiteY30" fmla="*/ 6772417 h 7031915"/>
                <a:gd name="connsiteX31" fmla="*/ 1508795 w 8033654"/>
                <a:gd name="connsiteY31" fmla="*/ 6649661 h 7031915"/>
                <a:gd name="connsiteX32" fmla="*/ 1508794 w 8033654"/>
                <a:gd name="connsiteY32" fmla="*/ 6649657 h 7031915"/>
                <a:gd name="connsiteX33" fmla="*/ 115723 w 8033654"/>
                <a:gd name="connsiteY33" fmla="*/ 3863519 h 7031915"/>
                <a:gd name="connsiteX34" fmla="*/ 115722 w 8033654"/>
                <a:gd name="connsiteY34" fmla="*/ 3863518 h 7031915"/>
                <a:gd name="connsiteX35" fmla="*/ 29470 w 8033654"/>
                <a:gd name="connsiteY35" fmla="*/ 3691014 h 7031915"/>
                <a:gd name="connsiteX36" fmla="*/ 11962 w 8033654"/>
                <a:gd name="connsiteY36" fmla="*/ 3634608 h 7031915"/>
                <a:gd name="connsiteX37" fmla="*/ 0 w 8033654"/>
                <a:gd name="connsiteY37" fmla="*/ 3515957 h 7031915"/>
                <a:gd name="connsiteX38" fmla="*/ 11962 w 8033654"/>
                <a:gd name="connsiteY38" fmla="*/ 3397306 h 7031915"/>
                <a:gd name="connsiteX39" fmla="*/ 29470 w 8033654"/>
                <a:gd name="connsiteY39" fmla="*/ 3340901 h 7031915"/>
                <a:gd name="connsiteX40" fmla="*/ 115722 w 8033654"/>
                <a:gd name="connsiteY40" fmla="*/ 3168396 h 7031915"/>
                <a:gd name="connsiteX41" fmla="*/ 115723 w 8033654"/>
                <a:gd name="connsiteY41" fmla="*/ 3168396 h 7031915"/>
                <a:gd name="connsiteX42" fmla="*/ 1508796 w 8033654"/>
                <a:gd name="connsiteY42" fmla="*/ 382255 h 7031915"/>
                <a:gd name="connsiteX43" fmla="*/ 1570174 w 8033654"/>
                <a:gd name="connsiteY43" fmla="*/ 259499 h 7031915"/>
                <a:gd name="connsiteX44" fmla="*/ 1642008 w 8033654"/>
                <a:gd name="connsiteY44" fmla="*/ 172435 h 7031915"/>
                <a:gd name="connsiteX45" fmla="*/ 1939656 w 8033654"/>
                <a:gd name="connsiteY45" fmla="*/ 11959 h 7031915"/>
                <a:gd name="connsiteX46" fmla="*/ 2058287 w 8033654"/>
                <a:gd name="connsiteY46"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058326 w 8033654"/>
                <a:gd name="connsiteY25" fmla="*/ 7031915 h 7031915"/>
                <a:gd name="connsiteX26" fmla="*/ 2058286 w 8033654"/>
                <a:gd name="connsiteY26" fmla="*/ 7031915 h 7031915"/>
                <a:gd name="connsiteX27" fmla="*/ 1939655 w 8033654"/>
                <a:gd name="connsiteY27" fmla="*/ 7019956 h 7031915"/>
                <a:gd name="connsiteX28" fmla="*/ 1642007 w 8033654"/>
                <a:gd name="connsiteY28" fmla="*/ 6859480 h 7031915"/>
                <a:gd name="connsiteX29" fmla="*/ 1570173 w 8033654"/>
                <a:gd name="connsiteY29" fmla="*/ 6772417 h 7031915"/>
                <a:gd name="connsiteX30" fmla="*/ 1508795 w 8033654"/>
                <a:gd name="connsiteY30" fmla="*/ 6649661 h 7031915"/>
                <a:gd name="connsiteX31" fmla="*/ 1508794 w 8033654"/>
                <a:gd name="connsiteY31" fmla="*/ 6649657 h 7031915"/>
                <a:gd name="connsiteX32" fmla="*/ 115723 w 8033654"/>
                <a:gd name="connsiteY32" fmla="*/ 3863519 h 7031915"/>
                <a:gd name="connsiteX33" fmla="*/ 115722 w 8033654"/>
                <a:gd name="connsiteY33" fmla="*/ 3863518 h 7031915"/>
                <a:gd name="connsiteX34" fmla="*/ 29470 w 8033654"/>
                <a:gd name="connsiteY34" fmla="*/ 3691014 h 7031915"/>
                <a:gd name="connsiteX35" fmla="*/ 11962 w 8033654"/>
                <a:gd name="connsiteY35" fmla="*/ 3634608 h 7031915"/>
                <a:gd name="connsiteX36" fmla="*/ 0 w 8033654"/>
                <a:gd name="connsiteY36" fmla="*/ 3515957 h 7031915"/>
                <a:gd name="connsiteX37" fmla="*/ 11962 w 8033654"/>
                <a:gd name="connsiteY37" fmla="*/ 3397306 h 7031915"/>
                <a:gd name="connsiteX38" fmla="*/ 29470 w 8033654"/>
                <a:gd name="connsiteY38" fmla="*/ 3340901 h 7031915"/>
                <a:gd name="connsiteX39" fmla="*/ 115722 w 8033654"/>
                <a:gd name="connsiteY39" fmla="*/ 3168396 h 7031915"/>
                <a:gd name="connsiteX40" fmla="*/ 115723 w 8033654"/>
                <a:gd name="connsiteY40" fmla="*/ 3168396 h 7031915"/>
                <a:gd name="connsiteX41" fmla="*/ 1508796 w 8033654"/>
                <a:gd name="connsiteY41" fmla="*/ 382255 h 7031915"/>
                <a:gd name="connsiteX42" fmla="*/ 1570174 w 8033654"/>
                <a:gd name="connsiteY42" fmla="*/ 259499 h 7031915"/>
                <a:gd name="connsiteX43" fmla="*/ 1642008 w 8033654"/>
                <a:gd name="connsiteY43" fmla="*/ 172435 h 7031915"/>
                <a:gd name="connsiteX44" fmla="*/ 1939656 w 8033654"/>
                <a:gd name="connsiteY44" fmla="*/ 11959 h 7031915"/>
                <a:gd name="connsiteX45" fmla="*/ 2058287 w 8033654"/>
                <a:gd name="connsiteY45"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058326 w 8033654"/>
                <a:gd name="connsiteY24" fmla="*/ 7031915 h 7031915"/>
                <a:gd name="connsiteX25" fmla="*/ 2058286 w 8033654"/>
                <a:gd name="connsiteY25" fmla="*/ 7031915 h 7031915"/>
                <a:gd name="connsiteX26" fmla="*/ 1939655 w 8033654"/>
                <a:gd name="connsiteY26" fmla="*/ 7019956 h 7031915"/>
                <a:gd name="connsiteX27" fmla="*/ 1642007 w 8033654"/>
                <a:gd name="connsiteY27" fmla="*/ 6859480 h 7031915"/>
                <a:gd name="connsiteX28" fmla="*/ 1570173 w 8033654"/>
                <a:gd name="connsiteY28" fmla="*/ 6772417 h 7031915"/>
                <a:gd name="connsiteX29" fmla="*/ 1508795 w 8033654"/>
                <a:gd name="connsiteY29" fmla="*/ 6649661 h 7031915"/>
                <a:gd name="connsiteX30" fmla="*/ 1508794 w 8033654"/>
                <a:gd name="connsiteY30" fmla="*/ 6649657 h 7031915"/>
                <a:gd name="connsiteX31" fmla="*/ 115723 w 8033654"/>
                <a:gd name="connsiteY31" fmla="*/ 3863519 h 7031915"/>
                <a:gd name="connsiteX32" fmla="*/ 115722 w 8033654"/>
                <a:gd name="connsiteY32" fmla="*/ 3863518 h 7031915"/>
                <a:gd name="connsiteX33" fmla="*/ 29470 w 8033654"/>
                <a:gd name="connsiteY33" fmla="*/ 3691014 h 7031915"/>
                <a:gd name="connsiteX34" fmla="*/ 11962 w 8033654"/>
                <a:gd name="connsiteY34" fmla="*/ 3634608 h 7031915"/>
                <a:gd name="connsiteX35" fmla="*/ 0 w 8033654"/>
                <a:gd name="connsiteY35" fmla="*/ 3515957 h 7031915"/>
                <a:gd name="connsiteX36" fmla="*/ 11962 w 8033654"/>
                <a:gd name="connsiteY36" fmla="*/ 3397306 h 7031915"/>
                <a:gd name="connsiteX37" fmla="*/ 29470 w 8033654"/>
                <a:gd name="connsiteY37" fmla="*/ 3340901 h 7031915"/>
                <a:gd name="connsiteX38" fmla="*/ 115722 w 8033654"/>
                <a:gd name="connsiteY38" fmla="*/ 3168396 h 7031915"/>
                <a:gd name="connsiteX39" fmla="*/ 115723 w 8033654"/>
                <a:gd name="connsiteY39" fmla="*/ 3168396 h 7031915"/>
                <a:gd name="connsiteX40" fmla="*/ 1508796 w 8033654"/>
                <a:gd name="connsiteY40" fmla="*/ 382255 h 7031915"/>
                <a:gd name="connsiteX41" fmla="*/ 1570174 w 8033654"/>
                <a:gd name="connsiteY41" fmla="*/ 259499 h 7031915"/>
                <a:gd name="connsiteX42" fmla="*/ 1642008 w 8033654"/>
                <a:gd name="connsiteY42" fmla="*/ 172435 h 7031915"/>
                <a:gd name="connsiteX43" fmla="*/ 1939656 w 8033654"/>
                <a:gd name="connsiteY43" fmla="*/ 11959 h 7031915"/>
                <a:gd name="connsiteX44" fmla="*/ 2058287 w 8033654"/>
                <a:gd name="connsiteY44"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482456 w 8033654"/>
                <a:gd name="connsiteY18" fmla="*/ 6736229 h 7031915"/>
                <a:gd name="connsiteX19" fmla="*/ 6090371 w 8033654"/>
                <a:gd name="connsiteY19" fmla="*/ 7019956 h 7031915"/>
                <a:gd name="connsiteX20" fmla="*/ 5971740 w 8033654"/>
                <a:gd name="connsiteY20" fmla="*/ 7031915 h 7031915"/>
                <a:gd name="connsiteX21" fmla="*/ 5971700 w 8033654"/>
                <a:gd name="connsiteY21" fmla="*/ 7031915 h 7031915"/>
                <a:gd name="connsiteX22" fmla="*/ 2058326 w 8033654"/>
                <a:gd name="connsiteY22" fmla="*/ 7031915 h 7031915"/>
                <a:gd name="connsiteX23" fmla="*/ 2058326 w 8033654"/>
                <a:gd name="connsiteY23" fmla="*/ 7031915 h 7031915"/>
                <a:gd name="connsiteX24" fmla="*/ 2058286 w 8033654"/>
                <a:gd name="connsiteY24" fmla="*/ 7031915 h 7031915"/>
                <a:gd name="connsiteX25" fmla="*/ 1939655 w 8033654"/>
                <a:gd name="connsiteY25" fmla="*/ 7019956 h 7031915"/>
                <a:gd name="connsiteX26" fmla="*/ 1642007 w 8033654"/>
                <a:gd name="connsiteY26" fmla="*/ 6859480 h 7031915"/>
                <a:gd name="connsiteX27" fmla="*/ 1570173 w 8033654"/>
                <a:gd name="connsiteY27" fmla="*/ 6772417 h 7031915"/>
                <a:gd name="connsiteX28" fmla="*/ 1508795 w 8033654"/>
                <a:gd name="connsiteY28" fmla="*/ 6649661 h 7031915"/>
                <a:gd name="connsiteX29" fmla="*/ 1508794 w 8033654"/>
                <a:gd name="connsiteY29" fmla="*/ 6649657 h 7031915"/>
                <a:gd name="connsiteX30" fmla="*/ 115723 w 8033654"/>
                <a:gd name="connsiteY30" fmla="*/ 3863519 h 7031915"/>
                <a:gd name="connsiteX31" fmla="*/ 115722 w 8033654"/>
                <a:gd name="connsiteY31" fmla="*/ 3863518 h 7031915"/>
                <a:gd name="connsiteX32" fmla="*/ 29470 w 8033654"/>
                <a:gd name="connsiteY32" fmla="*/ 3691014 h 7031915"/>
                <a:gd name="connsiteX33" fmla="*/ 11962 w 8033654"/>
                <a:gd name="connsiteY33" fmla="*/ 3634608 h 7031915"/>
                <a:gd name="connsiteX34" fmla="*/ 0 w 8033654"/>
                <a:gd name="connsiteY34" fmla="*/ 3515957 h 7031915"/>
                <a:gd name="connsiteX35" fmla="*/ 11962 w 8033654"/>
                <a:gd name="connsiteY35" fmla="*/ 3397306 h 7031915"/>
                <a:gd name="connsiteX36" fmla="*/ 29470 w 8033654"/>
                <a:gd name="connsiteY36" fmla="*/ 3340901 h 7031915"/>
                <a:gd name="connsiteX37" fmla="*/ 115722 w 8033654"/>
                <a:gd name="connsiteY37" fmla="*/ 3168396 h 7031915"/>
                <a:gd name="connsiteX38" fmla="*/ 115723 w 8033654"/>
                <a:gd name="connsiteY38" fmla="*/ 3168396 h 7031915"/>
                <a:gd name="connsiteX39" fmla="*/ 1508796 w 8033654"/>
                <a:gd name="connsiteY39" fmla="*/ 382255 h 7031915"/>
                <a:gd name="connsiteX40" fmla="*/ 1570174 w 8033654"/>
                <a:gd name="connsiteY40" fmla="*/ 259499 h 7031915"/>
                <a:gd name="connsiteX41" fmla="*/ 1642008 w 8033654"/>
                <a:gd name="connsiteY41" fmla="*/ 172435 h 7031915"/>
                <a:gd name="connsiteX42" fmla="*/ 1939656 w 8033654"/>
                <a:gd name="connsiteY42" fmla="*/ 11959 h 7031915"/>
                <a:gd name="connsiteX43" fmla="*/ 2058287 w 8033654"/>
                <a:gd name="connsiteY43"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482456 w 8033654"/>
                <a:gd name="connsiteY17" fmla="*/ 6736229 h 7031915"/>
                <a:gd name="connsiteX18" fmla="*/ 6090371 w 8033654"/>
                <a:gd name="connsiteY18" fmla="*/ 7019956 h 7031915"/>
                <a:gd name="connsiteX19" fmla="*/ 5971740 w 8033654"/>
                <a:gd name="connsiteY19" fmla="*/ 7031915 h 7031915"/>
                <a:gd name="connsiteX20" fmla="*/ 5971700 w 8033654"/>
                <a:gd name="connsiteY20" fmla="*/ 7031915 h 7031915"/>
                <a:gd name="connsiteX21" fmla="*/ 2058326 w 8033654"/>
                <a:gd name="connsiteY21" fmla="*/ 7031915 h 7031915"/>
                <a:gd name="connsiteX22" fmla="*/ 2058326 w 8033654"/>
                <a:gd name="connsiteY22" fmla="*/ 7031915 h 7031915"/>
                <a:gd name="connsiteX23" fmla="*/ 2058286 w 8033654"/>
                <a:gd name="connsiteY23" fmla="*/ 7031915 h 7031915"/>
                <a:gd name="connsiteX24" fmla="*/ 1939655 w 8033654"/>
                <a:gd name="connsiteY24" fmla="*/ 7019956 h 7031915"/>
                <a:gd name="connsiteX25" fmla="*/ 1642007 w 8033654"/>
                <a:gd name="connsiteY25" fmla="*/ 6859480 h 7031915"/>
                <a:gd name="connsiteX26" fmla="*/ 1570173 w 8033654"/>
                <a:gd name="connsiteY26" fmla="*/ 6772417 h 7031915"/>
                <a:gd name="connsiteX27" fmla="*/ 1508795 w 8033654"/>
                <a:gd name="connsiteY27" fmla="*/ 6649661 h 7031915"/>
                <a:gd name="connsiteX28" fmla="*/ 1508794 w 8033654"/>
                <a:gd name="connsiteY28" fmla="*/ 6649657 h 7031915"/>
                <a:gd name="connsiteX29" fmla="*/ 115723 w 8033654"/>
                <a:gd name="connsiteY29" fmla="*/ 3863519 h 7031915"/>
                <a:gd name="connsiteX30" fmla="*/ 115722 w 8033654"/>
                <a:gd name="connsiteY30" fmla="*/ 3863518 h 7031915"/>
                <a:gd name="connsiteX31" fmla="*/ 29470 w 8033654"/>
                <a:gd name="connsiteY31" fmla="*/ 3691014 h 7031915"/>
                <a:gd name="connsiteX32" fmla="*/ 11962 w 8033654"/>
                <a:gd name="connsiteY32" fmla="*/ 3634608 h 7031915"/>
                <a:gd name="connsiteX33" fmla="*/ 0 w 8033654"/>
                <a:gd name="connsiteY33" fmla="*/ 3515957 h 7031915"/>
                <a:gd name="connsiteX34" fmla="*/ 11962 w 8033654"/>
                <a:gd name="connsiteY34" fmla="*/ 3397306 h 7031915"/>
                <a:gd name="connsiteX35" fmla="*/ 29470 w 8033654"/>
                <a:gd name="connsiteY35" fmla="*/ 3340901 h 7031915"/>
                <a:gd name="connsiteX36" fmla="*/ 115722 w 8033654"/>
                <a:gd name="connsiteY36" fmla="*/ 3168396 h 7031915"/>
                <a:gd name="connsiteX37" fmla="*/ 115723 w 8033654"/>
                <a:gd name="connsiteY37" fmla="*/ 3168396 h 7031915"/>
                <a:gd name="connsiteX38" fmla="*/ 1508796 w 8033654"/>
                <a:gd name="connsiteY38" fmla="*/ 382255 h 7031915"/>
                <a:gd name="connsiteX39" fmla="*/ 1570174 w 8033654"/>
                <a:gd name="connsiteY39" fmla="*/ 259499 h 7031915"/>
                <a:gd name="connsiteX40" fmla="*/ 1642008 w 8033654"/>
                <a:gd name="connsiteY40" fmla="*/ 172435 h 7031915"/>
                <a:gd name="connsiteX41" fmla="*/ 1939656 w 8033654"/>
                <a:gd name="connsiteY41" fmla="*/ 11959 h 7031915"/>
                <a:gd name="connsiteX42" fmla="*/ 2058287 w 8033654"/>
                <a:gd name="connsiteY42"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7949332 w 8033654"/>
                <a:gd name="connsiteY9" fmla="*/ 3216682 h 7031915"/>
                <a:gd name="connsiteX10" fmla="*/ 7992299 w 8033654"/>
                <a:gd name="connsiteY10" fmla="*/ 3302616 h 7031915"/>
                <a:gd name="connsiteX11" fmla="*/ 8021693 w 8033654"/>
                <a:gd name="connsiteY11" fmla="*/ 3397306 h 7031915"/>
                <a:gd name="connsiteX12" fmla="*/ 8033654 w 8033654"/>
                <a:gd name="connsiteY12" fmla="*/ 3515957 h 7031915"/>
                <a:gd name="connsiteX13" fmla="*/ 8021693 w 8033654"/>
                <a:gd name="connsiteY13" fmla="*/ 3634608 h 7031915"/>
                <a:gd name="connsiteX14" fmla="*/ 7992299 w 8033654"/>
                <a:gd name="connsiteY14" fmla="*/ 3729298 h 7031915"/>
                <a:gd name="connsiteX15" fmla="*/ 7949332 w 8033654"/>
                <a:gd name="connsiteY15" fmla="*/ 3815232 h 7031915"/>
                <a:gd name="connsiteX16" fmla="*/ 6482456 w 8033654"/>
                <a:gd name="connsiteY16" fmla="*/ 6736229 h 7031915"/>
                <a:gd name="connsiteX17" fmla="*/ 6090371 w 8033654"/>
                <a:gd name="connsiteY17" fmla="*/ 7019956 h 7031915"/>
                <a:gd name="connsiteX18" fmla="*/ 5971740 w 8033654"/>
                <a:gd name="connsiteY18" fmla="*/ 7031915 h 7031915"/>
                <a:gd name="connsiteX19" fmla="*/ 5971700 w 8033654"/>
                <a:gd name="connsiteY19" fmla="*/ 7031915 h 7031915"/>
                <a:gd name="connsiteX20" fmla="*/ 2058326 w 8033654"/>
                <a:gd name="connsiteY20" fmla="*/ 7031915 h 7031915"/>
                <a:gd name="connsiteX21" fmla="*/ 2058326 w 8033654"/>
                <a:gd name="connsiteY21" fmla="*/ 7031915 h 7031915"/>
                <a:gd name="connsiteX22" fmla="*/ 2058286 w 8033654"/>
                <a:gd name="connsiteY22" fmla="*/ 7031915 h 7031915"/>
                <a:gd name="connsiteX23" fmla="*/ 1939655 w 8033654"/>
                <a:gd name="connsiteY23" fmla="*/ 7019956 h 7031915"/>
                <a:gd name="connsiteX24" fmla="*/ 1642007 w 8033654"/>
                <a:gd name="connsiteY24" fmla="*/ 6859480 h 7031915"/>
                <a:gd name="connsiteX25" fmla="*/ 1570173 w 8033654"/>
                <a:gd name="connsiteY25" fmla="*/ 6772417 h 7031915"/>
                <a:gd name="connsiteX26" fmla="*/ 1508795 w 8033654"/>
                <a:gd name="connsiteY26" fmla="*/ 6649661 h 7031915"/>
                <a:gd name="connsiteX27" fmla="*/ 1508794 w 8033654"/>
                <a:gd name="connsiteY27" fmla="*/ 6649657 h 7031915"/>
                <a:gd name="connsiteX28" fmla="*/ 115723 w 8033654"/>
                <a:gd name="connsiteY28" fmla="*/ 3863519 h 7031915"/>
                <a:gd name="connsiteX29" fmla="*/ 115722 w 8033654"/>
                <a:gd name="connsiteY29" fmla="*/ 3863518 h 7031915"/>
                <a:gd name="connsiteX30" fmla="*/ 29470 w 8033654"/>
                <a:gd name="connsiteY30" fmla="*/ 3691014 h 7031915"/>
                <a:gd name="connsiteX31" fmla="*/ 11962 w 8033654"/>
                <a:gd name="connsiteY31" fmla="*/ 3634608 h 7031915"/>
                <a:gd name="connsiteX32" fmla="*/ 0 w 8033654"/>
                <a:gd name="connsiteY32" fmla="*/ 3515957 h 7031915"/>
                <a:gd name="connsiteX33" fmla="*/ 11962 w 8033654"/>
                <a:gd name="connsiteY33" fmla="*/ 3397306 h 7031915"/>
                <a:gd name="connsiteX34" fmla="*/ 29470 w 8033654"/>
                <a:gd name="connsiteY34" fmla="*/ 3340901 h 7031915"/>
                <a:gd name="connsiteX35" fmla="*/ 115722 w 8033654"/>
                <a:gd name="connsiteY35" fmla="*/ 3168396 h 7031915"/>
                <a:gd name="connsiteX36" fmla="*/ 115723 w 8033654"/>
                <a:gd name="connsiteY36" fmla="*/ 3168396 h 7031915"/>
                <a:gd name="connsiteX37" fmla="*/ 1508796 w 8033654"/>
                <a:gd name="connsiteY37" fmla="*/ 382255 h 7031915"/>
                <a:gd name="connsiteX38" fmla="*/ 1570174 w 8033654"/>
                <a:gd name="connsiteY38" fmla="*/ 259499 h 7031915"/>
                <a:gd name="connsiteX39" fmla="*/ 1642008 w 8033654"/>
                <a:gd name="connsiteY39" fmla="*/ 172435 h 7031915"/>
                <a:gd name="connsiteX40" fmla="*/ 1939656 w 8033654"/>
                <a:gd name="connsiteY40" fmla="*/ 11959 h 7031915"/>
                <a:gd name="connsiteX41" fmla="*/ 2058287 w 8033654"/>
                <a:gd name="connsiteY41" fmla="*/ 0 h 7031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033654" h="7031915">
                  <a:moveTo>
                    <a:pt x="2058287" y="0"/>
                  </a:moveTo>
                  <a:lnTo>
                    <a:pt x="2058326" y="0"/>
                  </a:lnTo>
                  <a:lnTo>
                    <a:pt x="5971699" y="0"/>
                  </a:lnTo>
                  <a:lnTo>
                    <a:pt x="5971700" y="0"/>
                  </a:lnTo>
                  <a:lnTo>
                    <a:pt x="5971740" y="0"/>
                  </a:lnTo>
                  <a:lnTo>
                    <a:pt x="6090371" y="11959"/>
                  </a:lnTo>
                  <a:cubicBezTo>
                    <a:pt x="6190975" y="32545"/>
                    <a:pt x="6282232" y="78792"/>
                    <a:pt x="6357004" y="143562"/>
                  </a:cubicBezTo>
                  <a:lnTo>
                    <a:pt x="6421756" y="209878"/>
                  </a:lnTo>
                  <a:lnTo>
                    <a:pt x="6426018" y="214243"/>
                  </a:lnTo>
                  <a:lnTo>
                    <a:pt x="7949332" y="3216682"/>
                  </a:lnTo>
                  <a:lnTo>
                    <a:pt x="7992299" y="3302616"/>
                  </a:lnTo>
                  <a:lnTo>
                    <a:pt x="8021693" y="3397306"/>
                  </a:lnTo>
                  <a:cubicBezTo>
                    <a:pt x="8029535" y="3435632"/>
                    <a:pt x="8033654" y="3475313"/>
                    <a:pt x="8033654" y="3515957"/>
                  </a:cubicBezTo>
                  <a:cubicBezTo>
                    <a:pt x="8033654" y="3556601"/>
                    <a:pt x="8029535" y="3596283"/>
                    <a:pt x="8021693" y="3634608"/>
                  </a:cubicBezTo>
                  <a:lnTo>
                    <a:pt x="7992299" y="3729298"/>
                  </a:lnTo>
                  <a:lnTo>
                    <a:pt x="7949332" y="3815232"/>
                  </a:lnTo>
                  <a:lnTo>
                    <a:pt x="6482456" y="6736229"/>
                  </a:lnTo>
                  <a:cubicBezTo>
                    <a:pt x="6399753" y="6880056"/>
                    <a:pt x="6258044" y="6985646"/>
                    <a:pt x="6090371" y="7019956"/>
                  </a:cubicBezTo>
                  <a:lnTo>
                    <a:pt x="5971740" y="7031915"/>
                  </a:lnTo>
                  <a:lnTo>
                    <a:pt x="5971700" y="7031915"/>
                  </a:lnTo>
                  <a:lnTo>
                    <a:pt x="2058326" y="7031915"/>
                  </a:lnTo>
                  <a:lnTo>
                    <a:pt x="2058326" y="7031915"/>
                  </a:lnTo>
                  <a:lnTo>
                    <a:pt x="2058286" y="7031915"/>
                  </a:lnTo>
                  <a:lnTo>
                    <a:pt x="1939655" y="7019956"/>
                  </a:lnTo>
                  <a:cubicBezTo>
                    <a:pt x="1824680" y="6996429"/>
                    <a:pt x="1721912" y="6939386"/>
                    <a:pt x="1642007" y="6859480"/>
                  </a:cubicBezTo>
                  <a:lnTo>
                    <a:pt x="1570173" y="6772417"/>
                  </a:lnTo>
                  <a:lnTo>
                    <a:pt x="1508795" y="6649661"/>
                  </a:lnTo>
                  <a:cubicBezTo>
                    <a:pt x="1508795" y="6649660"/>
                    <a:pt x="1508794" y="6649658"/>
                    <a:pt x="1508794" y="6649657"/>
                  </a:cubicBezTo>
                  <a:lnTo>
                    <a:pt x="115723" y="3863519"/>
                  </a:lnTo>
                  <a:lnTo>
                    <a:pt x="115722" y="3863518"/>
                  </a:lnTo>
                  <a:lnTo>
                    <a:pt x="29470" y="3691014"/>
                  </a:lnTo>
                  <a:lnTo>
                    <a:pt x="11962" y="3634608"/>
                  </a:lnTo>
                  <a:cubicBezTo>
                    <a:pt x="4119" y="3596283"/>
                    <a:pt x="0" y="3556601"/>
                    <a:pt x="0" y="3515957"/>
                  </a:cubicBezTo>
                  <a:cubicBezTo>
                    <a:pt x="0" y="3475313"/>
                    <a:pt x="4119" y="3435632"/>
                    <a:pt x="11962" y="3397306"/>
                  </a:cubicBezTo>
                  <a:lnTo>
                    <a:pt x="29470" y="3340901"/>
                  </a:lnTo>
                  <a:lnTo>
                    <a:pt x="115722" y="3168396"/>
                  </a:lnTo>
                  <a:lnTo>
                    <a:pt x="115723" y="3168396"/>
                  </a:lnTo>
                  <a:lnTo>
                    <a:pt x="1508796" y="382255"/>
                  </a:lnTo>
                  <a:lnTo>
                    <a:pt x="1570174" y="259499"/>
                  </a:lnTo>
                  <a:lnTo>
                    <a:pt x="1642008" y="172435"/>
                  </a:lnTo>
                  <a:cubicBezTo>
                    <a:pt x="1721913" y="92530"/>
                    <a:pt x="1824680" y="35486"/>
                    <a:pt x="1939656" y="11959"/>
                  </a:cubicBezTo>
                  <a:lnTo>
                    <a:pt x="2058287" y="0"/>
                  </a:lnTo>
                  <a:close/>
                </a:path>
              </a:pathLst>
            </a:custGeom>
            <a:noFill/>
            <a:ln w="76200">
              <a:solidFill>
                <a:schemeClr val="accent6"/>
              </a:solidFill>
            </a:ln>
            <a:effectLst>
              <a:outerShdw blurRad="368300" sx="102000" sy="102000" algn="ctr"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1" name="椭圆 35"/>
            <p:cNvSpPr/>
            <p:nvPr/>
          </p:nvSpPr>
          <p:spPr>
            <a:xfrm>
              <a:off x="2539183" y="3328113"/>
              <a:ext cx="673367" cy="676558"/>
            </a:xfrm>
            <a:custGeom>
              <a:avLst/>
              <a:gdLst>
                <a:gd name="connsiteX0" fmla="*/ 167481 w 334963"/>
                <a:gd name="connsiteY0" fmla="*/ 265113 h 336550"/>
                <a:gd name="connsiteX1" fmla="*/ 128587 w 334963"/>
                <a:gd name="connsiteY1" fmla="*/ 285895 h 336550"/>
                <a:gd name="connsiteX2" fmla="*/ 167481 w 334963"/>
                <a:gd name="connsiteY2" fmla="*/ 322263 h 336550"/>
                <a:gd name="connsiteX3" fmla="*/ 206375 w 334963"/>
                <a:gd name="connsiteY3" fmla="*/ 285895 h 336550"/>
                <a:gd name="connsiteX4" fmla="*/ 167481 w 334963"/>
                <a:gd name="connsiteY4" fmla="*/ 265113 h 336550"/>
                <a:gd name="connsiteX5" fmla="*/ 158750 w 334963"/>
                <a:gd name="connsiteY5" fmla="*/ 242888 h 336550"/>
                <a:gd name="connsiteX6" fmla="*/ 167482 w 334963"/>
                <a:gd name="connsiteY6" fmla="*/ 249238 h 336550"/>
                <a:gd name="connsiteX7" fmla="*/ 176213 w 334963"/>
                <a:gd name="connsiteY7" fmla="*/ 242888 h 336550"/>
                <a:gd name="connsiteX8" fmla="*/ 167482 w 334963"/>
                <a:gd name="connsiteY8" fmla="*/ 242888 h 336550"/>
                <a:gd name="connsiteX9" fmla="*/ 158750 w 334963"/>
                <a:gd name="connsiteY9" fmla="*/ 242888 h 336550"/>
                <a:gd name="connsiteX10" fmla="*/ 222250 w 334963"/>
                <a:gd name="connsiteY10" fmla="*/ 238125 h 336550"/>
                <a:gd name="connsiteX11" fmla="*/ 197410 w 334963"/>
                <a:gd name="connsiteY11" fmla="*/ 240846 h 336550"/>
                <a:gd name="connsiteX12" fmla="*/ 177800 w 334963"/>
                <a:gd name="connsiteY12" fmla="*/ 257175 h 336550"/>
                <a:gd name="connsiteX13" fmla="*/ 211791 w 334963"/>
                <a:gd name="connsiteY13" fmla="*/ 276225 h 336550"/>
                <a:gd name="connsiteX14" fmla="*/ 222250 w 334963"/>
                <a:gd name="connsiteY14" fmla="*/ 238125 h 336550"/>
                <a:gd name="connsiteX15" fmla="*/ 112712 w 334963"/>
                <a:gd name="connsiteY15" fmla="*/ 238125 h 336550"/>
                <a:gd name="connsiteX16" fmla="*/ 123171 w 334963"/>
                <a:gd name="connsiteY16" fmla="*/ 276225 h 336550"/>
                <a:gd name="connsiteX17" fmla="*/ 157162 w 334963"/>
                <a:gd name="connsiteY17" fmla="*/ 257175 h 336550"/>
                <a:gd name="connsiteX18" fmla="*/ 137552 w 334963"/>
                <a:gd name="connsiteY18" fmla="*/ 240846 h 336550"/>
                <a:gd name="connsiteX19" fmla="*/ 112712 w 334963"/>
                <a:gd name="connsiteY19" fmla="*/ 238125 h 336550"/>
                <a:gd name="connsiteX20" fmla="*/ 279400 w 334963"/>
                <a:gd name="connsiteY20" fmla="*/ 223838 h 336550"/>
                <a:gd name="connsiteX21" fmla="*/ 235743 w 334963"/>
                <a:gd name="connsiteY21" fmla="*/ 235793 h 336550"/>
                <a:gd name="connsiteX22" fmla="*/ 223837 w 334963"/>
                <a:gd name="connsiteY22" fmla="*/ 279628 h 336550"/>
                <a:gd name="connsiteX23" fmla="*/ 276754 w 334963"/>
                <a:gd name="connsiteY23" fmla="*/ 278299 h 336550"/>
                <a:gd name="connsiteX24" fmla="*/ 279400 w 334963"/>
                <a:gd name="connsiteY24" fmla="*/ 223838 h 336550"/>
                <a:gd name="connsiteX25" fmla="*/ 55563 w 334963"/>
                <a:gd name="connsiteY25" fmla="*/ 223838 h 336550"/>
                <a:gd name="connsiteX26" fmla="*/ 58208 w 334963"/>
                <a:gd name="connsiteY26" fmla="*/ 278299 h 336550"/>
                <a:gd name="connsiteX27" fmla="*/ 111125 w 334963"/>
                <a:gd name="connsiteY27" fmla="*/ 279628 h 336550"/>
                <a:gd name="connsiteX28" fmla="*/ 99219 w 334963"/>
                <a:gd name="connsiteY28" fmla="*/ 235793 h 336550"/>
                <a:gd name="connsiteX29" fmla="*/ 55563 w 334963"/>
                <a:gd name="connsiteY29" fmla="*/ 223838 h 336550"/>
                <a:gd name="connsiteX30" fmla="*/ 227013 w 334963"/>
                <a:gd name="connsiteY30" fmla="*/ 214313 h 336550"/>
                <a:gd name="connsiteX31" fmla="*/ 220663 w 334963"/>
                <a:gd name="connsiteY31" fmla="*/ 220663 h 336550"/>
                <a:gd name="connsiteX32" fmla="*/ 214313 w 334963"/>
                <a:gd name="connsiteY32" fmla="*/ 227013 h 336550"/>
                <a:gd name="connsiteX33" fmla="*/ 225743 w 334963"/>
                <a:gd name="connsiteY33" fmla="*/ 225743 h 336550"/>
                <a:gd name="connsiteX34" fmla="*/ 227013 w 334963"/>
                <a:gd name="connsiteY34" fmla="*/ 214313 h 336550"/>
                <a:gd name="connsiteX35" fmla="*/ 107950 w 334963"/>
                <a:gd name="connsiteY35" fmla="*/ 214313 h 336550"/>
                <a:gd name="connsiteX36" fmla="*/ 109220 w 334963"/>
                <a:gd name="connsiteY36" fmla="*/ 225743 h 336550"/>
                <a:gd name="connsiteX37" fmla="*/ 120650 w 334963"/>
                <a:gd name="connsiteY37" fmla="*/ 227013 h 336550"/>
                <a:gd name="connsiteX38" fmla="*/ 114300 w 334963"/>
                <a:gd name="connsiteY38" fmla="*/ 220663 h 336550"/>
                <a:gd name="connsiteX39" fmla="*/ 107950 w 334963"/>
                <a:gd name="connsiteY39" fmla="*/ 214313 h 336550"/>
                <a:gd name="connsiteX40" fmla="*/ 255705 w 334963"/>
                <a:gd name="connsiteY40" fmla="*/ 179388 h 336550"/>
                <a:gd name="connsiteX41" fmla="*/ 240830 w 334963"/>
                <a:gd name="connsiteY41" fmla="*/ 197572 h 336550"/>
                <a:gd name="connsiteX42" fmla="*/ 238125 w 334963"/>
                <a:gd name="connsiteY42" fmla="*/ 222251 h 336550"/>
                <a:gd name="connsiteX43" fmla="*/ 274638 w 334963"/>
                <a:gd name="connsiteY43" fmla="*/ 211860 h 336550"/>
                <a:gd name="connsiteX44" fmla="*/ 255705 w 334963"/>
                <a:gd name="connsiteY44" fmla="*/ 179388 h 336550"/>
                <a:gd name="connsiteX45" fmla="*/ 79258 w 334963"/>
                <a:gd name="connsiteY45" fmla="*/ 179388 h 336550"/>
                <a:gd name="connsiteX46" fmla="*/ 60325 w 334963"/>
                <a:gd name="connsiteY46" fmla="*/ 211860 h 336550"/>
                <a:gd name="connsiteX47" fmla="*/ 96838 w 334963"/>
                <a:gd name="connsiteY47" fmla="*/ 222251 h 336550"/>
                <a:gd name="connsiteX48" fmla="*/ 94133 w 334963"/>
                <a:gd name="connsiteY48" fmla="*/ 197572 h 336550"/>
                <a:gd name="connsiteX49" fmla="*/ 79258 w 334963"/>
                <a:gd name="connsiteY49" fmla="*/ 179388 h 336550"/>
                <a:gd name="connsiteX50" fmla="*/ 241300 w 334963"/>
                <a:gd name="connsiteY50" fmla="*/ 158750 h 336550"/>
                <a:gd name="connsiteX51" fmla="*/ 242623 w 334963"/>
                <a:gd name="connsiteY51" fmla="*/ 167482 h 336550"/>
                <a:gd name="connsiteX52" fmla="*/ 241300 w 334963"/>
                <a:gd name="connsiteY52" fmla="*/ 176213 h 336550"/>
                <a:gd name="connsiteX53" fmla="*/ 249238 w 334963"/>
                <a:gd name="connsiteY53" fmla="*/ 167482 h 336550"/>
                <a:gd name="connsiteX54" fmla="*/ 241300 w 334963"/>
                <a:gd name="connsiteY54" fmla="*/ 158750 h 336550"/>
                <a:gd name="connsiteX55" fmla="*/ 93663 w 334963"/>
                <a:gd name="connsiteY55" fmla="*/ 158750 h 336550"/>
                <a:gd name="connsiteX56" fmla="*/ 85725 w 334963"/>
                <a:gd name="connsiteY56" fmla="*/ 167482 h 336550"/>
                <a:gd name="connsiteX57" fmla="*/ 93663 w 334963"/>
                <a:gd name="connsiteY57" fmla="*/ 176213 h 336550"/>
                <a:gd name="connsiteX58" fmla="*/ 92340 w 334963"/>
                <a:gd name="connsiteY58" fmla="*/ 167482 h 336550"/>
                <a:gd name="connsiteX59" fmla="*/ 93663 w 334963"/>
                <a:gd name="connsiteY59" fmla="*/ 158750 h 336550"/>
                <a:gd name="connsiteX60" fmla="*/ 167482 w 334963"/>
                <a:gd name="connsiteY60" fmla="*/ 155575 h 336550"/>
                <a:gd name="connsiteX61" fmla="*/ 155575 w 334963"/>
                <a:gd name="connsiteY61" fmla="*/ 168275 h 336550"/>
                <a:gd name="connsiteX62" fmla="*/ 167482 w 334963"/>
                <a:gd name="connsiteY62" fmla="*/ 180975 h 336550"/>
                <a:gd name="connsiteX63" fmla="*/ 179389 w 334963"/>
                <a:gd name="connsiteY63" fmla="*/ 168275 h 336550"/>
                <a:gd name="connsiteX64" fmla="*/ 167482 w 334963"/>
                <a:gd name="connsiteY64" fmla="*/ 155575 h 336550"/>
                <a:gd name="connsiteX65" fmla="*/ 167482 w 334963"/>
                <a:gd name="connsiteY65" fmla="*/ 142875 h 336550"/>
                <a:gd name="connsiteX66" fmla="*/ 192089 w 334963"/>
                <a:gd name="connsiteY66" fmla="*/ 167482 h 336550"/>
                <a:gd name="connsiteX67" fmla="*/ 167482 w 334963"/>
                <a:gd name="connsiteY67" fmla="*/ 192089 h 336550"/>
                <a:gd name="connsiteX68" fmla="*/ 142875 w 334963"/>
                <a:gd name="connsiteY68" fmla="*/ 167482 h 336550"/>
                <a:gd name="connsiteX69" fmla="*/ 167482 w 334963"/>
                <a:gd name="connsiteY69" fmla="*/ 142875 h 336550"/>
                <a:gd name="connsiteX70" fmla="*/ 285715 w 334963"/>
                <a:gd name="connsiteY70" fmla="*/ 128588 h 336550"/>
                <a:gd name="connsiteX71" fmla="*/ 263525 w 334963"/>
                <a:gd name="connsiteY71" fmla="*/ 167482 h 336550"/>
                <a:gd name="connsiteX72" fmla="*/ 285715 w 334963"/>
                <a:gd name="connsiteY72" fmla="*/ 206376 h 336550"/>
                <a:gd name="connsiteX73" fmla="*/ 322263 w 334963"/>
                <a:gd name="connsiteY73" fmla="*/ 167482 h 336550"/>
                <a:gd name="connsiteX74" fmla="*/ 285715 w 334963"/>
                <a:gd name="connsiteY74" fmla="*/ 128588 h 336550"/>
                <a:gd name="connsiteX75" fmla="*/ 48648 w 334963"/>
                <a:gd name="connsiteY75" fmla="*/ 128588 h 336550"/>
                <a:gd name="connsiteX76" fmla="*/ 11112 w 334963"/>
                <a:gd name="connsiteY76" fmla="*/ 167482 h 336550"/>
                <a:gd name="connsiteX77" fmla="*/ 48648 w 334963"/>
                <a:gd name="connsiteY77" fmla="*/ 206376 h 336550"/>
                <a:gd name="connsiteX78" fmla="*/ 71437 w 334963"/>
                <a:gd name="connsiteY78" fmla="*/ 167482 h 336550"/>
                <a:gd name="connsiteX79" fmla="*/ 48648 w 334963"/>
                <a:gd name="connsiteY79" fmla="*/ 128588 h 336550"/>
                <a:gd name="connsiteX80" fmla="*/ 238125 w 334963"/>
                <a:gd name="connsiteY80" fmla="*/ 114300 h 336550"/>
                <a:gd name="connsiteX81" fmla="*/ 240830 w 334963"/>
                <a:gd name="connsiteY81" fmla="*/ 137680 h 336550"/>
                <a:gd name="connsiteX82" fmla="*/ 255705 w 334963"/>
                <a:gd name="connsiteY82" fmla="*/ 157163 h 336550"/>
                <a:gd name="connsiteX83" fmla="*/ 274638 w 334963"/>
                <a:gd name="connsiteY83" fmla="*/ 124691 h 336550"/>
                <a:gd name="connsiteX84" fmla="*/ 238125 w 334963"/>
                <a:gd name="connsiteY84" fmla="*/ 114300 h 336550"/>
                <a:gd name="connsiteX85" fmla="*/ 96838 w 334963"/>
                <a:gd name="connsiteY85" fmla="*/ 114300 h 336550"/>
                <a:gd name="connsiteX86" fmla="*/ 60325 w 334963"/>
                <a:gd name="connsiteY86" fmla="*/ 124691 h 336550"/>
                <a:gd name="connsiteX87" fmla="*/ 79258 w 334963"/>
                <a:gd name="connsiteY87" fmla="*/ 157163 h 336550"/>
                <a:gd name="connsiteX88" fmla="*/ 94133 w 334963"/>
                <a:gd name="connsiteY88" fmla="*/ 137680 h 336550"/>
                <a:gd name="connsiteX89" fmla="*/ 96838 w 334963"/>
                <a:gd name="connsiteY89" fmla="*/ 114300 h 336550"/>
                <a:gd name="connsiteX90" fmla="*/ 214313 w 334963"/>
                <a:gd name="connsiteY90" fmla="*/ 107950 h 336550"/>
                <a:gd name="connsiteX91" fmla="*/ 220663 w 334963"/>
                <a:gd name="connsiteY91" fmla="*/ 115094 h 336550"/>
                <a:gd name="connsiteX92" fmla="*/ 227013 w 334963"/>
                <a:gd name="connsiteY92" fmla="*/ 122238 h 336550"/>
                <a:gd name="connsiteX93" fmla="*/ 225743 w 334963"/>
                <a:gd name="connsiteY93" fmla="*/ 110808 h 336550"/>
                <a:gd name="connsiteX94" fmla="*/ 214313 w 334963"/>
                <a:gd name="connsiteY94" fmla="*/ 107950 h 336550"/>
                <a:gd name="connsiteX95" fmla="*/ 120650 w 334963"/>
                <a:gd name="connsiteY95" fmla="*/ 107950 h 336550"/>
                <a:gd name="connsiteX96" fmla="*/ 109220 w 334963"/>
                <a:gd name="connsiteY96" fmla="*/ 110808 h 336550"/>
                <a:gd name="connsiteX97" fmla="*/ 107950 w 334963"/>
                <a:gd name="connsiteY97" fmla="*/ 122238 h 336550"/>
                <a:gd name="connsiteX98" fmla="*/ 114300 w 334963"/>
                <a:gd name="connsiteY98" fmla="*/ 115094 h 336550"/>
                <a:gd name="connsiteX99" fmla="*/ 120650 w 334963"/>
                <a:gd name="connsiteY99" fmla="*/ 107950 h 336550"/>
                <a:gd name="connsiteX100" fmla="*/ 166688 w 334963"/>
                <a:gd name="connsiteY100" fmla="*/ 106363 h 336550"/>
                <a:gd name="connsiteX101" fmla="*/ 141659 w 334963"/>
                <a:gd name="connsiteY101" fmla="*/ 107680 h 336550"/>
                <a:gd name="connsiteX102" fmla="*/ 123217 w 334963"/>
                <a:gd name="connsiteY102" fmla="*/ 124805 h 336550"/>
                <a:gd name="connsiteX103" fmla="*/ 106092 w 334963"/>
                <a:gd name="connsiteY103" fmla="*/ 143247 h 336550"/>
                <a:gd name="connsiteX104" fmla="*/ 104775 w 334963"/>
                <a:gd name="connsiteY104" fmla="*/ 168276 h 336550"/>
                <a:gd name="connsiteX105" fmla="*/ 106092 w 334963"/>
                <a:gd name="connsiteY105" fmla="*/ 193304 h 336550"/>
                <a:gd name="connsiteX106" fmla="*/ 123217 w 334963"/>
                <a:gd name="connsiteY106" fmla="*/ 213063 h 336550"/>
                <a:gd name="connsiteX107" fmla="*/ 141659 w 334963"/>
                <a:gd name="connsiteY107" fmla="*/ 230188 h 336550"/>
                <a:gd name="connsiteX108" fmla="*/ 166688 w 334963"/>
                <a:gd name="connsiteY108" fmla="*/ 230188 h 336550"/>
                <a:gd name="connsiteX109" fmla="*/ 191716 w 334963"/>
                <a:gd name="connsiteY109" fmla="*/ 230188 h 336550"/>
                <a:gd name="connsiteX110" fmla="*/ 210158 w 334963"/>
                <a:gd name="connsiteY110" fmla="*/ 213063 h 336550"/>
                <a:gd name="connsiteX111" fmla="*/ 227283 w 334963"/>
                <a:gd name="connsiteY111" fmla="*/ 193304 h 336550"/>
                <a:gd name="connsiteX112" fmla="*/ 228600 w 334963"/>
                <a:gd name="connsiteY112" fmla="*/ 168276 h 336550"/>
                <a:gd name="connsiteX113" fmla="*/ 227283 w 334963"/>
                <a:gd name="connsiteY113" fmla="*/ 143247 h 336550"/>
                <a:gd name="connsiteX114" fmla="*/ 210158 w 334963"/>
                <a:gd name="connsiteY114" fmla="*/ 124805 h 336550"/>
                <a:gd name="connsiteX115" fmla="*/ 191716 w 334963"/>
                <a:gd name="connsiteY115" fmla="*/ 107680 h 336550"/>
                <a:gd name="connsiteX116" fmla="*/ 166688 w 334963"/>
                <a:gd name="connsiteY116" fmla="*/ 106363 h 336550"/>
                <a:gd name="connsiteX117" fmla="*/ 167482 w 334963"/>
                <a:gd name="connsiteY117" fmla="*/ 87313 h 336550"/>
                <a:gd name="connsiteX118" fmla="*/ 158750 w 334963"/>
                <a:gd name="connsiteY118" fmla="*/ 93663 h 336550"/>
                <a:gd name="connsiteX119" fmla="*/ 167482 w 334963"/>
                <a:gd name="connsiteY119" fmla="*/ 93663 h 336550"/>
                <a:gd name="connsiteX120" fmla="*/ 176213 w 334963"/>
                <a:gd name="connsiteY120" fmla="*/ 93663 h 336550"/>
                <a:gd name="connsiteX121" fmla="*/ 167482 w 334963"/>
                <a:gd name="connsiteY121" fmla="*/ 87313 h 336550"/>
                <a:gd name="connsiteX122" fmla="*/ 211791 w 334963"/>
                <a:gd name="connsiteY122" fmla="*/ 60325 h 336550"/>
                <a:gd name="connsiteX123" fmla="*/ 177800 w 334963"/>
                <a:gd name="connsiteY123" fmla="*/ 79375 h 336550"/>
                <a:gd name="connsiteX124" fmla="*/ 197410 w 334963"/>
                <a:gd name="connsiteY124" fmla="*/ 95704 h 336550"/>
                <a:gd name="connsiteX125" fmla="*/ 222250 w 334963"/>
                <a:gd name="connsiteY125" fmla="*/ 98425 h 336550"/>
                <a:gd name="connsiteX126" fmla="*/ 211791 w 334963"/>
                <a:gd name="connsiteY126" fmla="*/ 60325 h 336550"/>
                <a:gd name="connsiteX127" fmla="*/ 123172 w 334963"/>
                <a:gd name="connsiteY127" fmla="*/ 60325 h 336550"/>
                <a:gd name="connsiteX128" fmla="*/ 112713 w 334963"/>
                <a:gd name="connsiteY128" fmla="*/ 98425 h 336550"/>
                <a:gd name="connsiteX129" fmla="*/ 137553 w 334963"/>
                <a:gd name="connsiteY129" fmla="*/ 95704 h 336550"/>
                <a:gd name="connsiteX130" fmla="*/ 157163 w 334963"/>
                <a:gd name="connsiteY130" fmla="*/ 79375 h 336550"/>
                <a:gd name="connsiteX131" fmla="*/ 123172 w 334963"/>
                <a:gd name="connsiteY131" fmla="*/ 60325 h 336550"/>
                <a:gd name="connsiteX132" fmla="*/ 254265 w 334963"/>
                <a:gd name="connsiteY132" fmla="*/ 50800 h 336550"/>
                <a:gd name="connsiteX133" fmla="*/ 223838 w 334963"/>
                <a:gd name="connsiteY133" fmla="*/ 56069 h 336550"/>
                <a:gd name="connsiteX134" fmla="*/ 235744 w 334963"/>
                <a:gd name="connsiteY134" fmla="*/ 99540 h 336550"/>
                <a:gd name="connsiteX135" fmla="*/ 279401 w 334963"/>
                <a:gd name="connsiteY135" fmla="*/ 112713 h 336550"/>
                <a:gd name="connsiteX136" fmla="*/ 276755 w 334963"/>
                <a:gd name="connsiteY136" fmla="*/ 58704 h 336550"/>
                <a:gd name="connsiteX137" fmla="*/ 254265 w 334963"/>
                <a:gd name="connsiteY137" fmla="*/ 50800 h 336550"/>
                <a:gd name="connsiteX138" fmla="*/ 80833 w 334963"/>
                <a:gd name="connsiteY138" fmla="*/ 50800 h 336550"/>
                <a:gd name="connsiteX139" fmla="*/ 58252 w 334963"/>
                <a:gd name="connsiteY139" fmla="*/ 58704 h 336550"/>
                <a:gd name="connsiteX140" fmla="*/ 55595 w 334963"/>
                <a:gd name="connsiteY140" fmla="*/ 112713 h 336550"/>
                <a:gd name="connsiteX141" fmla="*/ 99430 w 334963"/>
                <a:gd name="connsiteY141" fmla="*/ 99540 h 336550"/>
                <a:gd name="connsiteX142" fmla="*/ 112713 w 334963"/>
                <a:gd name="connsiteY142" fmla="*/ 56069 h 336550"/>
                <a:gd name="connsiteX143" fmla="*/ 80833 w 334963"/>
                <a:gd name="connsiteY143" fmla="*/ 50800 h 336550"/>
                <a:gd name="connsiteX144" fmla="*/ 167482 w 334963"/>
                <a:gd name="connsiteY144" fmla="*/ 12700 h 336550"/>
                <a:gd name="connsiteX145" fmla="*/ 128588 w 334963"/>
                <a:gd name="connsiteY145" fmla="*/ 49248 h 336550"/>
                <a:gd name="connsiteX146" fmla="*/ 167482 w 334963"/>
                <a:gd name="connsiteY146" fmla="*/ 71438 h 336550"/>
                <a:gd name="connsiteX147" fmla="*/ 206376 w 334963"/>
                <a:gd name="connsiteY147" fmla="*/ 49248 h 336550"/>
                <a:gd name="connsiteX148" fmla="*/ 167482 w 334963"/>
                <a:gd name="connsiteY148" fmla="*/ 12700 h 336550"/>
                <a:gd name="connsiteX149" fmla="*/ 167482 w 334963"/>
                <a:gd name="connsiteY149" fmla="*/ 0 h 336550"/>
                <a:gd name="connsiteX150" fmla="*/ 218913 w 334963"/>
                <a:gd name="connsiteY150" fmla="*/ 44873 h 336550"/>
                <a:gd name="connsiteX151" fmla="*/ 286169 w 334963"/>
                <a:gd name="connsiteY151" fmla="*/ 48833 h 336550"/>
                <a:gd name="connsiteX152" fmla="*/ 290125 w 334963"/>
                <a:gd name="connsiteY152" fmla="*/ 117463 h 336550"/>
                <a:gd name="connsiteX153" fmla="*/ 334963 w 334963"/>
                <a:gd name="connsiteY153" fmla="*/ 167615 h 336550"/>
                <a:gd name="connsiteX154" fmla="*/ 290125 w 334963"/>
                <a:gd name="connsiteY154" fmla="*/ 219087 h 336550"/>
                <a:gd name="connsiteX155" fmla="*/ 286169 w 334963"/>
                <a:gd name="connsiteY155" fmla="*/ 286397 h 336550"/>
                <a:gd name="connsiteX156" fmla="*/ 254519 w 334963"/>
                <a:gd name="connsiteY156" fmla="*/ 298276 h 336550"/>
                <a:gd name="connsiteX157" fmla="*/ 218913 w 334963"/>
                <a:gd name="connsiteY157" fmla="*/ 291677 h 336550"/>
                <a:gd name="connsiteX158" fmla="*/ 167482 w 334963"/>
                <a:gd name="connsiteY158" fmla="*/ 336550 h 336550"/>
                <a:gd name="connsiteX159" fmla="*/ 116050 w 334963"/>
                <a:gd name="connsiteY159" fmla="*/ 291677 h 336550"/>
                <a:gd name="connsiteX160" fmla="*/ 80444 w 334963"/>
                <a:gd name="connsiteY160" fmla="*/ 298276 h 336550"/>
                <a:gd name="connsiteX161" fmla="*/ 48794 w 334963"/>
                <a:gd name="connsiteY161" fmla="*/ 286397 h 336550"/>
                <a:gd name="connsiteX162" fmla="*/ 44838 w 334963"/>
                <a:gd name="connsiteY162" fmla="*/ 219087 h 336550"/>
                <a:gd name="connsiteX163" fmla="*/ 0 w 334963"/>
                <a:gd name="connsiteY163" fmla="*/ 167615 h 336550"/>
                <a:gd name="connsiteX164" fmla="*/ 44838 w 334963"/>
                <a:gd name="connsiteY164" fmla="*/ 117463 h 336550"/>
                <a:gd name="connsiteX165" fmla="*/ 48794 w 334963"/>
                <a:gd name="connsiteY165" fmla="*/ 48833 h 336550"/>
                <a:gd name="connsiteX166" fmla="*/ 116050 w 334963"/>
                <a:gd name="connsiteY166" fmla="*/ 44873 h 336550"/>
                <a:gd name="connsiteX167" fmla="*/ 167482 w 334963"/>
                <a:gd name="connsiteY167"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334963" h="336550">
                  <a:moveTo>
                    <a:pt x="167481" y="265113"/>
                  </a:moveTo>
                  <a:cubicBezTo>
                    <a:pt x="154516" y="272906"/>
                    <a:pt x="141552" y="280699"/>
                    <a:pt x="128587" y="285895"/>
                  </a:cubicBezTo>
                  <a:cubicBezTo>
                    <a:pt x="138959" y="309274"/>
                    <a:pt x="153220" y="322263"/>
                    <a:pt x="167481" y="322263"/>
                  </a:cubicBezTo>
                  <a:cubicBezTo>
                    <a:pt x="181742" y="322263"/>
                    <a:pt x="196003" y="309274"/>
                    <a:pt x="206375" y="285895"/>
                  </a:cubicBezTo>
                  <a:cubicBezTo>
                    <a:pt x="193410" y="280699"/>
                    <a:pt x="180446" y="272906"/>
                    <a:pt x="167481" y="265113"/>
                  </a:cubicBezTo>
                  <a:close/>
                  <a:moveTo>
                    <a:pt x="158750" y="242888"/>
                  </a:moveTo>
                  <a:cubicBezTo>
                    <a:pt x="161245" y="245428"/>
                    <a:pt x="164987" y="246698"/>
                    <a:pt x="167482" y="249238"/>
                  </a:cubicBezTo>
                  <a:cubicBezTo>
                    <a:pt x="169976" y="246698"/>
                    <a:pt x="173718" y="245428"/>
                    <a:pt x="176213" y="242888"/>
                  </a:cubicBezTo>
                  <a:cubicBezTo>
                    <a:pt x="173718" y="242888"/>
                    <a:pt x="169976" y="242888"/>
                    <a:pt x="167482" y="242888"/>
                  </a:cubicBezTo>
                  <a:cubicBezTo>
                    <a:pt x="164987" y="242888"/>
                    <a:pt x="161245" y="242888"/>
                    <a:pt x="158750" y="242888"/>
                  </a:cubicBezTo>
                  <a:close/>
                  <a:moveTo>
                    <a:pt x="222250" y="238125"/>
                  </a:moveTo>
                  <a:cubicBezTo>
                    <a:pt x="214406" y="239486"/>
                    <a:pt x="205254" y="239486"/>
                    <a:pt x="197410" y="240846"/>
                  </a:cubicBezTo>
                  <a:cubicBezTo>
                    <a:pt x="190874" y="246289"/>
                    <a:pt x="184337" y="251732"/>
                    <a:pt x="177800" y="257175"/>
                  </a:cubicBezTo>
                  <a:cubicBezTo>
                    <a:pt x="189566" y="263979"/>
                    <a:pt x="200025" y="270782"/>
                    <a:pt x="211791" y="276225"/>
                  </a:cubicBezTo>
                  <a:cubicBezTo>
                    <a:pt x="215713" y="263979"/>
                    <a:pt x="219635" y="251732"/>
                    <a:pt x="222250" y="238125"/>
                  </a:cubicBezTo>
                  <a:close/>
                  <a:moveTo>
                    <a:pt x="112712" y="238125"/>
                  </a:moveTo>
                  <a:cubicBezTo>
                    <a:pt x="115327" y="251732"/>
                    <a:pt x="119249" y="263979"/>
                    <a:pt x="123171" y="276225"/>
                  </a:cubicBezTo>
                  <a:cubicBezTo>
                    <a:pt x="134937" y="270782"/>
                    <a:pt x="145396" y="263979"/>
                    <a:pt x="157162" y="257175"/>
                  </a:cubicBezTo>
                  <a:cubicBezTo>
                    <a:pt x="150625" y="251732"/>
                    <a:pt x="144088" y="246289"/>
                    <a:pt x="137552" y="240846"/>
                  </a:cubicBezTo>
                  <a:cubicBezTo>
                    <a:pt x="129708" y="239486"/>
                    <a:pt x="120556" y="239486"/>
                    <a:pt x="112712" y="238125"/>
                  </a:cubicBezTo>
                  <a:close/>
                  <a:moveTo>
                    <a:pt x="279400" y="223838"/>
                  </a:moveTo>
                  <a:cubicBezTo>
                    <a:pt x="266170" y="229151"/>
                    <a:pt x="251618" y="233136"/>
                    <a:pt x="235743" y="235793"/>
                  </a:cubicBezTo>
                  <a:cubicBezTo>
                    <a:pt x="231775" y="251733"/>
                    <a:pt x="227806" y="266344"/>
                    <a:pt x="223837" y="279628"/>
                  </a:cubicBezTo>
                  <a:cubicBezTo>
                    <a:pt x="247650" y="288926"/>
                    <a:pt x="267493" y="287598"/>
                    <a:pt x="276754" y="278299"/>
                  </a:cubicBezTo>
                  <a:cubicBezTo>
                    <a:pt x="287337" y="267673"/>
                    <a:pt x="287337" y="247748"/>
                    <a:pt x="279400" y="223838"/>
                  </a:cubicBezTo>
                  <a:close/>
                  <a:moveTo>
                    <a:pt x="55563" y="223838"/>
                  </a:moveTo>
                  <a:cubicBezTo>
                    <a:pt x="47625" y="247748"/>
                    <a:pt x="47625" y="267673"/>
                    <a:pt x="58208" y="278299"/>
                  </a:cubicBezTo>
                  <a:cubicBezTo>
                    <a:pt x="67469" y="287598"/>
                    <a:pt x="87313" y="288926"/>
                    <a:pt x="111125" y="279628"/>
                  </a:cubicBezTo>
                  <a:cubicBezTo>
                    <a:pt x="107156" y="266344"/>
                    <a:pt x="103188" y="251733"/>
                    <a:pt x="99219" y="235793"/>
                  </a:cubicBezTo>
                  <a:cubicBezTo>
                    <a:pt x="83344" y="233136"/>
                    <a:pt x="68792" y="229151"/>
                    <a:pt x="55563" y="223838"/>
                  </a:cubicBezTo>
                  <a:close/>
                  <a:moveTo>
                    <a:pt x="227013" y="214313"/>
                  </a:moveTo>
                  <a:cubicBezTo>
                    <a:pt x="224473" y="216853"/>
                    <a:pt x="223203" y="219393"/>
                    <a:pt x="220663" y="220663"/>
                  </a:cubicBezTo>
                  <a:cubicBezTo>
                    <a:pt x="218123" y="223203"/>
                    <a:pt x="216853" y="225743"/>
                    <a:pt x="214313" y="227013"/>
                  </a:cubicBezTo>
                  <a:cubicBezTo>
                    <a:pt x="218123" y="227013"/>
                    <a:pt x="221933" y="225743"/>
                    <a:pt x="225743" y="225743"/>
                  </a:cubicBezTo>
                  <a:cubicBezTo>
                    <a:pt x="225743" y="221933"/>
                    <a:pt x="227013" y="218123"/>
                    <a:pt x="227013" y="214313"/>
                  </a:cubicBezTo>
                  <a:close/>
                  <a:moveTo>
                    <a:pt x="107950" y="214313"/>
                  </a:moveTo>
                  <a:cubicBezTo>
                    <a:pt x="107950" y="218123"/>
                    <a:pt x="109220" y="221933"/>
                    <a:pt x="109220" y="225743"/>
                  </a:cubicBezTo>
                  <a:cubicBezTo>
                    <a:pt x="113030" y="225743"/>
                    <a:pt x="116840" y="227013"/>
                    <a:pt x="120650" y="227013"/>
                  </a:cubicBezTo>
                  <a:cubicBezTo>
                    <a:pt x="118110" y="225743"/>
                    <a:pt x="116840" y="223203"/>
                    <a:pt x="114300" y="220663"/>
                  </a:cubicBezTo>
                  <a:cubicBezTo>
                    <a:pt x="111760" y="219393"/>
                    <a:pt x="110490" y="216853"/>
                    <a:pt x="107950" y="214313"/>
                  </a:cubicBezTo>
                  <a:close/>
                  <a:moveTo>
                    <a:pt x="255705" y="179388"/>
                  </a:moveTo>
                  <a:cubicBezTo>
                    <a:pt x="251648" y="185882"/>
                    <a:pt x="246239" y="191078"/>
                    <a:pt x="240830" y="197572"/>
                  </a:cubicBezTo>
                  <a:cubicBezTo>
                    <a:pt x="239477" y="206664"/>
                    <a:pt x="238125" y="214458"/>
                    <a:pt x="238125" y="222251"/>
                  </a:cubicBezTo>
                  <a:cubicBezTo>
                    <a:pt x="251648" y="219653"/>
                    <a:pt x="263819" y="215757"/>
                    <a:pt x="274638" y="211860"/>
                  </a:cubicBezTo>
                  <a:cubicBezTo>
                    <a:pt x="270581" y="201469"/>
                    <a:pt x="263819" y="189779"/>
                    <a:pt x="255705" y="179388"/>
                  </a:cubicBezTo>
                  <a:close/>
                  <a:moveTo>
                    <a:pt x="79258" y="179388"/>
                  </a:moveTo>
                  <a:cubicBezTo>
                    <a:pt x="71144" y="189779"/>
                    <a:pt x="64382" y="201469"/>
                    <a:pt x="60325" y="211860"/>
                  </a:cubicBezTo>
                  <a:cubicBezTo>
                    <a:pt x="71144" y="215757"/>
                    <a:pt x="83315" y="219653"/>
                    <a:pt x="96838" y="222251"/>
                  </a:cubicBezTo>
                  <a:cubicBezTo>
                    <a:pt x="96838" y="214458"/>
                    <a:pt x="95486" y="206664"/>
                    <a:pt x="94133" y="197572"/>
                  </a:cubicBezTo>
                  <a:cubicBezTo>
                    <a:pt x="88724" y="191078"/>
                    <a:pt x="83315" y="185882"/>
                    <a:pt x="79258" y="179388"/>
                  </a:cubicBezTo>
                  <a:close/>
                  <a:moveTo>
                    <a:pt x="241300" y="158750"/>
                  </a:moveTo>
                  <a:cubicBezTo>
                    <a:pt x="242623" y="162492"/>
                    <a:pt x="242623" y="164987"/>
                    <a:pt x="242623" y="167482"/>
                  </a:cubicBezTo>
                  <a:cubicBezTo>
                    <a:pt x="242623" y="171224"/>
                    <a:pt x="242623" y="173718"/>
                    <a:pt x="241300" y="176213"/>
                  </a:cubicBezTo>
                  <a:cubicBezTo>
                    <a:pt x="243946" y="173718"/>
                    <a:pt x="246592" y="171224"/>
                    <a:pt x="249238" y="167482"/>
                  </a:cubicBezTo>
                  <a:cubicBezTo>
                    <a:pt x="246592" y="164987"/>
                    <a:pt x="243946" y="162492"/>
                    <a:pt x="241300" y="158750"/>
                  </a:cubicBezTo>
                  <a:close/>
                  <a:moveTo>
                    <a:pt x="93663" y="158750"/>
                  </a:moveTo>
                  <a:cubicBezTo>
                    <a:pt x="91017" y="162492"/>
                    <a:pt x="88371" y="164987"/>
                    <a:pt x="85725" y="167482"/>
                  </a:cubicBezTo>
                  <a:cubicBezTo>
                    <a:pt x="88371" y="171224"/>
                    <a:pt x="91017" y="173718"/>
                    <a:pt x="93663" y="176213"/>
                  </a:cubicBezTo>
                  <a:cubicBezTo>
                    <a:pt x="92340" y="173718"/>
                    <a:pt x="92340" y="171224"/>
                    <a:pt x="92340" y="167482"/>
                  </a:cubicBezTo>
                  <a:cubicBezTo>
                    <a:pt x="92340" y="164987"/>
                    <a:pt x="92340" y="162492"/>
                    <a:pt x="93663" y="158750"/>
                  </a:cubicBezTo>
                  <a:close/>
                  <a:moveTo>
                    <a:pt x="167482" y="155575"/>
                  </a:moveTo>
                  <a:cubicBezTo>
                    <a:pt x="160906" y="155575"/>
                    <a:pt x="155575" y="161261"/>
                    <a:pt x="155575" y="168275"/>
                  </a:cubicBezTo>
                  <a:cubicBezTo>
                    <a:pt x="155575" y="175289"/>
                    <a:pt x="160906" y="180975"/>
                    <a:pt x="167482" y="180975"/>
                  </a:cubicBezTo>
                  <a:cubicBezTo>
                    <a:pt x="174058" y="180975"/>
                    <a:pt x="179389" y="175289"/>
                    <a:pt x="179389" y="168275"/>
                  </a:cubicBezTo>
                  <a:cubicBezTo>
                    <a:pt x="179389" y="161261"/>
                    <a:pt x="174058" y="155575"/>
                    <a:pt x="167482" y="155575"/>
                  </a:cubicBezTo>
                  <a:close/>
                  <a:moveTo>
                    <a:pt x="167482" y="142875"/>
                  </a:moveTo>
                  <a:cubicBezTo>
                    <a:pt x="181072" y="142875"/>
                    <a:pt x="192089" y="153892"/>
                    <a:pt x="192089" y="167482"/>
                  </a:cubicBezTo>
                  <a:cubicBezTo>
                    <a:pt x="192089" y="181072"/>
                    <a:pt x="181072" y="192089"/>
                    <a:pt x="167482" y="192089"/>
                  </a:cubicBezTo>
                  <a:cubicBezTo>
                    <a:pt x="153892" y="192089"/>
                    <a:pt x="142875" y="181072"/>
                    <a:pt x="142875" y="167482"/>
                  </a:cubicBezTo>
                  <a:cubicBezTo>
                    <a:pt x="142875" y="153892"/>
                    <a:pt x="153892" y="142875"/>
                    <a:pt x="167482" y="142875"/>
                  </a:cubicBezTo>
                  <a:close/>
                  <a:moveTo>
                    <a:pt x="285715" y="128588"/>
                  </a:moveTo>
                  <a:cubicBezTo>
                    <a:pt x="280494" y="141553"/>
                    <a:pt x="272662" y="154517"/>
                    <a:pt x="263525" y="167482"/>
                  </a:cubicBezTo>
                  <a:cubicBezTo>
                    <a:pt x="272662" y="181743"/>
                    <a:pt x="280494" y="194708"/>
                    <a:pt x="285715" y="206376"/>
                  </a:cubicBezTo>
                  <a:cubicBezTo>
                    <a:pt x="307905" y="196004"/>
                    <a:pt x="322263" y="183040"/>
                    <a:pt x="322263" y="167482"/>
                  </a:cubicBezTo>
                  <a:cubicBezTo>
                    <a:pt x="322263" y="153221"/>
                    <a:pt x="307905" y="138960"/>
                    <a:pt x="285715" y="128588"/>
                  </a:cubicBezTo>
                  <a:close/>
                  <a:moveTo>
                    <a:pt x="48648" y="128588"/>
                  </a:moveTo>
                  <a:cubicBezTo>
                    <a:pt x="25858" y="138960"/>
                    <a:pt x="11112" y="153221"/>
                    <a:pt x="11112" y="167482"/>
                  </a:cubicBezTo>
                  <a:cubicBezTo>
                    <a:pt x="11112" y="183040"/>
                    <a:pt x="25858" y="196004"/>
                    <a:pt x="48648" y="206376"/>
                  </a:cubicBezTo>
                  <a:cubicBezTo>
                    <a:pt x="54010" y="194708"/>
                    <a:pt x="62053" y="181743"/>
                    <a:pt x="71437" y="167482"/>
                  </a:cubicBezTo>
                  <a:cubicBezTo>
                    <a:pt x="62053" y="154517"/>
                    <a:pt x="54010" y="141553"/>
                    <a:pt x="48648" y="128588"/>
                  </a:cubicBezTo>
                  <a:close/>
                  <a:moveTo>
                    <a:pt x="238125" y="114300"/>
                  </a:moveTo>
                  <a:cubicBezTo>
                    <a:pt x="238125" y="122093"/>
                    <a:pt x="239477" y="129887"/>
                    <a:pt x="240830" y="137680"/>
                  </a:cubicBezTo>
                  <a:cubicBezTo>
                    <a:pt x="246239" y="144174"/>
                    <a:pt x="251648" y="150669"/>
                    <a:pt x="255705" y="157163"/>
                  </a:cubicBezTo>
                  <a:cubicBezTo>
                    <a:pt x="263819" y="145473"/>
                    <a:pt x="270581" y="135082"/>
                    <a:pt x="274638" y="124691"/>
                  </a:cubicBezTo>
                  <a:cubicBezTo>
                    <a:pt x="263819" y="119495"/>
                    <a:pt x="251648" y="116898"/>
                    <a:pt x="238125" y="114300"/>
                  </a:cubicBezTo>
                  <a:close/>
                  <a:moveTo>
                    <a:pt x="96838" y="114300"/>
                  </a:moveTo>
                  <a:cubicBezTo>
                    <a:pt x="83315" y="116898"/>
                    <a:pt x="71144" y="119495"/>
                    <a:pt x="60325" y="124691"/>
                  </a:cubicBezTo>
                  <a:cubicBezTo>
                    <a:pt x="64382" y="135082"/>
                    <a:pt x="71144" y="145473"/>
                    <a:pt x="79258" y="157163"/>
                  </a:cubicBezTo>
                  <a:cubicBezTo>
                    <a:pt x="83315" y="150669"/>
                    <a:pt x="88724" y="144174"/>
                    <a:pt x="94133" y="137680"/>
                  </a:cubicBezTo>
                  <a:cubicBezTo>
                    <a:pt x="95486" y="129887"/>
                    <a:pt x="96838" y="122093"/>
                    <a:pt x="96838" y="114300"/>
                  </a:cubicBezTo>
                  <a:close/>
                  <a:moveTo>
                    <a:pt x="214313" y="107950"/>
                  </a:moveTo>
                  <a:cubicBezTo>
                    <a:pt x="216853" y="110808"/>
                    <a:pt x="218123" y="113665"/>
                    <a:pt x="220663" y="115094"/>
                  </a:cubicBezTo>
                  <a:cubicBezTo>
                    <a:pt x="223203" y="117952"/>
                    <a:pt x="224473" y="120809"/>
                    <a:pt x="227013" y="122238"/>
                  </a:cubicBezTo>
                  <a:cubicBezTo>
                    <a:pt x="227013" y="117952"/>
                    <a:pt x="225743" y="115094"/>
                    <a:pt x="225743" y="110808"/>
                  </a:cubicBezTo>
                  <a:cubicBezTo>
                    <a:pt x="221933" y="109379"/>
                    <a:pt x="218123" y="109379"/>
                    <a:pt x="214313" y="107950"/>
                  </a:cubicBezTo>
                  <a:close/>
                  <a:moveTo>
                    <a:pt x="120650" y="107950"/>
                  </a:moveTo>
                  <a:cubicBezTo>
                    <a:pt x="116840" y="109379"/>
                    <a:pt x="113030" y="109379"/>
                    <a:pt x="109220" y="110808"/>
                  </a:cubicBezTo>
                  <a:cubicBezTo>
                    <a:pt x="109220" y="115094"/>
                    <a:pt x="107950" y="117952"/>
                    <a:pt x="107950" y="122238"/>
                  </a:cubicBezTo>
                  <a:cubicBezTo>
                    <a:pt x="110490" y="120809"/>
                    <a:pt x="111760" y="117952"/>
                    <a:pt x="114300" y="115094"/>
                  </a:cubicBezTo>
                  <a:cubicBezTo>
                    <a:pt x="116840" y="113665"/>
                    <a:pt x="118110" y="110808"/>
                    <a:pt x="120650" y="107950"/>
                  </a:cubicBezTo>
                  <a:close/>
                  <a:moveTo>
                    <a:pt x="166688" y="106363"/>
                  </a:moveTo>
                  <a:cubicBezTo>
                    <a:pt x="157466" y="106363"/>
                    <a:pt x="149563" y="106363"/>
                    <a:pt x="141659" y="107680"/>
                  </a:cubicBezTo>
                  <a:cubicBezTo>
                    <a:pt x="135073" y="112949"/>
                    <a:pt x="128486" y="118219"/>
                    <a:pt x="123217" y="124805"/>
                  </a:cubicBezTo>
                  <a:cubicBezTo>
                    <a:pt x="116631" y="131391"/>
                    <a:pt x="111361" y="136661"/>
                    <a:pt x="106092" y="143247"/>
                  </a:cubicBezTo>
                  <a:cubicBezTo>
                    <a:pt x="104775" y="151151"/>
                    <a:pt x="104775" y="160372"/>
                    <a:pt x="104775" y="168276"/>
                  </a:cubicBezTo>
                  <a:cubicBezTo>
                    <a:pt x="104775" y="177497"/>
                    <a:pt x="104775" y="185400"/>
                    <a:pt x="106092" y="193304"/>
                  </a:cubicBezTo>
                  <a:cubicBezTo>
                    <a:pt x="111361" y="199890"/>
                    <a:pt x="116631" y="206477"/>
                    <a:pt x="123217" y="213063"/>
                  </a:cubicBezTo>
                  <a:cubicBezTo>
                    <a:pt x="128486" y="218332"/>
                    <a:pt x="135073" y="224919"/>
                    <a:pt x="141659" y="230188"/>
                  </a:cubicBezTo>
                  <a:cubicBezTo>
                    <a:pt x="149563" y="230188"/>
                    <a:pt x="157466" y="230188"/>
                    <a:pt x="166688" y="230188"/>
                  </a:cubicBezTo>
                  <a:cubicBezTo>
                    <a:pt x="175909" y="230188"/>
                    <a:pt x="183812" y="230188"/>
                    <a:pt x="191716" y="230188"/>
                  </a:cubicBezTo>
                  <a:cubicBezTo>
                    <a:pt x="198302" y="224919"/>
                    <a:pt x="204889" y="218332"/>
                    <a:pt x="210158" y="213063"/>
                  </a:cubicBezTo>
                  <a:cubicBezTo>
                    <a:pt x="216744" y="206477"/>
                    <a:pt x="222014" y="199890"/>
                    <a:pt x="227283" y="193304"/>
                  </a:cubicBezTo>
                  <a:cubicBezTo>
                    <a:pt x="228600" y="185400"/>
                    <a:pt x="228600" y="177497"/>
                    <a:pt x="228600" y="168276"/>
                  </a:cubicBezTo>
                  <a:cubicBezTo>
                    <a:pt x="228600" y="160372"/>
                    <a:pt x="228600" y="151151"/>
                    <a:pt x="227283" y="143247"/>
                  </a:cubicBezTo>
                  <a:cubicBezTo>
                    <a:pt x="222014" y="136661"/>
                    <a:pt x="216744" y="131391"/>
                    <a:pt x="210158" y="124805"/>
                  </a:cubicBezTo>
                  <a:cubicBezTo>
                    <a:pt x="204889" y="118219"/>
                    <a:pt x="198302" y="112949"/>
                    <a:pt x="191716" y="107680"/>
                  </a:cubicBezTo>
                  <a:cubicBezTo>
                    <a:pt x="183812" y="106363"/>
                    <a:pt x="175909" y="106363"/>
                    <a:pt x="166688" y="106363"/>
                  </a:cubicBezTo>
                  <a:close/>
                  <a:moveTo>
                    <a:pt x="167482" y="87313"/>
                  </a:moveTo>
                  <a:cubicBezTo>
                    <a:pt x="164987" y="88583"/>
                    <a:pt x="161245" y="91123"/>
                    <a:pt x="158750" y="93663"/>
                  </a:cubicBezTo>
                  <a:cubicBezTo>
                    <a:pt x="161245" y="93663"/>
                    <a:pt x="164987" y="93663"/>
                    <a:pt x="167482" y="93663"/>
                  </a:cubicBezTo>
                  <a:cubicBezTo>
                    <a:pt x="169976" y="93663"/>
                    <a:pt x="173718" y="93663"/>
                    <a:pt x="176213" y="93663"/>
                  </a:cubicBezTo>
                  <a:cubicBezTo>
                    <a:pt x="173718" y="91123"/>
                    <a:pt x="169976" y="88583"/>
                    <a:pt x="167482" y="87313"/>
                  </a:cubicBezTo>
                  <a:close/>
                  <a:moveTo>
                    <a:pt x="211791" y="60325"/>
                  </a:moveTo>
                  <a:cubicBezTo>
                    <a:pt x="200025" y="65768"/>
                    <a:pt x="189566" y="71211"/>
                    <a:pt x="177800" y="79375"/>
                  </a:cubicBezTo>
                  <a:cubicBezTo>
                    <a:pt x="184337" y="84818"/>
                    <a:pt x="190874" y="88900"/>
                    <a:pt x="197410" y="95704"/>
                  </a:cubicBezTo>
                  <a:cubicBezTo>
                    <a:pt x="205254" y="95704"/>
                    <a:pt x="214406" y="97064"/>
                    <a:pt x="222250" y="98425"/>
                  </a:cubicBezTo>
                  <a:cubicBezTo>
                    <a:pt x="219635" y="84818"/>
                    <a:pt x="215713" y="71211"/>
                    <a:pt x="211791" y="60325"/>
                  </a:cubicBezTo>
                  <a:close/>
                  <a:moveTo>
                    <a:pt x="123172" y="60325"/>
                  </a:moveTo>
                  <a:cubicBezTo>
                    <a:pt x="119250" y="71211"/>
                    <a:pt x="115328" y="84818"/>
                    <a:pt x="112713" y="98425"/>
                  </a:cubicBezTo>
                  <a:cubicBezTo>
                    <a:pt x="120557" y="97064"/>
                    <a:pt x="129709" y="95704"/>
                    <a:pt x="137553" y="95704"/>
                  </a:cubicBezTo>
                  <a:cubicBezTo>
                    <a:pt x="144089" y="88900"/>
                    <a:pt x="150626" y="84818"/>
                    <a:pt x="157163" y="79375"/>
                  </a:cubicBezTo>
                  <a:cubicBezTo>
                    <a:pt x="145397" y="71211"/>
                    <a:pt x="133631" y="64407"/>
                    <a:pt x="123172" y="60325"/>
                  </a:cubicBezTo>
                  <a:close/>
                  <a:moveTo>
                    <a:pt x="254265" y="50800"/>
                  </a:moveTo>
                  <a:cubicBezTo>
                    <a:pt x="245005" y="50800"/>
                    <a:pt x="234421" y="52117"/>
                    <a:pt x="223838" y="56069"/>
                  </a:cubicBezTo>
                  <a:cubicBezTo>
                    <a:pt x="227807" y="69242"/>
                    <a:pt x="231776" y="83732"/>
                    <a:pt x="235744" y="99540"/>
                  </a:cubicBezTo>
                  <a:cubicBezTo>
                    <a:pt x="251619" y="103492"/>
                    <a:pt x="266171" y="107444"/>
                    <a:pt x="279401" y="112713"/>
                  </a:cubicBezTo>
                  <a:cubicBezTo>
                    <a:pt x="287338" y="89002"/>
                    <a:pt x="287338" y="69242"/>
                    <a:pt x="276755" y="58704"/>
                  </a:cubicBezTo>
                  <a:cubicBezTo>
                    <a:pt x="271463" y="53435"/>
                    <a:pt x="263526" y="50800"/>
                    <a:pt x="254265" y="50800"/>
                  </a:cubicBezTo>
                  <a:close/>
                  <a:moveTo>
                    <a:pt x="80833" y="50800"/>
                  </a:moveTo>
                  <a:cubicBezTo>
                    <a:pt x="71535" y="50800"/>
                    <a:pt x="63565" y="53435"/>
                    <a:pt x="58252" y="58704"/>
                  </a:cubicBezTo>
                  <a:cubicBezTo>
                    <a:pt x="47625" y="69242"/>
                    <a:pt x="47625" y="89002"/>
                    <a:pt x="55595" y="112713"/>
                  </a:cubicBezTo>
                  <a:cubicBezTo>
                    <a:pt x="68878" y="107444"/>
                    <a:pt x="83490" y="103492"/>
                    <a:pt x="99430" y="99540"/>
                  </a:cubicBezTo>
                  <a:cubicBezTo>
                    <a:pt x="103415" y="83732"/>
                    <a:pt x="107400" y="69242"/>
                    <a:pt x="112713" y="56069"/>
                  </a:cubicBezTo>
                  <a:cubicBezTo>
                    <a:pt x="100758" y="52117"/>
                    <a:pt x="90132" y="50800"/>
                    <a:pt x="80833" y="50800"/>
                  </a:cubicBezTo>
                  <a:close/>
                  <a:moveTo>
                    <a:pt x="167482" y="12700"/>
                  </a:moveTo>
                  <a:cubicBezTo>
                    <a:pt x="153221" y="12700"/>
                    <a:pt x="138960" y="27058"/>
                    <a:pt x="128588" y="49248"/>
                  </a:cubicBezTo>
                  <a:cubicBezTo>
                    <a:pt x="141553" y="54469"/>
                    <a:pt x="154517" y="62301"/>
                    <a:pt x="167482" y="71438"/>
                  </a:cubicBezTo>
                  <a:cubicBezTo>
                    <a:pt x="180447" y="62301"/>
                    <a:pt x="193411" y="55775"/>
                    <a:pt x="206376" y="49248"/>
                  </a:cubicBezTo>
                  <a:cubicBezTo>
                    <a:pt x="196004" y="27058"/>
                    <a:pt x="181743" y="12700"/>
                    <a:pt x="167482" y="12700"/>
                  </a:cubicBezTo>
                  <a:close/>
                  <a:moveTo>
                    <a:pt x="167482" y="0"/>
                  </a:moveTo>
                  <a:cubicBezTo>
                    <a:pt x="187263" y="0"/>
                    <a:pt x="205725" y="17157"/>
                    <a:pt x="218913" y="44873"/>
                  </a:cubicBezTo>
                  <a:cubicBezTo>
                    <a:pt x="247925" y="34315"/>
                    <a:pt x="272982" y="35635"/>
                    <a:pt x="286169" y="48833"/>
                  </a:cubicBezTo>
                  <a:cubicBezTo>
                    <a:pt x="300675" y="63351"/>
                    <a:pt x="300675" y="88427"/>
                    <a:pt x="290125" y="117463"/>
                  </a:cubicBezTo>
                  <a:cubicBezTo>
                    <a:pt x="319138" y="130661"/>
                    <a:pt x="334963" y="147818"/>
                    <a:pt x="334963" y="167615"/>
                  </a:cubicBezTo>
                  <a:cubicBezTo>
                    <a:pt x="334963" y="187412"/>
                    <a:pt x="319138" y="205889"/>
                    <a:pt x="290125" y="219087"/>
                  </a:cubicBezTo>
                  <a:cubicBezTo>
                    <a:pt x="300675" y="248123"/>
                    <a:pt x="300675" y="273199"/>
                    <a:pt x="286169" y="286397"/>
                  </a:cubicBezTo>
                  <a:cubicBezTo>
                    <a:pt x="278257" y="294316"/>
                    <a:pt x="267707" y="298276"/>
                    <a:pt x="254519" y="298276"/>
                  </a:cubicBezTo>
                  <a:cubicBezTo>
                    <a:pt x="243969" y="298276"/>
                    <a:pt x="232100" y="295636"/>
                    <a:pt x="218913" y="291677"/>
                  </a:cubicBezTo>
                  <a:cubicBezTo>
                    <a:pt x="205725" y="319393"/>
                    <a:pt x="187263" y="336550"/>
                    <a:pt x="167482" y="336550"/>
                  </a:cubicBezTo>
                  <a:cubicBezTo>
                    <a:pt x="147700" y="336550"/>
                    <a:pt x="129238" y="319393"/>
                    <a:pt x="116050" y="291677"/>
                  </a:cubicBezTo>
                  <a:cubicBezTo>
                    <a:pt x="102863" y="295636"/>
                    <a:pt x="90994" y="298276"/>
                    <a:pt x="80444" y="298276"/>
                  </a:cubicBezTo>
                  <a:cubicBezTo>
                    <a:pt x="67256" y="298276"/>
                    <a:pt x="56706" y="294316"/>
                    <a:pt x="48794" y="286397"/>
                  </a:cubicBezTo>
                  <a:cubicBezTo>
                    <a:pt x="34288" y="273199"/>
                    <a:pt x="34288" y="248123"/>
                    <a:pt x="44838" y="219087"/>
                  </a:cubicBezTo>
                  <a:cubicBezTo>
                    <a:pt x="15825" y="205889"/>
                    <a:pt x="0" y="187412"/>
                    <a:pt x="0" y="167615"/>
                  </a:cubicBezTo>
                  <a:cubicBezTo>
                    <a:pt x="0" y="147818"/>
                    <a:pt x="15825" y="130661"/>
                    <a:pt x="44838" y="117463"/>
                  </a:cubicBezTo>
                  <a:cubicBezTo>
                    <a:pt x="34288" y="88427"/>
                    <a:pt x="34288" y="63351"/>
                    <a:pt x="48794" y="48833"/>
                  </a:cubicBezTo>
                  <a:cubicBezTo>
                    <a:pt x="63300" y="35635"/>
                    <a:pt x="87038" y="34315"/>
                    <a:pt x="116050" y="44873"/>
                  </a:cubicBezTo>
                  <a:cubicBezTo>
                    <a:pt x="129238" y="17157"/>
                    <a:pt x="147700" y="0"/>
                    <a:pt x="167482"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7" name="组合 46"/>
          <p:cNvGrpSpPr/>
          <p:nvPr/>
        </p:nvGrpSpPr>
        <p:grpSpPr>
          <a:xfrm>
            <a:off x="5382758" y="3034333"/>
            <a:ext cx="1444203" cy="1264118"/>
            <a:chOff x="5382758" y="3034333"/>
            <a:chExt cx="1444203" cy="1264118"/>
          </a:xfrm>
        </p:grpSpPr>
        <p:sp>
          <p:nvSpPr>
            <p:cNvPr id="6" name="任意多边形: 形状 5"/>
            <p:cNvSpPr/>
            <p:nvPr/>
          </p:nvSpPr>
          <p:spPr>
            <a:xfrm rot="10800000">
              <a:off x="5382758" y="3034333"/>
              <a:ext cx="1444203" cy="1264118"/>
            </a:xfrm>
            <a:custGeom>
              <a:avLst/>
              <a:gdLst>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6753 w 8033654"/>
                <a:gd name="connsiteY5" fmla="*/ 467828 h 7031915"/>
                <a:gd name="connsiteX6" fmla="*/ 6540064 w 8033654"/>
                <a:gd name="connsiteY6" fmla="*/ 434562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363588 w 8033654"/>
                <a:gd name="connsiteY37" fmla="*/ 6946684 h 7031915"/>
                <a:gd name="connsiteX38" fmla="*/ 2418335 w 8033654"/>
                <a:gd name="connsiteY38" fmla="*/ 6906767 h 7031915"/>
                <a:gd name="connsiteX39" fmla="*/ 2418334 w 8033654"/>
                <a:gd name="connsiteY39" fmla="*/ 6906767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418334 w 8033654"/>
                <a:gd name="connsiteY42" fmla="*/ 6906767 h 7031915"/>
                <a:gd name="connsiteX43" fmla="*/ 2176957 w 8033654"/>
                <a:gd name="connsiteY43" fmla="*/ 7019956 h 7031915"/>
                <a:gd name="connsiteX44" fmla="*/ 2058326 w 8033654"/>
                <a:gd name="connsiteY44" fmla="*/ 7031915 h 7031915"/>
                <a:gd name="connsiteX45" fmla="*/ 2058286 w 8033654"/>
                <a:gd name="connsiteY45" fmla="*/ 7031915 h 7031915"/>
                <a:gd name="connsiteX46" fmla="*/ 1939655 w 8033654"/>
                <a:gd name="connsiteY46" fmla="*/ 7019956 h 7031915"/>
                <a:gd name="connsiteX47" fmla="*/ 1642007 w 8033654"/>
                <a:gd name="connsiteY47" fmla="*/ 6859480 h 7031915"/>
                <a:gd name="connsiteX48" fmla="*/ 1570173 w 8033654"/>
                <a:gd name="connsiteY48" fmla="*/ 6772417 h 7031915"/>
                <a:gd name="connsiteX49" fmla="*/ 1508795 w 8033654"/>
                <a:gd name="connsiteY49" fmla="*/ 6649661 h 7031915"/>
                <a:gd name="connsiteX50" fmla="*/ 1508794 w 8033654"/>
                <a:gd name="connsiteY50" fmla="*/ 6649657 h 7031915"/>
                <a:gd name="connsiteX51" fmla="*/ 115723 w 8033654"/>
                <a:gd name="connsiteY51" fmla="*/ 3863519 h 7031915"/>
                <a:gd name="connsiteX52" fmla="*/ 115722 w 8033654"/>
                <a:gd name="connsiteY52" fmla="*/ 3863518 h 7031915"/>
                <a:gd name="connsiteX53" fmla="*/ 29470 w 8033654"/>
                <a:gd name="connsiteY53" fmla="*/ 3691014 h 7031915"/>
                <a:gd name="connsiteX54" fmla="*/ 11962 w 8033654"/>
                <a:gd name="connsiteY54" fmla="*/ 3634608 h 7031915"/>
                <a:gd name="connsiteX55" fmla="*/ 0 w 8033654"/>
                <a:gd name="connsiteY55" fmla="*/ 3515957 h 7031915"/>
                <a:gd name="connsiteX56" fmla="*/ 11962 w 8033654"/>
                <a:gd name="connsiteY56" fmla="*/ 3397306 h 7031915"/>
                <a:gd name="connsiteX57" fmla="*/ 29470 w 8033654"/>
                <a:gd name="connsiteY57" fmla="*/ 3340901 h 7031915"/>
                <a:gd name="connsiteX58" fmla="*/ 115722 w 8033654"/>
                <a:gd name="connsiteY58" fmla="*/ 3168396 h 7031915"/>
                <a:gd name="connsiteX59" fmla="*/ 115723 w 8033654"/>
                <a:gd name="connsiteY59" fmla="*/ 3168396 h 7031915"/>
                <a:gd name="connsiteX60" fmla="*/ 1508796 w 8033654"/>
                <a:gd name="connsiteY60" fmla="*/ 382255 h 7031915"/>
                <a:gd name="connsiteX61" fmla="*/ 1570174 w 8033654"/>
                <a:gd name="connsiteY61" fmla="*/ 259499 h 7031915"/>
                <a:gd name="connsiteX62" fmla="*/ 1642008 w 8033654"/>
                <a:gd name="connsiteY62" fmla="*/ 172435 h 7031915"/>
                <a:gd name="connsiteX63" fmla="*/ 1939656 w 8033654"/>
                <a:gd name="connsiteY63" fmla="*/ 11959 h 7031915"/>
                <a:gd name="connsiteX64" fmla="*/ 2058287 w 8033654"/>
                <a:gd name="connsiteY64"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176957 w 8033654"/>
                <a:gd name="connsiteY42" fmla="*/ 7019956 h 7031915"/>
                <a:gd name="connsiteX43" fmla="*/ 2058326 w 8033654"/>
                <a:gd name="connsiteY43" fmla="*/ 7031915 h 7031915"/>
                <a:gd name="connsiteX44" fmla="*/ 2058286 w 8033654"/>
                <a:gd name="connsiteY44" fmla="*/ 7031915 h 7031915"/>
                <a:gd name="connsiteX45" fmla="*/ 1939655 w 8033654"/>
                <a:gd name="connsiteY45" fmla="*/ 7019956 h 7031915"/>
                <a:gd name="connsiteX46" fmla="*/ 1642007 w 8033654"/>
                <a:gd name="connsiteY46" fmla="*/ 6859480 h 7031915"/>
                <a:gd name="connsiteX47" fmla="*/ 1570173 w 8033654"/>
                <a:gd name="connsiteY47" fmla="*/ 6772417 h 7031915"/>
                <a:gd name="connsiteX48" fmla="*/ 1508795 w 8033654"/>
                <a:gd name="connsiteY48" fmla="*/ 6649661 h 7031915"/>
                <a:gd name="connsiteX49" fmla="*/ 1508794 w 8033654"/>
                <a:gd name="connsiteY49" fmla="*/ 6649657 h 7031915"/>
                <a:gd name="connsiteX50" fmla="*/ 115723 w 8033654"/>
                <a:gd name="connsiteY50" fmla="*/ 3863519 h 7031915"/>
                <a:gd name="connsiteX51" fmla="*/ 115722 w 8033654"/>
                <a:gd name="connsiteY51" fmla="*/ 3863518 h 7031915"/>
                <a:gd name="connsiteX52" fmla="*/ 29470 w 8033654"/>
                <a:gd name="connsiteY52" fmla="*/ 3691014 h 7031915"/>
                <a:gd name="connsiteX53" fmla="*/ 11962 w 8033654"/>
                <a:gd name="connsiteY53" fmla="*/ 3634608 h 7031915"/>
                <a:gd name="connsiteX54" fmla="*/ 0 w 8033654"/>
                <a:gd name="connsiteY54" fmla="*/ 3515957 h 7031915"/>
                <a:gd name="connsiteX55" fmla="*/ 11962 w 8033654"/>
                <a:gd name="connsiteY55" fmla="*/ 3397306 h 7031915"/>
                <a:gd name="connsiteX56" fmla="*/ 29470 w 8033654"/>
                <a:gd name="connsiteY56" fmla="*/ 3340901 h 7031915"/>
                <a:gd name="connsiteX57" fmla="*/ 115722 w 8033654"/>
                <a:gd name="connsiteY57" fmla="*/ 3168396 h 7031915"/>
                <a:gd name="connsiteX58" fmla="*/ 115723 w 8033654"/>
                <a:gd name="connsiteY58" fmla="*/ 3168396 h 7031915"/>
                <a:gd name="connsiteX59" fmla="*/ 1508796 w 8033654"/>
                <a:gd name="connsiteY59" fmla="*/ 382255 h 7031915"/>
                <a:gd name="connsiteX60" fmla="*/ 1570174 w 8033654"/>
                <a:gd name="connsiteY60" fmla="*/ 259499 h 7031915"/>
                <a:gd name="connsiteX61" fmla="*/ 1642008 w 8033654"/>
                <a:gd name="connsiteY61" fmla="*/ 172435 h 7031915"/>
                <a:gd name="connsiteX62" fmla="*/ 1939656 w 8033654"/>
                <a:gd name="connsiteY62" fmla="*/ 11959 h 7031915"/>
                <a:gd name="connsiteX63" fmla="*/ 2058287 w 8033654"/>
                <a:gd name="connsiteY63"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62" fmla="*/ 2058287 w 8033654"/>
                <a:gd name="connsiteY62"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176957 w 8033654"/>
                <a:gd name="connsiteY40" fmla="*/ 7019956 h 7031915"/>
                <a:gd name="connsiteX41" fmla="*/ 2058326 w 8033654"/>
                <a:gd name="connsiteY41" fmla="*/ 7031915 h 7031915"/>
                <a:gd name="connsiteX42" fmla="*/ 2058286 w 8033654"/>
                <a:gd name="connsiteY42" fmla="*/ 7031915 h 7031915"/>
                <a:gd name="connsiteX43" fmla="*/ 1939655 w 8033654"/>
                <a:gd name="connsiteY43" fmla="*/ 7019956 h 7031915"/>
                <a:gd name="connsiteX44" fmla="*/ 1642007 w 8033654"/>
                <a:gd name="connsiteY44" fmla="*/ 6859480 h 7031915"/>
                <a:gd name="connsiteX45" fmla="*/ 1570173 w 8033654"/>
                <a:gd name="connsiteY45" fmla="*/ 6772417 h 7031915"/>
                <a:gd name="connsiteX46" fmla="*/ 1508795 w 8033654"/>
                <a:gd name="connsiteY46" fmla="*/ 6649661 h 7031915"/>
                <a:gd name="connsiteX47" fmla="*/ 1508794 w 8033654"/>
                <a:gd name="connsiteY47" fmla="*/ 6649657 h 7031915"/>
                <a:gd name="connsiteX48" fmla="*/ 115723 w 8033654"/>
                <a:gd name="connsiteY48" fmla="*/ 3863519 h 7031915"/>
                <a:gd name="connsiteX49" fmla="*/ 115722 w 8033654"/>
                <a:gd name="connsiteY49" fmla="*/ 3863518 h 7031915"/>
                <a:gd name="connsiteX50" fmla="*/ 29470 w 8033654"/>
                <a:gd name="connsiteY50" fmla="*/ 3691014 h 7031915"/>
                <a:gd name="connsiteX51" fmla="*/ 11962 w 8033654"/>
                <a:gd name="connsiteY51" fmla="*/ 3634608 h 7031915"/>
                <a:gd name="connsiteX52" fmla="*/ 0 w 8033654"/>
                <a:gd name="connsiteY52" fmla="*/ 3515957 h 7031915"/>
                <a:gd name="connsiteX53" fmla="*/ 11962 w 8033654"/>
                <a:gd name="connsiteY53" fmla="*/ 3397306 h 7031915"/>
                <a:gd name="connsiteX54" fmla="*/ 29470 w 8033654"/>
                <a:gd name="connsiteY54" fmla="*/ 3340901 h 7031915"/>
                <a:gd name="connsiteX55" fmla="*/ 115722 w 8033654"/>
                <a:gd name="connsiteY55" fmla="*/ 3168396 h 7031915"/>
                <a:gd name="connsiteX56" fmla="*/ 115723 w 8033654"/>
                <a:gd name="connsiteY56" fmla="*/ 3168396 h 7031915"/>
                <a:gd name="connsiteX57" fmla="*/ 1508796 w 8033654"/>
                <a:gd name="connsiteY57" fmla="*/ 382255 h 7031915"/>
                <a:gd name="connsiteX58" fmla="*/ 1570174 w 8033654"/>
                <a:gd name="connsiteY58" fmla="*/ 259499 h 7031915"/>
                <a:gd name="connsiteX59" fmla="*/ 1642008 w 8033654"/>
                <a:gd name="connsiteY59" fmla="*/ 172435 h 7031915"/>
                <a:gd name="connsiteX60" fmla="*/ 1939656 w 8033654"/>
                <a:gd name="connsiteY60" fmla="*/ 11959 h 7031915"/>
                <a:gd name="connsiteX61" fmla="*/ 2058287 w 8033654"/>
                <a:gd name="connsiteY61"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0064 w 8033654"/>
                <a:gd name="connsiteY6" fmla="*/ 434562 h 7031915"/>
                <a:gd name="connsiteX7" fmla="*/ 6529086 w 8033654"/>
                <a:gd name="connsiteY7" fmla="*/ 402424 h 7031915"/>
                <a:gd name="connsiteX8" fmla="*/ 6482461 w 8033654"/>
                <a:gd name="connsiteY8" fmla="*/ 295697 h 7031915"/>
                <a:gd name="connsiteX9" fmla="*/ 6520430 w 8033654"/>
                <a:gd name="connsiteY9" fmla="*/ 377086 h 7031915"/>
                <a:gd name="connsiteX10" fmla="*/ 6515577 w 8033654"/>
                <a:gd name="connsiteY10" fmla="*/ 362878 h 7031915"/>
                <a:gd name="connsiteX11" fmla="*/ 6482461 w 8033654"/>
                <a:gd name="connsiteY11" fmla="*/ 295697 h 7031915"/>
                <a:gd name="connsiteX12" fmla="*/ 2058287 w 8033654"/>
                <a:gd name="connsiteY12" fmla="*/ 0 h 7031915"/>
                <a:gd name="connsiteX13" fmla="*/ 2058326 w 8033654"/>
                <a:gd name="connsiteY13" fmla="*/ 0 h 7031915"/>
                <a:gd name="connsiteX14" fmla="*/ 5971699 w 8033654"/>
                <a:gd name="connsiteY14" fmla="*/ 0 h 7031915"/>
                <a:gd name="connsiteX15" fmla="*/ 5971700 w 8033654"/>
                <a:gd name="connsiteY15" fmla="*/ 0 h 7031915"/>
                <a:gd name="connsiteX16" fmla="*/ 5971740 w 8033654"/>
                <a:gd name="connsiteY16" fmla="*/ 0 h 7031915"/>
                <a:gd name="connsiteX17" fmla="*/ 6090371 w 8033654"/>
                <a:gd name="connsiteY17" fmla="*/ 11959 h 7031915"/>
                <a:gd name="connsiteX18" fmla="*/ 6357004 w 8033654"/>
                <a:gd name="connsiteY18" fmla="*/ 143562 h 7031915"/>
                <a:gd name="connsiteX19" fmla="*/ 6421756 w 8033654"/>
                <a:gd name="connsiteY19" fmla="*/ 209878 h 7031915"/>
                <a:gd name="connsiteX20" fmla="*/ 6426018 w 8033654"/>
                <a:gd name="connsiteY20" fmla="*/ 214243 h 7031915"/>
                <a:gd name="connsiteX21" fmla="*/ 6463356 w 8033654"/>
                <a:gd name="connsiteY21" fmla="*/ 268125 h 7031915"/>
                <a:gd name="connsiteX22" fmla="*/ 6480094 w 8033654"/>
                <a:gd name="connsiteY22" fmla="*/ 292278 h 7031915"/>
                <a:gd name="connsiteX23" fmla="*/ 6490605 w 8033654"/>
                <a:gd name="connsiteY23" fmla="*/ 298322 h 7031915"/>
                <a:gd name="connsiteX24" fmla="*/ 7949332 w 8033654"/>
                <a:gd name="connsiteY24" fmla="*/ 3216682 h 7031915"/>
                <a:gd name="connsiteX25" fmla="*/ 7992299 w 8033654"/>
                <a:gd name="connsiteY25" fmla="*/ 3302616 h 7031915"/>
                <a:gd name="connsiteX26" fmla="*/ 8021693 w 8033654"/>
                <a:gd name="connsiteY26" fmla="*/ 3397306 h 7031915"/>
                <a:gd name="connsiteX27" fmla="*/ 8033654 w 8033654"/>
                <a:gd name="connsiteY27" fmla="*/ 3515957 h 7031915"/>
                <a:gd name="connsiteX28" fmla="*/ 8021693 w 8033654"/>
                <a:gd name="connsiteY28" fmla="*/ 3634608 h 7031915"/>
                <a:gd name="connsiteX29" fmla="*/ 7992299 w 8033654"/>
                <a:gd name="connsiteY29" fmla="*/ 3729298 h 7031915"/>
                <a:gd name="connsiteX30" fmla="*/ 7949332 w 8033654"/>
                <a:gd name="connsiteY30" fmla="*/ 3815232 h 7031915"/>
                <a:gd name="connsiteX31" fmla="*/ 6535055 w 8033654"/>
                <a:gd name="connsiteY31" fmla="*/ 6638796 h 7031915"/>
                <a:gd name="connsiteX32" fmla="*/ 6524461 w 8033654"/>
                <a:gd name="connsiteY32" fmla="*/ 6646190 h 7031915"/>
                <a:gd name="connsiteX33" fmla="*/ 6482456 w 8033654"/>
                <a:gd name="connsiteY33" fmla="*/ 6736229 h 7031915"/>
                <a:gd name="connsiteX34" fmla="*/ 6090371 w 8033654"/>
                <a:gd name="connsiteY34" fmla="*/ 7019956 h 7031915"/>
                <a:gd name="connsiteX35" fmla="*/ 5971740 w 8033654"/>
                <a:gd name="connsiteY35" fmla="*/ 7031915 h 7031915"/>
                <a:gd name="connsiteX36" fmla="*/ 5971700 w 8033654"/>
                <a:gd name="connsiteY36" fmla="*/ 7031915 h 7031915"/>
                <a:gd name="connsiteX37" fmla="*/ 2058326 w 8033654"/>
                <a:gd name="connsiteY37" fmla="*/ 7031915 h 7031915"/>
                <a:gd name="connsiteX38" fmla="*/ 2176958 w 8033654"/>
                <a:gd name="connsiteY38" fmla="*/ 7019956 h 7031915"/>
                <a:gd name="connsiteX39" fmla="*/ 2176957 w 8033654"/>
                <a:gd name="connsiteY39" fmla="*/ 7019956 h 7031915"/>
                <a:gd name="connsiteX40" fmla="*/ 2058326 w 8033654"/>
                <a:gd name="connsiteY40" fmla="*/ 7031915 h 7031915"/>
                <a:gd name="connsiteX41" fmla="*/ 2058286 w 8033654"/>
                <a:gd name="connsiteY41" fmla="*/ 7031915 h 7031915"/>
                <a:gd name="connsiteX42" fmla="*/ 1939655 w 8033654"/>
                <a:gd name="connsiteY42" fmla="*/ 7019956 h 7031915"/>
                <a:gd name="connsiteX43" fmla="*/ 1642007 w 8033654"/>
                <a:gd name="connsiteY43" fmla="*/ 6859480 h 7031915"/>
                <a:gd name="connsiteX44" fmla="*/ 1570173 w 8033654"/>
                <a:gd name="connsiteY44" fmla="*/ 6772417 h 7031915"/>
                <a:gd name="connsiteX45" fmla="*/ 1508795 w 8033654"/>
                <a:gd name="connsiteY45" fmla="*/ 6649661 h 7031915"/>
                <a:gd name="connsiteX46" fmla="*/ 1508794 w 8033654"/>
                <a:gd name="connsiteY46" fmla="*/ 6649657 h 7031915"/>
                <a:gd name="connsiteX47" fmla="*/ 115723 w 8033654"/>
                <a:gd name="connsiteY47" fmla="*/ 3863519 h 7031915"/>
                <a:gd name="connsiteX48" fmla="*/ 115722 w 8033654"/>
                <a:gd name="connsiteY48" fmla="*/ 3863518 h 7031915"/>
                <a:gd name="connsiteX49" fmla="*/ 29470 w 8033654"/>
                <a:gd name="connsiteY49" fmla="*/ 3691014 h 7031915"/>
                <a:gd name="connsiteX50" fmla="*/ 11962 w 8033654"/>
                <a:gd name="connsiteY50" fmla="*/ 3634608 h 7031915"/>
                <a:gd name="connsiteX51" fmla="*/ 0 w 8033654"/>
                <a:gd name="connsiteY51" fmla="*/ 3515957 h 7031915"/>
                <a:gd name="connsiteX52" fmla="*/ 11962 w 8033654"/>
                <a:gd name="connsiteY52" fmla="*/ 3397306 h 7031915"/>
                <a:gd name="connsiteX53" fmla="*/ 29470 w 8033654"/>
                <a:gd name="connsiteY53" fmla="*/ 3340901 h 7031915"/>
                <a:gd name="connsiteX54" fmla="*/ 115722 w 8033654"/>
                <a:gd name="connsiteY54" fmla="*/ 3168396 h 7031915"/>
                <a:gd name="connsiteX55" fmla="*/ 115723 w 8033654"/>
                <a:gd name="connsiteY55" fmla="*/ 3168396 h 7031915"/>
                <a:gd name="connsiteX56" fmla="*/ 1508796 w 8033654"/>
                <a:gd name="connsiteY56" fmla="*/ 382255 h 7031915"/>
                <a:gd name="connsiteX57" fmla="*/ 1570174 w 8033654"/>
                <a:gd name="connsiteY57" fmla="*/ 259499 h 7031915"/>
                <a:gd name="connsiteX58" fmla="*/ 1642008 w 8033654"/>
                <a:gd name="connsiteY58" fmla="*/ 172435 h 7031915"/>
                <a:gd name="connsiteX59" fmla="*/ 1939656 w 8033654"/>
                <a:gd name="connsiteY59" fmla="*/ 11959 h 7031915"/>
                <a:gd name="connsiteX60" fmla="*/ 2058287 w 8033654"/>
                <a:gd name="connsiteY60" fmla="*/ 0 h 7031915"/>
                <a:gd name="connsiteX0" fmla="*/ 6555247 w 8033654"/>
                <a:gd name="connsiteY0" fmla="*/ 510071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0064 w 8033654"/>
                <a:gd name="connsiteY5" fmla="*/ 434562 h 7031915"/>
                <a:gd name="connsiteX6" fmla="*/ 6529086 w 8033654"/>
                <a:gd name="connsiteY6" fmla="*/ 402424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6482461 w 8033654"/>
                <a:gd name="connsiteY10" fmla="*/ 295697 h 7031915"/>
                <a:gd name="connsiteX11" fmla="*/ 2058287 w 8033654"/>
                <a:gd name="connsiteY11" fmla="*/ 0 h 7031915"/>
                <a:gd name="connsiteX12" fmla="*/ 2058326 w 8033654"/>
                <a:gd name="connsiteY12" fmla="*/ 0 h 7031915"/>
                <a:gd name="connsiteX13" fmla="*/ 5971699 w 8033654"/>
                <a:gd name="connsiteY13" fmla="*/ 0 h 7031915"/>
                <a:gd name="connsiteX14" fmla="*/ 5971700 w 8033654"/>
                <a:gd name="connsiteY14" fmla="*/ 0 h 7031915"/>
                <a:gd name="connsiteX15" fmla="*/ 5971740 w 8033654"/>
                <a:gd name="connsiteY15" fmla="*/ 0 h 7031915"/>
                <a:gd name="connsiteX16" fmla="*/ 6090371 w 8033654"/>
                <a:gd name="connsiteY16" fmla="*/ 11959 h 7031915"/>
                <a:gd name="connsiteX17" fmla="*/ 6357004 w 8033654"/>
                <a:gd name="connsiteY17" fmla="*/ 143562 h 7031915"/>
                <a:gd name="connsiteX18" fmla="*/ 6421756 w 8033654"/>
                <a:gd name="connsiteY18" fmla="*/ 209878 h 7031915"/>
                <a:gd name="connsiteX19" fmla="*/ 6426018 w 8033654"/>
                <a:gd name="connsiteY19" fmla="*/ 214243 h 7031915"/>
                <a:gd name="connsiteX20" fmla="*/ 6463356 w 8033654"/>
                <a:gd name="connsiteY20" fmla="*/ 268125 h 7031915"/>
                <a:gd name="connsiteX21" fmla="*/ 6480094 w 8033654"/>
                <a:gd name="connsiteY21" fmla="*/ 292278 h 7031915"/>
                <a:gd name="connsiteX22" fmla="*/ 6490605 w 8033654"/>
                <a:gd name="connsiteY22" fmla="*/ 298322 h 7031915"/>
                <a:gd name="connsiteX23" fmla="*/ 7949332 w 8033654"/>
                <a:gd name="connsiteY23" fmla="*/ 3216682 h 7031915"/>
                <a:gd name="connsiteX24" fmla="*/ 7992299 w 8033654"/>
                <a:gd name="connsiteY24" fmla="*/ 3302616 h 7031915"/>
                <a:gd name="connsiteX25" fmla="*/ 8021693 w 8033654"/>
                <a:gd name="connsiteY25" fmla="*/ 3397306 h 7031915"/>
                <a:gd name="connsiteX26" fmla="*/ 8033654 w 8033654"/>
                <a:gd name="connsiteY26" fmla="*/ 3515957 h 7031915"/>
                <a:gd name="connsiteX27" fmla="*/ 8021693 w 8033654"/>
                <a:gd name="connsiteY27" fmla="*/ 3634608 h 7031915"/>
                <a:gd name="connsiteX28" fmla="*/ 7992299 w 8033654"/>
                <a:gd name="connsiteY28" fmla="*/ 3729298 h 7031915"/>
                <a:gd name="connsiteX29" fmla="*/ 7949332 w 8033654"/>
                <a:gd name="connsiteY29" fmla="*/ 3815232 h 7031915"/>
                <a:gd name="connsiteX30" fmla="*/ 6535055 w 8033654"/>
                <a:gd name="connsiteY30" fmla="*/ 6638796 h 7031915"/>
                <a:gd name="connsiteX31" fmla="*/ 6524461 w 8033654"/>
                <a:gd name="connsiteY31" fmla="*/ 6646190 h 7031915"/>
                <a:gd name="connsiteX32" fmla="*/ 6482456 w 8033654"/>
                <a:gd name="connsiteY32" fmla="*/ 6736229 h 7031915"/>
                <a:gd name="connsiteX33" fmla="*/ 6090371 w 8033654"/>
                <a:gd name="connsiteY33" fmla="*/ 7019956 h 7031915"/>
                <a:gd name="connsiteX34" fmla="*/ 5971740 w 8033654"/>
                <a:gd name="connsiteY34" fmla="*/ 7031915 h 7031915"/>
                <a:gd name="connsiteX35" fmla="*/ 5971700 w 8033654"/>
                <a:gd name="connsiteY35" fmla="*/ 7031915 h 7031915"/>
                <a:gd name="connsiteX36" fmla="*/ 2058326 w 8033654"/>
                <a:gd name="connsiteY36" fmla="*/ 7031915 h 7031915"/>
                <a:gd name="connsiteX37" fmla="*/ 2176958 w 8033654"/>
                <a:gd name="connsiteY37" fmla="*/ 7019956 h 7031915"/>
                <a:gd name="connsiteX38" fmla="*/ 2176957 w 8033654"/>
                <a:gd name="connsiteY38" fmla="*/ 7019956 h 7031915"/>
                <a:gd name="connsiteX39" fmla="*/ 2058326 w 8033654"/>
                <a:gd name="connsiteY39" fmla="*/ 7031915 h 7031915"/>
                <a:gd name="connsiteX40" fmla="*/ 2058286 w 8033654"/>
                <a:gd name="connsiteY40" fmla="*/ 7031915 h 7031915"/>
                <a:gd name="connsiteX41" fmla="*/ 1939655 w 8033654"/>
                <a:gd name="connsiteY41" fmla="*/ 7019956 h 7031915"/>
                <a:gd name="connsiteX42" fmla="*/ 1642007 w 8033654"/>
                <a:gd name="connsiteY42" fmla="*/ 6859480 h 7031915"/>
                <a:gd name="connsiteX43" fmla="*/ 1570173 w 8033654"/>
                <a:gd name="connsiteY43" fmla="*/ 6772417 h 7031915"/>
                <a:gd name="connsiteX44" fmla="*/ 1508795 w 8033654"/>
                <a:gd name="connsiteY44" fmla="*/ 6649661 h 7031915"/>
                <a:gd name="connsiteX45" fmla="*/ 1508794 w 8033654"/>
                <a:gd name="connsiteY45" fmla="*/ 6649657 h 7031915"/>
                <a:gd name="connsiteX46" fmla="*/ 115723 w 8033654"/>
                <a:gd name="connsiteY46" fmla="*/ 3863519 h 7031915"/>
                <a:gd name="connsiteX47" fmla="*/ 115722 w 8033654"/>
                <a:gd name="connsiteY47" fmla="*/ 3863518 h 7031915"/>
                <a:gd name="connsiteX48" fmla="*/ 29470 w 8033654"/>
                <a:gd name="connsiteY48" fmla="*/ 3691014 h 7031915"/>
                <a:gd name="connsiteX49" fmla="*/ 11962 w 8033654"/>
                <a:gd name="connsiteY49" fmla="*/ 3634608 h 7031915"/>
                <a:gd name="connsiteX50" fmla="*/ 0 w 8033654"/>
                <a:gd name="connsiteY50" fmla="*/ 3515957 h 7031915"/>
                <a:gd name="connsiteX51" fmla="*/ 11962 w 8033654"/>
                <a:gd name="connsiteY51" fmla="*/ 3397306 h 7031915"/>
                <a:gd name="connsiteX52" fmla="*/ 29470 w 8033654"/>
                <a:gd name="connsiteY52" fmla="*/ 3340901 h 7031915"/>
                <a:gd name="connsiteX53" fmla="*/ 115722 w 8033654"/>
                <a:gd name="connsiteY53" fmla="*/ 3168396 h 7031915"/>
                <a:gd name="connsiteX54" fmla="*/ 115723 w 8033654"/>
                <a:gd name="connsiteY54" fmla="*/ 3168396 h 7031915"/>
                <a:gd name="connsiteX55" fmla="*/ 1508796 w 8033654"/>
                <a:gd name="connsiteY55" fmla="*/ 382255 h 7031915"/>
                <a:gd name="connsiteX56" fmla="*/ 1570174 w 8033654"/>
                <a:gd name="connsiteY56" fmla="*/ 259499 h 7031915"/>
                <a:gd name="connsiteX57" fmla="*/ 1642008 w 8033654"/>
                <a:gd name="connsiteY57" fmla="*/ 172435 h 7031915"/>
                <a:gd name="connsiteX58" fmla="*/ 1939656 w 8033654"/>
                <a:gd name="connsiteY58" fmla="*/ 11959 h 7031915"/>
                <a:gd name="connsiteX59" fmla="*/ 2058287 w 8033654"/>
                <a:gd name="connsiteY59" fmla="*/ 0 h 7031915"/>
                <a:gd name="connsiteX0" fmla="*/ 6556798 w 8033654"/>
                <a:gd name="connsiteY0" fmla="*/ 533489 h 7031915"/>
                <a:gd name="connsiteX1" fmla="*/ 6555365 w 8033654"/>
                <a:gd name="connsiteY1" fmla="*/ 531027 h 7031915"/>
                <a:gd name="connsiteX2" fmla="*/ 6556798 w 8033654"/>
                <a:gd name="connsiteY2" fmla="*/ 533489 h 7031915"/>
                <a:gd name="connsiteX3" fmla="*/ 6529086 w 8033654"/>
                <a:gd name="connsiteY3" fmla="*/ 402424 h 7031915"/>
                <a:gd name="connsiteX4" fmla="*/ 6540064 w 8033654"/>
                <a:gd name="connsiteY4" fmla="*/ 434562 h 7031915"/>
                <a:gd name="connsiteX5" fmla="*/ 6529086 w 8033654"/>
                <a:gd name="connsiteY5" fmla="*/ 402424 h 7031915"/>
                <a:gd name="connsiteX6" fmla="*/ 6482461 w 8033654"/>
                <a:gd name="connsiteY6" fmla="*/ 295697 h 7031915"/>
                <a:gd name="connsiteX7" fmla="*/ 6520430 w 8033654"/>
                <a:gd name="connsiteY7" fmla="*/ 377086 h 7031915"/>
                <a:gd name="connsiteX8" fmla="*/ 6515577 w 8033654"/>
                <a:gd name="connsiteY8" fmla="*/ 362878 h 7031915"/>
                <a:gd name="connsiteX9" fmla="*/ 6482461 w 8033654"/>
                <a:gd name="connsiteY9" fmla="*/ 295697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176957 w 8033654"/>
                <a:gd name="connsiteY37" fmla="*/ 7019956 h 7031915"/>
                <a:gd name="connsiteX38" fmla="*/ 2058326 w 8033654"/>
                <a:gd name="connsiteY38" fmla="*/ 7031915 h 7031915"/>
                <a:gd name="connsiteX39" fmla="*/ 2058286 w 8033654"/>
                <a:gd name="connsiteY39" fmla="*/ 7031915 h 7031915"/>
                <a:gd name="connsiteX40" fmla="*/ 1939655 w 8033654"/>
                <a:gd name="connsiteY40" fmla="*/ 7019956 h 7031915"/>
                <a:gd name="connsiteX41" fmla="*/ 1642007 w 8033654"/>
                <a:gd name="connsiteY41" fmla="*/ 6859480 h 7031915"/>
                <a:gd name="connsiteX42" fmla="*/ 1570173 w 8033654"/>
                <a:gd name="connsiteY42" fmla="*/ 6772417 h 7031915"/>
                <a:gd name="connsiteX43" fmla="*/ 1508795 w 8033654"/>
                <a:gd name="connsiteY43" fmla="*/ 6649661 h 7031915"/>
                <a:gd name="connsiteX44" fmla="*/ 1508794 w 8033654"/>
                <a:gd name="connsiteY44" fmla="*/ 6649657 h 7031915"/>
                <a:gd name="connsiteX45" fmla="*/ 115723 w 8033654"/>
                <a:gd name="connsiteY45" fmla="*/ 3863519 h 7031915"/>
                <a:gd name="connsiteX46" fmla="*/ 115722 w 8033654"/>
                <a:gd name="connsiteY46" fmla="*/ 3863518 h 7031915"/>
                <a:gd name="connsiteX47" fmla="*/ 29470 w 8033654"/>
                <a:gd name="connsiteY47" fmla="*/ 3691014 h 7031915"/>
                <a:gd name="connsiteX48" fmla="*/ 11962 w 8033654"/>
                <a:gd name="connsiteY48" fmla="*/ 3634608 h 7031915"/>
                <a:gd name="connsiteX49" fmla="*/ 0 w 8033654"/>
                <a:gd name="connsiteY49" fmla="*/ 3515957 h 7031915"/>
                <a:gd name="connsiteX50" fmla="*/ 11962 w 8033654"/>
                <a:gd name="connsiteY50" fmla="*/ 3397306 h 7031915"/>
                <a:gd name="connsiteX51" fmla="*/ 29470 w 8033654"/>
                <a:gd name="connsiteY51" fmla="*/ 3340901 h 7031915"/>
                <a:gd name="connsiteX52" fmla="*/ 115722 w 8033654"/>
                <a:gd name="connsiteY52" fmla="*/ 3168396 h 7031915"/>
                <a:gd name="connsiteX53" fmla="*/ 115723 w 8033654"/>
                <a:gd name="connsiteY53" fmla="*/ 3168396 h 7031915"/>
                <a:gd name="connsiteX54" fmla="*/ 1508796 w 8033654"/>
                <a:gd name="connsiteY54" fmla="*/ 382255 h 7031915"/>
                <a:gd name="connsiteX55" fmla="*/ 1570174 w 8033654"/>
                <a:gd name="connsiteY55" fmla="*/ 259499 h 7031915"/>
                <a:gd name="connsiteX56" fmla="*/ 1642008 w 8033654"/>
                <a:gd name="connsiteY56" fmla="*/ 172435 h 7031915"/>
                <a:gd name="connsiteX57" fmla="*/ 1939656 w 8033654"/>
                <a:gd name="connsiteY57" fmla="*/ 11959 h 7031915"/>
                <a:gd name="connsiteX58" fmla="*/ 2058287 w 8033654"/>
                <a:gd name="connsiteY58"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6490605 w 8033654"/>
                <a:gd name="connsiteY18" fmla="*/ 298322 h 7031915"/>
                <a:gd name="connsiteX19" fmla="*/ 7949332 w 8033654"/>
                <a:gd name="connsiteY19" fmla="*/ 3216682 h 7031915"/>
                <a:gd name="connsiteX20" fmla="*/ 7992299 w 8033654"/>
                <a:gd name="connsiteY20" fmla="*/ 3302616 h 7031915"/>
                <a:gd name="connsiteX21" fmla="*/ 8021693 w 8033654"/>
                <a:gd name="connsiteY21" fmla="*/ 3397306 h 7031915"/>
                <a:gd name="connsiteX22" fmla="*/ 8033654 w 8033654"/>
                <a:gd name="connsiteY22" fmla="*/ 3515957 h 7031915"/>
                <a:gd name="connsiteX23" fmla="*/ 8021693 w 8033654"/>
                <a:gd name="connsiteY23" fmla="*/ 3634608 h 7031915"/>
                <a:gd name="connsiteX24" fmla="*/ 7992299 w 8033654"/>
                <a:gd name="connsiteY24" fmla="*/ 3729298 h 7031915"/>
                <a:gd name="connsiteX25" fmla="*/ 7949332 w 8033654"/>
                <a:gd name="connsiteY25" fmla="*/ 3815232 h 7031915"/>
                <a:gd name="connsiteX26" fmla="*/ 6535055 w 8033654"/>
                <a:gd name="connsiteY26" fmla="*/ 6638796 h 7031915"/>
                <a:gd name="connsiteX27" fmla="*/ 6524461 w 8033654"/>
                <a:gd name="connsiteY27" fmla="*/ 6646190 h 7031915"/>
                <a:gd name="connsiteX28" fmla="*/ 6482456 w 8033654"/>
                <a:gd name="connsiteY28" fmla="*/ 6736229 h 7031915"/>
                <a:gd name="connsiteX29" fmla="*/ 6090371 w 8033654"/>
                <a:gd name="connsiteY29" fmla="*/ 7019956 h 7031915"/>
                <a:gd name="connsiteX30" fmla="*/ 5971740 w 8033654"/>
                <a:gd name="connsiteY30" fmla="*/ 7031915 h 7031915"/>
                <a:gd name="connsiteX31" fmla="*/ 5971700 w 8033654"/>
                <a:gd name="connsiteY31" fmla="*/ 7031915 h 7031915"/>
                <a:gd name="connsiteX32" fmla="*/ 2058326 w 8033654"/>
                <a:gd name="connsiteY32" fmla="*/ 7031915 h 7031915"/>
                <a:gd name="connsiteX33" fmla="*/ 2176958 w 8033654"/>
                <a:gd name="connsiteY33" fmla="*/ 7019956 h 7031915"/>
                <a:gd name="connsiteX34" fmla="*/ 2176957 w 8033654"/>
                <a:gd name="connsiteY34" fmla="*/ 7019956 h 7031915"/>
                <a:gd name="connsiteX35" fmla="*/ 2058326 w 8033654"/>
                <a:gd name="connsiteY35" fmla="*/ 7031915 h 7031915"/>
                <a:gd name="connsiteX36" fmla="*/ 2058286 w 8033654"/>
                <a:gd name="connsiteY36" fmla="*/ 7031915 h 7031915"/>
                <a:gd name="connsiteX37" fmla="*/ 1939655 w 8033654"/>
                <a:gd name="connsiteY37" fmla="*/ 7019956 h 7031915"/>
                <a:gd name="connsiteX38" fmla="*/ 1642007 w 8033654"/>
                <a:gd name="connsiteY38" fmla="*/ 6859480 h 7031915"/>
                <a:gd name="connsiteX39" fmla="*/ 1570173 w 8033654"/>
                <a:gd name="connsiteY39" fmla="*/ 6772417 h 7031915"/>
                <a:gd name="connsiteX40" fmla="*/ 1508795 w 8033654"/>
                <a:gd name="connsiteY40" fmla="*/ 6649661 h 7031915"/>
                <a:gd name="connsiteX41" fmla="*/ 1508794 w 8033654"/>
                <a:gd name="connsiteY41" fmla="*/ 6649657 h 7031915"/>
                <a:gd name="connsiteX42" fmla="*/ 115723 w 8033654"/>
                <a:gd name="connsiteY42" fmla="*/ 3863519 h 7031915"/>
                <a:gd name="connsiteX43" fmla="*/ 115722 w 8033654"/>
                <a:gd name="connsiteY43" fmla="*/ 3863518 h 7031915"/>
                <a:gd name="connsiteX44" fmla="*/ 29470 w 8033654"/>
                <a:gd name="connsiteY44" fmla="*/ 3691014 h 7031915"/>
                <a:gd name="connsiteX45" fmla="*/ 11962 w 8033654"/>
                <a:gd name="connsiteY45" fmla="*/ 3634608 h 7031915"/>
                <a:gd name="connsiteX46" fmla="*/ 0 w 8033654"/>
                <a:gd name="connsiteY46" fmla="*/ 3515957 h 7031915"/>
                <a:gd name="connsiteX47" fmla="*/ 11962 w 8033654"/>
                <a:gd name="connsiteY47" fmla="*/ 3397306 h 7031915"/>
                <a:gd name="connsiteX48" fmla="*/ 29470 w 8033654"/>
                <a:gd name="connsiteY48" fmla="*/ 3340901 h 7031915"/>
                <a:gd name="connsiteX49" fmla="*/ 115722 w 8033654"/>
                <a:gd name="connsiteY49" fmla="*/ 3168396 h 7031915"/>
                <a:gd name="connsiteX50" fmla="*/ 115723 w 8033654"/>
                <a:gd name="connsiteY50" fmla="*/ 3168396 h 7031915"/>
                <a:gd name="connsiteX51" fmla="*/ 1508796 w 8033654"/>
                <a:gd name="connsiteY51" fmla="*/ 382255 h 7031915"/>
                <a:gd name="connsiteX52" fmla="*/ 1570174 w 8033654"/>
                <a:gd name="connsiteY52" fmla="*/ 259499 h 7031915"/>
                <a:gd name="connsiteX53" fmla="*/ 1642008 w 8033654"/>
                <a:gd name="connsiteY53" fmla="*/ 172435 h 7031915"/>
                <a:gd name="connsiteX54" fmla="*/ 1939656 w 8033654"/>
                <a:gd name="connsiteY54" fmla="*/ 11959 h 7031915"/>
                <a:gd name="connsiteX55" fmla="*/ 2058287 w 8033654"/>
                <a:gd name="connsiteY55"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7949332 w 8033654"/>
                <a:gd name="connsiteY18" fmla="*/ 3216682 h 7031915"/>
                <a:gd name="connsiteX19" fmla="*/ 7992299 w 8033654"/>
                <a:gd name="connsiteY19" fmla="*/ 3302616 h 7031915"/>
                <a:gd name="connsiteX20" fmla="*/ 8021693 w 8033654"/>
                <a:gd name="connsiteY20" fmla="*/ 3397306 h 7031915"/>
                <a:gd name="connsiteX21" fmla="*/ 8033654 w 8033654"/>
                <a:gd name="connsiteY21" fmla="*/ 3515957 h 7031915"/>
                <a:gd name="connsiteX22" fmla="*/ 8021693 w 8033654"/>
                <a:gd name="connsiteY22" fmla="*/ 3634608 h 7031915"/>
                <a:gd name="connsiteX23" fmla="*/ 7992299 w 8033654"/>
                <a:gd name="connsiteY23" fmla="*/ 3729298 h 7031915"/>
                <a:gd name="connsiteX24" fmla="*/ 7949332 w 8033654"/>
                <a:gd name="connsiteY24" fmla="*/ 3815232 h 7031915"/>
                <a:gd name="connsiteX25" fmla="*/ 6535055 w 8033654"/>
                <a:gd name="connsiteY25" fmla="*/ 6638796 h 7031915"/>
                <a:gd name="connsiteX26" fmla="*/ 6524461 w 8033654"/>
                <a:gd name="connsiteY26" fmla="*/ 6646190 h 7031915"/>
                <a:gd name="connsiteX27" fmla="*/ 6482456 w 8033654"/>
                <a:gd name="connsiteY27" fmla="*/ 6736229 h 7031915"/>
                <a:gd name="connsiteX28" fmla="*/ 6090371 w 8033654"/>
                <a:gd name="connsiteY28" fmla="*/ 7019956 h 7031915"/>
                <a:gd name="connsiteX29" fmla="*/ 5971740 w 8033654"/>
                <a:gd name="connsiteY29" fmla="*/ 7031915 h 7031915"/>
                <a:gd name="connsiteX30" fmla="*/ 5971700 w 8033654"/>
                <a:gd name="connsiteY30" fmla="*/ 7031915 h 7031915"/>
                <a:gd name="connsiteX31" fmla="*/ 2058326 w 8033654"/>
                <a:gd name="connsiteY31" fmla="*/ 7031915 h 7031915"/>
                <a:gd name="connsiteX32" fmla="*/ 2176958 w 8033654"/>
                <a:gd name="connsiteY32" fmla="*/ 7019956 h 7031915"/>
                <a:gd name="connsiteX33" fmla="*/ 2176957 w 8033654"/>
                <a:gd name="connsiteY33" fmla="*/ 7019956 h 7031915"/>
                <a:gd name="connsiteX34" fmla="*/ 2058326 w 8033654"/>
                <a:gd name="connsiteY34" fmla="*/ 7031915 h 7031915"/>
                <a:gd name="connsiteX35" fmla="*/ 2058286 w 8033654"/>
                <a:gd name="connsiteY35" fmla="*/ 7031915 h 7031915"/>
                <a:gd name="connsiteX36" fmla="*/ 1939655 w 8033654"/>
                <a:gd name="connsiteY36" fmla="*/ 7019956 h 7031915"/>
                <a:gd name="connsiteX37" fmla="*/ 1642007 w 8033654"/>
                <a:gd name="connsiteY37" fmla="*/ 6859480 h 7031915"/>
                <a:gd name="connsiteX38" fmla="*/ 1570173 w 8033654"/>
                <a:gd name="connsiteY38" fmla="*/ 6772417 h 7031915"/>
                <a:gd name="connsiteX39" fmla="*/ 1508795 w 8033654"/>
                <a:gd name="connsiteY39" fmla="*/ 6649661 h 7031915"/>
                <a:gd name="connsiteX40" fmla="*/ 1508794 w 8033654"/>
                <a:gd name="connsiteY40" fmla="*/ 6649657 h 7031915"/>
                <a:gd name="connsiteX41" fmla="*/ 115723 w 8033654"/>
                <a:gd name="connsiteY41" fmla="*/ 3863519 h 7031915"/>
                <a:gd name="connsiteX42" fmla="*/ 115722 w 8033654"/>
                <a:gd name="connsiteY42" fmla="*/ 3863518 h 7031915"/>
                <a:gd name="connsiteX43" fmla="*/ 29470 w 8033654"/>
                <a:gd name="connsiteY43" fmla="*/ 3691014 h 7031915"/>
                <a:gd name="connsiteX44" fmla="*/ 11962 w 8033654"/>
                <a:gd name="connsiteY44" fmla="*/ 3634608 h 7031915"/>
                <a:gd name="connsiteX45" fmla="*/ 0 w 8033654"/>
                <a:gd name="connsiteY45" fmla="*/ 3515957 h 7031915"/>
                <a:gd name="connsiteX46" fmla="*/ 11962 w 8033654"/>
                <a:gd name="connsiteY46" fmla="*/ 3397306 h 7031915"/>
                <a:gd name="connsiteX47" fmla="*/ 29470 w 8033654"/>
                <a:gd name="connsiteY47" fmla="*/ 3340901 h 7031915"/>
                <a:gd name="connsiteX48" fmla="*/ 115722 w 8033654"/>
                <a:gd name="connsiteY48" fmla="*/ 3168396 h 7031915"/>
                <a:gd name="connsiteX49" fmla="*/ 115723 w 8033654"/>
                <a:gd name="connsiteY49" fmla="*/ 3168396 h 7031915"/>
                <a:gd name="connsiteX50" fmla="*/ 1508796 w 8033654"/>
                <a:gd name="connsiteY50" fmla="*/ 382255 h 7031915"/>
                <a:gd name="connsiteX51" fmla="*/ 1570174 w 8033654"/>
                <a:gd name="connsiteY51" fmla="*/ 259499 h 7031915"/>
                <a:gd name="connsiteX52" fmla="*/ 1642008 w 8033654"/>
                <a:gd name="connsiteY52" fmla="*/ 172435 h 7031915"/>
                <a:gd name="connsiteX53" fmla="*/ 1939656 w 8033654"/>
                <a:gd name="connsiteY53" fmla="*/ 11959 h 7031915"/>
                <a:gd name="connsiteX54" fmla="*/ 2058287 w 8033654"/>
                <a:gd name="connsiteY54"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482461 w 8033654"/>
                <a:gd name="connsiteY5" fmla="*/ 295697 h 7031915"/>
                <a:gd name="connsiteX6" fmla="*/ 2058287 w 8033654"/>
                <a:gd name="connsiteY6" fmla="*/ 0 h 7031915"/>
                <a:gd name="connsiteX7" fmla="*/ 2058326 w 8033654"/>
                <a:gd name="connsiteY7" fmla="*/ 0 h 7031915"/>
                <a:gd name="connsiteX8" fmla="*/ 5971699 w 8033654"/>
                <a:gd name="connsiteY8" fmla="*/ 0 h 7031915"/>
                <a:gd name="connsiteX9" fmla="*/ 5971700 w 8033654"/>
                <a:gd name="connsiteY9" fmla="*/ 0 h 7031915"/>
                <a:gd name="connsiteX10" fmla="*/ 5971740 w 8033654"/>
                <a:gd name="connsiteY10" fmla="*/ 0 h 7031915"/>
                <a:gd name="connsiteX11" fmla="*/ 6090371 w 8033654"/>
                <a:gd name="connsiteY11" fmla="*/ 11959 h 7031915"/>
                <a:gd name="connsiteX12" fmla="*/ 6357004 w 8033654"/>
                <a:gd name="connsiteY12" fmla="*/ 143562 h 7031915"/>
                <a:gd name="connsiteX13" fmla="*/ 6421756 w 8033654"/>
                <a:gd name="connsiteY13" fmla="*/ 209878 h 7031915"/>
                <a:gd name="connsiteX14" fmla="*/ 6426018 w 8033654"/>
                <a:gd name="connsiteY14" fmla="*/ 214243 h 7031915"/>
                <a:gd name="connsiteX15" fmla="*/ 6463356 w 8033654"/>
                <a:gd name="connsiteY15" fmla="*/ 268125 h 7031915"/>
                <a:gd name="connsiteX16" fmla="*/ 6480094 w 8033654"/>
                <a:gd name="connsiteY16" fmla="*/ 292278 h 7031915"/>
                <a:gd name="connsiteX17" fmla="*/ 7949332 w 8033654"/>
                <a:gd name="connsiteY17" fmla="*/ 3216682 h 7031915"/>
                <a:gd name="connsiteX18" fmla="*/ 7992299 w 8033654"/>
                <a:gd name="connsiteY18" fmla="*/ 3302616 h 7031915"/>
                <a:gd name="connsiteX19" fmla="*/ 8021693 w 8033654"/>
                <a:gd name="connsiteY19" fmla="*/ 3397306 h 7031915"/>
                <a:gd name="connsiteX20" fmla="*/ 8033654 w 8033654"/>
                <a:gd name="connsiteY20" fmla="*/ 3515957 h 7031915"/>
                <a:gd name="connsiteX21" fmla="*/ 8021693 w 8033654"/>
                <a:gd name="connsiteY21" fmla="*/ 3634608 h 7031915"/>
                <a:gd name="connsiteX22" fmla="*/ 7992299 w 8033654"/>
                <a:gd name="connsiteY22" fmla="*/ 3729298 h 7031915"/>
                <a:gd name="connsiteX23" fmla="*/ 7949332 w 8033654"/>
                <a:gd name="connsiteY23" fmla="*/ 3815232 h 7031915"/>
                <a:gd name="connsiteX24" fmla="*/ 6535055 w 8033654"/>
                <a:gd name="connsiteY24" fmla="*/ 6638796 h 7031915"/>
                <a:gd name="connsiteX25" fmla="*/ 6524461 w 8033654"/>
                <a:gd name="connsiteY25" fmla="*/ 6646190 h 7031915"/>
                <a:gd name="connsiteX26" fmla="*/ 6482456 w 8033654"/>
                <a:gd name="connsiteY26" fmla="*/ 6736229 h 7031915"/>
                <a:gd name="connsiteX27" fmla="*/ 6090371 w 8033654"/>
                <a:gd name="connsiteY27" fmla="*/ 7019956 h 7031915"/>
                <a:gd name="connsiteX28" fmla="*/ 5971740 w 8033654"/>
                <a:gd name="connsiteY28" fmla="*/ 7031915 h 7031915"/>
                <a:gd name="connsiteX29" fmla="*/ 5971700 w 8033654"/>
                <a:gd name="connsiteY29" fmla="*/ 7031915 h 7031915"/>
                <a:gd name="connsiteX30" fmla="*/ 2058326 w 8033654"/>
                <a:gd name="connsiteY30" fmla="*/ 7031915 h 7031915"/>
                <a:gd name="connsiteX31" fmla="*/ 2176958 w 8033654"/>
                <a:gd name="connsiteY31" fmla="*/ 7019956 h 7031915"/>
                <a:gd name="connsiteX32" fmla="*/ 2176957 w 8033654"/>
                <a:gd name="connsiteY32" fmla="*/ 7019956 h 7031915"/>
                <a:gd name="connsiteX33" fmla="*/ 2058326 w 8033654"/>
                <a:gd name="connsiteY33" fmla="*/ 7031915 h 7031915"/>
                <a:gd name="connsiteX34" fmla="*/ 2058286 w 8033654"/>
                <a:gd name="connsiteY34" fmla="*/ 7031915 h 7031915"/>
                <a:gd name="connsiteX35" fmla="*/ 1939655 w 8033654"/>
                <a:gd name="connsiteY35" fmla="*/ 7019956 h 7031915"/>
                <a:gd name="connsiteX36" fmla="*/ 1642007 w 8033654"/>
                <a:gd name="connsiteY36" fmla="*/ 6859480 h 7031915"/>
                <a:gd name="connsiteX37" fmla="*/ 1570173 w 8033654"/>
                <a:gd name="connsiteY37" fmla="*/ 6772417 h 7031915"/>
                <a:gd name="connsiteX38" fmla="*/ 1508795 w 8033654"/>
                <a:gd name="connsiteY38" fmla="*/ 6649661 h 7031915"/>
                <a:gd name="connsiteX39" fmla="*/ 1508794 w 8033654"/>
                <a:gd name="connsiteY39" fmla="*/ 6649657 h 7031915"/>
                <a:gd name="connsiteX40" fmla="*/ 115723 w 8033654"/>
                <a:gd name="connsiteY40" fmla="*/ 3863519 h 7031915"/>
                <a:gd name="connsiteX41" fmla="*/ 115722 w 8033654"/>
                <a:gd name="connsiteY41" fmla="*/ 3863518 h 7031915"/>
                <a:gd name="connsiteX42" fmla="*/ 29470 w 8033654"/>
                <a:gd name="connsiteY42" fmla="*/ 3691014 h 7031915"/>
                <a:gd name="connsiteX43" fmla="*/ 11962 w 8033654"/>
                <a:gd name="connsiteY43" fmla="*/ 3634608 h 7031915"/>
                <a:gd name="connsiteX44" fmla="*/ 0 w 8033654"/>
                <a:gd name="connsiteY44" fmla="*/ 3515957 h 7031915"/>
                <a:gd name="connsiteX45" fmla="*/ 11962 w 8033654"/>
                <a:gd name="connsiteY45" fmla="*/ 3397306 h 7031915"/>
                <a:gd name="connsiteX46" fmla="*/ 29470 w 8033654"/>
                <a:gd name="connsiteY46" fmla="*/ 3340901 h 7031915"/>
                <a:gd name="connsiteX47" fmla="*/ 115722 w 8033654"/>
                <a:gd name="connsiteY47" fmla="*/ 3168396 h 7031915"/>
                <a:gd name="connsiteX48" fmla="*/ 115723 w 8033654"/>
                <a:gd name="connsiteY48" fmla="*/ 3168396 h 7031915"/>
                <a:gd name="connsiteX49" fmla="*/ 1508796 w 8033654"/>
                <a:gd name="connsiteY49" fmla="*/ 382255 h 7031915"/>
                <a:gd name="connsiteX50" fmla="*/ 1570174 w 8033654"/>
                <a:gd name="connsiteY50" fmla="*/ 259499 h 7031915"/>
                <a:gd name="connsiteX51" fmla="*/ 1642008 w 8033654"/>
                <a:gd name="connsiteY51" fmla="*/ 172435 h 7031915"/>
                <a:gd name="connsiteX52" fmla="*/ 1939656 w 8033654"/>
                <a:gd name="connsiteY52" fmla="*/ 11959 h 7031915"/>
                <a:gd name="connsiteX53" fmla="*/ 2058287 w 8033654"/>
                <a:gd name="connsiteY53"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2058287 w 8033654"/>
                <a:gd name="connsiteY3" fmla="*/ 0 h 7031915"/>
                <a:gd name="connsiteX4" fmla="*/ 2058326 w 8033654"/>
                <a:gd name="connsiteY4" fmla="*/ 0 h 7031915"/>
                <a:gd name="connsiteX5" fmla="*/ 5971699 w 8033654"/>
                <a:gd name="connsiteY5" fmla="*/ 0 h 7031915"/>
                <a:gd name="connsiteX6" fmla="*/ 5971700 w 8033654"/>
                <a:gd name="connsiteY6" fmla="*/ 0 h 7031915"/>
                <a:gd name="connsiteX7" fmla="*/ 5971740 w 8033654"/>
                <a:gd name="connsiteY7" fmla="*/ 0 h 7031915"/>
                <a:gd name="connsiteX8" fmla="*/ 6090371 w 8033654"/>
                <a:gd name="connsiteY8" fmla="*/ 11959 h 7031915"/>
                <a:gd name="connsiteX9" fmla="*/ 6357004 w 8033654"/>
                <a:gd name="connsiteY9" fmla="*/ 143562 h 7031915"/>
                <a:gd name="connsiteX10" fmla="*/ 6421756 w 8033654"/>
                <a:gd name="connsiteY10" fmla="*/ 209878 h 7031915"/>
                <a:gd name="connsiteX11" fmla="*/ 6426018 w 8033654"/>
                <a:gd name="connsiteY11" fmla="*/ 214243 h 7031915"/>
                <a:gd name="connsiteX12" fmla="*/ 6463356 w 8033654"/>
                <a:gd name="connsiteY12" fmla="*/ 268125 h 7031915"/>
                <a:gd name="connsiteX13" fmla="*/ 6480094 w 8033654"/>
                <a:gd name="connsiteY13" fmla="*/ 292278 h 7031915"/>
                <a:gd name="connsiteX14" fmla="*/ 7949332 w 8033654"/>
                <a:gd name="connsiteY14" fmla="*/ 3216682 h 7031915"/>
                <a:gd name="connsiteX15" fmla="*/ 7992299 w 8033654"/>
                <a:gd name="connsiteY15" fmla="*/ 3302616 h 7031915"/>
                <a:gd name="connsiteX16" fmla="*/ 8021693 w 8033654"/>
                <a:gd name="connsiteY16" fmla="*/ 3397306 h 7031915"/>
                <a:gd name="connsiteX17" fmla="*/ 8033654 w 8033654"/>
                <a:gd name="connsiteY17" fmla="*/ 3515957 h 7031915"/>
                <a:gd name="connsiteX18" fmla="*/ 8021693 w 8033654"/>
                <a:gd name="connsiteY18" fmla="*/ 3634608 h 7031915"/>
                <a:gd name="connsiteX19" fmla="*/ 7992299 w 8033654"/>
                <a:gd name="connsiteY19" fmla="*/ 3729298 h 7031915"/>
                <a:gd name="connsiteX20" fmla="*/ 7949332 w 8033654"/>
                <a:gd name="connsiteY20" fmla="*/ 3815232 h 7031915"/>
                <a:gd name="connsiteX21" fmla="*/ 6535055 w 8033654"/>
                <a:gd name="connsiteY21" fmla="*/ 6638796 h 7031915"/>
                <a:gd name="connsiteX22" fmla="*/ 6524461 w 8033654"/>
                <a:gd name="connsiteY22" fmla="*/ 6646190 h 7031915"/>
                <a:gd name="connsiteX23" fmla="*/ 6482456 w 8033654"/>
                <a:gd name="connsiteY23" fmla="*/ 6736229 h 7031915"/>
                <a:gd name="connsiteX24" fmla="*/ 6090371 w 8033654"/>
                <a:gd name="connsiteY24" fmla="*/ 7019956 h 7031915"/>
                <a:gd name="connsiteX25" fmla="*/ 5971740 w 8033654"/>
                <a:gd name="connsiteY25" fmla="*/ 7031915 h 7031915"/>
                <a:gd name="connsiteX26" fmla="*/ 5971700 w 8033654"/>
                <a:gd name="connsiteY26" fmla="*/ 7031915 h 7031915"/>
                <a:gd name="connsiteX27" fmla="*/ 2058326 w 8033654"/>
                <a:gd name="connsiteY27" fmla="*/ 7031915 h 7031915"/>
                <a:gd name="connsiteX28" fmla="*/ 2176958 w 8033654"/>
                <a:gd name="connsiteY28" fmla="*/ 7019956 h 7031915"/>
                <a:gd name="connsiteX29" fmla="*/ 2176957 w 8033654"/>
                <a:gd name="connsiteY29" fmla="*/ 7019956 h 7031915"/>
                <a:gd name="connsiteX30" fmla="*/ 2058326 w 8033654"/>
                <a:gd name="connsiteY30" fmla="*/ 7031915 h 7031915"/>
                <a:gd name="connsiteX31" fmla="*/ 2058286 w 8033654"/>
                <a:gd name="connsiteY31" fmla="*/ 7031915 h 7031915"/>
                <a:gd name="connsiteX32" fmla="*/ 1939655 w 8033654"/>
                <a:gd name="connsiteY32" fmla="*/ 7019956 h 7031915"/>
                <a:gd name="connsiteX33" fmla="*/ 1642007 w 8033654"/>
                <a:gd name="connsiteY33" fmla="*/ 6859480 h 7031915"/>
                <a:gd name="connsiteX34" fmla="*/ 1570173 w 8033654"/>
                <a:gd name="connsiteY34" fmla="*/ 6772417 h 7031915"/>
                <a:gd name="connsiteX35" fmla="*/ 1508795 w 8033654"/>
                <a:gd name="connsiteY35" fmla="*/ 6649661 h 7031915"/>
                <a:gd name="connsiteX36" fmla="*/ 1508794 w 8033654"/>
                <a:gd name="connsiteY36" fmla="*/ 6649657 h 7031915"/>
                <a:gd name="connsiteX37" fmla="*/ 115723 w 8033654"/>
                <a:gd name="connsiteY37" fmla="*/ 3863519 h 7031915"/>
                <a:gd name="connsiteX38" fmla="*/ 115722 w 8033654"/>
                <a:gd name="connsiteY38" fmla="*/ 3863518 h 7031915"/>
                <a:gd name="connsiteX39" fmla="*/ 29470 w 8033654"/>
                <a:gd name="connsiteY39" fmla="*/ 3691014 h 7031915"/>
                <a:gd name="connsiteX40" fmla="*/ 11962 w 8033654"/>
                <a:gd name="connsiteY40" fmla="*/ 3634608 h 7031915"/>
                <a:gd name="connsiteX41" fmla="*/ 0 w 8033654"/>
                <a:gd name="connsiteY41" fmla="*/ 3515957 h 7031915"/>
                <a:gd name="connsiteX42" fmla="*/ 11962 w 8033654"/>
                <a:gd name="connsiteY42" fmla="*/ 3397306 h 7031915"/>
                <a:gd name="connsiteX43" fmla="*/ 29470 w 8033654"/>
                <a:gd name="connsiteY43" fmla="*/ 3340901 h 7031915"/>
                <a:gd name="connsiteX44" fmla="*/ 115722 w 8033654"/>
                <a:gd name="connsiteY44" fmla="*/ 3168396 h 7031915"/>
                <a:gd name="connsiteX45" fmla="*/ 115723 w 8033654"/>
                <a:gd name="connsiteY45" fmla="*/ 3168396 h 7031915"/>
                <a:gd name="connsiteX46" fmla="*/ 1508796 w 8033654"/>
                <a:gd name="connsiteY46" fmla="*/ 382255 h 7031915"/>
                <a:gd name="connsiteX47" fmla="*/ 1570174 w 8033654"/>
                <a:gd name="connsiteY47" fmla="*/ 259499 h 7031915"/>
                <a:gd name="connsiteX48" fmla="*/ 1642008 w 8033654"/>
                <a:gd name="connsiteY48" fmla="*/ 172435 h 7031915"/>
                <a:gd name="connsiteX49" fmla="*/ 1939656 w 8033654"/>
                <a:gd name="connsiteY49" fmla="*/ 11959 h 7031915"/>
                <a:gd name="connsiteX50" fmla="*/ 2058287 w 8033654"/>
                <a:gd name="connsiteY50"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6480094 w 8033654"/>
                <a:gd name="connsiteY10" fmla="*/ 292278 h 7031915"/>
                <a:gd name="connsiteX11" fmla="*/ 7949332 w 8033654"/>
                <a:gd name="connsiteY11" fmla="*/ 3216682 h 7031915"/>
                <a:gd name="connsiteX12" fmla="*/ 7992299 w 8033654"/>
                <a:gd name="connsiteY12" fmla="*/ 3302616 h 7031915"/>
                <a:gd name="connsiteX13" fmla="*/ 8021693 w 8033654"/>
                <a:gd name="connsiteY13" fmla="*/ 3397306 h 7031915"/>
                <a:gd name="connsiteX14" fmla="*/ 8033654 w 8033654"/>
                <a:gd name="connsiteY14" fmla="*/ 3515957 h 7031915"/>
                <a:gd name="connsiteX15" fmla="*/ 8021693 w 8033654"/>
                <a:gd name="connsiteY15" fmla="*/ 3634608 h 7031915"/>
                <a:gd name="connsiteX16" fmla="*/ 7992299 w 8033654"/>
                <a:gd name="connsiteY16" fmla="*/ 3729298 h 7031915"/>
                <a:gd name="connsiteX17" fmla="*/ 7949332 w 8033654"/>
                <a:gd name="connsiteY17" fmla="*/ 3815232 h 7031915"/>
                <a:gd name="connsiteX18" fmla="*/ 6535055 w 8033654"/>
                <a:gd name="connsiteY18" fmla="*/ 6638796 h 7031915"/>
                <a:gd name="connsiteX19" fmla="*/ 6524461 w 8033654"/>
                <a:gd name="connsiteY19" fmla="*/ 6646190 h 7031915"/>
                <a:gd name="connsiteX20" fmla="*/ 6482456 w 8033654"/>
                <a:gd name="connsiteY20" fmla="*/ 6736229 h 7031915"/>
                <a:gd name="connsiteX21" fmla="*/ 6090371 w 8033654"/>
                <a:gd name="connsiteY21" fmla="*/ 7019956 h 7031915"/>
                <a:gd name="connsiteX22" fmla="*/ 5971740 w 8033654"/>
                <a:gd name="connsiteY22" fmla="*/ 7031915 h 7031915"/>
                <a:gd name="connsiteX23" fmla="*/ 5971700 w 8033654"/>
                <a:gd name="connsiteY23" fmla="*/ 7031915 h 7031915"/>
                <a:gd name="connsiteX24" fmla="*/ 2058326 w 8033654"/>
                <a:gd name="connsiteY24" fmla="*/ 7031915 h 7031915"/>
                <a:gd name="connsiteX25" fmla="*/ 2176958 w 8033654"/>
                <a:gd name="connsiteY25" fmla="*/ 7019956 h 7031915"/>
                <a:gd name="connsiteX26" fmla="*/ 2176957 w 8033654"/>
                <a:gd name="connsiteY26" fmla="*/ 7019956 h 7031915"/>
                <a:gd name="connsiteX27" fmla="*/ 2058326 w 8033654"/>
                <a:gd name="connsiteY27" fmla="*/ 7031915 h 7031915"/>
                <a:gd name="connsiteX28" fmla="*/ 2058286 w 8033654"/>
                <a:gd name="connsiteY28" fmla="*/ 7031915 h 7031915"/>
                <a:gd name="connsiteX29" fmla="*/ 1939655 w 8033654"/>
                <a:gd name="connsiteY29" fmla="*/ 7019956 h 7031915"/>
                <a:gd name="connsiteX30" fmla="*/ 1642007 w 8033654"/>
                <a:gd name="connsiteY30" fmla="*/ 6859480 h 7031915"/>
                <a:gd name="connsiteX31" fmla="*/ 1570173 w 8033654"/>
                <a:gd name="connsiteY31" fmla="*/ 6772417 h 7031915"/>
                <a:gd name="connsiteX32" fmla="*/ 1508795 w 8033654"/>
                <a:gd name="connsiteY32" fmla="*/ 6649661 h 7031915"/>
                <a:gd name="connsiteX33" fmla="*/ 1508794 w 8033654"/>
                <a:gd name="connsiteY33" fmla="*/ 6649657 h 7031915"/>
                <a:gd name="connsiteX34" fmla="*/ 115723 w 8033654"/>
                <a:gd name="connsiteY34" fmla="*/ 3863519 h 7031915"/>
                <a:gd name="connsiteX35" fmla="*/ 115722 w 8033654"/>
                <a:gd name="connsiteY35" fmla="*/ 3863518 h 7031915"/>
                <a:gd name="connsiteX36" fmla="*/ 29470 w 8033654"/>
                <a:gd name="connsiteY36" fmla="*/ 3691014 h 7031915"/>
                <a:gd name="connsiteX37" fmla="*/ 11962 w 8033654"/>
                <a:gd name="connsiteY37" fmla="*/ 3634608 h 7031915"/>
                <a:gd name="connsiteX38" fmla="*/ 0 w 8033654"/>
                <a:gd name="connsiteY38" fmla="*/ 3515957 h 7031915"/>
                <a:gd name="connsiteX39" fmla="*/ 11962 w 8033654"/>
                <a:gd name="connsiteY39" fmla="*/ 3397306 h 7031915"/>
                <a:gd name="connsiteX40" fmla="*/ 29470 w 8033654"/>
                <a:gd name="connsiteY40" fmla="*/ 3340901 h 7031915"/>
                <a:gd name="connsiteX41" fmla="*/ 115722 w 8033654"/>
                <a:gd name="connsiteY41" fmla="*/ 3168396 h 7031915"/>
                <a:gd name="connsiteX42" fmla="*/ 115723 w 8033654"/>
                <a:gd name="connsiteY42" fmla="*/ 3168396 h 7031915"/>
                <a:gd name="connsiteX43" fmla="*/ 1508796 w 8033654"/>
                <a:gd name="connsiteY43" fmla="*/ 382255 h 7031915"/>
                <a:gd name="connsiteX44" fmla="*/ 1570174 w 8033654"/>
                <a:gd name="connsiteY44" fmla="*/ 259499 h 7031915"/>
                <a:gd name="connsiteX45" fmla="*/ 1642008 w 8033654"/>
                <a:gd name="connsiteY45" fmla="*/ 172435 h 7031915"/>
                <a:gd name="connsiteX46" fmla="*/ 1939656 w 8033654"/>
                <a:gd name="connsiteY46" fmla="*/ 11959 h 7031915"/>
                <a:gd name="connsiteX47" fmla="*/ 2058287 w 8033654"/>
                <a:gd name="connsiteY47"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176957 w 8033654"/>
                <a:gd name="connsiteY25" fmla="*/ 7019956 h 7031915"/>
                <a:gd name="connsiteX26" fmla="*/ 2058326 w 8033654"/>
                <a:gd name="connsiteY26" fmla="*/ 7031915 h 7031915"/>
                <a:gd name="connsiteX27" fmla="*/ 2058286 w 8033654"/>
                <a:gd name="connsiteY27" fmla="*/ 7031915 h 7031915"/>
                <a:gd name="connsiteX28" fmla="*/ 1939655 w 8033654"/>
                <a:gd name="connsiteY28" fmla="*/ 7019956 h 7031915"/>
                <a:gd name="connsiteX29" fmla="*/ 1642007 w 8033654"/>
                <a:gd name="connsiteY29" fmla="*/ 6859480 h 7031915"/>
                <a:gd name="connsiteX30" fmla="*/ 1570173 w 8033654"/>
                <a:gd name="connsiteY30" fmla="*/ 6772417 h 7031915"/>
                <a:gd name="connsiteX31" fmla="*/ 1508795 w 8033654"/>
                <a:gd name="connsiteY31" fmla="*/ 6649661 h 7031915"/>
                <a:gd name="connsiteX32" fmla="*/ 1508794 w 8033654"/>
                <a:gd name="connsiteY32" fmla="*/ 6649657 h 7031915"/>
                <a:gd name="connsiteX33" fmla="*/ 115723 w 8033654"/>
                <a:gd name="connsiteY33" fmla="*/ 3863519 h 7031915"/>
                <a:gd name="connsiteX34" fmla="*/ 115722 w 8033654"/>
                <a:gd name="connsiteY34" fmla="*/ 3863518 h 7031915"/>
                <a:gd name="connsiteX35" fmla="*/ 29470 w 8033654"/>
                <a:gd name="connsiteY35" fmla="*/ 3691014 h 7031915"/>
                <a:gd name="connsiteX36" fmla="*/ 11962 w 8033654"/>
                <a:gd name="connsiteY36" fmla="*/ 3634608 h 7031915"/>
                <a:gd name="connsiteX37" fmla="*/ 0 w 8033654"/>
                <a:gd name="connsiteY37" fmla="*/ 3515957 h 7031915"/>
                <a:gd name="connsiteX38" fmla="*/ 11962 w 8033654"/>
                <a:gd name="connsiteY38" fmla="*/ 3397306 h 7031915"/>
                <a:gd name="connsiteX39" fmla="*/ 29470 w 8033654"/>
                <a:gd name="connsiteY39" fmla="*/ 3340901 h 7031915"/>
                <a:gd name="connsiteX40" fmla="*/ 115722 w 8033654"/>
                <a:gd name="connsiteY40" fmla="*/ 3168396 h 7031915"/>
                <a:gd name="connsiteX41" fmla="*/ 115723 w 8033654"/>
                <a:gd name="connsiteY41" fmla="*/ 3168396 h 7031915"/>
                <a:gd name="connsiteX42" fmla="*/ 1508796 w 8033654"/>
                <a:gd name="connsiteY42" fmla="*/ 382255 h 7031915"/>
                <a:gd name="connsiteX43" fmla="*/ 1570174 w 8033654"/>
                <a:gd name="connsiteY43" fmla="*/ 259499 h 7031915"/>
                <a:gd name="connsiteX44" fmla="*/ 1642008 w 8033654"/>
                <a:gd name="connsiteY44" fmla="*/ 172435 h 7031915"/>
                <a:gd name="connsiteX45" fmla="*/ 1939656 w 8033654"/>
                <a:gd name="connsiteY45" fmla="*/ 11959 h 7031915"/>
                <a:gd name="connsiteX46" fmla="*/ 2058287 w 8033654"/>
                <a:gd name="connsiteY46"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058326 w 8033654"/>
                <a:gd name="connsiteY25" fmla="*/ 7031915 h 7031915"/>
                <a:gd name="connsiteX26" fmla="*/ 2058286 w 8033654"/>
                <a:gd name="connsiteY26" fmla="*/ 7031915 h 7031915"/>
                <a:gd name="connsiteX27" fmla="*/ 1939655 w 8033654"/>
                <a:gd name="connsiteY27" fmla="*/ 7019956 h 7031915"/>
                <a:gd name="connsiteX28" fmla="*/ 1642007 w 8033654"/>
                <a:gd name="connsiteY28" fmla="*/ 6859480 h 7031915"/>
                <a:gd name="connsiteX29" fmla="*/ 1570173 w 8033654"/>
                <a:gd name="connsiteY29" fmla="*/ 6772417 h 7031915"/>
                <a:gd name="connsiteX30" fmla="*/ 1508795 w 8033654"/>
                <a:gd name="connsiteY30" fmla="*/ 6649661 h 7031915"/>
                <a:gd name="connsiteX31" fmla="*/ 1508794 w 8033654"/>
                <a:gd name="connsiteY31" fmla="*/ 6649657 h 7031915"/>
                <a:gd name="connsiteX32" fmla="*/ 115723 w 8033654"/>
                <a:gd name="connsiteY32" fmla="*/ 3863519 h 7031915"/>
                <a:gd name="connsiteX33" fmla="*/ 115722 w 8033654"/>
                <a:gd name="connsiteY33" fmla="*/ 3863518 h 7031915"/>
                <a:gd name="connsiteX34" fmla="*/ 29470 w 8033654"/>
                <a:gd name="connsiteY34" fmla="*/ 3691014 h 7031915"/>
                <a:gd name="connsiteX35" fmla="*/ 11962 w 8033654"/>
                <a:gd name="connsiteY35" fmla="*/ 3634608 h 7031915"/>
                <a:gd name="connsiteX36" fmla="*/ 0 w 8033654"/>
                <a:gd name="connsiteY36" fmla="*/ 3515957 h 7031915"/>
                <a:gd name="connsiteX37" fmla="*/ 11962 w 8033654"/>
                <a:gd name="connsiteY37" fmla="*/ 3397306 h 7031915"/>
                <a:gd name="connsiteX38" fmla="*/ 29470 w 8033654"/>
                <a:gd name="connsiteY38" fmla="*/ 3340901 h 7031915"/>
                <a:gd name="connsiteX39" fmla="*/ 115722 w 8033654"/>
                <a:gd name="connsiteY39" fmla="*/ 3168396 h 7031915"/>
                <a:gd name="connsiteX40" fmla="*/ 115723 w 8033654"/>
                <a:gd name="connsiteY40" fmla="*/ 3168396 h 7031915"/>
                <a:gd name="connsiteX41" fmla="*/ 1508796 w 8033654"/>
                <a:gd name="connsiteY41" fmla="*/ 382255 h 7031915"/>
                <a:gd name="connsiteX42" fmla="*/ 1570174 w 8033654"/>
                <a:gd name="connsiteY42" fmla="*/ 259499 h 7031915"/>
                <a:gd name="connsiteX43" fmla="*/ 1642008 w 8033654"/>
                <a:gd name="connsiteY43" fmla="*/ 172435 h 7031915"/>
                <a:gd name="connsiteX44" fmla="*/ 1939656 w 8033654"/>
                <a:gd name="connsiteY44" fmla="*/ 11959 h 7031915"/>
                <a:gd name="connsiteX45" fmla="*/ 2058287 w 8033654"/>
                <a:gd name="connsiteY45"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058326 w 8033654"/>
                <a:gd name="connsiteY24" fmla="*/ 7031915 h 7031915"/>
                <a:gd name="connsiteX25" fmla="*/ 2058286 w 8033654"/>
                <a:gd name="connsiteY25" fmla="*/ 7031915 h 7031915"/>
                <a:gd name="connsiteX26" fmla="*/ 1939655 w 8033654"/>
                <a:gd name="connsiteY26" fmla="*/ 7019956 h 7031915"/>
                <a:gd name="connsiteX27" fmla="*/ 1642007 w 8033654"/>
                <a:gd name="connsiteY27" fmla="*/ 6859480 h 7031915"/>
                <a:gd name="connsiteX28" fmla="*/ 1570173 w 8033654"/>
                <a:gd name="connsiteY28" fmla="*/ 6772417 h 7031915"/>
                <a:gd name="connsiteX29" fmla="*/ 1508795 w 8033654"/>
                <a:gd name="connsiteY29" fmla="*/ 6649661 h 7031915"/>
                <a:gd name="connsiteX30" fmla="*/ 1508794 w 8033654"/>
                <a:gd name="connsiteY30" fmla="*/ 6649657 h 7031915"/>
                <a:gd name="connsiteX31" fmla="*/ 115723 w 8033654"/>
                <a:gd name="connsiteY31" fmla="*/ 3863519 h 7031915"/>
                <a:gd name="connsiteX32" fmla="*/ 115722 w 8033654"/>
                <a:gd name="connsiteY32" fmla="*/ 3863518 h 7031915"/>
                <a:gd name="connsiteX33" fmla="*/ 29470 w 8033654"/>
                <a:gd name="connsiteY33" fmla="*/ 3691014 h 7031915"/>
                <a:gd name="connsiteX34" fmla="*/ 11962 w 8033654"/>
                <a:gd name="connsiteY34" fmla="*/ 3634608 h 7031915"/>
                <a:gd name="connsiteX35" fmla="*/ 0 w 8033654"/>
                <a:gd name="connsiteY35" fmla="*/ 3515957 h 7031915"/>
                <a:gd name="connsiteX36" fmla="*/ 11962 w 8033654"/>
                <a:gd name="connsiteY36" fmla="*/ 3397306 h 7031915"/>
                <a:gd name="connsiteX37" fmla="*/ 29470 w 8033654"/>
                <a:gd name="connsiteY37" fmla="*/ 3340901 h 7031915"/>
                <a:gd name="connsiteX38" fmla="*/ 115722 w 8033654"/>
                <a:gd name="connsiteY38" fmla="*/ 3168396 h 7031915"/>
                <a:gd name="connsiteX39" fmla="*/ 115723 w 8033654"/>
                <a:gd name="connsiteY39" fmla="*/ 3168396 h 7031915"/>
                <a:gd name="connsiteX40" fmla="*/ 1508796 w 8033654"/>
                <a:gd name="connsiteY40" fmla="*/ 382255 h 7031915"/>
                <a:gd name="connsiteX41" fmla="*/ 1570174 w 8033654"/>
                <a:gd name="connsiteY41" fmla="*/ 259499 h 7031915"/>
                <a:gd name="connsiteX42" fmla="*/ 1642008 w 8033654"/>
                <a:gd name="connsiteY42" fmla="*/ 172435 h 7031915"/>
                <a:gd name="connsiteX43" fmla="*/ 1939656 w 8033654"/>
                <a:gd name="connsiteY43" fmla="*/ 11959 h 7031915"/>
                <a:gd name="connsiteX44" fmla="*/ 2058287 w 8033654"/>
                <a:gd name="connsiteY44"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482456 w 8033654"/>
                <a:gd name="connsiteY18" fmla="*/ 6736229 h 7031915"/>
                <a:gd name="connsiteX19" fmla="*/ 6090371 w 8033654"/>
                <a:gd name="connsiteY19" fmla="*/ 7019956 h 7031915"/>
                <a:gd name="connsiteX20" fmla="*/ 5971740 w 8033654"/>
                <a:gd name="connsiteY20" fmla="*/ 7031915 h 7031915"/>
                <a:gd name="connsiteX21" fmla="*/ 5971700 w 8033654"/>
                <a:gd name="connsiteY21" fmla="*/ 7031915 h 7031915"/>
                <a:gd name="connsiteX22" fmla="*/ 2058326 w 8033654"/>
                <a:gd name="connsiteY22" fmla="*/ 7031915 h 7031915"/>
                <a:gd name="connsiteX23" fmla="*/ 2058326 w 8033654"/>
                <a:gd name="connsiteY23" fmla="*/ 7031915 h 7031915"/>
                <a:gd name="connsiteX24" fmla="*/ 2058286 w 8033654"/>
                <a:gd name="connsiteY24" fmla="*/ 7031915 h 7031915"/>
                <a:gd name="connsiteX25" fmla="*/ 1939655 w 8033654"/>
                <a:gd name="connsiteY25" fmla="*/ 7019956 h 7031915"/>
                <a:gd name="connsiteX26" fmla="*/ 1642007 w 8033654"/>
                <a:gd name="connsiteY26" fmla="*/ 6859480 h 7031915"/>
                <a:gd name="connsiteX27" fmla="*/ 1570173 w 8033654"/>
                <a:gd name="connsiteY27" fmla="*/ 6772417 h 7031915"/>
                <a:gd name="connsiteX28" fmla="*/ 1508795 w 8033654"/>
                <a:gd name="connsiteY28" fmla="*/ 6649661 h 7031915"/>
                <a:gd name="connsiteX29" fmla="*/ 1508794 w 8033654"/>
                <a:gd name="connsiteY29" fmla="*/ 6649657 h 7031915"/>
                <a:gd name="connsiteX30" fmla="*/ 115723 w 8033654"/>
                <a:gd name="connsiteY30" fmla="*/ 3863519 h 7031915"/>
                <a:gd name="connsiteX31" fmla="*/ 115722 w 8033654"/>
                <a:gd name="connsiteY31" fmla="*/ 3863518 h 7031915"/>
                <a:gd name="connsiteX32" fmla="*/ 29470 w 8033654"/>
                <a:gd name="connsiteY32" fmla="*/ 3691014 h 7031915"/>
                <a:gd name="connsiteX33" fmla="*/ 11962 w 8033654"/>
                <a:gd name="connsiteY33" fmla="*/ 3634608 h 7031915"/>
                <a:gd name="connsiteX34" fmla="*/ 0 w 8033654"/>
                <a:gd name="connsiteY34" fmla="*/ 3515957 h 7031915"/>
                <a:gd name="connsiteX35" fmla="*/ 11962 w 8033654"/>
                <a:gd name="connsiteY35" fmla="*/ 3397306 h 7031915"/>
                <a:gd name="connsiteX36" fmla="*/ 29470 w 8033654"/>
                <a:gd name="connsiteY36" fmla="*/ 3340901 h 7031915"/>
                <a:gd name="connsiteX37" fmla="*/ 115722 w 8033654"/>
                <a:gd name="connsiteY37" fmla="*/ 3168396 h 7031915"/>
                <a:gd name="connsiteX38" fmla="*/ 115723 w 8033654"/>
                <a:gd name="connsiteY38" fmla="*/ 3168396 h 7031915"/>
                <a:gd name="connsiteX39" fmla="*/ 1508796 w 8033654"/>
                <a:gd name="connsiteY39" fmla="*/ 382255 h 7031915"/>
                <a:gd name="connsiteX40" fmla="*/ 1570174 w 8033654"/>
                <a:gd name="connsiteY40" fmla="*/ 259499 h 7031915"/>
                <a:gd name="connsiteX41" fmla="*/ 1642008 w 8033654"/>
                <a:gd name="connsiteY41" fmla="*/ 172435 h 7031915"/>
                <a:gd name="connsiteX42" fmla="*/ 1939656 w 8033654"/>
                <a:gd name="connsiteY42" fmla="*/ 11959 h 7031915"/>
                <a:gd name="connsiteX43" fmla="*/ 2058287 w 8033654"/>
                <a:gd name="connsiteY43"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482456 w 8033654"/>
                <a:gd name="connsiteY17" fmla="*/ 6736229 h 7031915"/>
                <a:gd name="connsiteX18" fmla="*/ 6090371 w 8033654"/>
                <a:gd name="connsiteY18" fmla="*/ 7019956 h 7031915"/>
                <a:gd name="connsiteX19" fmla="*/ 5971740 w 8033654"/>
                <a:gd name="connsiteY19" fmla="*/ 7031915 h 7031915"/>
                <a:gd name="connsiteX20" fmla="*/ 5971700 w 8033654"/>
                <a:gd name="connsiteY20" fmla="*/ 7031915 h 7031915"/>
                <a:gd name="connsiteX21" fmla="*/ 2058326 w 8033654"/>
                <a:gd name="connsiteY21" fmla="*/ 7031915 h 7031915"/>
                <a:gd name="connsiteX22" fmla="*/ 2058326 w 8033654"/>
                <a:gd name="connsiteY22" fmla="*/ 7031915 h 7031915"/>
                <a:gd name="connsiteX23" fmla="*/ 2058286 w 8033654"/>
                <a:gd name="connsiteY23" fmla="*/ 7031915 h 7031915"/>
                <a:gd name="connsiteX24" fmla="*/ 1939655 w 8033654"/>
                <a:gd name="connsiteY24" fmla="*/ 7019956 h 7031915"/>
                <a:gd name="connsiteX25" fmla="*/ 1642007 w 8033654"/>
                <a:gd name="connsiteY25" fmla="*/ 6859480 h 7031915"/>
                <a:gd name="connsiteX26" fmla="*/ 1570173 w 8033654"/>
                <a:gd name="connsiteY26" fmla="*/ 6772417 h 7031915"/>
                <a:gd name="connsiteX27" fmla="*/ 1508795 w 8033654"/>
                <a:gd name="connsiteY27" fmla="*/ 6649661 h 7031915"/>
                <a:gd name="connsiteX28" fmla="*/ 1508794 w 8033654"/>
                <a:gd name="connsiteY28" fmla="*/ 6649657 h 7031915"/>
                <a:gd name="connsiteX29" fmla="*/ 115723 w 8033654"/>
                <a:gd name="connsiteY29" fmla="*/ 3863519 h 7031915"/>
                <a:gd name="connsiteX30" fmla="*/ 115722 w 8033654"/>
                <a:gd name="connsiteY30" fmla="*/ 3863518 h 7031915"/>
                <a:gd name="connsiteX31" fmla="*/ 29470 w 8033654"/>
                <a:gd name="connsiteY31" fmla="*/ 3691014 h 7031915"/>
                <a:gd name="connsiteX32" fmla="*/ 11962 w 8033654"/>
                <a:gd name="connsiteY32" fmla="*/ 3634608 h 7031915"/>
                <a:gd name="connsiteX33" fmla="*/ 0 w 8033654"/>
                <a:gd name="connsiteY33" fmla="*/ 3515957 h 7031915"/>
                <a:gd name="connsiteX34" fmla="*/ 11962 w 8033654"/>
                <a:gd name="connsiteY34" fmla="*/ 3397306 h 7031915"/>
                <a:gd name="connsiteX35" fmla="*/ 29470 w 8033654"/>
                <a:gd name="connsiteY35" fmla="*/ 3340901 h 7031915"/>
                <a:gd name="connsiteX36" fmla="*/ 115722 w 8033654"/>
                <a:gd name="connsiteY36" fmla="*/ 3168396 h 7031915"/>
                <a:gd name="connsiteX37" fmla="*/ 115723 w 8033654"/>
                <a:gd name="connsiteY37" fmla="*/ 3168396 h 7031915"/>
                <a:gd name="connsiteX38" fmla="*/ 1508796 w 8033654"/>
                <a:gd name="connsiteY38" fmla="*/ 382255 h 7031915"/>
                <a:gd name="connsiteX39" fmla="*/ 1570174 w 8033654"/>
                <a:gd name="connsiteY39" fmla="*/ 259499 h 7031915"/>
                <a:gd name="connsiteX40" fmla="*/ 1642008 w 8033654"/>
                <a:gd name="connsiteY40" fmla="*/ 172435 h 7031915"/>
                <a:gd name="connsiteX41" fmla="*/ 1939656 w 8033654"/>
                <a:gd name="connsiteY41" fmla="*/ 11959 h 7031915"/>
                <a:gd name="connsiteX42" fmla="*/ 2058287 w 8033654"/>
                <a:gd name="connsiteY42"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7949332 w 8033654"/>
                <a:gd name="connsiteY9" fmla="*/ 3216682 h 7031915"/>
                <a:gd name="connsiteX10" fmla="*/ 7992299 w 8033654"/>
                <a:gd name="connsiteY10" fmla="*/ 3302616 h 7031915"/>
                <a:gd name="connsiteX11" fmla="*/ 8021693 w 8033654"/>
                <a:gd name="connsiteY11" fmla="*/ 3397306 h 7031915"/>
                <a:gd name="connsiteX12" fmla="*/ 8033654 w 8033654"/>
                <a:gd name="connsiteY12" fmla="*/ 3515957 h 7031915"/>
                <a:gd name="connsiteX13" fmla="*/ 8021693 w 8033654"/>
                <a:gd name="connsiteY13" fmla="*/ 3634608 h 7031915"/>
                <a:gd name="connsiteX14" fmla="*/ 7992299 w 8033654"/>
                <a:gd name="connsiteY14" fmla="*/ 3729298 h 7031915"/>
                <a:gd name="connsiteX15" fmla="*/ 7949332 w 8033654"/>
                <a:gd name="connsiteY15" fmla="*/ 3815232 h 7031915"/>
                <a:gd name="connsiteX16" fmla="*/ 6482456 w 8033654"/>
                <a:gd name="connsiteY16" fmla="*/ 6736229 h 7031915"/>
                <a:gd name="connsiteX17" fmla="*/ 6090371 w 8033654"/>
                <a:gd name="connsiteY17" fmla="*/ 7019956 h 7031915"/>
                <a:gd name="connsiteX18" fmla="*/ 5971740 w 8033654"/>
                <a:gd name="connsiteY18" fmla="*/ 7031915 h 7031915"/>
                <a:gd name="connsiteX19" fmla="*/ 5971700 w 8033654"/>
                <a:gd name="connsiteY19" fmla="*/ 7031915 h 7031915"/>
                <a:gd name="connsiteX20" fmla="*/ 2058326 w 8033654"/>
                <a:gd name="connsiteY20" fmla="*/ 7031915 h 7031915"/>
                <a:gd name="connsiteX21" fmla="*/ 2058326 w 8033654"/>
                <a:gd name="connsiteY21" fmla="*/ 7031915 h 7031915"/>
                <a:gd name="connsiteX22" fmla="*/ 2058286 w 8033654"/>
                <a:gd name="connsiteY22" fmla="*/ 7031915 h 7031915"/>
                <a:gd name="connsiteX23" fmla="*/ 1939655 w 8033654"/>
                <a:gd name="connsiteY23" fmla="*/ 7019956 h 7031915"/>
                <a:gd name="connsiteX24" fmla="*/ 1642007 w 8033654"/>
                <a:gd name="connsiteY24" fmla="*/ 6859480 h 7031915"/>
                <a:gd name="connsiteX25" fmla="*/ 1570173 w 8033654"/>
                <a:gd name="connsiteY25" fmla="*/ 6772417 h 7031915"/>
                <a:gd name="connsiteX26" fmla="*/ 1508795 w 8033654"/>
                <a:gd name="connsiteY26" fmla="*/ 6649661 h 7031915"/>
                <a:gd name="connsiteX27" fmla="*/ 1508794 w 8033654"/>
                <a:gd name="connsiteY27" fmla="*/ 6649657 h 7031915"/>
                <a:gd name="connsiteX28" fmla="*/ 115723 w 8033654"/>
                <a:gd name="connsiteY28" fmla="*/ 3863519 h 7031915"/>
                <a:gd name="connsiteX29" fmla="*/ 115722 w 8033654"/>
                <a:gd name="connsiteY29" fmla="*/ 3863518 h 7031915"/>
                <a:gd name="connsiteX30" fmla="*/ 29470 w 8033654"/>
                <a:gd name="connsiteY30" fmla="*/ 3691014 h 7031915"/>
                <a:gd name="connsiteX31" fmla="*/ 11962 w 8033654"/>
                <a:gd name="connsiteY31" fmla="*/ 3634608 h 7031915"/>
                <a:gd name="connsiteX32" fmla="*/ 0 w 8033654"/>
                <a:gd name="connsiteY32" fmla="*/ 3515957 h 7031915"/>
                <a:gd name="connsiteX33" fmla="*/ 11962 w 8033654"/>
                <a:gd name="connsiteY33" fmla="*/ 3397306 h 7031915"/>
                <a:gd name="connsiteX34" fmla="*/ 29470 w 8033654"/>
                <a:gd name="connsiteY34" fmla="*/ 3340901 h 7031915"/>
                <a:gd name="connsiteX35" fmla="*/ 115722 w 8033654"/>
                <a:gd name="connsiteY35" fmla="*/ 3168396 h 7031915"/>
                <a:gd name="connsiteX36" fmla="*/ 115723 w 8033654"/>
                <a:gd name="connsiteY36" fmla="*/ 3168396 h 7031915"/>
                <a:gd name="connsiteX37" fmla="*/ 1508796 w 8033654"/>
                <a:gd name="connsiteY37" fmla="*/ 382255 h 7031915"/>
                <a:gd name="connsiteX38" fmla="*/ 1570174 w 8033654"/>
                <a:gd name="connsiteY38" fmla="*/ 259499 h 7031915"/>
                <a:gd name="connsiteX39" fmla="*/ 1642008 w 8033654"/>
                <a:gd name="connsiteY39" fmla="*/ 172435 h 7031915"/>
                <a:gd name="connsiteX40" fmla="*/ 1939656 w 8033654"/>
                <a:gd name="connsiteY40" fmla="*/ 11959 h 7031915"/>
                <a:gd name="connsiteX41" fmla="*/ 2058287 w 8033654"/>
                <a:gd name="connsiteY41" fmla="*/ 0 h 7031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033654" h="7031915">
                  <a:moveTo>
                    <a:pt x="2058287" y="0"/>
                  </a:moveTo>
                  <a:lnTo>
                    <a:pt x="2058326" y="0"/>
                  </a:lnTo>
                  <a:lnTo>
                    <a:pt x="5971699" y="0"/>
                  </a:lnTo>
                  <a:lnTo>
                    <a:pt x="5971700" y="0"/>
                  </a:lnTo>
                  <a:lnTo>
                    <a:pt x="5971740" y="0"/>
                  </a:lnTo>
                  <a:lnTo>
                    <a:pt x="6090371" y="11959"/>
                  </a:lnTo>
                  <a:cubicBezTo>
                    <a:pt x="6190975" y="32545"/>
                    <a:pt x="6282232" y="78792"/>
                    <a:pt x="6357004" y="143562"/>
                  </a:cubicBezTo>
                  <a:lnTo>
                    <a:pt x="6421756" y="209878"/>
                  </a:lnTo>
                  <a:lnTo>
                    <a:pt x="6426018" y="214243"/>
                  </a:lnTo>
                  <a:lnTo>
                    <a:pt x="7949332" y="3216682"/>
                  </a:lnTo>
                  <a:lnTo>
                    <a:pt x="7992299" y="3302616"/>
                  </a:lnTo>
                  <a:lnTo>
                    <a:pt x="8021693" y="3397306"/>
                  </a:lnTo>
                  <a:cubicBezTo>
                    <a:pt x="8029535" y="3435632"/>
                    <a:pt x="8033654" y="3475313"/>
                    <a:pt x="8033654" y="3515957"/>
                  </a:cubicBezTo>
                  <a:cubicBezTo>
                    <a:pt x="8033654" y="3556601"/>
                    <a:pt x="8029535" y="3596283"/>
                    <a:pt x="8021693" y="3634608"/>
                  </a:cubicBezTo>
                  <a:lnTo>
                    <a:pt x="7992299" y="3729298"/>
                  </a:lnTo>
                  <a:lnTo>
                    <a:pt x="7949332" y="3815232"/>
                  </a:lnTo>
                  <a:lnTo>
                    <a:pt x="6482456" y="6736229"/>
                  </a:lnTo>
                  <a:cubicBezTo>
                    <a:pt x="6399753" y="6880056"/>
                    <a:pt x="6258044" y="6985646"/>
                    <a:pt x="6090371" y="7019956"/>
                  </a:cubicBezTo>
                  <a:lnTo>
                    <a:pt x="5971740" y="7031915"/>
                  </a:lnTo>
                  <a:lnTo>
                    <a:pt x="5971700" y="7031915"/>
                  </a:lnTo>
                  <a:lnTo>
                    <a:pt x="2058326" y="7031915"/>
                  </a:lnTo>
                  <a:lnTo>
                    <a:pt x="2058326" y="7031915"/>
                  </a:lnTo>
                  <a:lnTo>
                    <a:pt x="2058286" y="7031915"/>
                  </a:lnTo>
                  <a:lnTo>
                    <a:pt x="1939655" y="7019956"/>
                  </a:lnTo>
                  <a:cubicBezTo>
                    <a:pt x="1824680" y="6996429"/>
                    <a:pt x="1721912" y="6939386"/>
                    <a:pt x="1642007" y="6859480"/>
                  </a:cubicBezTo>
                  <a:lnTo>
                    <a:pt x="1570173" y="6772417"/>
                  </a:lnTo>
                  <a:lnTo>
                    <a:pt x="1508795" y="6649661"/>
                  </a:lnTo>
                  <a:cubicBezTo>
                    <a:pt x="1508795" y="6649660"/>
                    <a:pt x="1508794" y="6649658"/>
                    <a:pt x="1508794" y="6649657"/>
                  </a:cubicBezTo>
                  <a:lnTo>
                    <a:pt x="115723" y="3863519"/>
                  </a:lnTo>
                  <a:lnTo>
                    <a:pt x="115722" y="3863518"/>
                  </a:lnTo>
                  <a:lnTo>
                    <a:pt x="29470" y="3691014"/>
                  </a:lnTo>
                  <a:lnTo>
                    <a:pt x="11962" y="3634608"/>
                  </a:lnTo>
                  <a:cubicBezTo>
                    <a:pt x="4119" y="3596283"/>
                    <a:pt x="0" y="3556601"/>
                    <a:pt x="0" y="3515957"/>
                  </a:cubicBezTo>
                  <a:cubicBezTo>
                    <a:pt x="0" y="3475313"/>
                    <a:pt x="4119" y="3435632"/>
                    <a:pt x="11962" y="3397306"/>
                  </a:cubicBezTo>
                  <a:lnTo>
                    <a:pt x="29470" y="3340901"/>
                  </a:lnTo>
                  <a:lnTo>
                    <a:pt x="115722" y="3168396"/>
                  </a:lnTo>
                  <a:lnTo>
                    <a:pt x="115723" y="3168396"/>
                  </a:lnTo>
                  <a:lnTo>
                    <a:pt x="1508796" y="382255"/>
                  </a:lnTo>
                  <a:lnTo>
                    <a:pt x="1570174" y="259499"/>
                  </a:lnTo>
                  <a:lnTo>
                    <a:pt x="1642008" y="172435"/>
                  </a:lnTo>
                  <a:cubicBezTo>
                    <a:pt x="1721913" y="92530"/>
                    <a:pt x="1824680" y="35486"/>
                    <a:pt x="1939656" y="11959"/>
                  </a:cubicBezTo>
                  <a:lnTo>
                    <a:pt x="2058287" y="0"/>
                  </a:lnTo>
                  <a:close/>
                </a:path>
              </a:pathLst>
            </a:custGeom>
            <a:noFill/>
            <a:ln w="76200">
              <a:solidFill>
                <a:schemeClr val="accent6"/>
              </a:solidFill>
            </a:ln>
            <a:effectLst>
              <a:outerShdw blurRad="368300" sx="102000" sy="102000" algn="ctr"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3" name="椭圆 36"/>
            <p:cNvSpPr/>
            <p:nvPr/>
          </p:nvSpPr>
          <p:spPr>
            <a:xfrm>
              <a:off x="5793244" y="3328113"/>
              <a:ext cx="640948" cy="676558"/>
            </a:xfrm>
            <a:custGeom>
              <a:avLst/>
              <a:gdLst>
                <a:gd name="T0" fmla="*/ 238 w 242"/>
                <a:gd name="T1" fmla="*/ 221 h 256"/>
                <a:gd name="T2" fmla="*/ 216 w 242"/>
                <a:gd name="T3" fmla="*/ 204 h 256"/>
                <a:gd name="T4" fmla="*/ 200 w 242"/>
                <a:gd name="T5" fmla="*/ 206 h 256"/>
                <a:gd name="T6" fmla="*/ 199 w 242"/>
                <a:gd name="T7" fmla="*/ 217 h 256"/>
                <a:gd name="T8" fmla="*/ 161 w 242"/>
                <a:gd name="T9" fmla="*/ 217 h 256"/>
                <a:gd name="T10" fmla="*/ 231 w 242"/>
                <a:gd name="T11" fmla="*/ 14 h 256"/>
                <a:gd name="T12" fmla="*/ 222 w 242"/>
                <a:gd name="T13" fmla="*/ 1 h 256"/>
                <a:gd name="T14" fmla="*/ 209 w 242"/>
                <a:gd name="T15" fmla="*/ 10 h 256"/>
                <a:gd name="T16" fmla="*/ 133 w 242"/>
                <a:gd name="T17" fmla="*/ 212 h 256"/>
                <a:gd name="T18" fmla="*/ 130 w 242"/>
                <a:gd name="T19" fmla="*/ 213 h 256"/>
                <a:gd name="T20" fmla="*/ 130 w 242"/>
                <a:gd name="T21" fmla="*/ 44 h 256"/>
                <a:gd name="T22" fmla="*/ 136 w 242"/>
                <a:gd name="T23" fmla="*/ 46 h 256"/>
                <a:gd name="T24" fmla="*/ 142 w 242"/>
                <a:gd name="T25" fmla="*/ 44 h 256"/>
                <a:gd name="T26" fmla="*/ 145 w 242"/>
                <a:gd name="T27" fmla="*/ 28 h 256"/>
                <a:gd name="T28" fmla="*/ 129 w 242"/>
                <a:gd name="T29" fmla="*/ 6 h 256"/>
                <a:gd name="T30" fmla="*/ 120 w 242"/>
                <a:gd name="T31" fmla="*/ 2 h 256"/>
                <a:gd name="T32" fmla="*/ 111 w 242"/>
                <a:gd name="T33" fmla="*/ 6 h 256"/>
                <a:gd name="T34" fmla="*/ 94 w 242"/>
                <a:gd name="T35" fmla="*/ 28 h 256"/>
                <a:gd name="T36" fmla="*/ 97 w 242"/>
                <a:gd name="T37" fmla="*/ 43 h 256"/>
                <a:gd name="T38" fmla="*/ 108 w 242"/>
                <a:gd name="T39" fmla="*/ 44 h 256"/>
                <a:gd name="T40" fmla="*/ 108 w 242"/>
                <a:gd name="T41" fmla="*/ 213 h 256"/>
                <a:gd name="T42" fmla="*/ 23 w 242"/>
                <a:gd name="T43" fmla="*/ 10 h 256"/>
                <a:gd name="T44" fmla="*/ 10 w 242"/>
                <a:gd name="T45" fmla="*/ 1 h 256"/>
                <a:gd name="T46" fmla="*/ 1 w 242"/>
                <a:gd name="T47" fmla="*/ 14 h 256"/>
                <a:gd name="T48" fmla="*/ 29 w 242"/>
                <a:gd name="T49" fmla="*/ 122 h 256"/>
                <a:gd name="T50" fmla="*/ 76 w 242"/>
                <a:gd name="T51" fmla="*/ 217 h 256"/>
                <a:gd name="T52" fmla="*/ 12 w 242"/>
                <a:gd name="T53" fmla="*/ 217 h 256"/>
                <a:gd name="T54" fmla="*/ 1 w 242"/>
                <a:gd name="T55" fmla="*/ 228 h 256"/>
                <a:gd name="T56" fmla="*/ 12 w 242"/>
                <a:gd name="T57" fmla="*/ 239 h 256"/>
                <a:gd name="T58" fmla="*/ 200 w 242"/>
                <a:gd name="T59" fmla="*/ 239 h 256"/>
                <a:gd name="T60" fmla="*/ 200 w 242"/>
                <a:gd name="T61" fmla="*/ 252 h 256"/>
                <a:gd name="T62" fmla="*/ 209 w 242"/>
                <a:gd name="T63" fmla="*/ 256 h 256"/>
                <a:gd name="T64" fmla="*/ 216 w 242"/>
                <a:gd name="T65" fmla="*/ 254 h 256"/>
                <a:gd name="T66" fmla="*/ 238 w 242"/>
                <a:gd name="T67" fmla="*/ 238 h 256"/>
                <a:gd name="T68" fmla="*/ 242 w 242"/>
                <a:gd name="T69" fmla="*/ 229 h 256"/>
                <a:gd name="T70" fmla="*/ 238 w 242"/>
                <a:gd name="T71" fmla="*/ 221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2" h="256">
                  <a:moveTo>
                    <a:pt x="238" y="221"/>
                  </a:moveTo>
                  <a:cubicBezTo>
                    <a:pt x="216" y="204"/>
                    <a:pt x="216" y="204"/>
                    <a:pt x="216" y="204"/>
                  </a:cubicBezTo>
                  <a:cubicBezTo>
                    <a:pt x="211" y="200"/>
                    <a:pt x="204" y="201"/>
                    <a:pt x="200" y="206"/>
                  </a:cubicBezTo>
                  <a:cubicBezTo>
                    <a:pt x="198" y="209"/>
                    <a:pt x="198" y="213"/>
                    <a:pt x="199" y="217"/>
                  </a:cubicBezTo>
                  <a:cubicBezTo>
                    <a:pt x="161" y="217"/>
                    <a:pt x="161" y="217"/>
                    <a:pt x="161" y="217"/>
                  </a:cubicBezTo>
                  <a:cubicBezTo>
                    <a:pt x="190" y="185"/>
                    <a:pt x="214" y="117"/>
                    <a:pt x="231" y="14"/>
                  </a:cubicBezTo>
                  <a:cubicBezTo>
                    <a:pt x="232" y="8"/>
                    <a:pt x="228" y="2"/>
                    <a:pt x="222" y="1"/>
                  </a:cubicBezTo>
                  <a:cubicBezTo>
                    <a:pt x="216" y="0"/>
                    <a:pt x="210" y="4"/>
                    <a:pt x="209" y="10"/>
                  </a:cubicBezTo>
                  <a:cubicBezTo>
                    <a:pt x="185" y="161"/>
                    <a:pt x="151" y="201"/>
                    <a:pt x="133" y="212"/>
                  </a:cubicBezTo>
                  <a:cubicBezTo>
                    <a:pt x="132" y="212"/>
                    <a:pt x="131" y="213"/>
                    <a:pt x="130" y="213"/>
                  </a:cubicBezTo>
                  <a:cubicBezTo>
                    <a:pt x="130" y="44"/>
                    <a:pt x="130" y="44"/>
                    <a:pt x="130" y="44"/>
                  </a:cubicBezTo>
                  <a:cubicBezTo>
                    <a:pt x="132" y="45"/>
                    <a:pt x="134" y="46"/>
                    <a:pt x="136" y="46"/>
                  </a:cubicBezTo>
                  <a:cubicBezTo>
                    <a:pt x="138" y="46"/>
                    <a:pt x="141" y="45"/>
                    <a:pt x="142" y="44"/>
                  </a:cubicBezTo>
                  <a:cubicBezTo>
                    <a:pt x="147" y="40"/>
                    <a:pt x="148" y="33"/>
                    <a:pt x="145" y="28"/>
                  </a:cubicBezTo>
                  <a:cubicBezTo>
                    <a:pt x="129" y="6"/>
                    <a:pt x="129" y="6"/>
                    <a:pt x="129" y="6"/>
                  </a:cubicBezTo>
                  <a:cubicBezTo>
                    <a:pt x="127" y="3"/>
                    <a:pt x="124" y="2"/>
                    <a:pt x="120" y="2"/>
                  </a:cubicBezTo>
                  <a:cubicBezTo>
                    <a:pt x="117" y="2"/>
                    <a:pt x="113" y="3"/>
                    <a:pt x="111" y="6"/>
                  </a:cubicBezTo>
                  <a:cubicBezTo>
                    <a:pt x="94" y="28"/>
                    <a:pt x="94" y="28"/>
                    <a:pt x="94" y="28"/>
                  </a:cubicBezTo>
                  <a:cubicBezTo>
                    <a:pt x="91" y="33"/>
                    <a:pt x="92" y="40"/>
                    <a:pt x="97" y="43"/>
                  </a:cubicBezTo>
                  <a:cubicBezTo>
                    <a:pt x="100" y="46"/>
                    <a:pt x="105" y="46"/>
                    <a:pt x="108" y="44"/>
                  </a:cubicBezTo>
                  <a:cubicBezTo>
                    <a:pt x="108" y="213"/>
                    <a:pt x="108" y="213"/>
                    <a:pt x="108" y="213"/>
                  </a:cubicBezTo>
                  <a:cubicBezTo>
                    <a:pt x="72" y="202"/>
                    <a:pt x="37" y="90"/>
                    <a:pt x="23" y="10"/>
                  </a:cubicBezTo>
                  <a:cubicBezTo>
                    <a:pt x="22" y="4"/>
                    <a:pt x="16" y="0"/>
                    <a:pt x="10" y="1"/>
                  </a:cubicBezTo>
                  <a:cubicBezTo>
                    <a:pt x="4" y="2"/>
                    <a:pt x="0" y="8"/>
                    <a:pt x="1" y="14"/>
                  </a:cubicBezTo>
                  <a:cubicBezTo>
                    <a:pt x="2" y="16"/>
                    <a:pt x="11" y="69"/>
                    <a:pt x="29" y="122"/>
                  </a:cubicBezTo>
                  <a:cubicBezTo>
                    <a:pt x="44" y="167"/>
                    <a:pt x="59" y="199"/>
                    <a:pt x="76" y="217"/>
                  </a:cubicBezTo>
                  <a:cubicBezTo>
                    <a:pt x="12" y="217"/>
                    <a:pt x="12" y="217"/>
                    <a:pt x="12" y="217"/>
                  </a:cubicBezTo>
                  <a:cubicBezTo>
                    <a:pt x="6" y="217"/>
                    <a:pt x="1" y="222"/>
                    <a:pt x="1" y="228"/>
                  </a:cubicBezTo>
                  <a:cubicBezTo>
                    <a:pt x="1" y="234"/>
                    <a:pt x="6" y="239"/>
                    <a:pt x="12" y="239"/>
                  </a:cubicBezTo>
                  <a:cubicBezTo>
                    <a:pt x="200" y="239"/>
                    <a:pt x="200" y="239"/>
                    <a:pt x="200" y="239"/>
                  </a:cubicBezTo>
                  <a:cubicBezTo>
                    <a:pt x="198" y="243"/>
                    <a:pt x="197" y="248"/>
                    <a:pt x="200" y="252"/>
                  </a:cubicBezTo>
                  <a:cubicBezTo>
                    <a:pt x="202" y="255"/>
                    <a:pt x="206" y="256"/>
                    <a:pt x="209" y="256"/>
                  </a:cubicBezTo>
                  <a:cubicBezTo>
                    <a:pt x="211" y="256"/>
                    <a:pt x="214" y="256"/>
                    <a:pt x="216" y="254"/>
                  </a:cubicBezTo>
                  <a:cubicBezTo>
                    <a:pt x="238" y="238"/>
                    <a:pt x="238" y="238"/>
                    <a:pt x="238" y="238"/>
                  </a:cubicBezTo>
                  <a:cubicBezTo>
                    <a:pt x="241" y="236"/>
                    <a:pt x="242" y="233"/>
                    <a:pt x="242" y="229"/>
                  </a:cubicBezTo>
                  <a:cubicBezTo>
                    <a:pt x="242" y="226"/>
                    <a:pt x="241" y="223"/>
                    <a:pt x="238" y="221"/>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9" name="组合 48"/>
          <p:cNvGrpSpPr/>
          <p:nvPr/>
        </p:nvGrpSpPr>
        <p:grpSpPr>
          <a:xfrm>
            <a:off x="8603971" y="3034333"/>
            <a:ext cx="1444203" cy="1264118"/>
            <a:chOff x="8603971" y="3034333"/>
            <a:chExt cx="1444203" cy="1264118"/>
          </a:xfrm>
        </p:grpSpPr>
        <p:sp>
          <p:nvSpPr>
            <p:cNvPr id="8" name="任意多边形: 形状 7"/>
            <p:cNvSpPr/>
            <p:nvPr/>
          </p:nvSpPr>
          <p:spPr>
            <a:xfrm rot="10800000">
              <a:off x="8603971" y="3034333"/>
              <a:ext cx="1444203" cy="1264118"/>
            </a:xfrm>
            <a:custGeom>
              <a:avLst/>
              <a:gdLst>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6753 w 8033654"/>
                <a:gd name="connsiteY5" fmla="*/ 467828 h 7031915"/>
                <a:gd name="connsiteX6" fmla="*/ 6540064 w 8033654"/>
                <a:gd name="connsiteY6" fmla="*/ 434562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363588 w 8033654"/>
                <a:gd name="connsiteY37" fmla="*/ 6946684 h 7031915"/>
                <a:gd name="connsiteX38" fmla="*/ 2418335 w 8033654"/>
                <a:gd name="connsiteY38" fmla="*/ 6906767 h 7031915"/>
                <a:gd name="connsiteX39" fmla="*/ 2418334 w 8033654"/>
                <a:gd name="connsiteY39" fmla="*/ 6906767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418334 w 8033654"/>
                <a:gd name="connsiteY42" fmla="*/ 6906767 h 7031915"/>
                <a:gd name="connsiteX43" fmla="*/ 2176957 w 8033654"/>
                <a:gd name="connsiteY43" fmla="*/ 7019956 h 7031915"/>
                <a:gd name="connsiteX44" fmla="*/ 2058326 w 8033654"/>
                <a:gd name="connsiteY44" fmla="*/ 7031915 h 7031915"/>
                <a:gd name="connsiteX45" fmla="*/ 2058286 w 8033654"/>
                <a:gd name="connsiteY45" fmla="*/ 7031915 h 7031915"/>
                <a:gd name="connsiteX46" fmla="*/ 1939655 w 8033654"/>
                <a:gd name="connsiteY46" fmla="*/ 7019956 h 7031915"/>
                <a:gd name="connsiteX47" fmla="*/ 1642007 w 8033654"/>
                <a:gd name="connsiteY47" fmla="*/ 6859480 h 7031915"/>
                <a:gd name="connsiteX48" fmla="*/ 1570173 w 8033654"/>
                <a:gd name="connsiteY48" fmla="*/ 6772417 h 7031915"/>
                <a:gd name="connsiteX49" fmla="*/ 1508795 w 8033654"/>
                <a:gd name="connsiteY49" fmla="*/ 6649661 h 7031915"/>
                <a:gd name="connsiteX50" fmla="*/ 1508794 w 8033654"/>
                <a:gd name="connsiteY50" fmla="*/ 6649657 h 7031915"/>
                <a:gd name="connsiteX51" fmla="*/ 115723 w 8033654"/>
                <a:gd name="connsiteY51" fmla="*/ 3863519 h 7031915"/>
                <a:gd name="connsiteX52" fmla="*/ 115722 w 8033654"/>
                <a:gd name="connsiteY52" fmla="*/ 3863518 h 7031915"/>
                <a:gd name="connsiteX53" fmla="*/ 29470 w 8033654"/>
                <a:gd name="connsiteY53" fmla="*/ 3691014 h 7031915"/>
                <a:gd name="connsiteX54" fmla="*/ 11962 w 8033654"/>
                <a:gd name="connsiteY54" fmla="*/ 3634608 h 7031915"/>
                <a:gd name="connsiteX55" fmla="*/ 0 w 8033654"/>
                <a:gd name="connsiteY55" fmla="*/ 3515957 h 7031915"/>
                <a:gd name="connsiteX56" fmla="*/ 11962 w 8033654"/>
                <a:gd name="connsiteY56" fmla="*/ 3397306 h 7031915"/>
                <a:gd name="connsiteX57" fmla="*/ 29470 w 8033654"/>
                <a:gd name="connsiteY57" fmla="*/ 3340901 h 7031915"/>
                <a:gd name="connsiteX58" fmla="*/ 115722 w 8033654"/>
                <a:gd name="connsiteY58" fmla="*/ 3168396 h 7031915"/>
                <a:gd name="connsiteX59" fmla="*/ 115723 w 8033654"/>
                <a:gd name="connsiteY59" fmla="*/ 3168396 h 7031915"/>
                <a:gd name="connsiteX60" fmla="*/ 1508796 w 8033654"/>
                <a:gd name="connsiteY60" fmla="*/ 382255 h 7031915"/>
                <a:gd name="connsiteX61" fmla="*/ 1570174 w 8033654"/>
                <a:gd name="connsiteY61" fmla="*/ 259499 h 7031915"/>
                <a:gd name="connsiteX62" fmla="*/ 1642008 w 8033654"/>
                <a:gd name="connsiteY62" fmla="*/ 172435 h 7031915"/>
                <a:gd name="connsiteX63" fmla="*/ 1939656 w 8033654"/>
                <a:gd name="connsiteY63" fmla="*/ 11959 h 7031915"/>
                <a:gd name="connsiteX64" fmla="*/ 2058287 w 8033654"/>
                <a:gd name="connsiteY64"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176957 w 8033654"/>
                <a:gd name="connsiteY42" fmla="*/ 7019956 h 7031915"/>
                <a:gd name="connsiteX43" fmla="*/ 2058326 w 8033654"/>
                <a:gd name="connsiteY43" fmla="*/ 7031915 h 7031915"/>
                <a:gd name="connsiteX44" fmla="*/ 2058286 w 8033654"/>
                <a:gd name="connsiteY44" fmla="*/ 7031915 h 7031915"/>
                <a:gd name="connsiteX45" fmla="*/ 1939655 w 8033654"/>
                <a:gd name="connsiteY45" fmla="*/ 7019956 h 7031915"/>
                <a:gd name="connsiteX46" fmla="*/ 1642007 w 8033654"/>
                <a:gd name="connsiteY46" fmla="*/ 6859480 h 7031915"/>
                <a:gd name="connsiteX47" fmla="*/ 1570173 w 8033654"/>
                <a:gd name="connsiteY47" fmla="*/ 6772417 h 7031915"/>
                <a:gd name="connsiteX48" fmla="*/ 1508795 w 8033654"/>
                <a:gd name="connsiteY48" fmla="*/ 6649661 h 7031915"/>
                <a:gd name="connsiteX49" fmla="*/ 1508794 w 8033654"/>
                <a:gd name="connsiteY49" fmla="*/ 6649657 h 7031915"/>
                <a:gd name="connsiteX50" fmla="*/ 115723 w 8033654"/>
                <a:gd name="connsiteY50" fmla="*/ 3863519 h 7031915"/>
                <a:gd name="connsiteX51" fmla="*/ 115722 w 8033654"/>
                <a:gd name="connsiteY51" fmla="*/ 3863518 h 7031915"/>
                <a:gd name="connsiteX52" fmla="*/ 29470 w 8033654"/>
                <a:gd name="connsiteY52" fmla="*/ 3691014 h 7031915"/>
                <a:gd name="connsiteX53" fmla="*/ 11962 w 8033654"/>
                <a:gd name="connsiteY53" fmla="*/ 3634608 h 7031915"/>
                <a:gd name="connsiteX54" fmla="*/ 0 w 8033654"/>
                <a:gd name="connsiteY54" fmla="*/ 3515957 h 7031915"/>
                <a:gd name="connsiteX55" fmla="*/ 11962 w 8033654"/>
                <a:gd name="connsiteY55" fmla="*/ 3397306 h 7031915"/>
                <a:gd name="connsiteX56" fmla="*/ 29470 w 8033654"/>
                <a:gd name="connsiteY56" fmla="*/ 3340901 h 7031915"/>
                <a:gd name="connsiteX57" fmla="*/ 115722 w 8033654"/>
                <a:gd name="connsiteY57" fmla="*/ 3168396 h 7031915"/>
                <a:gd name="connsiteX58" fmla="*/ 115723 w 8033654"/>
                <a:gd name="connsiteY58" fmla="*/ 3168396 h 7031915"/>
                <a:gd name="connsiteX59" fmla="*/ 1508796 w 8033654"/>
                <a:gd name="connsiteY59" fmla="*/ 382255 h 7031915"/>
                <a:gd name="connsiteX60" fmla="*/ 1570174 w 8033654"/>
                <a:gd name="connsiteY60" fmla="*/ 259499 h 7031915"/>
                <a:gd name="connsiteX61" fmla="*/ 1642008 w 8033654"/>
                <a:gd name="connsiteY61" fmla="*/ 172435 h 7031915"/>
                <a:gd name="connsiteX62" fmla="*/ 1939656 w 8033654"/>
                <a:gd name="connsiteY62" fmla="*/ 11959 h 7031915"/>
                <a:gd name="connsiteX63" fmla="*/ 2058287 w 8033654"/>
                <a:gd name="connsiteY63"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62" fmla="*/ 2058287 w 8033654"/>
                <a:gd name="connsiteY62"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176957 w 8033654"/>
                <a:gd name="connsiteY40" fmla="*/ 7019956 h 7031915"/>
                <a:gd name="connsiteX41" fmla="*/ 2058326 w 8033654"/>
                <a:gd name="connsiteY41" fmla="*/ 7031915 h 7031915"/>
                <a:gd name="connsiteX42" fmla="*/ 2058286 w 8033654"/>
                <a:gd name="connsiteY42" fmla="*/ 7031915 h 7031915"/>
                <a:gd name="connsiteX43" fmla="*/ 1939655 w 8033654"/>
                <a:gd name="connsiteY43" fmla="*/ 7019956 h 7031915"/>
                <a:gd name="connsiteX44" fmla="*/ 1642007 w 8033654"/>
                <a:gd name="connsiteY44" fmla="*/ 6859480 h 7031915"/>
                <a:gd name="connsiteX45" fmla="*/ 1570173 w 8033654"/>
                <a:gd name="connsiteY45" fmla="*/ 6772417 h 7031915"/>
                <a:gd name="connsiteX46" fmla="*/ 1508795 w 8033654"/>
                <a:gd name="connsiteY46" fmla="*/ 6649661 h 7031915"/>
                <a:gd name="connsiteX47" fmla="*/ 1508794 w 8033654"/>
                <a:gd name="connsiteY47" fmla="*/ 6649657 h 7031915"/>
                <a:gd name="connsiteX48" fmla="*/ 115723 w 8033654"/>
                <a:gd name="connsiteY48" fmla="*/ 3863519 h 7031915"/>
                <a:gd name="connsiteX49" fmla="*/ 115722 w 8033654"/>
                <a:gd name="connsiteY49" fmla="*/ 3863518 h 7031915"/>
                <a:gd name="connsiteX50" fmla="*/ 29470 w 8033654"/>
                <a:gd name="connsiteY50" fmla="*/ 3691014 h 7031915"/>
                <a:gd name="connsiteX51" fmla="*/ 11962 w 8033654"/>
                <a:gd name="connsiteY51" fmla="*/ 3634608 h 7031915"/>
                <a:gd name="connsiteX52" fmla="*/ 0 w 8033654"/>
                <a:gd name="connsiteY52" fmla="*/ 3515957 h 7031915"/>
                <a:gd name="connsiteX53" fmla="*/ 11962 w 8033654"/>
                <a:gd name="connsiteY53" fmla="*/ 3397306 h 7031915"/>
                <a:gd name="connsiteX54" fmla="*/ 29470 w 8033654"/>
                <a:gd name="connsiteY54" fmla="*/ 3340901 h 7031915"/>
                <a:gd name="connsiteX55" fmla="*/ 115722 w 8033654"/>
                <a:gd name="connsiteY55" fmla="*/ 3168396 h 7031915"/>
                <a:gd name="connsiteX56" fmla="*/ 115723 w 8033654"/>
                <a:gd name="connsiteY56" fmla="*/ 3168396 h 7031915"/>
                <a:gd name="connsiteX57" fmla="*/ 1508796 w 8033654"/>
                <a:gd name="connsiteY57" fmla="*/ 382255 h 7031915"/>
                <a:gd name="connsiteX58" fmla="*/ 1570174 w 8033654"/>
                <a:gd name="connsiteY58" fmla="*/ 259499 h 7031915"/>
                <a:gd name="connsiteX59" fmla="*/ 1642008 w 8033654"/>
                <a:gd name="connsiteY59" fmla="*/ 172435 h 7031915"/>
                <a:gd name="connsiteX60" fmla="*/ 1939656 w 8033654"/>
                <a:gd name="connsiteY60" fmla="*/ 11959 h 7031915"/>
                <a:gd name="connsiteX61" fmla="*/ 2058287 w 8033654"/>
                <a:gd name="connsiteY61"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0064 w 8033654"/>
                <a:gd name="connsiteY6" fmla="*/ 434562 h 7031915"/>
                <a:gd name="connsiteX7" fmla="*/ 6529086 w 8033654"/>
                <a:gd name="connsiteY7" fmla="*/ 402424 h 7031915"/>
                <a:gd name="connsiteX8" fmla="*/ 6482461 w 8033654"/>
                <a:gd name="connsiteY8" fmla="*/ 295697 h 7031915"/>
                <a:gd name="connsiteX9" fmla="*/ 6520430 w 8033654"/>
                <a:gd name="connsiteY9" fmla="*/ 377086 h 7031915"/>
                <a:gd name="connsiteX10" fmla="*/ 6515577 w 8033654"/>
                <a:gd name="connsiteY10" fmla="*/ 362878 h 7031915"/>
                <a:gd name="connsiteX11" fmla="*/ 6482461 w 8033654"/>
                <a:gd name="connsiteY11" fmla="*/ 295697 h 7031915"/>
                <a:gd name="connsiteX12" fmla="*/ 2058287 w 8033654"/>
                <a:gd name="connsiteY12" fmla="*/ 0 h 7031915"/>
                <a:gd name="connsiteX13" fmla="*/ 2058326 w 8033654"/>
                <a:gd name="connsiteY13" fmla="*/ 0 h 7031915"/>
                <a:gd name="connsiteX14" fmla="*/ 5971699 w 8033654"/>
                <a:gd name="connsiteY14" fmla="*/ 0 h 7031915"/>
                <a:gd name="connsiteX15" fmla="*/ 5971700 w 8033654"/>
                <a:gd name="connsiteY15" fmla="*/ 0 h 7031915"/>
                <a:gd name="connsiteX16" fmla="*/ 5971740 w 8033654"/>
                <a:gd name="connsiteY16" fmla="*/ 0 h 7031915"/>
                <a:gd name="connsiteX17" fmla="*/ 6090371 w 8033654"/>
                <a:gd name="connsiteY17" fmla="*/ 11959 h 7031915"/>
                <a:gd name="connsiteX18" fmla="*/ 6357004 w 8033654"/>
                <a:gd name="connsiteY18" fmla="*/ 143562 h 7031915"/>
                <a:gd name="connsiteX19" fmla="*/ 6421756 w 8033654"/>
                <a:gd name="connsiteY19" fmla="*/ 209878 h 7031915"/>
                <a:gd name="connsiteX20" fmla="*/ 6426018 w 8033654"/>
                <a:gd name="connsiteY20" fmla="*/ 214243 h 7031915"/>
                <a:gd name="connsiteX21" fmla="*/ 6463356 w 8033654"/>
                <a:gd name="connsiteY21" fmla="*/ 268125 h 7031915"/>
                <a:gd name="connsiteX22" fmla="*/ 6480094 w 8033654"/>
                <a:gd name="connsiteY22" fmla="*/ 292278 h 7031915"/>
                <a:gd name="connsiteX23" fmla="*/ 6490605 w 8033654"/>
                <a:gd name="connsiteY23" fmla="*/ 298322 h 7031915"/>
                <a:gd name="connsiteX24" fmla="*/ 7949332 w 8033654"/>
                <a:gd name="connsiteY24" fmla="*/ 3216682 h 7031915"/>
                <a:gd name="connsiteX25" fmla="*/ 7992299 w 8033654"/>
                <a:gd name="connsiteY25" fmla="*/ 3302616 h 7031915"/>
                <a:gd name="connsiteX26" fmla="*/ 8021693 w 8033654"/>
                <a:gd name="connsiteY26" fmla="*/ 3397306 h 7031915"/>
                <a:gd name="connsiteX27" fmla="*/ 8033654 w 8033654"/>
                <a:gd name="connsiteY27" fmla="*/ 3515957 h 7031915"/>
                <a:gd name="connsiteX28" fmla="*/ 8021693 w 8033654"/>
                <a:gd name="connsiteY28" fmla="*/ 3634608 h 7031915"/>
                <a:gd name="connsiteX29" fmla="*/ 7992299 w 8033654"/>
                <a:gd name="connsiteY29" fmla="*/ 3729298 h 7031915"/>
                <a:gd name="connsiteX30" fmla="*/ 7949332 w 8033654"/>
                <a:gd name="connsiteY30" fmla="*/ 3815232 h 7031915"/>
                <a:gd name="connsiteX31" fmla="*/ 6535055 w 8033654"/>
                <a:gd name="connsiteY31" fmla="*/ 6638796 h 7031915"/>
                <a:gd name="connsiteX32" fmla="*/ 6524461 w 8033654"/>
                <a:gd name="connsiteY32" fmla="*/ 6646190 h 7031915"/>
                <a:gd name="connsiteX33" fmla="*/ 6482456 w 8033654"/>
                <a:gd name="connsiteY33" fmla="*/ 6736229 h 7031915"/>
                <a:gd name="connsiteX34" fmla="*/ 6090371 w 8033654"/>
                <a:gd name="connsiteY34" fmla="*/ 7019956 h 7031915"/>
                <a:gd name="connsiteX35" fmla="*/ 5971740 w 8033654"/>
                <a:gd name="connsiteY35" fmla="*/ 7031915 h 7031915"/>
                <a:gd name="connsiteX36" fmla="*/ 5971700 w 8033654"/>
                <a:gd name="connsiteY36" fmla="*/ 7031915 h 7031915"/>
                <a:gd name="connsiteX37" fmla="*/ 2058326 w 8033654"/>
                <a:gd name="connsiteY37" fmla="*/ 7031915 h 7031915"/>
                <a:gd name="connsiteX38" fmla="*/ 2176958 w 8033654"/>
                <a:gd name="connsiteY38" fmla="*/ 7019956 h 7031915"/>
                <a:gd name="connsiteX39" fmla="*/ 2176957 w 8033654"/>
                <a:gd name="connsiteY39" fmla="*/ 7019956 h 7031915"/>
                <a:gd name="connsiteX40" fmla="*/ 2058326 w 8033654"/>
                <a:gd name="connsiteY40" fmla="*/ 7031915 h 7031915"/>
                <a:gd name="connsiteX41" fmla="*/ 2058286 w 8033654"/>
                <a:gd name="connsiteY41" fmla="*/ 7031915 h 7031915"/>
                <a:gd name="connsiteX42" fmla="*/ 1939655 w 8033654"/>
                <a:gd name="connsiteY42" fmla="*/ 7019956 h 7031915"/>
                <a:gd name="connsiteX43" fmla="*/ 1642007 w 8033654"/>
                <a:gd name="connsiteY43" fmla="*/ 6859480 h 7031915"/>
                <a:gd name="connsiteX44" fmla="*/ 1570173 w 8033654"/>
                <a:gd name="connsiteY44" fmla="*/ 6772417 h 7031915"/>
                <a:gd name="connsiteX45" fmla="*/ 1508795 w 8033654"/>
                <a:gd name="connsiteY45" fmla="*/ 6649661 h 7031915"/>
                <a:gd name="connsiteX46" fmla="*/ 1508794 w 8033654"/>
                <a:gd name="connsiteY46" fmla="*/ 6649657 h 7031915"/>
                <a:gd name="connsiteX47" fmla="*/ 115723 w 8033654"/>
                <a:gd name="connsiteY47" fmla="*/ 3863519 h 7031915"/>
                <a:gd name="connsiteX48" fmla="*/ 115722 w 8033654"/>
                <a:gd name="connsiteY48" fmla="*/ 3863518 h 7031915"/>
                <a:gd name="connsiteX49" fmla="*/ 29470 w 8033654"/>
                <a:gd name="connsiteY49" fmla="*/ 3691014 h 7031915"/>
                <a:gd name="connsiteX50" fmla="*/ 11962 w 8033654"/>
                <a:gd name="connsiteY50" fmla="*/ 3634608 h 7031915"/>
                <a:gd name="connsiteX51" fmla="*/ 0 w 8033654"/>
                <a:gd name="connsiteY51" fmla="*/ 3515957 h 7031915"/>
                <a:gd name="connsiteX52" fmla="*/ 11962 w 8033654"/>
                <a:gd name="connsiteY52" fmla="*/ 3397306 h 7031915"/>
                <a:gd name="connsiteX53" fmla="*/ 29470 w 8033654"/>
                <a:gd name="connsiteY53" fmla="*/ 3340901 h 7031915"/>
                <a:gd name="connsiteX54" fmla="*/ 115722 w 8033654"/>
                <a:gd name="connsiteY54" fmla="*/ 3168396 h 7031915"/>
                <a:gd name="connsiteX55" fmla="*/ 115723 w 8033654"/>
                <a:gd name="connsiteY55" fmla="*/ 3168396 h 7031915"/>
                <a:gd name="connsiteX56" fmla="*/ 1508796 w 8033654"/>
                <a:gd name="connsiteY56" fmla="*/ 382255 h 7031915"/>
                <a:gd name="connsiteX57" fmla="*/ 1570174 w 8033654"/>
                <a:gd name="connsiteY57" fmla="*/ 259499 h 7031915"/>
                <a:gd name="connsiteX58" fmla="*/ 1642008 w 8033654"/>
                <a:gd name="connsiteY58" fmla="*/ 172435 h 7031915"/>
                <a:gd name="connsiteX59" fmla="*/ 1939656 w 8033654"/>
                <a:gd name="connsiteY59" fmla="*/ 11959 h 7031915"/>
                <a:gd name="connsiteX60" fmla="*/ 2058287 w 8033654"/>
                <a:gd name="connsiteY60" fmla="*/ 0 h 7031915"/>
                <a:gd name="connsiteX0" fmla="*/ 6555247 w 8033654"/>
                <a:gd name="connsiteY0" fmla="*/ 510071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0064 w 8033654"/>
                <a:gd name="connsiteY5" fmla="*/ 434562 h 7031915"/>
                <a:gd name="connsiteX6" fmla="*/ 6529086 w 8033654"/>
                <a:gd name="connsiteY6" fmla="*/ 402424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6482461 w 8033654"/>
                <a:gd name="connsiteY10" fmla="*/ 295697 h 7031915"/>
                <a:gd name="connsiteX11" fmla="*/ 2058287 w 8033654"/>
                <a:gd name="connsiteY11" fmla="*/ 0 h 7031915"/>
                <a:gd name="connsiteX12" fmla="*/ 2058326 w 8033654"/>
                <a:gd name="connsiteY12" fmla="*/ 0 h 7031915"/>
                <a:gd name="connsiteX13" fmla="*/ 5971699 w 8033654"/>
                <a:gd name="connsiteY13" fmla="*/ 0 h 7031915"/>
                <a:gd name="connsiteX14" fmla="*/ 5971700 w 8033654"/>
                <a:gd name="connsiteY14" fmla="*/ 0 h 7031915"/>
                <a:gd name="connsiteX15" fmla="*/ 5971740 w 8033654"/>
                <a:gd name="connsiteY15" fmla="*/ 0 h 7031915"/>
                <a:gd name="connsiteX16" fmla="*/ 6090371 w 8033654"/>
                <a:gd name="connsiteY16" fmla="*/ 11959 h 7031915"/>
                <a:gd name="connsiteX17" fmla="*/ 6357004 w 8033654"/>
                <a:gd name="connsiteY17" fmla="*/ 143562 h 7031915"/>
                <a:gd name="connsiteX18" fmla="*/ 6421756 w 8033654"/>
                <a:gd name="connsiteY18" fmla="*/ 209878 h 7031915"/>
                <a:gd name="connsiteX19" fmla="*/ 6426018 w 8033654"/>
                <a:gd name="connsiteY19" fmla="*/ 214243 h 7031915"/>
                <a:gd name="connsiteX20" fmla="*/ 6463356 w 8033654"/>
                <a:gd name="connsiteY20" fmla="*/ 268125 h 7031915"/>
                <a:gd name="connsiteX21" fmla="*/ 6480094 w 8033654"/>
                <a:gd name="connsiteY21" fmla="*/ 292278 h 7031915"/>
                <a:gd name="connsiteX22" fmla="*/ 6490605 w 8033654"/>
                <a:gd name="connsiteY22" fmla="*/ 298322 h 7031915"/>
                <a:gd name="connsiteX23" fmla="*/ 7949332 w 8033654"/>
                <a:gd name="connsiteY23" fmla="*/ 3216682 h 7031915"/>
                <a:gd name="connsiteX24" fmla="*/ 7992299 w 8033654"/>
                <a:gd name="connsiteY24" fmla="*/ 3302616 h 7031915"/>
                <a:gd name="connsiteX25" fmla="*/ 8021693 w 8033654"/>
                <a:gd name="connsiteY25" fmla="*/ 3397306 h 7031915"/>
                <a:gd name="connsiteX26" fmla="*/ 8033654 w 8033654"/>
                <a:gd name="connsiteY26" fmla="*/ 3515957 h 7031915"/>
                <a:gd name="connsiteX27" fmla="*/ 8021693 w 8033654"/>
                <a:gd name="connsiteY27" fmla="*/ 3634608 h 7031915"/>
                <a:gd name="connsiteX28" fmla="*/ 7992299 w 8033654"/>
                <a:gd name="connsiteY28" fmla="*/ 3729298 h 7031915"/>
                <a:gd name="connsiteX29" fmla="*/ 7949332 w 8033654"/>
                <a:gd name="connsiteY29" fmla="*/ 3815232 h 7031915"/>
                <a:gd name="connsiteX30" fmla="*/ 6535055 w 8033654"/>
                <a:gd name="connsiteY30" fmla="*/ 6638796 h 7031915"/>
                <a:gd name="connsiteX31" fmla="*/ 6524461 w 8033654"/>
                <a:gd name="connsiteY31" fmla="*/ 6646190 h 7031915"/>
                <a:gd name="connsiteX32" fmla="*/ 6482456 w 8033654"/>
                <a:gd name="connsiteY32" fmla="*/ 6736229 h 7031915"/>
                <a:gd name="connsiteX33" fmla="*/ 6090371 w 8033654"/>
                <a:gd name="connsiteY33" fmla="*/ 7019956 h 7031915"/>
                <a:gd name="connsiteX34" fmla="*/ 5971740 w 8033654"/>
                <a:gd name="connsiteY34" fmla="*/ 7031915 h 7031915"/>
                <a:gd name="connsiteX35" fmla="*/ 5971700 w 8033654"/>
                <a:gd name="connsiteY35" fmla="*/ 7031915 h 7031915"/>
                <a:gd name="connsiteX36" fmla="*/ 2058326 w 8033654"/>
                <a:gd name="connsiteY36" fmla="*/ 7031915 h 7031915"/>
                <a:gd name="connsiteX37" fmla="*/ 2176958 w 8033654"/>
                <a:gd name="connsiteY37" fmla="*/ 7019956 h 7031915"/>
                <a:gd name="connsiteX38" fmla="*/ 2176957 w 8033654"/>
                <a:gd name="connsiteY38" fmla="*/ 7019956 h 7031915"/>
                <a:gd name="connsiteX39" fmla="*/ 2058326 w 8033654"/>
                <a:gd name="connsiteY39" fmla="*/ 7031915 h 7031915"/>
                <a:gd name="connsiteX40" fmla="*/ 2058286 w 8033654"/>
                <a:gd name="connsiteY40" fmla="*/ 7031915 h 7031915"/>
                <a:gd name="connsiteX41" fmla="*/ 1939655 w 8033654"/>
                <a:gd name="connsiteY41" fmla="*/ 7019956 h 7031915"/>
                <a:gd name="connsiteX42" fmla="*/ 1642007 w 8033654"/>
                <a:gd name="connsiteY42" fmla="*/ 6859480 h 7031915"/>
                <a:gd name="connsiteX43" fmla="*/ 1570173 w 8033654"/>
                <a:gd name="connsiteY43" fmla="*/ 6772417 h 7031915"/>
                <a:gd name="connsiteX44" fmla="*/ 1508795 w 8033654"/>
                <a:gd name="connsiteY44" fmla="*/ 6649661 h 7031915"/>
                <a:gd name="connsiteX45" fmla="*/ 1508794 w 8033654"/>
                <a:gd name="connsiteY45" fmla="*/ 6649657 h 7031915"/>
                <a:gd name="connsiteX46" fmla="*/ 115723 w 8033654"/>
                <a:gd name="connsiteY46" fmla="*/ 3863519 h 7031915"/>
                <a:gd name="connsiteX47" fmla="*/ 115722 w 8033654"/>
                <a:gd name="connsiteY47" fmla="*/ 3863518 h 7031915"/>
                <a:gd name="connsiteX48" fmla="*/ 29470 w 8033654"/>
                <a:gd name="connsiteY48" fmla="*/ 3691014 h 7031915"/>
                <a:gd name="connsiteX49" fmla="*/ 11962 w 8033654"/>
                <a:gd name="connsiteY49" fmla="*/ 3634608 h 7031915"/>
                <a:gd name="connsiteX50" fmla="*/ 0 w 8033654"/>
                <a:gd name="connsiteY50" fmla="*/ 3515957 h 7031915"/>
                <a:gd name="connsiteX51" fmla="*/ 11962 w 8033654"/>
                <a:gd name="connsiteY51" fmla="*/ 3397306 h 7031915"/>
                <a:gd name="connsiteX52" fmla="*/ 29470 w 8033654"/>
                <a:gd name="connsiteY52" fmla="*/ 3340901 h 7031915"/>
                <a:gd name="connsiteX53" fmla="*/ 115722 w 8033654"/>
                <a:gd name="connsiteY53" fmla="*/ 3168396 h 7031915"/>
                <a:gd name="connsiteX54" fmla="*/ 115723 w 8033654"/>
                <a:gd name="connsiteY54" fmla="*/ 3168396 h 7031915"/>
                <a:gd name="connsiteX55" fmla="*/ 1508796 w 8033654"/>
                <a:gd name="connsiteY55" fmla="*/ 382255 h 7031915"/>
                <a:gd name="connsiteX56" fmla="*/ 1570174 w 8033654"/>
                <a:gd name="connsiteY56" fmla="*/ 259499 h 7031915"/>
                <a:gd name="connsiteX57" fmla="*/ 1642008 w 8033654"/>
                <a:gd name="connsiteY57" fmla="*/ 172435 h 7031915"/>
                <a:gd name="connsiteX58" fmla="*/ 1939656 w 8033654"/>
                <a:gd name="connsiteY58" fmla="*/ 11959 h 7031915"/>
                <a:gd name="connsiteX59" fmla="*/ 2058287 w 8033654"/>
                <a:gd name="connsiteY59" fmla="*/ 0 h 7031915"/>
                <a:gd name="connsiteX0" fmla="*/ 6556798 w 8033654"/>
                <a:gd name="connsiteY0" fmla="*/ 533489 h 7031915"/>
                <a:gd name="connsiteX1" fmla="*/ 6555365 w 8033654"/>
                <a:gd name="connsiteY1" fmla="*/ 531027 h 7031915"/>
                <a:gd name="connsiteX2" fmla="*/ 6556798 w 8033654"/>
                <a:gd name="connsiteY2" fmla="*/ 533489 h 7031915"/>
                <a:gd name="connsiteX3" fmla="*/ 6529086 w 8033654"/>
                <a:gd name="connsiteY3" fmla="*/ 402424 h 7031915"/>
                <a:gd name="connsiteX4" fmla="*/ 6540064 w 8033654"/>
                <a:gd name="connsiteY4" fmla="*/ 434562 h 7031915"/>
                <a:gd name="connsiteX5" fmla="*/ 6529086 w 8033654"/>
                <a:gd name="connsiteY5" fmla="*/ 402424 h 7031915"/>
                <a:gd name="connsiteX6" fmla="*/ 6482461 w 8033654"/>
                <a:gd name="connsiteY6" fmla="*/ 295697 h 7031915"/>
                <a:gd name="connsiteX7" fmla="*/ 6520430 w 8033654"/>
                <a:gd name="connsiteY7" fmla="*/ 377086 h 7031915"/>
                <a:gd name="connsiteX8" fmla="*/ 6515577 w 8033654"/>
                <a:gd name="connsiteY8" fmla="*/ 362878 h 7031915"/>
                <a:gd name="connsiteX9" fmla="*/ 6482461 w 8033654"/>
                <a:gd name="connsiteY9" fmla="*/ 295697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176957 w 8033654"/>
                <a:gd name="connsiteY37" fmla="*/ 7019956 h 7031915"/>
                <a:gd name="connsiteX38" fmla="*/ 2058326 w 8033654"/>
                <a:gd name="connsiteY38" fmla="*/ 7031915 h 7031915"/>
                <a:gd name="connsiteX39" fmla="*/ 2058286 w 8033654"/>
                <a:gd name="connsiteY39" fmla="*/ 7031915 h 7031915"/>
                <a:gd name="connsiteX40" fmla="*/ 1939655 w 8033654"/>
                <a:gd name="connsiteY40" fmla="*/ 7019956 h 7031915"/>
                <a:gd name="connsiteX41" fmla="*/ 1642007 w 8033654"/>
                <a:gd name="connsiteY41" fmla="*/ 6859480 h 7031915"/>
                <a:gd name="connsiteX42" fmla="*/ 1570173 w 8033654"/>
                <a:gd name="connsiteY42" fmla="*/ 6772417 h 7031915"/>
                <a:gd name="connsiteX43" fmla="*/ 1508795 w 8033654"/>
                <a:gd name="connsiteY43" fmla="*/ 6649661 h 7031915"/>
                <a:gd name="connsiteX44" fmla="*/ 1508794 w 8033654"/>
                <a:gd name="connsiteY44" fmla="*/ 6649657 h 7031915"/>
                <a:gd name="connsiteX45" fmla="*/ 115723 w 8033654"/>
                <a:gd name="connsiteY45" fmla="*/ 3863519 h 7031915"/>
                <a:gd name="connsiteX46" fmla="*/ 115722 w 8033654"/>
                <a:gd name="connsiteY46" fmla="*/ 3863518 h 7031915"/>
                <a:gd name="connsiteX47" fmla="*/ 29470 w 8033654"/>
                <a:gd name="connsiteY47" fmla="*/ 3691014 h 7031915"/>
                <a:gd name="connsiteX48" fmla="*/ 11962 w 8033654"/>
                <a:gd name="connsiteY48" fmla="*/ 3634608 h 7031915"/>
                <a:gd name="connsiteX49" fmla="*/ 0 w 8033654"/>
                <a:gd name="connsiteY49" fmla="*/ 3515957 h 7031915"/>
                <a:gd name="connsiteX50" fmla="*/ 11962 w 8033654"/>
                <a:gd name="connsiteY50" fmla="*/ 3397306 h 7031915"/>
                <a:gd name="connsiteX51" fmla="*/ 29470 w 8033654"/>
                <a:gd name="connsiteY51" fmla="*/ 3340901 h 7031915"/>
                <a:gd name="connsiteX52" fmla="*/ 115722 w 8033654"/>
                <a:gd name="connsiteY52" fmla="*/ 3168396 h 7031915"/>
                <a:gd name="connsiteX53" fmla="*/ 115723 w 8033654"/>
                <a:gd name="connsiteY53" fmla="*/ 3168396 h 7031915"/>
                <a:gd name="connsiteX54" fmla="*/ 1508796 w 8033654"/>
                <a:gd name="connsiteY54" fmla="*/ 382255 h 7031915"/>
                <a:gd name="connsiteX55" fmla="*/ 1570174 w 8033654"/>
                <a:gd name="connsiteY55" fmla="*/ 259499 h 7031915"/>
                <a:gd name="connsiteX56" fmla="*/ 1642008 w 8033654"/>
                <a:gd name="connsiteY56" fmla="*/ 172435 h 7031915"/>
                <a:gd name="connsiteX57" fmla="*/ 1939656 w 8033654"/>
                <a:gd name="connsiteY57" fmla="*/ 11959 h 7031915"/>
                <a:gd name="connsiteX58" fmla="*/ 2058287 w 8033654"/>
                <a:gd name="connsiteY58"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6490605 w 8033654"/>
                <a:gd name="connsiteY18" fmla="*/ 298322 h 7031915"/>
                <a:gd name="connsiteX19" fmla="*/ 7949332 w 8033654"/>
                <a:gd name="connsiteY19" fmla="*/ 3216682 h 7031915"/>
                <a:gd name="connsiteX20" fmla="*/ 7992299 w 8033654"/>
                <a:gd name="connsiteY20" fmla="*/ 3302616 h 7031915"/>
                <a:gd name="connsiteX21" fmla="*/ 8021693 w 8033654"/>
                <a:gd name="connsiteY21" fmla="*/ 3397306 h 7031915"/>
                <a:gd name="connsiteX22" fmla="*/ 8033654 w 8033654"/>
                <a:gd name="connsiteY22" fmla="*/ 3515957 h 7031915"/>
                <a:gd name="connsiteX23" fmla="*/ 8021693 w 8033654"/>
                <a:gd name="connsiteY23" fmla="*/ 3634608 h 7031915"/>
                <a:gd name="connsiteX24" fmla="*/ 7992299 w 8033654"/>
                <a:gd name="connsiteY24" fmla="*/ 3729298 h 7031915"/>
                <a:gd name="connsiteX25" fmla="*/ 7949332 w 8033654"/>
                <a:gd name="connsiteY25" fmla="*/ 3815232 h 7031915"/>
                <a:gd name="connsiteX26" fmla="*/ 6535055 w 8033654"/>
                <a:gd name="connsiteY26" fmla="*/ 6638796 h 7031915"/>
                <a:gd name="connsiteX27" fmla="*/ 6524461 w 8033654"/>
                <a:gd name="connsiteY27" fmla="*/ 6646190 h 7031915"/>
                <a:gd name="connsiteX28" fmla="*/ 6482456 w 8033654"/>
                <a:gd name="connsiteY28" fmla="*/ 6736229 h 7031915"/>
                <a:gd name="connsiteX29" fmla="*/ 6090371 w 8033654"/>
                <a:gd name="connsiteY29" fmla="*/ 7019956 h 7031915"/>
                <a:gd name="connsiteX30" fmla="*/ 5971740 w 8033654"/>
                <a:gd name="connsiteY30" fmla="*/ 7031915 h 7031915"/>
                <a:gd name="connsiteX31" fmla="*/ 5971700 w 8033654"/>
                <a:gd name="connsiteY31" fmla="*/ 7031915 h 7031915"/>
                <a:gd name="connsiteX32" fmla="*/ 2058326 w 8033654"/>
                <a:gd name="connsiteY32" fmla="*/ 7031915 h 7031915"/>
                <a:gd name="connsiteX33" fmla="*/ 2176958 w 8033654"/>
                <a:gd name="connsiteY33" fmla="*/ 7019956 h 7031915"/>
                <a:gd name="connsiteX34" fmla="*/ 2176957 w 8033654"/>
                <a:gd name="connsiteY34" fmla="*/ 7019956 h 7031915"/>
                <a:gd name="connsiteX35" fmla="*/ 2058326 w 8033654"/>
                <a:gd name="connsiteY35" fmla="*/ 7031915 h 7031915"/>
                <a:gd name="connsiteX36" fmla="*/ 2058286 w 8033654"/>
                <a:gd name="connsiteY36" fmla="*/ 7031915 h 7031915"/>
                <a:gd name="connsiteX37" fmla="*/ 1939655 w 8033654"/>
                <a:gd name="connsiteY37" fmla="*/ 7019956 h 7031915"/>
                <a:gd name="connsiteX38" fmla="*/ 1642007 w 8033654"/>
                <a:gd name="connsiteY38" fmla="*/ 6859480 h 7031915"/>
                <a:gd name="connsiteX39" fmla="*/ 1570173 w 8033654"/>
                <a:gd name="connsiteY39" fmla="*/ 6772417 h 7031915"/>
                <a:gd name="connsiteX40" fmla="*/ 1508795 w 8033654"/>
                <a:gd name="connsiteY40" fmla="*/ 6649661 h 7031915"/>
                <a:gd name="connsiteX41" fmla="*/ 1508794 w 8033654"/>
                <a:gd name="connsiteY41" fmla="*/ 6649657 h 7031915"/>
                <a:gd name="connsiteX42" fmla="*/ 115723 w 8033654"/>
                <a:gd name="connsiteY42" fmla="*/ 3863519 h 7031915"/>
                <a:gd name="connsiteX43" fmla="*/ 115722 w 8033654"/>
                <a:gd name="connsiteY43" fmla="*/ 3863518 h 7031915"/>
                <a:gd name="connsiteX44" fmla="*/ 29470 w 8033654"/>
                <a:gd name="connsiteY44" fmla="*/ 3691014 h 7031915"/>
                <a:gd name="connsiteX45" fmla="*/ 11962 w 8033654"/>
                <a:gd name="connsiteY45" fmla="*/ 3634608 h 7031915"/>
                <a:gd name="connsiteX46" fmla="*/ 0 w 8033654"/>
                <a:gd name="connsiteY46" fmla="*/ 3515957 h 7031915"/>
                <a:gd name="connsiteX47" fmla="*/ 11962 w 8033654"/>
                <a:gd name="connsiteY47" fmla="*/ 3397306 h 7031915"/>
                <a:gd name="connsiteX48" fmla="*/ 29470 w 8033654"/>
                <a:gd name="connsiteY48" fmla="*/ 3340901 h 7031915"/>
                <a:gd name="connsiteX49" fmla="*/ 115722 w 8033654"/>
                <a:gd name="connsiteY49" fmla="*/ 3168396 h 7031915"/>
                <a:gd name="connsiteX50" fmla="*/ 115723 w 8033654"/>
                <a:gd name="connsiteY50" fmla="*/ 3168396 h 7031915"/>
                <a:gd name="connsiteX51" fmla="*/ 1508796 w 8033654"/>
                <a:gd name="connsiteY51" fmla="*/ 382255 h 7031915"/>
                <a:gd name="connsiteX52" fmla="*/ 1570174 w 8033654"/>
                <a:gd name="connsiteY52" fmla="*/ 259499 h 7031915"/>
                <a:gd name="connsiteX53" fmla="*/ 1642008 w 8033654"/>
                <a:gd name="connsiteY53" fmla="*/ 172435 h 7031915"/>
                <a:gd name="connsiteX54" fmla="*/ 1939656 w 8033654"/>
                <a:gd name="connsiteY54" fmla="*/ 11959 h 7031915"/>
                <a:gd name="connsiteX55" fmla="*/ 2058287 w 8033654"/>
                <a:gd name="connsiteY55"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7949332 w 8033654"/>
                <a:gd name="connsiteY18" fmla="*/ 3216682 h 7031915"/>
                <a:gd name="connsiteX19" fmla="*/ 7992299 w 8033654"/>
                <a:gd name="connsiteY19" fmla="*/ 3302616 h 7031915"/>
                <a:gd name="connsiteX20" fmla="*/ 8021693 w 8033654"/>
                <a:gd name="connsiteY20" fmla="*/ 3397306 h 7031915"/>
                <a:gd name="connsiteX21" fmla="*/ 8033654 w 8033654"/>
                <a:gd name="connsiteY21" fmla="*/ 3515957 h 7031915"/>
                <a:gd name="connsiteX22" fmla="*/ 8021693 w 8033654"/>
                <a:gd name="connsiteY22" fmla="*/ 3634608 h 7031915"/>
                <a:gd name="connsiteX23" fmla="*/ 7992299 w 8033654"/>
                <a:gd name="connsiteY23" fmla="*/ 3729298 h 7031915"/>
                <a:gd name="connsiteX24" fmla="*/ 7949332 w 8033654"/>
                <a:gd name="connsiteY24" fmla="*/ 3815232 h 7031915"/>
                <a:gd name="connsiteX25" fmla="*/ 6535055 w 8033654"/>
                <a:gd name="connsiteY25" fmla="*/ 6638796 h 7031915"/>
                <a:gd name="connsiteX26" fmla="*/ 6524461 w 8033654"/>
                <a:gd name="connsiteY26" fmla="*/ 6646190 h 7031915"/>
                <a:gd name="connsiteX27" fmla="*/ 6482456 w 8033654"/>
                <a:gd name="connsiteY27" fmla="*/ 6736229 h 7031915"/>
                <a:gd name="connsiteX28" fmla="*/ 6090371 w 8033654"/>
                <a:gd name="connsiteY28" fmla="*/ 7019956 h 7031915"/>
                <a:gd name="connsiteX29" fmla="*/ 5971740 w 8033654"/>
                <a:gd name="connsiteY29" fmla="*/ 7031915 h 7031915"/>
                <a:gd name="connsiteX30" fmla="*/ 5971700 w 8033654"/>
                <a:gd name="connsiteY30" fmla="*/ 7031915 h 7031915"/>
                <a:gd name="connsiteX31" fmla="*/ 2058326 w 8033654"/>
                <a:gd name="connsiteY31" fmla="*/ 7031915 h 7031915"/>
                <a:gd name="connsiteX32" fmla="*/ 2176958 w 8033654"/>
                <a:gd name="connsiteY32" fmla="*/ 7019956 h 7031915"/>
                <a:gd name="connsiteX33" fmla="*/ 2176957 w 8033654"/>
                <a:gd name="connsiteY33" fmla="*/ 7019956 h 7031915"/>
                <a:gd name="connsiteX34" fmla="*/ 2058326 w 8033654"/>
                <a:gd name="connsiteY34" fmla="*/ 7031915 h 7031915"/>
                <a:gd name="connsiteX35" fmla="*/ 2058286 w 8033654"/>
                <a:gd name="connsiteY35" fmla="*/ 7031915 h 7031915"/>
                <a:gd name="connsiteX36" fmla="*/ 1939655 w 8033654"/>
                <a:gd name="connsiteY36" fmla="*/ 7019956 h 7031915"/>
                <a:gd name="connsiteX37" fmla="*/ 1642007 w 8033654"/>
                <a:gd name="connsiteY37" fmla="*/ 6859480 h 7031915"/>
                <a:gd name="connsiteX38" fmla="*/ 1570173 w 8033654"/>
                <a:gd name="connsiteY38" fmla="*/ 6772417 h 7031915"/>
                <a:gd name="connsiteX39" fmla="*/ 1508795 w 8033654"/>
                <a:gd name="connsiteY39" fmla="*/ 6649661 h 7031915"/>
                <a:gd name="connsiteX40" fmla="*/ 1508794 w 8033654"/>
                <a:gd name="connsiteY40" fmla="*/ 6649657 h 7031915"/>
                <a:gd name="connsiteX41" fmla="*/ 115723 w 8033654"/>
                <a:gd name="connsiteY41" fmla="*/ 3863519 h 7031915"/>
                <a:gd name="connsiteX42" fmla="*/ 115722 w 8033654"/>
                <a:gd name="connsiteY42" fmla="*/ 3863518 h 7031915"/>
                <a:gd name="connsiteX43" fmla="*/ 29470 w 8033654"/>
                <a:gd name="connsiteY43" fmla="*/ 3691014 h 7031915"/>
                <a:gd name="connsiteX44" fmla="*/ 11962 w 8033654"/>
                <a:gd name="connsiteY44" fmla="*/ 3634608 h 7031915"/>
                <a:gd name="connsiteX45" fmla="*/ 0 w 8033654"/>
                <a:gd name="connsiteY45" fmla="*/ 3515957 h 7031915"/>
                <a:gd name="connsiteX46" fmla="*/ 11962 w 8033654"/>
                <a:gd name="connsiteY46" fmla="*/ 3397306 h 7031915"/>
                <a:gd name="connsiteX47" fmla="*/ 29470 w 8033654"/>
                <a:gd name="connsiteY47" fmla="*/ 3340901 h 7031915"/>
                <a:gd name="connsiteX48" fmla="*/ 115722 w 8033654"/>
                <a:gd name="connsiteY48" fmla="*/ 3168396 h 7031915"/>
                <a:gd name="connsiteX49" fmla="*/ 115723 w 8033654"/>
                <a:gd name="connsiteY49" fmla="*/ 3168396 h 7031915"/>
                <a:gd name="connsiteX50" fmla="*/ 1508796 w 8033654"/>
                <a:gd name="connsiteY50" fmla="*/ 382255 h 7031915"/>
                <a:gd name="connsiteX51" fmla="*/ 1570174 w 8033654"/>
                <a:gd name="connsiteY51" fmla="*/ 259499 h 7031915"/>
                <a:gd name="connsiteX52" fmla="*/ 1642008 w 8033654"/>
                <a:gd name="connsiteY52" fmla="*/ 172435 h 7031915"/>
                <a:gd name="connsiteX53" fmla="*/ 1939656 w 8033654"/>
                <a:gd name="connsiteY53" fmla="*/ 11959 h 7031915"/>
                <a:gd name="connsiteX54" fmla="*/ 2058287 w 8033654"/>
                <a:gd name="connsiteY54"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482461 w 8033654"/>
                <a:gd name="connsiteY5" fmla="*/ 295697 h 7031915"/>
                <a:gd name="connsiteX6" fmla="*/ 2058287 w 8033654"/>
                <a:gd name="connsiteY6" fmla="*/ 0 h 7031915"/>
                <a:gd name="connsiteX7" fmla="*/ 2058326 w 8033654"/>
                <a:gd name="connsiteY7" fmla="*/ 0 h 7031915"/>
                <a:gd name="connsiteX8" fmla="*/ 5971699 w 8033654"/>
                <a:gd name="connsiteY8" fmla="*/ 0 h 7031915"/>
                <a:gd name="connsiteX9" fmla="*/ 5971700 w 8033654"/>
                <a:gd name="connsiteY9" fmla="*/ 0 h 7031915"/>
                <a:gd name="connsiteX10" fmla="*/ 5971740 w 8033654"/>
                <a:gd name="connsiteY10" fmla="*/ 0 h 7031915"/>
                <a:gd name="connsiteX11" fmla="*/ 6090371 w 8033654"/>
                <a:gd name="connsiteY11" fmla="*/ 11959 h 7031915"/>
                <a:gd name="connsiteX12" fmla="*/ 6357004 w 8033654"/>
                <a:gd name="connsiteY12" fmla="*/ 143562 h 7031915"/>
                <a:gd name="connsiteX13" fmla="*/ 6421756 w 8033654"/>
                <a:gd name="connsiteY13" fmla="*/ 209878 h 7031915"/>
                <a:gd name="connsiteX14" fmla="*/ 6426018 w 8033654"/>
                <a:gd name="connsiteY14" fmla="*/ 214243 h 7031915"/>
                <a:gd name="connsiteX15" fmla="*/ 6463356 w 8033654"/>
                <a:gd name="connsiteY15" fmla="*/ 268125 h 7031915"/>
                <a:gd name="connsiteX16" fmla="*/ 6480094 w 8033654"/>
                <a:gd name="connsiteY16" fmla="*/ 292278 h 7031915"/>
                <a:gd name="connsiteX17" fmla="*/ 7949332 w 8033654"/>
                <a:gd name="connsiteY17" fmla="*/ 3216682 h 7031915"/>
                <a:gd name="connsiteX18" fmla="*/ 7992299 w 8033654"/>
                <a:gd name="connsiteY18" fmla="*/ 3302616 h 7031915"/>
                <a:gd name="connsiteX19" fmla="*/ 8021693 w 8033654"/>
                <a:gd name="connsiteY19" fmla="*/ 3397306 h 7031915"/>
                <a:gd name="connsiteX20" fmla="*/ 8033654 w 8033654"/>
                <a:gd name="connsiteY20" fmla="*/ 3515957 h 7031915"/>
                <a:gd name="connsiteX21" fmla="*/ 8021693 w 8033654"/>
                <a:gd name="connsiteY21" fmla="*/ 3634608 h 7031915"/>
                <a:gd name="connsiteX22" fmla="*/ 7992299 w 8033654"/>
                <a:gd name="connsiteY22" fmla="*/ 3729298 h 7031915"/>
                <a:gd name="connsiteX23" fmla="*/ 7949332 w 8033654"/>
                <a:gd name="connsiteY23" fmla="*/ 3815232 h 7031915"/>
                <a:gd name="connsiteX24" fmla="*/ 6535055 w 8033654"/>
                <a:gd name="connsiteY24" fmla="*/ 6638796 h 7031915"/>
                <a:gd name="connsiteX25" fmla="*/ 6524461 w 8033654"/>
                <a:gd name="connsiteY25" fmla="*/ 6646190 h 7031915"/>
                <a:gd name="connsiteX26" fmla="*/ 6482456 w 8033654"/>
                <a:gd name="connsiteY26" fmla="*/ 6736229 h 7031915"/>
                <a:gd name="connsiteX27" fmla="*/ 6090371 w 8033654"/>
                <a:gd name="connsiteY27" fmla="*/ 7019956 h 7031915"/>
                <a:gd name="connsiteX28" fmla="*/ 5971740 w 8033654"/>
                <a:gd name="connsiteY28" fmla="*/ 7031915 h 7031915"/>
                <a:gd name="connsiteX29" fmla="*/ 5971700 w 8033654"/>
                <a:gd name="connsiteY29" fmla="*/ 7031915 h 7031915"/>
                <a:gd name="connsiteX30" fmla="*/ 2058326 w 8033654"/>
                <a:gd name="connsiteY30" fmla="*/ 7031915 h 7031915"/>
                <a:gd name="connsiteX31" fmla="*/ 2176958 w 8033654"/>
                <a:gd name="connsiteY31" fmla="*/ 7019956 h 7031915"/>
                <a:gd name="connsiteX32" fmla="*/ 2176957 w 8033654"/>
                <a:gd name="connsiteY32" fmla="*/ 7019956 h 7031915"/>
                <a:gd name="connsiteX33" fmla="*/ 2058326 w 8033654"/>
                <a:gd name="connsiteY33" fmla="*/ 7031915 h 7031915"/>
                <a:gd name="connsiteX34" fmla="*/ 2058286 w 8033654"/>
                <a:gd name="connsiteY34" fmla="*/ 7031915 h 7031915"/>
                <a:gd name="connsiteX35" fmla="*/ 1939655 w 8033654"/>
                <a:gd name="connsiteY35" fmla="*/ 7019956 h 7031915"/>
                <a:gd name="connsiteX36" fmla="*/ 1642007 w 8033654"/>
                <a:gd name="connsiteY36" fmla="*/ 6859480 h 7031915"/>
                <a:gd name="connsiteX37" fmla="*/ 1570173 w 8033654"/>
                <a:gd name="connsiteY37" fmla="*/ 6772417 h 7031915"/>
                <a:gd name="connsiteX38" fmla="*/ 1508795 w 8033654"/>
                <a:gd name="connsiteY38" fmla="*/ 6649661 h 7031915"/>
                <a:gd name="connsiteX39" fmla="*/ 1508794 w 8033654"/>
                <a:gd name="connsiteY39" fmla="*/ 6649657 h 7031915"/>
                <a:gd name="connsiteX40" fmla="*/ 115723 w 8033654"/>
                <a:gd name="connsiteY40" fmla="*/ 3863519 h 7031915"/>
                <a:gd name="connsiteX41" fmla="*/ 115722 w 8033654"/>
                <a:gd name="connsiteY41" fmla="*/ 3863518 h 7031915"/>
                <a:gd name="connsiteX42" fmla="*/ 29470 w 8033654"/>
                <a:gd name="connsiteY42" fmla="*/ 3691014 h 7031915"/>
                <a:gd name="connsiteX43" fmla="*/ 11962 w 8033654"/>
                <a:gd name="connsiteY43" fmla="*/ 3634608 h 7031915"/>
                <a:gd name="connsiteX44" fmla="*/ 0 w 8033654"/>
                <a:gd name="connsiteY44" fmla="*/ 3515957 h 7031915"/>
                <a:gd name="connsiteX45" fmla="*/ 11962 w 8033654"/>
                <a:gd name="connsiteY45" fmla="*/ 3397306 h 7031915"/>
                <a:gd name="connsiteX46" fmla="*/ 29470 w 8033654"/>
                <a:gd name="connsiteY46" fmla="*/ 3340901 h 7031915"/>
                <a:gd name="connsiteX47" fmla="*/ 115722 w 8033654"/>
                <a:gd name="connsiteY47" fmla="*/ 3168396 h 7031915"/>
                <a:gd name="connsiteX48" fmla="*/ 115723 w 8033654"/>
                <a:gd name="connsiteY48" fmla="*/ 3168396 h 7031915"/>
                <a:gd name="connsiteX49" fmla="*/ 1508796 w 8033654"/>
                <a:gd name="connsiteY49" fmla="*/ 382255 h 7031915"/>
                <a:gd name="connsiteX50" fmla="*/ 1570174 w 8033654"/>
                <a:gd name="connsiteY50" fmla="*/ 259499 h 7031915"/>
                <a:gd name="connsiteX51" fmla="*/ 1642008 w 8033654"/>
                <a:gd name="connsiteY51" fmla="*/ 172435 h 7031915"/>
                <a:gd name="connsiteX52" fmla="*/ 1939656 w 8033654"/>
                <a:gd name="connsiteY52" fmla="*/ 11959 h 7031915"/>
                <a:gd name="connsiteX53" fmla="*/ 2058287 w 8033654"/>
                <a:gd name="connsiteY53"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2058287 w 8033654"/>
                <a:gd name="connsiteY3" fmla="*/ 0 h 7031915"/>
                <a:gd name="connsiteX4" fmla="*/ 2058326 w 8033654"/>
                <a:gd name="connsiteY4" fmla="*/ 0 h 7031915"/>
                <a:gd name="connsiteX5" fmla="*/ 5971699 w 8033654"/>
                <a:gd name="connsiteY5" fmla="*/ 0 h 7031915"/>
                <a:gd name="connsiteX6" fmla="*/ 5971700 w 8033654"/>
                <a:gd name="connsiteY6" fmla="*/ 0 h 7031915"/>
                <a:gd name="connsiteX7" fmla="*/ 5971740 w 8033654"/>
                <a:gd name="connsiteY7" fmla="*/ 0 h 7031915"/>
                <a:gd name="connsiteX8" fmla="*/ 6090371 w 8033654"/>
                <a:gd name="connsiteY8" fmla="*/ 11959 h 7031915"/>
                <a:gd name="connsiteX9" fmla="*/ 6357004 w 8033654"/>
                <a:gd name="connsiteY9" fmla="*/ 143562 h 7031915"/>
                <a:gd name="connsiteX10" fmla="*/ 6421756 w 8033654"/>
                <a:gd name="connsiteY10" fmla="*/ 209878 h 7031915"/>
                <a:gd name="connsiteX11" fmla="*/ 6426018 w 8033654"/>
                <a:gd name="connsiteY11" fmla="*/ 214243 h 7031915"/>
                <a:gd name="connsiteX12" fmla="*/ 6463356 w 8033654"/>
                <a:gd name="connsiteY12" fmla="*/ 268125 h 7031915"/>
                <a:gd name="connsiteX13" fmla="*/ 6480094 w 8033654"/>
                <a:gd name="connsiteY13" fmla="*/ 292278 h 7031915"/>
                <a:gd name="connsiteX14" fmla="*/ 7949332 w 8033654"/>
                <a:gd name="connsiteY14" fmla="*/ 3216682 h 7031915"/>
                <a:gd name="connsiteX15" fmla="*/ 7992299 w 8033654"/>
                <a:gd name="connsiteY15" fmla="*/ 3302616 h 7031915"/>
                <a:gd name="connsiteX16" fmla="*/ 8021693 w 8033654"/>
                <a:gd name="connsiteY16" fmla="*/ 3397306 h 7031915"/>
                <a:gd name="connsiteX17" fmla="*/ 8033654 w 8033654"/>
                <a:gd name="connsiteY17" fmla="*/ 3515957 h 7031915"/>
                <a:gd name="connsiteX18" fmla="*/ 8021693 w 8033654"/>
                <a:gd name="connsiteY18" fmla="*/ 3634608 h 7031915"/>
                <a:gd name="connsiteX19" fmla="*/ 7992299 w 8033654"/>
                <a:gd name="connsiteY19" fmla="*/ 3729298 h 7031915"/>
                <a:gd name="connsiteX20" fmla="*/ 7949332 w 8033654"/>
                <a:gd name="connsiteY20" fmla="*/ 3815232 h 7031915"/>
                <a:gd name="connsiteX21" fmla="*/ 6535055 w 8033654"/>
                <a:gd name="connsiteY21" fmla="*/ 6638796 h 7031915"/>
                <a:gd name="connsiteX22" fmla="*/ 6524461 w 8033654"/>
                <a:gd name="connsiteY22" fmla="*/ 6646190 h 7031915"/>
                <a:gd name="connsiteX23" fmla="*/ 6482456 w 8033654"/>
                <a:gd name="connsiteY23" fmla="*/ 6736229 h 7031915"/>
                <a:gd name="connsiteX24" fmla="*/ 6090371 w 8033654"/>
                <a:gd name="connsiteY24" fmla="*/ 7019956 h 7031915"/>
                <a:gd name="connsiteX25" fmla="*/ 5971740 w 8033654"/>
                <a:gd name="connsiteY25" fmla="*/ 7031915 h 7031915"/>
                <a:gd name="connsiteX26" fmla="*/ 5971700 w 8033654"/>
                <a:gd name="connsiteY26" fmla="*/ 7031915 h 7031915"/>
                <a:gd name="connsiteX27" fmla="*/ 2058326 w 8033654"/>
                <a:gd name="connsiteY27" fmla="*/ 7031915 h 7031915"/>
                <a:gd name="connsiteX28" fmla="*/ 2176958 w 8033654"/>
                <a:gd name="connsiteY28" fmla="*/ 7019956 h 7031915"/>
                <a:gd name="connsiteX29" fmla="*/ 2176957 w 8033654"/>
                <a:gd name="connsiteY29" fmla="*/ 7019956 h 7031915"/>
                <a:gd name="connsiteX30" fmla="*/ 2058326 w 8033654"/>
                <a:gd name="connsiteY30" fmla="*/ 7031915 h 7031915"/>
                <a:gd name="connsiteX31" fmla="*/ 2058286 w 8033654"/>
                <a:gd name="connsiteY31" fmla="*/ 7031915 h 7031915"/>
                <a:gd name="connsiteX32" fmla="*/ 1939655 w 8033654"/>
                <a:gd name="connsiteY32" fmla="*/ 7019956 h 7031915"/>
                <a:gd name="connsiteX33" fmla="*/ 1642007 w 8033654"/>
                <a:gd name="connsiteY33" fmla="*/ 6859480 h 7031915"/>
                <a:gd name="connsiteX34" fmla="*/ 1570173 w 8033654"/>
                <a:gd name="connsiteY34" fmla="*/ 6772417 h 7031915"/>
                <a:gd name="connsiteX35" fmla="*/ 1508795 w 8033654"/>
                <a:gd name="connsiteY35" fmla="*/ 6649661 h 7031915"/>
                <a:gd name="connsiteX36" fmla="*/ 1508794 w 8033654"/>
                <a:gd name="connsiteY36" fmla="*/ 6649657 h 7031915"/>
                <a:gd name="connsiteX37" fmla="*/ 115723 w 8033654"/>
                <a:gd name="connsiteY37" fmla="*/ 3863519 h 7031915"/>
                <a:gd name="connsiteX38" fmla="*/ 115722 w 8033654"/>
                <a:gd name="connsiteY38" fmla="*/ 3863518 h 7031915"/>
                <a:gd name="connsiteX39" fmla="*/ 29470 w 8033654"/>
                <a:gd name="connsiteY39" fmla="*/ 3691014 h 7031915"/>
                <a:gd name="connsiteX40" fmla="*/ 11962 w 8033654"/>
                <a:gd name="connsiteY40" fmla="*/ 3634608 h 7031915"/>
                <a:gd name="connsiteX41" fmla="*/ 0 w 8033654"/>
                <a:gd name="connsiteY41" fmla="*/ 3515957 h 7031915"/>
                <a:gd name="connsiteX42" fmla="*/ 11962 w 8033654"/>
                <a:gd name="connsiteY42" fmla="*/ 3397306 h 7031915"/>
                <a:gd name="connsiteX43" fmla="*/ 29470 w 8033654"/>
                <a:gd name="connsiteY43" fmla="*/ 3340901 h 7031915"/>
                <a:gd name="connsiteX44" fmla="*/ 115722 w 8033654"/>
                <a:gd name="connsiteY44" fmla="*/ 3168396 h 7031915"/>
                <a:gd name="connsiteX45" fmla="*/ 115723 w 8033654"/>
                <a:gd name="connsiteY45" fmla="*/ 3168396 h 7031915"/>
                <a:gd name="connsiteX46" fmla="*/ 1508796 w 8033654"/>
                <a:gd name="connsiteY46" fmla="*/ 382255 h 7031915"/>
                <a:gd name="connsiteX47" fmla="*/ 1570174 w 8033654"/>
                <a:gd name="connsiteY47" fmla="*/ 259499 h 7031915"/>
                <a:gd name="connsiteX48" fmla="*/ 1642008 w 8033654"/>
                <a:gd name="connsiteY48" fmla="*/ 172435 h 7031915"/>
                <a:gd name="connsiteX49" fmla="*/ 1939656 w 8033654"/>
                <a:gd name="connsiteY49" fmla="*/ 11959 h 7031915"/>
                <a:gd name="connsiteX50" fmla="*/ 2058287 w 8033654"/>
                <a:gd name="connsiteY50"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6480094 w 8033654"/>
                <a:gd name="connsiteY10" fmla="*/ 292278 h 7031915"/>
                <a:gd name="connsiteX11" fmla="*/ 7949332 w 8033654"/>
                <a:gd name="connsiteY11" fmla="*/ 3216682 h 7031915"/>
                <a:gd name="connsiteX12" fmla="*/ 7992299 w 8033654"/>
                <a:gd name="connsiteY12" fmla="*/ 3302616 h 7031915"/>
                <a:gd name="connsiteX13" fmla="*/ 8021693 w 8033654"/>
                <a:gd name="connsiteY13" fmla="*/ 3397306 h 7031915"/>
                <a:gd name="connsiteX14" fmla="*/ 8033654 w 8033654"/>
                <a:gd name="connsiteY14" fmla="*/ 3515957 h 7031915"/>
                <a:gd name="connsiteX15" fmla="*/ 8021693 w 8033654"/>
                <a:gd name="connsiteY15" fmla="*/ 3634608 h 7031915"/>
                <a:gd name="connsiteX16" fmla="*/ 7992299 w 8033654"/>
                <a:gd name="connsiteY16" fmla="*/ 3729298 h 7031915"/>
                <a:gd name="connsiteX17" fmla="*/ 7949332 w 8033654"/>
                <a:gd name="connsiteY17" fmla="*/ 3815232 h 7031915"/>
                <a:gd name="connsiteX18" fmla="*/ 6535055 w 8033654"/>
                <a:gd name="connsiteY18" fmla="*/ 6638796 h 7031915"/>
                <a:gd name="connsiteX19" fmla="*/ 6524461 w 8033654"/>
                <a:gd name="connsiteY19" fmla="*/ 6646190 h 7031915"/>
                <a:gd name="connsiteX20" fmla="*/ 6482456 w 8033654"/>
                <a:gd name="connsiteY20" fmla="*/ 6736229 h 7031915"/>
                <a:gd name="connsiteX21" fmla="*/ 6090371 w 8033654"/>
                <a:gd name="connsiteY21" fmla="*/ 7019956 h 7031915"/>
                <a:gd name="connsiteX22" fmla="*/ 5971740 w 8033654"/>
                <a:gd name="connsiteY22" fmla="*/ 7031915 h 7031915"/>
                <a:gd name="connsiteX23" fmla="*/ 5971700 w 8033654"/>
                <a:gd name="connsiteY23" fmla="*/ 7031915 h 7031915"/>
                <a:gd name="connsiteX24" fmla="*/ 2058326 w 8033654"/>
                <a:gd name="connsiteY24" fmla="*/ 7031915 h 7031915"/>
                <a:gd name="connsiteX25" fmla="*/ 2176958 w 8033654"/>
                <a:gd name="connsiteY25" fmla="*/ 7019956 h 7031915"/>
                <a:gd name="connsiteX26" fmla="*/ 2176957 w 8033654"/>
                <a:gd name="connsiteY26" fmla="*/ 7019956 h 7031915"/>
                <a:gd name="connsiteX27" fmla="*/ 2058326 w 8033654"/>
                <a:gd name="connsiteY27" fmla="*/ 7031915 h 7031915"/>
                <a:gd name="connsiteX28" fmla="*/ 2058286 w 8033654"/>
                <a:gd name="connsiteY28" fmla="*/ 7031915 h 7031915"/>
                <a:gd name="connsiteX29" fmla="*/ 1939655 w 8033654"/>
                <a:gd name="connsiteY29" fmla="*/ 7019956 h 7031915"/>
                <a:gd name="connsiteX30" fmla="*/ 1642007 w 8033654"/>
                <a:gd name="connsiteY30" fmla="*/ 6859480 h 7031915"/>
                <a:gd name="connsiteX31" fmla="*/ 1570173 w 8033654"/>
                <a:gd name="connsiteY31" fmla="*/ 6772417 h 7031915"/>
                <a:gd name="connsiteX32" fmla="*/ 1508795 w 8033654"/>
                <a:gd name="connsiteY32" fmla="*/ 6649661 h 7031915"/>
                <a:gd name="connsiteX33" fmla="*/ 1508794 w 8033654"/>
                <a:gd name="connsiteY33" fmla="*/ 6649657 h 7031915"/>
                <a:gd name="connsiteX34" fmla="*/ 115723 w 8033654"/>
                <a:gd name="connsiteY34" fmla="*/ 3863519 h 7031915"/>
                <a:gd name="connsiteX35" fmla="*/ 115722 w 8033654"/>
                <a:gd name="connsiteY35" fmla="*/ 3863518 h 7031915"/>
                <a:gd name="connsiteX36" fmla="*/ 29470 w 8033654"/>
                <a:gd name="connsiteY36" fmla="*/ 3691014 h 7031915"/>
                <a:gd name="connsiteX37" fmla="*/ 11962 w 8033654"/>
                <a:gd name="connsiteY37" fmla="*/ 3634608 h 7031915"/>
                <a:gd name="connsiteX38" fmla="*/ 0 w 8033654"/>
                <a:gd name="connsiteY38" fmla="*/ 3515957 h 7031915"/>
                <a:gd name="connsiteX39" fmla="*/ 11962 w 8033654"/>
                <a:gd name="connsiteY39" fmla="*/ 3397306 h 7031915"/>
                <a:gd name="connsiteX40" fmla="*/ 29470 w 8033654"/>
                <a:gd name="connsiteY40" fmla="*/ 3340901 h 7031915"/>
                <a:gd name="connsiteX41" fmla="*/ 115722 w 8033654"/>
                <a:gd name="connsiteY41" fmla="*/ 3168396 h 7031915"/>
                <a:gd name="connsiteX42" fmla="*/ 115723 w 8033654"/>
                <a:gd name="connsiteY42" fmla="*/ 3168396 h 7031915"/>
                <a:gd name="connsiteX43" fmla="*/ 1508796 w 8033654"/>
                <a:gd name="connsiteY43" fmla="*/ 382255 h 7031915"/>
                <a:gd name="connsiteX44" fmla="*/ 1570174 w 8033654"/>
                <a:gd name="connsiteY44" fmla="*/ 259499 h 7031915"/>
                <a:gd name="connsiteX45" fmla="*/ 1642008 w 8033654"/>
                <a:gd name="connsiteY45" fmla="*/ 172435 h 7031915"/>
                <a:gd name="connsiteX46" fmla="*/ 1939656 w 8033654"/>
                <a:gd name="connsiteY46" fmla="*/ 11959 h 7031915"/>
                <a:gd name="connsiteX47" fmla="*/ 2058287 w 8033654"/>
                <a:gd name="connsiteY47"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176957 w 8033654"/>
                <a:gd name="connsiteY25" fmla="*/ 7019956 h 7031915"/>
                <a:gd name="connsiteX26" fmla="*/ 2058326 w 8033654"/>
                <a:gd name="connsiteY26" fmla="*/ 7031915 h 7031915"/>
                <a:gd name="connsiteX27" fmla="*/ 2058286 w 8033654"/>
                <a:gd name="connsiteY27" fmla="*/ 7031915 h 7031915"/>
                <a:gd name="connsiteX28" fmla="*/ 1939655 w 8033654"/>
                <a:gd name="connsiteY28" fmla="*/ 7019956 h 7031915"/>
                <a:gd name="connsiteX29" fmla="*/ 1642007 w 8033654"/>
                <a:gd name="connsiteY29" fmla="*/ 6859480 h 7031915"/>
                <a:gd name="connsiteX30" fmla="*/ 1570173 w 8033654"/>
                <a:gd name="connsiteY30" fmla="*/ 6772417 h 7031915"/>
                <a:gd name="connsiteX31" fmla="*/ 1508795 w 8033654"/>
                <a:gd name="connsiteY31" fmla="*/ 6649661 h 7031915"/>
                <a:gd name="connsiteX32" fmla="*/ 1508794 w 8033654"/>
                <a:gd name="connsiteY32" fmla="*/ 6649657 h 7031915"/>
                <a:gd name="connsiteX33" fmla="*/ 115723 w 8033654"/>
                <a:gd name="connsiteY33" fmla="*/ 3863519 h 7031915"/>
                <a:gd name="connsiteX34" fmla="*/ 115722 w 8033654"/>
                <a:gd name="connsiteY34" fmla="*/ 3863518 h 7031915"/>
                <a:gd name="connsiteX35" fmla="*/ 29470 w 8033654"/>
                <a:gd name="connsiteY35" fmla="*/ 3691014 h 7031915"/>
                <a:gd name="connsiteX36" fmla="*/ 11962 w 8033654"/>
                <a:gd name="connsiteY36" fmla="*/ 3634608 h 7031915"/>
                <a:gd name="connsiteX37" fmla="*/ 0 w 8033654"/>
                <a:gd name="connsiteY37" fmla="*/ 3515957 h 7031915"/>
                <a:gd name="connsiteX38" fmla="*/ 11962 w 8033654"/>
                <a:gd name="connsiteY38" fmla="*/ 3397306 h 7031915"/>
                <a:gd name="connsiteX39" fmla="*/ 29470 w 8033654"/>
                <a:gd name="connsiteY39" fmla="*/ 3340901 h 7031915"/>
                <a:gd name="connsiteX40" fmla="*/ 115722 w 8033654"/>
                <a:gd name="connsiteY40" fmla="*/ 3168396 h 7031915"/>
                <a:gd name="connsiteX41" fmla="*/ 115723 w 8033654"/>
                <a:gd name="connsiteY41" fmla="*/ 3168396 h 7031915"/>
                <a:gd name="connsiteX42" fmla="*/ 1508796 w 8033654"/>
                <a:gd name="connsiteY42" fmla="*/ 382255 h 7031915"/>
                <a:gd name="connsiteX43" fmla="*/ 1570174 w 8033654"/>
                <a:gd name="connsiteY43" fmla="*/ 259499 h 7031915"/>
                <a:gd name="connsiteX44" fmla="*/ 1642008 w 8033654"/>
                <a:gd name="connsiteY44" fmla="*/ 172435 h 7031915"/>
                <a:gd name="connsiteX45" fmla="*/ 1939656 w 8033654"/>
                <a:gd name="connsiteY45" fmla="*/ 11959 h 7031915"/>
                <a:gd name="connsiteX46" fmla="*/ 2058287 w 8033654"/>
                <a:gd name="connsiteY46"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058326 w 8033654"/>
                <a:gd name="connsiteY25" fmla="*/ 7031915 h 7031915"/>
                <a:gd name="connsiteX26" fmla="*/ 2058286 w 8033654"/>
                <a:gd name="connsiteY26" fmla="*/ 7031915 h 7031915"/>
                <a:gd name="connsiteX27" fmla="*/ 1939655 w 8033654"/>
                <a:gd name="connsiteY27" fmla="*/ 7019956 h 7031915"/>
                <a:gd name="connsiteX28" fmla="*/ 1642007 w 8033654"/>
                <a:gd name="connsiteY28" fmla="*/ 6859480 h 7031915"/>
                <a:gd name="connsiteX29" fmla="*/ 1570173 w 8033654"/>
                <a:gd name="connsiteY29" fmla="*/ 6772417 h 7031915"/>
                <a:gd name="connsiteX30" fmla="*/ 1508795 w 8033654"/>
                <a:gd name="connsiteY30" fmla="*/ 6649661 h 7031915"/>
                <a:gd name="connsiteX31" fmla="*/ 1508794 w 8033654"/>
                <a:gd name="connsiteY31" fmla="*/ 6649657 h 7031915"/>
                <a:gd name="connsiteX32" fmla="*/ 115723 w 8033654"/>
                <a:gd name="connsiteY32" fmla="*/ 3863519 h 7031915"/>
                <a:gd name="connsiteX33" fmla="*/ 115722 w 8033654"/>
                <a:gd name="connsiteY33" fmla="*/ 3863518 h 7031915"/>
                <a:gd name="connsiteX34" fmla="*/ 29470 w 8033654"/>
                <a:gd name="connsiteY34" fmla="*/ 3691014 h 7031915"/>
                <a:gd name="connsiteX35" fmla="*/ 11962 w 8033654"/>
                <a:gd name="connsiteY35" fmla="*/ 3634608 h 7031915"/>
                <a:gd name="connsiteX36" fmla="*/ 0 w 8033654"/>
                <a:gd name="connsiteY36" fmla="*/ 3515957 h 7031915"/>
                <a:gd name="connsiteX37" fmla="*/ 11962 w 8033654"/>
                <a:gd name="connsiteY37" fmla="*/ 3397306 h 7031915"/>
                <a:gd name="connsiteX38" fmla="*/ 29470 w 8033654"/>
                <a:gd name="connsiteY38" fmla="*/ 3340901 h 7031915"/>
                <a:gd name="connsiteX39" fmla="*/ 115722 w 8033654"/>
                <a:gd name="connsiteY39" fmla="*/ 3168396 h 7031915"/>
                <a:gd name="connsiteX40" fmla="*/ 115723 w 8033654"/>
                <a:gd name="connsiteY40" fmla="*/ 3168396 h 7031915"/>
                <a:gd name="connsiteX41" fmla="*/ 1508796 w 8033654"/>
                <a:gd name="connsiteY41" fmla="*/ 382255 h 7031915"/>
                <a:gd name="connsiteX42" fmla="*/ 1570174 w 8033654"/>
                <a:gd name="connsiteY42" fmla="*/ 259499 h 7031915"/>
                <a:gd name="connsiteX43" fmla="*/ 1642008 w 8033654"/>
                <a:gd name="connsiteY43" fmla="*/ 172435 h 7031915"/>
                <a:gd name="connsiteX44" fmla="*/ 1939656 w 8033654"/>
                <a:gd name="connsiteY44" fmla="*/ 11959 h 7031915"/>
                <a:gd name="connsiteX45" fmla="*/ 2058287 w 8033654"/>
                <a:gd name="connsiteY45"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058326 w 8033654"/>
                <a:gd name="connsiteY24" fmla="*/ 7031915 h 7031915"/>
                <a:gd name="connsiteX25" fmla="*/ 2058286 w 8033654"/>
                <a:gd name="connsiteY25" fmla="*/ 7031915 h 7031915"/>
                <a:gd name="connsiteX26" fmla="*/ 1939655 w 8033654"/>
                <a:gd name="connsiteY26" fmla="*/ 7019956 h 7031915"/>
                <a:gd name="connsiteX27" fmla="*/ 1642007 w 8033654"/>
                <a:gd name="connsiteY27" fmla="*/ 6859480 h 7031915"/>
                <a:gd name="connsiteX28" fmla="*/ 1570173 w 8033654"/>
                <a:gd name="connsiteY28" fmla="*/ 6772417 h 7031915"/>
                <a:gd name="connsiteX29" fmla="*/ 1508795 w 8033654"/>
                <a:gd name="connsiteY29" fmla="*/ 6649661 h 7031915"/>
                <a:gd name="connsiteX30" fmla="*/ 1508794 w 8033654"/>
                <a:gd name="connsiteY30" fmla="*/ 6649657 h 7031915"/>
                <a:gd name="connsiteX31" fmla="*/ 115723 w 8033654"/>
                <a:gd name="connsiteY31" fmla="*/ 3863519 h 7031915"/>
                <a:gd name="connsiteX32" fmla="*/ 115722 w 8033654"/>
                <a:gd name="connsiteY32" fmla="*/ 3863518 h 7031915"/>
                <a:gd name="connsiteX33" fmla="*/ 29470 w 8033654"/>
                <a:gd name="connsiteY33" fmla="*/ 3691014 h 7031915"/>
                <a:gd name="connsiteX34" fmla="*/ 11962 w 8033654"/>
                <a:gd name="connsiteY34" fmla="*/ 3634608 h 7031915"/>
                <a:gd name="connsiteX35" fmla="*/ 0 w 8033654"/>
                <a:gd name="connsiteY35" fmla="*/ 3515957 h 7031915"/>
                <a:gd name="connsiteX36" fmla="*/ 11962 w 8033654"/>
                <a:gd name="connsiteY36" fmla="*/ 3397306 h 7031915"/>
                <a:gd name="connsiteX37" fmla="*/ 29470 w 8033654"/>
                <a:gd name="connsiteY37" fmla="*/ 3340901 h 7031915"/>
                <a:gd name="connsiteX38" fmla="*/ 115722 w 8033654"/>
                <a:gd name="connsiteY38" fmla="*/ 3168396 h 7031915"/>
                <a:gd name="connsiteX39" fmla="*/ 115723 w 8033654"/>
                <a:gd name="connsiteY39" fmla="*/ 3168396 h 7031915"/>
                <a:gd name="connsiteX40" fmla="*/ 1508796 w 8033654"/>
                <a:gd name="connsiteY40" fmla="*/ 382255 h 7031915"/>
                <a:gd name="connsiteX41" fmla="*/ 1570174 w 8033654"/>
                <a:gd name="connsiteY41" fmla="*/ 259499 h 7031915"/>
                <a:gd name="connsiteX42" fmla="*/ 1642008 w 8033654"/>
                <a:gd name="connsiteY42" fmla="*/ 172435 h 7031915"/>
                <a:gd name="connsiteX43" fmla="*/ 1939656 w 8033654"/>
                <a:gd name="connsiteY43" fmla="*/ 11959 h 7031915"/>
                <a:gd name="connsiteX44" fmla="*/ 2058287 w 8033654"/>
                <a:gd name="connsiteY44"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482456 w 8033654"/>
                <a:gd name="connsiteY18" fmla="*/ 6736229 h 7031915"/>
                <a:gd name="connsiteX19" fmla="*/ 6090371 w 8033654"/>
                <a:gd name="connsiteY19" fmla="*/ 7019956 h 7031915"/>
                <a:gd name="connsiteX20" fmla="*/ 5971740 w 8033654"/>
                <a:gd name="connsiteY20" fmla="*/ 7031915 h 7031915"/>
                <a:gd name="connsiteX21" fmla="*/ 5971700 w 8033654"/>
                <a:gd name="connsiteY21" fmla="*/ 7031915 h 7031915"/>
                <a:gd name="connsiteX22" fmla="*/ 2058326 w 8033654"/>
                <a:gd name="connsiteY22" fmla="*/ 7031915 h 7031915"/>
                <a:gd name="connsiteX23" fmla="*/ 2058326 w 8033654"/>
                <a:gd name="connsiteY23" fmla="*/ 7031915 h 7031915"/>
                <a:gd name="connsiteX24" fmla="*/ 2058286 w 8033654"/>
                <a:gd name="connsiteY24" fmla="*/ 7031915 h 7031915"/>
                <a:gd name="connsiteX25" fmla="*/ 1939655 w 8033654"/>
                <a:gd name="connsiteY25" fmla="*/ 7019956 h 7031915"/>
                <a:gd name="connsiteX26" fmla="*/ 1642007 w 8033654"/>
                <a:gd name="connsiteY26" fmla="*/ 6859480 h 7031915"/>
                <a:gd name="connsiteX27" fmla="*/ 1570173 w 8033654"/>
                <a:gd name="connsiteY27" fmla="*/ 6772417 h 7031915"/>
                <a:gd name="connsiteX28" fmla="*/ 1508795 w 8033654"/>
                <a:gd name="connsiteY28" fmla="*/ 6649661 h 7031915"/>
                <a:gd name="connsiteX29" fmla="*/ 1508794 w 8033654"/>
                <a:gd name="connsiteY29" fmla="*/ 6649657 h 7031915"/>
                <a:gd name="connsiteX30" fmla="*/ 115723 w 8033654"/>
                <a:gd name="connsiteY30" fmla="*/ 3863519 h 7031915"/>
                <a:gd name="connsiteX31" fmla="*/ 115722 w 8033654"/>
                <a:gd name="connsiteY31" fmla="*/ 3863518 h 7031915"/>
                <a:gd name="connsiteX32" fmla="*/ 29470 w 8033654"/>
                <a:gd name="connsiteY32" fmla="*/ 3691014 h 7031915"/>
                <a:gd name="connsiteX33" fmla="*/ 11962 w 8033654"/>
                <a:gd name="connsiteY33" fmla="*/ 3634608 h 7031915"/>
                <a:gd name="connsiteX34" fmla="*/ 0 w 8033654"/>
                <a:gd name="connsiteY34" fmla="*/ 3515957 h 7031915"/>
                <a:gd name="connsiteX35" fmla="*/ 11962 w 8033654"/>
                <a:gd name="connsiteY35" fmla="*/ 3397306 h 7031915"/>
                <a:gd name="connsiteX36" fmla="*/ 29470 w 8033654"/>
                <a:gd name="connsiteY36" fmla="*/ 3340901 h 7031915"/>
                <a:gd name="connsiteX37" fmla="*/ 115722 w 8033654"/>
                <a:gd name="connsiteY37" fmla="*/ 3168396 h 7031915"/>
                <a:gd name="connsiteX38" fmla="*/ 115723 w 8033654"/>
                <a:gd name="connsiteY38" fmla="*/ 3168396 h 7031915"/>
                <a:gd name="connsiteX39" fmla="*/ 1508796 w 8033654"/>
                <a:gd name="connsiteY39" fmla="*/ 382255 h 7031915"/>
                <a:gd name="connsiteX40" fmla="*/ 1570174 w 8033654"/>
                <a:gd name="connsiteY40" fmla="*/ 259499 h 7031915"/>
                <a:gd name="connsiteX41" fmla="*/ 1642008 w 8033654"/>
                <a:gd name="connsiteY41" fmla="*/ 172435 h 7031915"/>
                <a:gd name="connsiteX42" fmla="*/ 1939656 w 8033654"/>
                <a:gd name="connsiteY42" fmla="*/ 11959 h 7031915"/>
                <a:gd name="connsiteX43" fmla="*/ 2058287 w 8033654"/>
                <a:gd name="connsiteY43"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482456 w 8033654"/>
                <a:gd name="connsiteY17" fmla="*/ 6736229 h 7031915"/>
                <a:gd name="connsiteX18" fmla="*/ 6090371 w 8033654"/>
                <a:gd name="connsiteY18" fmla="*/ 7019956 h 7031915"/>
                <a:gd name="connsiteX19" fmla="*/ 5971740 w 8033654"/>
                <a:gd name="connsiteY19" fmla="*/ 7031915 h 7031915"/>
                <a:gd name="connsiteX20" fmla="*/ 5971700 w 8033654"/>
                <a:gd name="connsiteY20" fmla="*/ 7031915 h 7031915"/>
                <a:gd name="connsiteX21" fmla="*/ 2058326 w 8033654"/>
                <a:gd name="connsiteY21" fmla="*/ 7031915 h 7031915"/>
                <a:gd name="connsiteX22" fmla="*/ 2058326 w 8033654"/>
                <a:gd name="connsiteY22" fmla="*/ 7031915 h 7031915"/>
                <a:gd name="connsiteX23" fmla="*/ 2058286 w 8033654"/>
                <a:gd name="connsiteY23" fmla="*/ 7031915 h 7031915"/>
                <a:gd name="connsiteX24" fmla="*/ 1939655 w 8033654"/>
                <a:gd name="connsiteY24" fmla="*/ 7019956 h 7031915"/>
                <a:gd name="connsiteX25" fmla="*/ 1642007 w 8033654"/>
                <a:gd name="connsiteY25" fmla="*/ 6859480 h 7031915"/>
                <a:gd name="connsiteX26" fmla="*/ 1570173 w 8033654"/>
                <a:gd name="connsiteY26" fmla="*/ 6772417 h 7031915"/>
                <a:gd name="connsiteX27" fmla="*/ 1508795 w 8033654"/>
                <a:gd name="connsiteY27" fmla="*/ 6649661 h 7031915"/>
                <a:gd name="connsiteX28" fmla="*/ 1508794 w 8033654"/>
                <a:gd name="connsiteY28" fmla="*/ 6649657 h 7031915"/>
                <a:gd name="connsiteX29" fmla="*/ 115723 w 8033654"/>
                <a:gd name="connsiteY29" fmla="*/ 3863519 h 7031915"/>
                <a:gd name="connsiteX30" fmla="*/ 115722 w 8033654"/>
                <a:gd name="connsiteY30" fmla="*/ 3863518 h 7031915"/>
                <a:gd name="connsiteX31" fmla="*/ 29470 w 8033654"/>
                <a:gd name="connsiteY31" fmla="*/ 3691014 h 7031915"/>
                <a:gd name="connsiteX32" fmla="*/ 11962 w 8033654"/>
                <a:gd name="connsiteY32" fmla="*/ 3634608 h 7031915"/>
                <a:gd name="connsiteX33" fmla="*/ 0 w 8033654"/>
                <a:gd name="connsiteY33" fmla="*/ 3515957 h 7031915"/>
                <a:gd name="connsiteX34" fmla="*/ 11962 w 8033654"/>
                <a:gd name="connsiteY34" fmla="*/ 3397306 h 7031915"/>
                <a:gd name="connsiteX35" fmla="*/ 29470 w 8033654"/>
                <a:gd name="connsiteY35" fmla="*/ 3340901 h 7031915"/>
                <a:gd name="connsiteX36" fmla="*/ 115722 w 8033654"/>
                <a:gd name="connsiteY36" fmla="*/ 3168396 h 7031915"/>
                <a:gd name="connsiteX37" fmla="*/ 115723 w 8033654"/>
                <a:gd name="connsiteY37" fmla="*/ 3168396 h 7031915"/>
                <a:gd name="connsiteX38" fmla="*/ 1508796 w 8033654"/>
                <a:gd name="connsiteY38" fmla="*/ 382255 h 7031915"/>
                <a:gd name="connsiteX39" fmla="*/ 1570174 w 8033654"/>
                <a:gd name="connsiteY39" fmla="*/ 259499 h 7031915"/>
                <a:gd name="connsiteX40" fmla="*/ 1642008 w 8033654"/>
                <a:gd name="connsiteY40" fmla="*/ 172435 h 7031915"/>
                <a:gd name="connsiteX41" fmla="*/ 1939656 w 8033654"/>
                <a:gd name="connsiteY41" fmla="*/ 11959 h 7031915"/>
                <a:gd name="connsiteX42" fmla="*/ 2058287 w 8033654"/>
                <a:gd name="connsiteY42"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7949332 w 8033654"/>
                <a:gd name="connsiteY9" fmla="*/ 3216682 h 7031915"/>
                <a:gd name="connsiteX10" fmla="*/ 7992299 w 8033654"/>
                <a:gd name="connsiteY10" fmla="*/ 3302616 h 7031915"/>
                <a:gd name="connsiteX11" fmla="*/ 8021693 w 8033654"/>
                <a:gd name="connsiteY11" fmla="*/ 3397306 h 7031915"/>
                <a:gd name="connsiteX12" fmla="*/ 8033654 w 8033654"/>
                <a:gd name="connsiteY12" fmla="*/ 3515957 h 7031915"/>
                <a:gd name="connsiteX13" fmla="*/ 8021693 w 8033654"/>
                <a:gd name="connsiteY13" fmla="*/ 3634608 h 7031915"/>
                <a:gd name="connsiteX14" fmla="*/ 7992299 w 8033654"/>
                <a:gd name="connsiteY14" fmla="*/ 3729298 h 7031915"/>
                <a:gd name="connsiteX15" fmla="*/ 7949332 w 8033654"/>
                <a:gd name="connsiteY15" fmla="*/ 3815232 h 7031915"/>
                <a:gd name="connsiteX16" fmla="*/ 6482456 w 8033654"/>
                <a:gd name="connsiteY16" fmla="*/ 6736229 h 7031915"/>
                <a:gd name="connsiteX17" fmla="*/ 6090371 w 8033654"/>
                <a:gd name="connsiteY17" fmla="*/ 7019956 h 7031915"/>
                <a:gd name="connsiteX18" fmla="*/ 5971740 w 8033654"/>
                <a:gd name="connsiteY18" fmla="*/ 7031915 h 7031915"/>
                <a:gd name="connsiteX19" fmla="*/ 5971700 w 8033654"/>
                <a:gd name="connsiteY19" fmla="*/ 7031915 h 7031915"/>
                <a:gd name="connsiteX20" fmla="*/ 2058326 w 8033654"/>
                <a:gd name="connsiteY20" fmla="*/ 7031915 h 7031915"/>
                <a:gd name="connsiteX21" fmla="*/ 2058326 w 8033654"/>
                <a:gd name="connsiteY21" fmla="*/ 7031915 h 7031915"/>
                <a:gd name="connsiteX22" fmla="*/ 2058286 w 8033654"/>
                <a:gd name="connsiteY22" fmla="*/ 7031915 h 7031915"/>
                <a:gd name="connsiteX23" fmla="*/ 1939655 w 8033654"/>
                <a:gd name="connsiteY23" fmla="*/ 7019956 h 7031915"/>
                <a:gd name="connsiteX24" fmla="*/ 1642007 w 8033654"/>
                <a:gd name="connsiteY24" fmla="*/ 6859480 h 7031915"/>
                <a:gd name="connsiteX25" fmla="*/ 1570173 w 8033654"/>
                <a:gd name="connsiteY25" fmla="*/ 6772417 h 7031915"/>
                <a:gd name="connsiteX26" fmla="*/ 1508795 w 8033654"/>
                <a:gd name="connsiteY26" fmla="*/ 6649661 h 7031915"/>
                <a:gd name="connsiteX27" fmla="*/ 1508794 w 8033654"/>
                <a:gd name="connsiteY27" fmla="*/ 6649657 h 7031915"/>
                <a:gd name="connsiteX28" fmla="*/ 115723 w 8033654"/>
                <a:gd name="connsiteY28" fmla="*/ 3863519 h 7031915"/>
                <a:gd name="connsiteX29" fmla="*/ 115722 w 8033654"/>
                <a:gd name="connsiteY29" fmla="*/ 3863518 h 7031915"/>
                <a:gd name="connsiteX30" fmla="*/ 29470 w 8033654"/>
                <a:gd name="connsiteY30" fmla="*/ 3691014 h 7031915"/>
                <a:gd name="connsiteX31" fmla="*/ 11962 w 8033654"/>
                <a:gd name="connsiteY31" fmla="*/ 3634608 h 7031915"/>
                <a:gd name="connsiteX32" fmla="*/ 0 w 8033654"/>
                <a:gd name="connsiteY32" fmla="*/ 3515957 h 7031915"/>
                <a:gd name="connsiteX33" fmla="*/ 11962 w 8033654"/>
                <a:gd name="connsiteY33" fmla="*/ 3397306 h 7031915"/>
                <a:gd name="connsiteX34" fmla="*/ 29470 w 8033654"/>
                <a:gd name="connsiteY34" fmla="*/ 3340901 h 7031915"/>
                <a:gd name="connsiteX35" fmla="*/ 115722 w 8033654"/>
                <a:gd name="connsiteY35" fmla="*/ 3168396 h 7031915"/>
                <a:gd name="connsiteX36" fmla="*/ 115723 w 8033654"/>
                <a:gd name="connsiteY36" fmla="*/ 3168396 h 7031915"/>
                <a:gd name="connsiteX37" fmla="*/ 1508796 w 8033654"/>
                <a:gd name="connsiteY37" fmla="*/ 382255 h 7031915"/>
                <a:gd name="connsiteX38" fmla="*/ 1570174 w 8033654"/>
                <a:gd name="connsiteY38" fmla="*/ 259499 h 7031915"/>
                <a:gd name="connsiteX39" fmla="*/ 1642008 w 8033654"/>
                <a:gd name="connsiteY39" fmla="*/ 172435 h 7031915"/>
                <a:gd name="connsiteX40" fmla="*/ 1939656 w 8033654"/>
                <a:gd name="connsiteY40" fmla="*/ 11959 h 7031915"/>
                <a:gd name="connsiteX41" fmla="*/ 2058287 w 8033654"/>
                <a:gd name="connsiteY41" fmla="*/ 0 h 7031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033654" h="7031915">
                  <a:moveTo>
                    <a:pt x="2058287" y="0"/>
                  </a:moveTo>
                  <a:lnTo>
                    <a:pt x="2058326" y="0"/>
                  </a:lnTo>
                  <a:lnTo>
                    <a:pt x="5971699" y="0"/>
                  </a:lnTo>
                  <a:lnTo>
                    <a:pt x="5971700" y="0"/>
                  </a:lnTo>
                  <a:lnTo>
                    <a:pt x="5971740" y="0"/>
                  </a:lnTo>
                  <a:lnTo>
                    <a:pt x="6090371" y="11959"/>
                  </a:lnTo>
                  <a:cubicBezTo>
                    <a:pt x="6190975" y="32545"/>
                    <a:pt x="6282232" y="78792"/>
                    <a:pt x="6357004" y="143562"/>
                  </a:cubicBezTo>
                  <a:lnTo>
                    <a:pt x="6421756" y="209878"/>
                  </a:lnTo>
                  <a:lnTo>
                    <a:pt x="6426018" y="214243"/>
                  </a:lnTo>
                  <a:lnTo>
                    <a:pt x="7949332" y="3216682"/>
                  </a:lnTo>
                  <a:lnTo>
                    <a:pt x="7992299" y="3302616"/>
                  </a:lnTo>
                  <a:lnTo>
                    <a:pt x="8021693" y="3397306"/>
                  </a:lnTo>
                  <a:cubicBezTo>
                    <a:pt x="8029535" y="3435632"/>
                    <a:pt x="8033654" y="3475313"/>
                    <a:pt x="8033654" y="3515957"/>
                  </a:cubicBezTo>
                  <a:cubicBezTo>
                    <a:pt x="8033654" y="3556601"/>
                    <a:pt x="8029535" y="3596283"/>
                    <a:pt x="8021693" y="3634608"/>
                  </a:cubicBezTo>
                  <a:lnTo>
                    <a:pt x="7992299" y="3729298"/>
                  </a:lnTo>
                  <a:lnTo>
                    <a:pt x="7949332" y="3815232"/>
                  </a:lnTo>
                  <a:lnTo>
                    <a:pt x="6482456" y="6736229"/>
                  </a:lnTo>
                  <a:cubicBezTo>
                    <a:pt x="6399753" y="6880056"/>
                    <a:pt x="6258044" y="6985646"/>
                    <a:pt x="6090371" y="7019956"/>
                  </a:cubicBezTo>
                  <a:lnTo>
                    <a:pt x="5971740" y="7031915"/>
                  </a:lnTo>
                  <a:lnTo>
                    <a:pt x="5971700" y="7031915"/>
                  </a:lnTo>
                  <a:lnTo>
                    <a:pt x="2058326" y="7031915"/>
                  </a:lnTo>
                  <a:lnTo>
                    <a:pt x="2058326" y="7031915"/>
                  </a:lnTo>
                  <a:lnTo>
                    <a:pt x="2058286" y="7031915"/>
                  </a:lnTo>
                  <a:lnTo>
                    <a:pt x="1939655" y="7019956"/>
                  </a:lnTo>
                  <a:cubicBezTo>
                    <a:pt x="1824680" y="6996429"/>
                    <a:pt x="1721912" y="6939386"/>
                    <a:pt x="1642007" y="6859480"/>
                  </a:cubicBezTo>
                  <a:lnTo>
                    <a:pt x="1570173" y="6772417"/>
                  </a:lnTo>
                  <a:lnTo>
                    <a:pt x="1508795" y="6649661"/>
                  </a:lnTo>
                  <a:cubicBezTo>
                    <a:pt x="1508795" y="6649660"/>
                    <a:pt x="1508794" y="6649658"/>
                    <a:pt x="1508794" y="6649657"/>
                  </a:cubicBezTo>
                  <a:lnTo>
                    <a:pt x="115723" y="3863519"/>
                  </a:lnTo>
                  <a:lnTo>
                    <a:pt x="115722" y="3863518"/>
                  </a:lnTo>
                  <a:lnTo>
                    <a:pt x="29470" y="3691014"/>
                  </a:lnTo>
                  <a:lnTo>
                    <a:pt x="11962" y="3634608"/>
                  </a:lnTo>
                  <a:cubicBezTo>
                    <a:pt x="4119" y="3596283"/>
                    <a:pt x="0" y="3556601"/>
                    <a:pt x="0" y="3515957"/>
                  </a:cubicBezTo>
                  <a:cubicBezTo>
                    <a:pt x="0" y="3475313"/>
                    <a:pt x="4119" y="3435632"/>
                    <a:pt x="11962" y="3397306"/>
                  </a:cubicBezTo>
                  <a:lnTo>
                    <a:pt x="29470" y="3340901"/>
                  </a:lnTo>
                  <a:lnTo>
                    <a:pt x="115722" y="3168396"/>
                  </a:lnTo>
                  <a:lnTo>
                    <a:pt x="115723" y="3168396"/>
                  </a:lnTo>
                  <a:lnTo>
                    <a:pt x="1508796" y="382255"/>
                  </a:lnTo>
                  <a:lnTo>
                    <a:pt x="1570174" y="259499"/>
                  </a:lnTo>
                  <a:lnTo>
                    <a:pt x="1642008" y="172435"/>
                  </a:lnTo>
                  <a:cubicBezTo>
                    <a:pt x="1721913" y="92530"/>
                    <a:pt x="1824680" y="35486"/>
                    <a:pt x="1939656" y="11959"/>
                  </a:cubicBezTo>
                  <a:lnTo>
                    <a:pt x="2058287" y="0"/>
                  </a:lnTo>
                  <a:close/>
                </a:path>
              </a:pathLst>
            </a:custGeom>
            <a:noFill/>
            <a:ln w="76200">
              <a:solidFill>
                <a:schemeClr val="accent6"/>
              </a:solidFill>
            </a:ln>
            <a:effectLst>
              <a:outerShdw blurRad="368300" sx="102000" sy="102000" algn="ctr"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5" name="椭圆 37"/>
            <p:cNvSpPr/>
            <p:nvPr/>
          </p:nvSpPr>
          <p:spPr>
            <a:xfrm>
              <a:off x="8983903" y="3371815"/>
              <a:ext cx="676558" cy="589154"/>
            </a:xfrm>
            <a:custGeom>
              <a:avLst/>
              <a:gdLst>
                <a:gd name="connsiteX0" fmla="*/ 29369 w 331788"/>
                <a:gd name="connsiteY0" fmla="*/ 244475 h 288925"/>
                <a:gd name="connsiteX1" fmla="*/ 14287 w 331788"/>
                <a:gd name="connsiteY1" fmla="*/ 259557 h 288925"/>
                <a:gd name="connsiteX2" fmla="*/ 29369 w 331788"/>
                <a:gd name="connsiteY2" fmla="*/ 274639 h 288925"/>
                <a:gd name="connsiteX3" fmla="*/ 44451 w 331788"/>
                <a:gd name="connsiteY3" fmla="*/ 259557 h 288925"/>
                <a:gd name="connsiteX4" fmla="*/ 29369 w 331788"/>
                <a:gd name="connsiteY4" fmla="*/ 244475 h 288925"/>
                <a:gd name="connsiteX5" fmla="*/ 250032 w 331788"/>
                <a:gd name="connsiteY5" fmla="*/ 223837 h 288925"/>
                <a:gd name="connsiteX6" fmla="*/ 234950 w 331788"/>
                <a:gd name="connsiteY6" fmla="*/ 238125 h 288925"/>
                <a:gd name="connsiteX7" fmla="*/ 250032 w 331788"/>
                <a:gd name="connsiteY7" fmla="*/ 252413 h 288925"/>
                <a:gd name="connsiteX8" fmla="*/ 265114 w 331788"/>
                <a:gd name="connsiteY8" fmla="*/ 238125 h 288925"/>
                <a:gd name="connsiteX9" fmla="*/ 250032 w 331788"/>
                <a:gd name="connsiteY9" fmla="*/ 223837 h 288925"/>
                <a:gd name="connsiteX10" fmla="*/ 119857 w 331788"/>
                <a:gd name="connsiteY10" fmla="*/ 88900 h 288925"/>
                <a:gd name="connsiteX11" fmla="*/ 104775 w 331788"/>
                <a:gd name="connsiteY11" fmla="*/ 103188 h 288925"/>
                <a:gd name="connsiteX12" fmla="*/ 119857 w 331788"/>
                <a:gd name="connsiteY12" fmla="*/ 117476 h 288925"/>
                <a:gd name="connsiteX13" fmla="*/ 134939 w 331788"/>
                <a:gd name="connsiteY13" fmla="*/ 103188 h 288925"/>
                <a:gd name="connsiteX14" fmla="*/ 119857 w 331788"/>
                <a:gd name="connsiteY14" fmla="*/ 88900 h 288925"/>
                <a:gd name="connsiteX15" fmla="*/ 302419 w 331788"/>
                <a:gd name="connsiteY15" fmla="*/ 57150 h 288925"/>
                <a:gd name="connsiteX16" fmla="*/ 287337 w 331788"/>
                <a:gd name="connsiteY16" fmla="*/ 72232 h 288925"/>
                <a:gd name="connsiteX17" fmla="*/ 302419 w 331788"/>
                <a:gd name="connsiteY17" fmla="*/ 87314 h 288925"/>
                <a:gd name="connsiteX18" fmla="*/ 317501 w 331788"/>
                <a:gd name="connsiteY18" fmla="*/ 72232 h 288925"/>
                <a:gd name="connsiteX19" fmla="*/ 302419 w 331788"/>
                <a:gd name="connsiteY19" fmla="*/ 57150 h 288925"/>
                <a:gd name="connsiteX20" fmla="*/ 42069 w 331788"/>
                <a:gd name="connsiteY20" fmla="*/ 12700 h 288925"/>
                <a:gd name="connsiteX21" fmla="*/ 26987 w 331788"/>
                <a:gd name="connsiteY21" fmla="*/ 27782 h 288925"/>
                <a:gd name="connsiteX22" fmla="*/ 42069 w 331788"/>
                <a:gd name="connsiteY22" fmla="*/ 42864 h 288925"/>
                <a:gd name="connsiteX23" fmla="*/ 57151 w 331788"/>
                <a:gd name="connsiteY23" fmla="*/ 27782 h 288925"/>
                <a:gd name="connsiteX24" fmla="*/ 42069 w 331788"/>
                <a:gd name="connsiteY24" fmla="*/ 12700 h 288925"/>
                <a:gd name="connsiteX25" fmla="*/ 42770 w 331788"/>
                <a:gd name="connsiteY25" fmla="*/ 0 h 288925"/>
                <a:gd name="connsiteX26" fmla="*/ 71283 w 331788"/>
                <a:gd name="connsiteY26" fmla="*/ 29666 h 288925"/>
                <a:gd name="connsiteX27" fmla="*/ 67394 w 331788"/>
                <a:gd name="connsiteY27" fmla="*/ 43855 h 288925"/>
                <a:gd name="connsiteX28" fmla="*/ 103684 w 331788"/>
                <a:gd name="connsiteY28" fmla="*/ 79970 h 288925"/>
                <a:gd name="connsiteX29" fmla="*/ 119236 w 331788"/>
                <a:gd name="connsiteY29" fmla="*/ 74811 h 288925"/>
                <a:gd name="connsiteX30" fmla="*/ 141269 w 331788"/>
                <a:gd name="connsiteY30" fmla="*/ 83840 h 288925"/>
                <a:gd name="connsiteX31" fmla="*/ 274762 w 331788"/>
                <a:gd name="connsiteY31" fmla="*/ 65782 h 288925"/>
                <a:gd name="connsiteX32" fmla="*/ 301979 w 331788"/>
                <a:gd name="connsiteY32" fmla="*/ 43855 h 288925"/>
                <a:gd name="connsiteX33" fmla="*/ 331788 w 331788"/>
                <a:gd name="connsiteY33" fmla="*/ 72231 h 288925"/>
                <a:gd name="connsiteX34" fmla="*/ 301979 w 331788"/>
                <a:gd name="connsiteY34" fmla="*/ 101898 h 288925"/>
                <a:gd name="connsiteX35" fmla="*/ 274762 w 331788"/>
                <a:gd name="connsiteY35" fmla="*/ 81260 h 288925"/>
                <a:gd name="connsiteX36" fmla="*/ 147749 w 331788"/>
                <a:gd name="connsiteY36" fmla="*/ 98028 h 288925"/>
                <a:gd name="connsiteX37" fmla="*/ 149045 w 331788"/>
                <a:gd name="connsiteY37" fmla="*/ 104477 h 288925"/>
                <a:gd name="connsiteX38" fmla="*/ 143861 w 331788"/>
                <a:gd name="connsiteY38" fmla="*/ 119956 h 288925"/>
                <a:gd name="connsiteX39" fmla="*/ 237177 w 331788"/>
                <a:gd name="connsiteY39" fmla="*/ 212824 h 288925"/>
                <a:gd name="connsiteX40" fmla="*/ 251433 w 331788"/>
                <a:gd name="connsiteY40" fmla="*/ 208955 h 288925"/>
                <a:gd name="connsiteX41" fmla="*/ 279946 w 331788"/>
                <a:gd name="connsiteY41" fmla="*/ 238621 h 288925"/>
                <a:gd name="connsiteX42" fmla="*/ 251433 w 331788"/>
                <a:gd name="connsiteY42" fmla="*/ 266998 h 288925"/>
                <a:gd name="connsiteX43" fmla="*/ 221624 w 331788"/>
                <a:gd name="connsiteY43" fmla="*/ 238621 h 288925"/>
                <a:gd name="connsiteX44" fmla="*/ 226808 w 331788"/>
                <a:gd name="connsiteY44" fmla="*/ 221853 h 288925"/>
                <a:gd name="connsiteX45" fmla="*/ 133493 w 331788"/>
                <a:gd name="connsiteY45" fmla="*/ 130274 h 288925"/>
                <a:gd name="connsiteX46" fmla="*/ 119236 w 331788"/>
                <a:gd name="connsiteY46" fmla="*/ 132854 h 288925"/>
                <a:gd name="connsiteX47" fmla="*/ 116644 w 331788"/>
                <a:gd name="connsiteY47" fmla="*/ 132854 h 288925"/>
                <a:gd name="connsiteX48" fmla="*/ 51842 w 331788"/>
                <a:gd name="connsiteY48" fmla="*/ 241201 h 288925"/>
                <a:gd name="connsiteX49" fmla="*/ 58322 w 331788"/>
                <a:gd name="connsiteY49" fmla="*/ 259259 h 288925"/>
                <a:gd name="connsiteX50" fmla="*/ 29809 w 331788"/>
                <a:gd name="connsiteY50" fmla="*/ 288925 h 288925"/>
                <a:gd name="connsiteX51" fmla="*/ 0 w 331788"/>
                <a:gd name="connsiteY51" fmla="*/ 259259 h 288925"/>
                <a:gd name="connsiteX52" fmla="*/ 29809 w 331788"/>
                <a:gd name="connsiteY52" fmla="*/ 230882 h 288925"/>
                <a:gd name="connsiteX53" fmla="*/ 40177 w 331788"/>
                <a:gd name="connsiteY53" fmla="*/ 232172 h 288925"/>
                <a:gd name="connsiteX54" fmla="*/ 103684 w 331788"/>
                <a:gd name="connsiteY54" fmla="*/ 127695 h 288925"/>
                <a:gd name="connsiteX55" fmla="*/ 90723 w 331788"/>
                <a:gd name="connsiteY55" fmla="*/ 104477 h 288925"/>
                <a:gd name="connsiteX56" fmla="*/ 93315 w 331788"/>
                <a:gd name="connsiteY56" fmla="*/ 90289 h 288925"/>
                <a:gd name="connsiteX57" fmla="*/ 57026 w 331788"/>
                <a:gd name="connsiteY57" fmla="*/ 54173 h 288925"/>
                <a:gd name="connsiteX58" fmla="*/ 42770 w 331788"/>
                <a:gd name="connsiteY58" fmla="*/ 58043 h 288925"/>
                <a:gd name="connsiteX59" fmla="*/ 12960 w 331788"/>
                <a:gd name="connsiteY59" fmla="*/ 29666 h 288925"/>
                <a:gd name="connsiteX60" fmla="*/ 42770 w 331788"/>
                <a:gd name="connsiteY60" fmla="*/ 0 h 28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331788" h="288925">
                  <a:moveTo>
                    <a:pt x="29369" y="244475"/>
                  </a:moveTo>
                  <a:cubicBezTo>
                    <a:pt x="21039" y="244475"/>
                    <a:pt x="14287" y="251227"/>
                    <a:pt x="14287" y="259557"/>
                  </a:cubicBezTo>
                  <a:cubicBezTo>
                    <a:pt x="14287" y="267887"/>
                    <a:pt x="21039" y="274639"/>
                    <a:pt x="29369" y="274639"/>
                  </a:cubicBezTo>
                  <a:cubicBezTo>
                    <a:pt x="37699" y="274639"/>
                    <a:pt x="44451" y="267887"/>
                    <a:pt x="44451" y="259557"/>
                  </a:cubicBezTo>
                  <a:cubicBezTo>
                    <a:pt x="44451" y="251227"/>
                    <a:pt x="37699" y="244475"/>
                    <a:pt x="29369" y="244475"/>
                  </a:cubicBezTo>
                  <a:close/>
                  <a:moveTo>
                    <a:pt x="250032" y="223837"/>
                  </a:moveTo>
                  <a:cubicBezTo>
                    <a:pt x="241702" y="223837"/>
                    <a:pt x="234950" y="230234"/>
                    <a:pt x="234950" y="238125"/>
                  </a:cubicBezTo>
                  <a:cubicBezTo>
                    <a:pt x="234950" y="246016"/>
                    <a:pt x="241702" y="252413"/>
                    <a:pt x="250032" y="252413"/>
                  </a:cubicBezTo>
                  <a:cubicBezTo>
                    <a:pt x="258362" y="252413"/>
                    <a:pt x="265114" y="246016"/>
                    <a:pt x="265114" y="238125"/>
                  </a:cubicBezTo>
                  <a:cubicBezTo>
                    <a:pt x="265114" y="230234"/>
                    <a:pt x="258362" y="223837"/>
                    <a:pt x="250032" y="223837"/>
                  </a:cubicBezTo>
                  <a:close/>
                  <a:moveTo>
                    <a:pt x="119857" y="88900"/>
                  </a:moveTo>
                  <a:cubicBezTo>
                    <a:pt x="111527" y="88900"/>
                    <a:pt x="104775" y="95297"/>
                    <a:pt x="104775" y="103188"/>
                  </a:cubicBezTo>
                  <a:cubicBezTo>
                    <a:pt x="104775" y="111079"/>
                    <a:pt x="111527" y="117476"/>
                    <a:pt x="119857" y="117476"/>
                  </a:cubicBezTo>
                  <a:cubicBezTo>
                    <a:pt x="128187" y="117476"/>
                    <a:pt x="134939" y="111079"/>
                    <a:pt x="134939" y="103188"/>
                  </a:cubicBezTo>
                  <a:cubicBezTo>
                    <a:pt x="134939" y="95297"/>
                    <a:pt x="128187" y="88900"/>
                    <a:pt x="119857" y="88900"/>
                  </a:cubicBezTo>
                  <a:close/>
                  <a:moveTo>
                    <a:pt x="302419" y="57150"/>
                  </a:moveTo>
                  <a:cubicBezTo>
                    <a:pt x="294089" y="57150"/>
                    <a:pt x="287337" y="63902"/>
                    <a:pt x="287337" y="72232"/>
                  </a:cubicBezTo>
                  <a:cubicBezTo>
                    <a:pt x="287337" y="80562"/>
                    <a:pt x="294089" y="87314"/>
                    <a:pt x="302419" y="87314"/>
                  </a:cubicBezTo>
                  <a:cubicBezTo>
                    <a:pt x="310749" y="87314"/>
                    <a:pt x="317501" y="80562"/>
                    <a:pt x="317501" y="72232"/>
                  </a:cubicBezTo>
                  <a:cubicBezTo>
                    <a:pt x="317501" y="63902"/>
                    <a:pt x="310749" y="57150"/>
                    <a:pt x="302419" y="57150"/>
                  </a:cubicBezTo>
                  <a:close/>
                  <a:moveTo>
                    <a:pt x="42069" y="12700"/>
                  </a:moveTo>
                  <a:cubicBezTo>
                    <a:pt x="33739" y="12700"/>
                    <a:pt x="26987" y="19452"/>
                    <a:pt x="26987" y="27782"/>
                  </a:cubicBezTo>
                  <a:cubicBezTo>
                    <a:pt x="26987" y="36112"/>
                    <a:pt x="33739" y="42864"/>
                    <a:pt x="42069" y="42864"/>
                  </a:cubicBezTo>
                  <a:cubicBezTo>
                    <a:pt x="50399" y="42864"/>
                    <a:pt x="57151" y="36112"/>
                    <a:pt x="57151" y="27782"/>
                  </a:cubicBezTo>
                  <a:cubicBezTo>
                    <a:pt x="57151" y="19452"/>
                    <a:pt x="50399" y="12700"/>
                    <a:pt x="42069" y="12700"/>
                  </a:cubicBezTo>
                  <a:close/>
                  <a:moveTo>
                    <a:pt x="42770" y="0"/>
                  </a:moveTo>
                  <a:cubicBezTo>
                    <a:pt x="58322" y="0"/>
                    <a:pt x="71283" y="12898"/>
                    <a:pt x="71283" y="29666"/>
                  </a:cubicBezTo>
                  <a:cubicBezTo>
                    <a:pt x="71283" y="34826"/>
                    <a:pt x="69986" y="39985"/>
                    <a:pt x="67394" y="43855"/>
                  </a:cubicBezTo>
                  <a:cubicBezTo>
                    <a:pt x="67394" y="43855"/>
                    <a:pt x="67394" y="43855"/>
                    <a:pt x="103684" y="79970"/>
                  </a:cubicBezTo>
                  <a:cubicBezTo>
                    <a:pt x="107572" y="77391"/>
                    <a:pt x="114052" y="74811"/>
                    <a:pt x="119236" y="74811"/>
                  </a:cubicBezTo>
                  <a:cubicBezTo>
                    <a:pt x="128309" y="74811"/>
                    <a:pt x="136085" y="78681"/>
                    <a:pt x="141269" y="83840"/>
                  </a:cubicBezTo>
                  <a:cubicBezTo>
                    <a:pt x="141269" y="83840"/>
                    <a:pt x="141269" y="83840"/>
                    <a:pt x="274762" y="65782"/>
                  </a:cubicBezTo>
                  <a:cubicBezTo>
                    <a:pt x="277354" y="52884"/>
                    <a:pt x="289018" y="43855"/>
                    <a:pt x="301979" y="43855"/>
                  </a:cubicBezTo>
                  <a:cubicBezTo>
                    <a:pt x="318828" y="43855"/>
                    <a:pt x="331788" y="56753"/>
                    <a:pt x="331788" y="72231"/>
                  </a:cubicBezTo>
                  <a:cubicBezTo>
                    <a:pt x="331788" y="88999"/>
                    <a:pt x="318828" y="101898"/>
                    <a:pt x="301979" y="101898"/>
                  </a:cubicBezTo>
                  <a:cubicBezTo>
                    <a:pt x="289018" y="101898"/>
                    <a:pt x="278650" y="92869"/>
                    <a:pt x="274762" y="81260"/>
                  </a:cubicBezTo>
                  <a:cubicBezTo>
                    <a:pt x="274762" y="81260"/>
                    <a:pt x="274762" y="81260"/>
                    <a:pt x="147749" y="98028"/>
                  </a:cubicBezTo>
                  <a:cubicBezTo>
                    <a:pt x="149045" y="99318"/>
                    <a:pt x="149045" y="101898"/>
                    <a:pt x="149045" y="104477"/>
                  </a:cubicBezTo>
                  <a:cubicBezTo>
                    <a:pt x="149045" y="109637"/>
                    <a:pt x="146453" y="114796"/>
                    <a:pt x="143861" y="119956"/>
                  </a:cubicBezTo>
                  <a:cubicBezTo>
                    <a:pt x="143861" y="119956"/>
                    <a:pt x="143861" y="119956"/>
                    <a:pt x="237177" y="212824"/>
                  </a:cubicBezTo>
                  <a:cubicBezTo>
                    <a:pt x="241065" y="210245"/>
                    <a:pt x="246249" y="208955"/>
                    <a:pt x="251433" y="208955"/>
                  </a:cubicBezTo>
                  <a:cubicBezTo>
                    <a:pt x="266986" y="208955"/>
                    <a:pt x="279946" y="221853"/>
                    <a:pt x="279946" y="238621"/>
                  </a:cubicBezTo>
                  <a:cubicBezTo>
                    <a:pt x="279946" y="254099"/>
                    <a:pt x="266986" y="266998"/>
                    <a:pt x="251433" y="266998"/>
                  </a:cubicBezTo>
                  <a:cubicBezTo>
                    <a:pt x="234584" y="266998"/>
                    <a:pt x="221624" y="254099"/>
                    <a:pt x="221624" y="238621"/>
                  </a:cubicBezTo>
                  <a:cubicBezTo>
                    <a:pt x="221624" y="232172"/>
                    <a:pt x="222920" y="227013"/>
                    <a:pt x="226808" y="221853"/>
                  </a:cubicBezTo>
                  <a:cubicBezTo>
                    <a:pt x="226808" y="221853"/>
                    <a:pt x="226808" y="221853"/>
                    <a:pt x="133493" y="130274"/>
                  </a:cubicBezTo>
                  <a:cubicBezTo>
                    <a:pt x="129605" y="131564"/>
                    <a:pt x="124420" y="132854"/>
                    <a:pt x="119236" y="132854"/>
                  </a:cubicBezTo>
                  <a:cubicBezTo>
                    <a:pt x="119236" y="132854"/>
                    <a:pt x="117940" y="132854"/>
                    <a:pt x="116644" y="132854"/>
                  </a:cubicBezTo>
                  <a:cubicBezTo>
                    <a:pt x="116644" y="132854"/>
                    <a:pt x="116644" y="132854"/>
                    <a:pt x="51842" y="241201"/>
                  </a:cubicBezTo>
                  <a:cubicBezTo>
                    <a:pt x="55730" y="246360"/>
                    <a:pt x="58322" y="252809"/>
                    <a:pt x="58322" y="259259"/>
                  </a:cubicBezTo>
                  <a:cubicBezTo>
                    <a:pt x="58322" y="276027"/>
                    <a:pt x="45362" y="288925"/>
                    <a:pt x="29809" y="288925"/>
                  </a:cubicBezTo>
                  <a:cubicBezTo>
                    <a:pt x="12960" y="288925"/>
                    <a:pt x="0" y="276027"/>
                    <a:pt x="0" y="259259"/>
                  </a:cubicBezTo>
                  <a:cubicBezTo>
                    <a:pt x="0" y="243781"/>
                    <a:pt x="12960" y="230882"/>
                    <a:pt x="29809" y="230882"/>
                  </a:cubicBezTo>
                  <a:cubicBezTo>
                    <a:pt x="32401" y="230882"/>
                    <a:pt x="36289" y="232172"/>
                    <a:pt x="40177" y="232172"/>
                  </a:cubicBezTo>
                  <a:cubicBezTo>
                    <a:pt x="40177" y="232172"/>
                    <a:pt x="40177" y="232172"/>
                    <a:pt x="103684" y="127695"/>
                  </a:cubicBezTo>
                  <a:cubicBezTo>
                    <a:pt x="95907" y="122535"/>
                    <a:pt x="90723" y="113506"/>
                    <a:pt x="90723" y="104477"/>
                  </a:cubicBezTo>
                  <a:cubicBezTo>
                    <a:pt x="90723" y="99318"/>
                    <a:pt x="92019" y="94159"/>
                    <a:pt x="93315" y="90289"/>
                  </a:cubicBezTo>
                  <a:cubicBezTo>
                    <a:pt x="93315" y="90289"/>
                    <a:pt x="93315" y="90289"/>
                    <a:pt x="57026" y="54173"/>
                  </a:cubicBezTo>
                  <a:cubicBezTo>
                    <a:pt x="53138" y="56753"/>
                    <a:pt x="47954" y="58043"/>
                    <a:pt x="42770" y="58043"/>
                  </a:cubicBezTo>
                  <a:cubicBezTo>
                    <a:pt x="25921" y="58043"/>
                    <a:pt x="12960" y="45144"/>
                    <a:pt x="12960" y="29666"/>
                  </a:cubicBezTo>
                  <a:cubicBezTo>
                    <a:pt x="12960" y="12898"/>
                    <a:pt x="25921" y="0"/>
                    <a:pt x="42770"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8" name="组合 47"/>
          <p:cNvGrpSpPr/>
          <p:nvPr/>
        </p:nvGrpSpPr>
        <p:grpSpPr>
          <a:xfrm>
            <a:off x="6993365" y="2369203"/>
            <a:ext cx="1444203" cy="1264118"/>
            <a:chOff x="6993365" y="2369203"/>
            <a:chExt cx="1444203" cy="1264118"/>
          </a:xfrm>
        </p:grpSpPr>
        <p:sp>
          <p:nvSpPr>
            <p:cNvPr id="9" name="任意多边形: 形状 8"/>
            <p:cNvSpPr/>
            <p:nvPr/>
          </p:nvSpPr>
          <p:spPr>
            <a:xfrm rot="10800000">
              <a:off x="6993365" y="2369203"/>
              <a:ext cx="1444203" cy="1264118"/>
            </a:xfrm>
            <a:custGeom>
              <a:avLst/>
              <a:gdLst>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6753 w 8033654"/>
                <a:gd name="connsiteY5" fmla="*/ 467828 h 7031915"/>
                <a:gd name="connsiteX6" fmla="*/ 6540064 w 8033654"/>
                <a:gd name="connsiteY6" fmla="*/ 434562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363588 w 8033654"/>
                <a:gd name="connsiteY37" fmla="*/ 6946684 h 7031915"/>
                <a:gd name="connsiteX38" fmla="*/ 2418335 w 8033654"/>
                <a:gd name="connsiteY38" fmla="*/ 6906767 h 7031915"/>
                <a:gd name="connsiteX39" fmla="*/ 2418334 w 8033654"/>
                <a:gd name="connsiteY39" fmla="*/ 6906767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418334 w 8033654"/>
                <a:gd name="connsiteY42" fmla="*/ 6906767 h 7031915"/>
                <a:gd name="connsiteX43" fmla="*/ 2176957 w 8033654"/>
                <a:gd name="connsiteY43" fmla="*/ 7019956 h 7031915"/>
                <a:gd name="connsiteX44" fmla="*/ 2058326 w 8033654"/>
                <a:gd name="connsiteY44" fmla="*/ 7031915 h 7031915"/>
                <a:gd name="connsiteX45" fmla="*/ 2058286 w 8033654"/>
                <a:gd name="connsiteY45" fmla="*/ 7031915 h 7031915"/>
                <a:gd name="connsiteX46" fmla="*/ 1939655 w 8033654"/>
                <a:gd name="connsiteY46" fmla="*/ 7019956 h 7031915"/>
                <a:gd name="connsiteX47" fmla="*/ 1642007 w 8033654"/>
                <a:gd name="connsiteY47" fmla="*/ 6859480 h 7031915"/>
                <a:gd name="connsiteX48" fmla="*/ 1570173 w 8033654"/>
                <a:gd name="connsiteY48" fmla="*/ 6772417 h 7031915"/>
                <a:gd name="connsiteX49" fmla="*/ 1508795 w 8033654"/>
                <a:gd name="connsiteY49" fmla="*/ 6649661 h 7031915"/>
                <a:gd name="connsiteX50" fmla="*/ 1508794 w 8033654"/>
                <a:gd name="connsiteY50" fmla="*/ 6649657 h 7031915"/>
                <a:gd name="connsiteX51" fmla="*/ 115723 w 8033654"/>
                <a:gd name="connsiteY51" fmla="*/ 3863519 h 7031915"/>
                <a:gd name="connsiteX52" fmla="*/ 115722 w 8033654"/>
                <a:gd name="connsiteY52" fmla="*/ 3863518 h 7031915"/>
                <a:gd name="connsiteX53" fmla="*/ 29470 w 8033654"/>
                <a:gd name="connsiteY53" fmla="*/ 3691014 h 7031915"/>
                <a:gd name="connsiteX54" fmla="*/ 11962 w 8033654"/>
                <a:gd name="connsiteY54" fmla="*/ 3634608 h 7031915"/>
                <a:gd name="connsiteX55" fmla="*/ 0 w 8033654"/>
                <a:gd name="connsiteY55" fmla="*/ 3515957 h 7031915"/>
                <a:gd name="connsiteX56" fmla="*/ 11962 w 8033654"/>
                <a:gd name="connsiteY56" fmla="*/ 3397306 h 7031915"/>
                <a:gd name="connsiteX57" fmla="*/ 29470 w 8033654"/>
                <a:gd name="connsiteY57" fmla="*/ 3340901 h 7031915"/>
                <a:gd name="connsiteX58" fmla="*/ 115722 w 8033654"/>
                <a:gd name="connsiteY58" fmla="*/ 3168396 h 7031915"/>
                <a:gd name="connsiteX59" fmla="*/ 115723 w 8033654"/>
                <a:gd name="connsiteY59" fmla="*/ 3168396 h 7031915"/>
                <a:gd name="connsiteX60" fmla="*/ 1508796 w 8033654"/>
                <a:gd name="connsiteY60" fmla="*/ 382255 h 7031915"/>
                <a:gd name="connsiteX61" fmla="*/ 1570174 w 8033654"/>
                <a:gd name="connsiteY61" fmla="*/ 259499 h 7031915"/>
                <a:gd name="connsiteX62" fmla="*/ 1642008 w 8033654"/>
                <a:gd name="connsiteY62" fmla="*/ 172435 h 7031915"/>
                <a:gd name="connsiteX63" fmla="*/ 1939656 w 8033654"/>
                <a:gd name="connsiteY63" fmla="*/ 11959 h 7031915"/>
                <a:gd name="connsiteX64" fmla="*/ 2058287 w 8033654"/>
                <a:gd name="connsiteY64"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176957 w 8033654"/>
                <a:gd name="connsiteY42" fmla="*/ 7019956 h 7031915"/>
                <a:gd name="connsiteX43" fmla="*/ 2058326 w 8033654"/>
                <a:gd name="connsiteY43" fmla="*/ 7031915 h 7031915"/>
                <a:gd name="connsiteX44" fmla="*/ 2058286 w 8033654"/>
                <a:gd name="connsiteY44" fmla="*/ 7031915 h 7031915"/>
                <a:gd name="connsiteX45" fmla="*/ 1939655 w 8033654"/>
                <a:gd name="connsiteY45" fmla="*/ 7019956 h 7031915"/>
                <a:gd name="connsiteX46" fmla="*/ 1642007 w 8033654"/>
                <a:gd name="connsiteY46" fmla="*/ 6859480 h 7031915"/>
                <a:gd name="connsiteX47" fmla="*/ 1570173 w 8033654"/>
                <a:gd name="connsiteY47" fmla="*/ 6772417 h 7031915"/>
                <a:gd name="connsiteX48" fmla="*/ 1508795 w 8033654"/>
                <a:gd name="connsiteY48" fmla="*/ 6649661 h 7031915"/>
                <a:gd name="connsiteX49" fmla="*/ 1508794 w 8033654"/>
                <a:gd name="connsiteY49" fmla="*/ 6649657 h 7031915"/>
                <a:gd name="connsiteX50" fmla="*/ 115723 w 8033654"/>
                <a:gd name="connsiteY50" fmla="*/ 3863519 h 7031915"/>
                <a:gd name="connsiteX51" fmla="*/ 115722 w 8033654"/>
                <a:gd name="connsiteY51" fmla="*/ 3863518 h 7031915"/>
                <a:gd name="connsiteX52" fmla="*/ 29470 w 8033654"/>
                <a:gd name="connsiteY52" fmla="*/ 3691014 h 7031915"/>
                <a:gd name="connsiteX53" fmla="*/ 11962 w 8033654"/>
                <a:gd name="connsiteY53" fmla="*/ 3634608 h 7031915"/>
                <a:gd name="connsiteX54" fmla="*/ 0 w 8033654"/>
                <a:gd name="connsiteY54" fmla="*/ 3515957 h 7031915"/>
                <a:gd name="connsiteX55" fmla="*/ 11962 w 8033654"/>
                <a:gd name="connsiteY55" fmla="*/ 3397306 h 7031915"/>
                <a:gd name="connsiteX56" fmla="*/ 29470 w 8033654"/>
                <a:gd name="connsiteY56" fmla="*/ 3340901 h 7031915"/>
                <a:gd name="connsiteX57" fmla="*/ 115722 w 8033654"/>
                <a:gd name="connsiteY57" fmla="*/ 3168396 h 7031915"/>
                <a:gd name="connsiteX58" fmla="*/ 115723 w 8033654"/>
                <a:gd name="connsiteY58" fmla="*/ 3168396 h 7031915"/>
                <a:gd name="connsiteX59" fmla="*/ 1508796 w 8033654"/>
                <a:gd name="connsiteY59" fmla="*/ 382255 h 7031915"/>
                <a:gd name="connsiteX60" fmla="*/ 1570174 w 8033654"/>
                <a:gd name="connsiteY60" fmla="*/ 259499 h 7031915"/>
                <a:gd name="connsiteX61" fmla="*/ 1642008 w 8033654"/>
                <a:gd name="connsiteY61" fmla="*/ 172435 h 7031915"/>
                <a:gd name="connsiteX62" fmla="*/ 1939656 w 8033654"/>
                <a:gd name="connsiteY62" fmla="*/ 11959 h 7031915"/>
                <a:gd name="connsiteX63" fmla="*/ 2058287 w 8033654"/>
                <a:gd name="connsiteY63"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62" fmla="*/ 2058287 w 8033654"/>
                <a:gd name="connsiteY62"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176957 w 8033654"/>
                <a:gd name="connsiteY40" fmla="*/ 7019956 h 7031915"/>
                <a:gd name="connsiteX41" fmla="*/ 2058326 w 8033654"/>
                <a:gd name="connsiteY41" fmla="*/ 7031915 h 7031915"/>
                <a:gd name="connsiteX42" fmla="*/ 2058286 w 8033654"/>
                <a:gd name="connsiteY42" fmla="*/ 7031915 h 7031915"/>
                <a:gd name="connsiteX43" fmla="*/ 1939655 w 8033654"/>
                <a:gd name="connsiteY43" fmla="*/ 7019956 h 7031915"/>
                <a:gd name="connsiteX44" fmla="*/ 1642007 w 8033654"/>
                <a:gd name="connsiteY44" fmla="*/ 6859480 h 7031915"/>
                <a:gd name="connsiteX45" fmla="*/ 1570173 w 8033654"/>
                <a:gd name="connsiteY45" fmla="*/ 6772417 h 7031915"/>
                <a:gd name="connsiteX46" fmla="*/ 1508795 w 8033654"/>
                <a:gd name="connsiteY46" fmla="*/ 6649661 h 7031915"/>
                <a:gd name="connsiteX47" fmla="*/ 1508794 w 8033654"/>
                <a:gd name="connsiteY47" fmla="*/ 6649657 h 7031915"/>
                <a:gd name="connsiteX48" fmla="*/ 115723 w 8033654"/>
                <a:gd name="connsiteY48" fmla="*/ 3863519 h 7031915"/>
                <a:gd name="connsiteX49" fmla="*/ 115722 w 8033654"/>
                <a:gd name="connsiteY49" fmla="*/ 3863518 h 7031915"/>
                <a:gd name="connsiteX50" fmla="*/ 29470 w 8033654"/>
                <a:gd name="connsiteY50" fmla="*/ 3691014 h 7031915"/>
                <a:gd name="connsiteX51" fmla="*/ 11962 w 8033654"/>
                <a:gd name="connsiteY51" fmla="*/ 3634608 h 7031915"/>
                <a:gd name="connsiteX52" fmla="*/ 0 w 8033654"/>
                <a:gd name="connsiteY52" fmla="*/ 3515957 h 7031915"/>
                <a:gd name="connsiteX53" fmla="*/ 11962 w 8033654"/>
                <a:gd name="connsiteY53" fmla="*/ 3397306 h 7031915"/>
                <a:gd name="connsiteX54" fmla="*/ 29470 w 8033654"/>
                <a:gd name="connsiteY54" fmla="*/ 3340901 h 7031915"/>
                <a:gd name="connsiteX55" fmla="*/ 115722 w 8033654"/>
                <a:gd name="connsiteY55" fmla="*/ 3168396 h 7031915"/>
                <a:gd name="connsiteX56" fmla="*/ 115723 w 8033654"/>
                <a:gd name="connsiteY56" fmla="*/ 3168396 h 7031915"/>
                <a:gd name="connsiteX57" fmla="*/ 1508796 w 8033654"/>
                <a:gd name="connsiteY57" fmla="*/ 382255 h 7031915"/>
                <a:gd name="connsiteX58" fmla="*/ 1570174 w 8033654"/>
                <a:gd name="connsiteY58" fmla="*/ 259499 h 7031915"/>
                <a:gd name="connsiteX59" fmla="*/ 1642008 w 8033654"/>
                <a:gd name="connsiteY59" fmla="*/ 172435 h 7031915"/>
                <a:gd name="connsiteX60" fmla="*/ 1939656 w 8033654"/>
                <a:gd name="connsiteY60" fmla="*/ 11959 h 7031915"/>
                <a:gd name="connsiteX61" fmla="*/ 2058287 w 8033654"/>
                <a:gd name="connsiteY61"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0064 w 8033654"/>
                <a:gd name="connsiteY6" fmla="*/ 434562 h 7031915"/>
                <a:gd name="connsiteX7" fmla="*/ 6529086 w 8033654"/>
                <a:gd name="connsiteY7" fmla="*/ 402424 h 7031915"/>
                <a:gd name="connsiteX8" fmla="*/ 6482461 w 8033654"/>
                <a:gd name="connsiteY8" fmla="*/ 295697 h 7031915"/>
                <a:gd name="connsiteX9" fmla="*/ 6520430 w 8033654"/>
                <a:gd name="connsiteY9" fmla="*/ 377086 h 7031915"/>
                <a:gd name="connsiteX10" fmla="*/ 6515577 w 8033654"/>
                <a:gd name="connsiteY10" fmla="*/ 362878 h 7031915"/>
                <a:gd name="connsiteX11" fmla="*/ 6482461 w 8033654"/>
                <a:gd name="connsiteY11" fmla="*/ 295697 h 7031915"/>
                <a:gd name="connsiteX12" fmla="*/ 2058287 w 8033654"/>
                <a:gd name="connsiteY12" fmla="*/ 0 h 7031915"/>
                <a:gd name="connsiteX13" fmla="*/ 2058326 w 8033654"/>
                <a:gd name="connsiteY13" fmla="*/ 0 h 7031915"/>
                <a:gd name="connsiteX14" fmla="*/ 5971699 w 8033654"/>
                <a:gd name="connsiteY14" fmla="*/ 0 h 7031915"/>
                <a:gd name="connsiteX15" fmla="*/ 5971700 w 8033654"/>
                <a:gd name="connsiteY15" fmla="*/ 0 h 7031915"/>
                <a:gd name="connsiteX16" fmla="*/ 5971740 w 8033654"/>
                <a:gd name="connsiteY16" fmla="*/ 0 h 7031915"/>
                <a:gd name="connsiteX17" fmla="*/ 6090371 w 8033654"/>
                <a:gd name="connsiteY17" fmla="*/ 11959 h 7031915"/>
                <a:gd name="connsiteX18" fmla="*/ 6357004 w 8033654"/>
                <a:gd name="connsiteY18" fmla="*/ 143562 h 7031915"/>
                <a:gd name="connsiteX19" fmla="*/ 6421756 w 8033654"/>
                <a:gd name="connsiteY19" fmla="*/ 209878 h 7031915"/>
                <a:gd name="connsiteX20" fmla="*/ 6426018 w 8033654"/>
                <a:gd name="connsiteY20" fmla="*/ 214243 h 7031915"/>
                <a:gd name="connsiteX21" fmla="*/ 6463356 w 8033654"/>
                <a:gd name="connsiteY21" fmla="*/ 268125 h 7031915"/>
                <a:gd name="connsiteX22" fmla="*/ 6480094 w 8033654"/>
                <a:gd name="connsiteY22" fmla="*/ 292278 h 7031915"/>
                <a:gd name="connsiteX23" fmla="*/ 6490605 w 8033654"/>
                <a:gd name="connsiteY23" fmla="*/ 298322 h 7031915"/>
                <a:gd name="connsiteX24" fmla="*/ 7949332 w 8033654"/>
                <a:gd name="connsiteY24" fmla="*/ 3216682 h 7031915"/>
                <a:gd name="connsiteX25" fmla="*/ 7992299 w 8033654"/>
                <a:gd name="connsiteY25" fmla="*/ 3302616 h 7031915"/>
                <a:gd name="connsiteX26" fmla="*/ 8021693 w 8033654"/>
                <a:gd name="connsiteY26" fmla="*/ 3397306 h 7031915"/>
                <a:gd name="connsiteX27" fmla="*/ 8033654 w 8033654"/>
                <a:gd name="connsiteY27" fmla="*/ 3515957 h 7031915"/>
                <a:gd name="connsiteX28" fmla="*/ 8021693 w 8033654"/>
                <a:gd name="connsiteY28" fmla="*/ 3634608 h 7031915"/>
                <a:gd name="connsiteX29" fmla="*/ 7992299 w 8033654"/>
                <a:gd name="connsiteY29" fmla="*/ 3729298 h 7031915"/>
                <a:gd name="connsiteX30" fmla="*/ 7949332 w 8033654"/>
                <a:gd name="connsiteY30" fmla="*/ 3815232 h 7031915"/>
                <a:gd name="connsiteX31" fmla="*/ 6535055 w 8033654"/>
                <a:gd name="connsiteY31" fmla="*/ 6638796 h 7031915"/>
                <a:gd name="connsiteX32" fmla="*/ 6524461 w 8033654"/>
                <a:gd name="connsiteY32" fmla="*/ 6646190 h 7031915"/>
                <a:gd name="connsiteX33" fmla="*/ 6482456 w 8033654"/>
                <a:gd name="connsiteY33" fmla="*/ 6736229 h 7031915"/>
                <a:gd name="connsiteX34" fmla="*/ 6090371 w 8033654"/>
                <a:gd name="connsiteY34" fmla="*/ 7019956 h 7031915"/>
                <a:gd name="connsiteX35" fmla="*/ 5971740 w 8033654"/>
                <a:gd name="connsiteY35" fmla="*/ 7031915 h 7031915"/>
                <a:gd name="connsiteX36" fmla="*/ 5971700 w 8033654"/>
                <a:gd name="connsiteY36" fmla="*/ 7031915 h 7031915"/>
                <a:gd name="connsiteX37" fmla="*/ 2058326 w 8033654"/>
                <a:gd name="connsiteY37" fmla="*/ 7031915 h 7031915"/>
                <a:gd name="connsiteX38" fmla="*/ 2176958 w 8033654"/>
                <a:gd name="connsiteY38" fmla="*/ 7019956 h 7031915"/>
                <a:gd name="connsiteX39" fmla="*/ 2176957 w 8033654"/>
                <a:gd name="connsiteY39" fmla="*/ 7019956 h 7031915"/>
                <a:gd name="connsiteX40" fmla="*/ 2058326 w 8033654"/>
                <a:gd name="connsiteY40" fmla="*/ 7031915 h 7031915"/>
                <a:gd name="connsiteX41" fmla="*/ 2058286 w 8033654"/>
                <a:gd name="connsiteY41" fmla="*/ 7031915 h 7031915"/>
                <a:gd name="connsiteX42" fmla="*/ 1939655 w 8033654"/>
                <a:gd name="connsiteY42" fmla="*/ 7019956 h 7031915"/>
                <a:gd name="connsiteX43" fmla="*/ 1642007 w 8033654"/>
                <a:gd name="connsiteY43" fmla="*/ 6859480 h 7031915"/>
                <a:gd name="connsiteX44" fmla="*/ 1570173 w 8033654"/>
                <a:gd name="connsiteY44" fmla="*/ 6772417 h 7031915"/>
                <a:gd name="connsiteX45" fmla="*/ 1508795 w 8033654"/>
                <a:gd name="connsiteY45" fmla="*/ 6649661 h 7031915"/>
                <a:gd name="connsiteX46" fmla="*/ 1508794 w 8033654"/>
                <a:gd name="connsiteY46" fmla="*/ 6649657 h 7031915"/>
                <a:gd name="connsiteX47" fmla="*/ 115723 w 8033654"/>
                <a:gd name="connsiteY47" fmla="*/ 3863519 h 7031915"/>
                <a:gd name="connsiteX48" fmla="*/ 115722 w 8033654"/>
                <a:gd name="connsiteY48" fmla="*/ 3863518 h 7031915"/>
                <a:gd name="connsiteX49" fmla="*/ 29470 w 8033654"/>
                <a:gd name="connsiteY49" fmla="*/ 3691014 h 7031915"/>
                <a:gd name="connsiteX50" fmla="*/ 11962 w 8033654"/>
                <a:gd name="connsiteY50" fmla="*/ 3634608 h 7031915"/>
                <a:gd name="connsiteX51" fmla="*/ 0 w 8033654"/>
                <a:gd name="connsiteY51" fmla="*/ 3515957 h 7031915"/>
                <a:gd name="connsiteX52" fmla="*/ 11962 w 8033654"/>
                <a:gd name="connsiteY52" fmla="*/ 3397306 h 7031915"/>
                <a:gd name="connsiteX53" fmla="*/ 29470 w 8033654"/>
                <a:gd name="connsiteY53" fmla="*/ 3340901 h 7031915"/>
                <a:gd name="connsiteX54" fmla="*/ 115722 w 8033654"/>
                <a:gd name="connsiteY54" fmla="*/ 3168396 h 7031915"/>
                <a:gd name="connsiteX55" fmla="*/ 115723 w 8033654"/>
                <a:gd name="connsiteY55" fmla="*/ 3168396 h 7031915"/>
                <a:gd name="connsiteX56" fmla="*/ 1508796 w 8033654"/>
                <a:gd name="connsiteY56" fmla="*/ 382255 h 7031915"/>
                <a:gd name="connsiteX57" fmla="*/ 1570174 w 8033654"/>
                <a:gd name="connsiteY57" fmla="*/ 259499 h 7031915"/>
                <a:gd name="connsiteX58" fmla="*/ 1642008 w 8033654"/>
                <a:gd name="connsiteY58" fmla="*/ 172435 h 7031915"/>
                <a:gd name="connsiteX59" fmla="*/ 1939656 w 8033654"/>
                <a:gd name="connsiteY59" fmla="*/ 11959 h 7031915"/>
                <a:gd name="connsiteX60" fmla="*/ 2058287 w 8033654"/>
                <a:gd name="connsiteY60" fmla="*/ 0 h 7031915"/>
                <a:gd name="connsiteX0" fmla="*/ 6555247 w 8033654"/>
                <a:gd name="connsiteY0" fmla="*/ 510071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0064 w 8033654"/>
                <a:gd name="connsiteY5" fmla="*/ 434562 h 7031915"/>
                <a:gd name="connsiteX6" fmla="*/ 6529086 w 8033654"/>
                <a:gd name="connsiteY6" fmla="*/ 402424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6482461 w 8033654"/>
                <a:gd name="connsiteY10" fmla="*/ 295697 h 7031915"/>
                <a:gd name="connsiteX11" fmla="*/ 2058287 w 8033654"/>
                <a:gd name="connsiteY11" fmla="*/ 0 h 7031915"/>
                <a:gd name="connsiteX12" fmla="*/ 2058326 w 8033654"/>
                <a:gd name="connsiteY12" fmla="*/ 0 h 7031915"/>
                <a:gd name="connsiteX13" fmla="*/ 5971699 w 8033654"/>
                <a:gd name="connsiteY13" fmla="*/ 0 h 7031915"/>
                <a:gd name="connsiteX14" fmla="*/ 5971700 w 8033654"/>
                <a:gd name="connsiteY14" fmla="*/ 0 h 7031915"/>
                <a:gd name="connsiteX15" fmla="*/ 5971740 w 8033654"/>
                <a:gd name="connsiteY15" fmla="*/ 0 h 7031915"/>
                <a:gd name="connsiteX16" fmla="*/ 6090371 w 8033654"/>
                <a:gd name="connsiteY16" fmla="*/ 11959 h 7031915"/>
                <a:gd name="connsiteX17" fmla="*/ 6357004 w 8033654"/>
                <a:gd name="connsiteY17" fmla="*/ 143562 h 7031915"/>
                <a:gd name="connsiteX18" fmla="*/ 6421756 w 8033654"/>
                <a:gd name="connsiteY18" fmla="*/ 209878 h 7031915"/>
                <a:gd name="connsiteX19" fmla="*/ 6426018 w 8033654"/>
                <a:gd name="connsiteY19" fmla="*/ 214243 h 7031915"/>
                <a:gd name="connsiteX20" fmla="*/ 6463356 w 8033654"/>
                <a:gd name="connsiteY20" fmla="*/ 268125 h 7031915"/>
                <a:gd name="connsiteX21" fmla="*/ 6480094 w 8033654"/>
                <a:gd name="connsiteY21" fmla="*/ 292278 h 7031915"/>
                <a:gd name="connsiteX22" fmla="*/ 6490605 w 8033654"/>
                <a:gd name="connsiteY22" fmla="*/ 298322 h 7031915"/>
                <a:gd name="connsiteX23" fmla="*/ 7949332 w 8033654"/>
                <a:gd name="connsiteY23" fmla="*/ 3216682 h 7031915"/>
                <a:gd name="connsiteX24" fmla="*/ 7992299 w 8033654"/>
                <a:gd name="connsiteY24" fmla="*/ 3302616 h 7031915"/>
                <a:gd name="connsiteX25" fmla="*/ 8021693 w 8033654"/>
                <a:gd name="connsiteY25" fmla="*/ 3397306 h 7031915"/>
                <a:gd name="connsiteX26" fmla="*/ 8033654 w 8033654"/>
                <a:gd name="connsiteY26" fmla="*/ 3515957 h 7031915"/>
                <a:gd name="connsiteX27" fmla="*/ 8021693 w 8033654"/>
                <a:gd name="connsiteY27" fmla="*/ 3634608 h 7031915"/>
                <a:gd name="connsiteX28" fmla="*/ 7992299 w 8033654"/>
                <a:gd name="connsiteY28" fmla="*/ 3729298 h 7031915"/>
                <a:gd name="connsiteX29" fmla="*/ 7949332 w 8033654"/>
                <a:gd name="connsiteY29" fmla="*/ 3815232 h 7031915"/>
                <a:gd name="connsiteX30" fmla="*/ 6535055 w 8033654"/>
                <a:gd name="connsiteY30" fmla="*/ 6638796 h 7031915"/>
                <a:gd name="connsiteX31" fmla="*/ 6524461 w 8033654"/>
                <a:gd name="connsiteY31" fmla="*/ 6646190 h 7031915"/>
                <a:gd name="connsiteX32" fmla="*/ 6482456 w 8033654"/>
                <a:gd name="connsiteY32" fmla="*/ 6736229 h 7031915"/>
                <a:gd name="connsiteX33" fmla="*/ 6090371 w 8033654"/>
                <a:gd name="connsiteY33" fmla="*/ 7019956 h 7031915"/>
                <a:gd name="connsiteX34" fmla="*/ 5971740 w 8033654"/>
                <a:gd name="connsiteY34" fmla="*/ 7031915 h 7031915"/>
                <a:gd name="connsiteX35" fmla="*/ 5971700 w 8033654"/>
                <a:gd name="connsiteY35" fmla="*/ 7031915 h 7031915"/>
                <a:gd name="connsiteX36" fmla="*/ 2058326 w 8033654"/>
                <a:gd name="connsiteY36" fmla="*/ 7031915 h 7031915"/>
                <a:gd name="connsiteX37" fmla="*/ 2176958 w 8033654"/>
                <a:gd name="connsiteY37" fmla="*/ 7019956 h 7031915"/>
                <a:gd name="connsiteX38" fmla="*/ 2176957 w 8033654"/>
                <a:gd name="connsiteY38" fmla="*/ 7019956 h 7031915"/>
                <a:gd name="connsiteX39" fmla="*/ 2058326 w 8033654"/>
                <a:gd name="connsiteY39" fmla="*/ 7031915 h 7031915"/>
                <a:gd name="connsiteX40" fmla="*/ 2058286 w 8033654"/>
                <a:gd name="connsiteY40" fmla="*/ 7031915 h 7031915"/>
                <a:gd name="connsiteX41" fmla="*/ 1939655 w 8033654"/>
                <a:gd name="connsiteY41" fmla="*/ 7019956 h 7031915"/>
                <a:gd name="connsiteX42" fmla="*/ 1642007 w 8033654"/>
                <a:gd name="connsiteY42" fmla="*/ 6859480 h 7031915"/>
                <a:gd name="connsiteX43" fmla="*/ 1570173 w 8033654"/>
                <a:gd name="connsiteY43" fmla="*/ 6772417 h 7031915"/>
                <a:gd name="connsiteX44" fmla="*/ 1508795 w 8033654"/>
                <a:gd name="connsiteY44" fmla="*/ 6649661 h 7031915"/>
                <a:gd name="connsiteX45" fmla="*/ 1508794 w 8033654"/>
                <a:gd name="connsiteY45" fmla="*/ 6649657 h 7031915"/>
                <a:gd name="connsiteX46" fmla="*/ 115723 w 8033654"/>
                <a:gd name="connsiteY46" fmla="*/ 3863519 h 7031915"/>
                <a:gd name="connsiteX47" fmla="*/ 115722 w 8033654"/>
                <a:gd name="connsiteY47" fmla="*/ 3863518 h 7031915"/>
                <a:gd name="connsiteX48" fmla="*/ 29470 w 8033654"/>
                <a:gd name="connsiteY48" fmla="*/ 3691014 h 7031915"/>
                <a:gd name="connsiteX49" fmla="*/ 11962 w 8033654"/>
                <a:gd name="connsiteY49" fmla="*/ 3634608 h 7031915"/>
                <a:gd name="connsiteX50" fmla="*/ 0 w 8033654"/>
                <a:gd name="connsiteY50" fmla="*/ 3515957 h 7031915"/>
                <a:gd name="connsiteX51" fmla="*/ 11962 w 8033654"/>
                <a:gd name="connsiteY51" fmla="*/ 3397306 h 7031915"/>
                <a:gd name="connsiteX52" fmla="*/ 29470 w 8033654"/>
                <a:gd name="connsiteY52" fmla="*/ 3340901 h 7031915"/>
                <a:gd name="connsiteX53" fmla="*/ 115722 w 8033654"/>
                <a:gd name="connsiteY53" fmla="*/ 3168396 h 7031915"/>
                <a:gd name="connsiteX54" fmla="*/ 115723 w 8033654"/>
                <a:gd name="connsiteY54" fmla="*/ 3168396 h 7031915"/>
                <a:gd name="connsiteX55" fmla="*/ 1508796 w 8033654"/>
                <a:gd name="connsiteY55" fmla="*/ 382255 h 7031915"/>
                <a:gd name="connsiteX56" fmla="*/ 1570174 w 8033654"/>
                <a:gd name="connsiteY56" fmla="*/ 259499 h 7031915"/>
                <a:gd name="connsiteX57" fmla="*/ 1642008 w 8033654"/>
                <a:gd name="connsiteY57" fmla="*/ 172435 h 7031915"/>
                <a:gd name="connsiteX58" fmla="*/ 1939656 w 8033654"/>
                <a:gd name="connsiteY58" fmla="*/ 11959 h 7031915"/>
                <a:gd name="connsiteX59" fmla="*/ 2058287 w 8033654"/>
                <a:gd name="connsiteY59" fmla="*/ 0 h 7031915"/>
                <a:gd name="connsiteX0" fmla="*/ 6556798 w 8033654"/>
                <a:gd name="connsiteY0" fmla="*/ 533489 h 7031915"/>
                <a:gd name="connsiteX1" fmla="*/ 6555365 w 8033654"/>
                <a:gd name="connsiteY1" fmla="*/ 531027 h 7031915"/>
                <a:gd name="connsiteX2" fmla="*/ 6556798 w 8033654"/>
                <a:gd name="connsiteY2" fmla="*/ 533489 h 7031915"/>
                <a:gd name="connsiteX3" fmla="*/ 6529086 w 8033654"/>
                <a:gd name="connsiteY3" fmla="*/ 402424 h 7031915"/>
                <a:gd name="connsiteX4" fmla="*/ 6540064 w 8033654"/>
                <a:gd name="connsiteY4" fmla="*/ 434562 h 7031915"/>
                <a:gd name="connsiteX5" fmla="*/ 6529086 w 8033654"/>
                <a:gd name="connsiteY5" fmla="*/ 402424 h 7031915"/>
                <a:gd name="connsiteX6" fmla="*/ 6482461 w 8033654"/>
                <a:gd name="connsiteY6" fmla="*/ 295697 h 7031915"/>
                <a:gd name="connsiteX7" fmla="*/ 6520430 w 8033654"/>
                <a:gd name="connsiteY7" fmla="*/ 377086 h 7031915"/>
                <a:gd name="connsiteX8" fmla="*/ 6515577 w 8033654"/>
                <a:gd name="connsiteY8" fmla="*/ 362878 h 7031915"/>
                <a:gd name="connsiteX9" fmla="*/ 6482461 w 8033654"/>
                <a:gd name="connsiteY9" fmla="*/ 295697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176957 w 8033654"/>
                <a:gd name="connsiteY37" fmla="*/ 7019956 h 7031915"/>
                <a:gd name="connsiteX38" fmla="*/ 2058326 w 8033654"/>
                <a:gd name="connsiteY38" fmla="*/ 7031915 h 7031915"/>
                <a:gd name="connsiteX39" fmla="*/ 2058286 w 8033654"/>
                <a:gd name="connsiteY39" fmla="*/ 7031915 h 7031915"/>
                <a:gd name="connsiteX40" fmla="*/ 1939655 w 8033654"/>
                <a:gd name="connsiteY40" fmla="*/ 7019956 h 7031915"/>
                <a:gd name="connsiteX41" fmla="*/ 1642007 w 8033654"/>
                <a:gd name="connsiteY41" fmla="*/ 6859480 h 7031915"/>
                <a:gd name="connsiteX42" fmla="*/ 1570173 w 8033654"/>
                <a:gd name="connsiteY42" fmla="*/ 6772417 h 7031915"/>
                <a:gd name="connsiteX43" fmla="*/ 1508795 w 8033654"/>
                <a:gd name="connsiteY43" fmla="*/ 6649661 h 7031915"/>
                <a:gd name="connsiteX44" fmla="*/ 1508794 w 8033654"/>
                <a:gd name="connsiteY44" fmla="*/ 6649657 h 7031915"/>
                <a:gd name="connsiteX45" fmla="*/ 115723 w 8033654"/>
                <a:gd name="connsiteY45" fmla="*/ 3863519 h 7031915"/>
                <a:gd name="connsiteX46" fmla="*/ 115722 w 8033654"/>
                <a:gd name="connsiteY46" fmla="*/ 3863518 h 7031915"/>
                <a:gd name="connsiteX47" fmla="*/ 29470 w 8033654"/>
                <a:gd name="connsiteY47" fmla="*/ 3691014 h 7031915"/>
                <a:gd name="connsiteX48" fmla="*/ 11962 w 8033654"/>
                <a:gd name="connsiteY48" fmla="*/ 3634608 h 7031915"/>
                <a:gd name="connsiteX49" fmla="*/ 0 w 8033654"/>
                <a:gd name="connsiteY49" fmla="*/ 3515957 h 7031915"/>
                <a:gd name="connsiteX50" fmla="*/ 11962 w 8033654"/>
                <a:gd name="connsiteY50" fmla="*/ 3397306 h 7031915"/>
                <a:gd name="connsiteX51" fmla="*/ 29470 w 8033654"/>
                <a:gd name="connsiteY51" fmla="*/ 3340901 h 7031915"/>
                <a:gd name="connsiteX52" fmla="*/ 115722 w 8033654"/>
                <a:gd name="connsiteY52" fmla="*/ 3168396 h 7031915"/>
                <a:gd name="connsiteX53" fmla="*/ 115723 w 8033654"/>
                <a:gd name="connsiteY53" fmla="*/ 3168396 h 7031915"/>
                <a:gd name="connsiteX54" fmla="*/ 1508796 w 8033654"/>
                <a:gd name="connsiteY54" fmla="*/ 382255 h 7031915"/>
                <a:gd name="connsiteX55" fmla="*/ 1570174 w 8033654"/>
                <a:gd name="connsiteY55" fmla="*/ 259499 h 7031915"/>
                <a:gd name="connsiteX56" fmla="*/ 1642008 w 8033654"/>
                <a:gd name="connsiteY56" fmla="*/ 172435 h 7031915"/>
                <a:gd name="connsiteX57" fmla="*/ 1939656 w 8033654"/>
                <a:gd name="connsiteY57" fmla="*/ 11959 h 7031915"/>
                <a:gd name="connsiteX58" fmla="*/ 2058287 w 8033654"/>
                <a:gd name="connsiteY58"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6490605 w 8033654"/>
                <a:gd name="connsiteY18" fmla="*/ 298322 h 7031915"/>
                <a:gd name="connsiteX19" fmla="*/ 7949332 w 8033654"/>
                <a:gd name="connsiteY19" fmla="*/ 3216682 h 7031915"/>
                <a:gd name="connsiteX20" fmla="*/ 7992299 w 8033654"/>
                <a:gd name="connsiteY20" fmla="*/ 3302616 h 7031915"/>
                <a:gd name="connsiteX21" fmla="*/ 8021693 w 8033654"/>
                <a:gd name="connsiteY21" fmla="*/ 3397306 h 7031915"/>
                <a:gd name="connsiteX22" fmla="*/ 8033654 w 8033654"/>
                <a:gd name="connsiteY22" fmla="*/ 3515957 h 7031915"/>
                <a:gd name="connsiteX23" fmla="*/ 8021693 w 8033654"/>
                <a:gd name="connsiteY23" fmla="*/ 3634608 h 7031915"/>
                <a:gd name="connsiteX24" fmla="*/ 7992299 w 8033654"/>
                <a:gd name="connsiteY24" fmla="*/ 3729298 h 7031915"/>
                <a:gd name="connsiteX25" fmla="*/ 7949332 w 8033654"/>
                <a:gd name="connsiteY25" fmla="*/ 3815232 h 7031915"/>
                <a:gd name="connsiteX26" fmla="*/ 6535055 w 8033654"/>
                <a:gd name="connsiteY26" fmla="*/ 6638796 h 7031915"/>
                <a:gd name="connsiteX27" fmla="*/ 6524461 w 8033654"/>
                <a:gd name="connsiteY27" fmla="*/ 6646190 h 7031915"/>
                <a:gd name="connsiteX28" fmla="*/ 6482456 w 8033654"/>
                <a:gd name="connsiteY28" fmla="*/ 6736229 h 7031915"/>
                <a:gd name="connsiteX29" fmla="*/ 6090371 w 8033654"/>
                <a:gd name="connsiteY29" fmla="*/ 7019956 h 7031915"/>
                <a:gd name="connsiteX30" fmla="*/ 5971740 w 8033654"/>
                <a:gd name="connsiteY30" fmla="*/ 7031915 h 7031915"/>
                <a:gd name="connsiteX31" fmla="*/ 5971700 w 8033654"/>
                <a:gd name="connsiteY31" fmla="*/ 7031915 h 7031915"/>
                <a:gd name="connsiteX32" fmla="*/ 2058326 w 8033654"/>
                <a:gd name="connsiteY32" fmla="*/ 7031915 h 7031915"/>
                <a:gd name="connsiteX33" fmla="*/ 2176958 w 8033654"/>
                <a:gd name="connsiteY33" fmla="*/ 7019956 h 7031915"/>
                <a:gd name="connsiteX34" fmla="*/ 2176957 w 8033654"/>
                <a:gd name="connsiteY34" fmla="*/ 7019956 h 7031915"/>
                <a:gd name="connsiteX35" fmla="*/ 2058326 w 8033654"/>
                <a:gd name="connsiteY35" fmla="*/ 7031915 h 7031915"/>
                <a:gd name="connsiteX36" fmla="*/ 2058286 w 8033654"/>
                <a:gd name="connsiteY36" fmla="*/ 7031915 h 7031915"/>
                <a:gd name="connsiteX37" fmla="*/ 1939655 w 8033654"/>
                <a:gd name="connsiteY37" fmla="*/ 7019956 h 7031915"/>
                <a:gd name="connsiteX38" fmla="*/ 1642007 w 8033654"/>
                <a:gd name="connsiteY38" fmla="*/ 6859480 h 7031915"/>
                <a:gd name="connsiteX39" fmla="*/ 1570173 w 8033654"/>
                <a:gd name="connsiteY39" fmla="*/ 6772417 h 7031915"/>
                <a:gd name="connsiteX40" fmla="*/ 1508795 w 8033654"/>
                <a:gd name="connsiteY40" fmla="*/ 6649661 h 7031915"/>
                <a:gd name="connsiteX41" fmla="*/ 1508794 w 8033654"/>
                <a:gd name="connsiteY41" fmla="*/ 6649657 h 7031915"/>
                <a:gd name="connsiteX42" fmla="*/ 115723 w 8033654"/>
                <a:gd name="connsiteY42" fmla="*/ 3863519 h 7031915"/>
                <a:gd name="connsiteX43" fmla="*/ 115722 w 8033654"/>
                <a:gd name="connsiteY43" fmla="*/ 3863518 h 7031915"/>
                <a:gd name="connsiteX44" fmla="*/ 29470 w 8033654"/>
                <a:gd name="connsiteY44" fmla="*/ 3691014 h 7031915"/>
                <a:gd name="connsiteX45" fmla="*/ 11962 w 8033654"/>
                <a:gd name="connsiteY45" fmla="*/ 3634608 h 7031915"/>
                <a:gd name="connsiteX46" fmla="*/ 0 w 8033654"/>
                <a:gd name="connsiteY46" fmla="*/ 3515957 h 7031915"/>
                <a:gd name="connsiteX47" fmla="*/ 11962 w 8033654"/>
                <a:gd name="connsiteY47" fmla="*/ 3397306 h 7031915"/>
                <a:gd name="connsiteX48" fmla="*/ 29470 w 8033654"/>
                <a:gd name="connsiteY48" fmla="*/ 3340901 h 7031915"/>
                <a:gd name="connsiteX49" fmla="*/ 115722 w 8033654"/>
                <a:gd name="connsiteY49" fmla="*/ 3168396 h 7031915"/>
                <a:gd name="connsiteX50" fmla="*/ 115723 w 8033654"/>
                <a:gd name="connsiteY50" fmla="*/ 3168396 h 7031915"/>
                <a:gd name="connsiteX51" fmla="*/ 1508796 w 8033654"/>
                <a:gd name="connsiteY51" fmla="*/ 382255 h 7031915"/>
                <a:gd name="connsiteX52" fmla="*/ 1570174 w 8033654"/>
                <a:gd name="connsiteY52" fmla="*/ 259499 h 7031915"/>
                <a:gd name="connsiteX53" fmla="*/ 1642008 w 8033654"/>
                <a:gd name="connsiteY53" fmla="*/ 172435 h 7031915"/>
                <a:gd name="connsiteX54" fmla="*/ 1939656 w 8033654"/>
                <a:gd name="connsiteY54" fmla="*/ 11959 h 7031915"/>
                <a:gd name="connsiteX55" fmla="*/ 2058287 w 8033654"/>
                <a:gd name="connsiteY55"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7949332 w 8033654"/>
                <a:gd name="connsiteY18" fmla="*/ 3216682 h 7031915"/>
                <a:gd name="connsiteX19" fmla="*/ 7992299 w 8033654"/>
                <a:gd name="connsiteY19" fmla="*/ 3302616 h 7031915"/>
                <a:gd name="connsiteX20" fmla="*/ 8021693 w 8033654"/>
                <a:gd name="connsiteY20" fmla="*/ 3397306 h 7031915"/>
                <a:gd name="connsiteX21" fmla="*/ 8033654 w 8033654"/>
                <a:gd name="connsiteY21" fmla="*/ 3515957 h 7031915"/>
                <a:gd name="connsiteX22" fmla="*/ 8021693 w 8033654"/>
                <a:gd name="connsiteY22" fmla="*/ 3634608 h 7031915"/>
                <a:gd name="connsiteX23" fmla="*/ 7992299 w 8033654"/>
                <a:gd name="connsiteY23" fmla="*/ 3729298 h 7031915"/>
                <a:gd name="connsiteX24" fmla="*/ 7949332 w 8033654"/>
                <a:gd name="connsiteY24" fmla="*/ 3815232 h 7031915"/>
                <a:gd name="connsiteX25" fmla="*/ 6535055 w 8033654"/>
                <a:gd name="connsiteY25" fmla="*/ 6638796 h 7031915"/>
                <a:gd name="connsiteX26" fmla="*/ 6524461 w 8033654"/>
                <a:gd name="connsiteY26" fmla="*/ 6646190 h 7031915"/>
                <a:gd name="connsiteX27" fmla="*/ 6482456 w 8033654"/>
                <a:gd name="connsiteY27" fmla="*/ 6736229 h 7031915"/>
                <a:gd name="connsiteX28" fmla="*/ 6090371 w 8033654"/>
                <a:gd name="connsiteY28" fmla="*/ 7019956 h 7031915"/>
                <a:gd name="connsiteX29" fmla="*/ 5971740 w 8033654"/>
                <a:gd name="connsiteY29" fmla="*/ 7031915 h 7031915"/>
                <a:gd name="connsiteX30" fmla="*/ 5971700 w 8033654"/>
                <a:gd name="connsiteY30" fmla="*/ 7031915 h 7031915"/>
                <a:gd name="connsiteX31" fmla="*/ 2058326 w 8033654"/>
                <a:gd name="connsiteY31" fmla="*/ 7031915 h 7031915"/>
                <a:gd name="connsiteX32" fmla="*/ 2176958 w 8033654"/>
                <a:gd name="connsiteY32" fmla="*/ 7019956 h 7031915"/>
                <a:gd name="connsiteX33" fmla="*/ 2176957 w 8033654"/>
                <a:gd name="connsiteY33" fmla="*/ 7019956 h 7031915"/>
                <a:gd name="connsiteX34" fmla="*/ 2058326 w 8033654"/>
                <a:gd name="connsiteY34" fmla="*/ 7031915 h 7031915"/>
                <a:gd name="connsiteX35" fmla="*/ 2058286 w 8033654"/>
                <a:gd name="connsiteY35" fmla="*/ 7031915 h 7031915"/>
                <a:gd name="connsiteX36" fmla="*/ 1939655 w 8033654"/>
                <a:gd name="connsiteY36" fmla="*/ 7019956 h 7031915"/>
                <a:gd name="connsiteX37" fmla="*/ 1642007 w 8033654"/>
                <a:gd name="connsiteY37" fmla="*/ 6859480 h 7031915"/>
                <a:gd name="connsiteX38" fmla="*/ 1570173 w 8033654"/>
                <a:gd name="connsiteY38" fmla="*/ 6772417 h 7031915"/>
                <a:gd name="connsiteX39" fmla="*/ 1508795 w 8033654"/>
                <a:gd name="connsiteY39" fmla="*/ 6649661 h 7031915"/>
                <a:gd name="connsiteX40" fmla="*/ 1508794 w 8033654"/>
                <a:gd name="connsiteY40" fmla="*/ 6649657 h 7031915"/>
                <a:gd name="connsiteX41" fmla="*/ 115723 w 8033654"/>
                <a:gd name="connsiteY41" fmla="*/ 3863519 h 7031915"/>
                <a:gd name="connsiteX42" fmla="*/ 115722 w 8033654"/>
                <a:gd name="connsiteY42" fmla="*/ 3863518 h 7031915"/>
                <a:gd name="connsiteX43" fmla="*/ 29470 w 8033654"/>
                <a:gd name="connsiteY43" fmla="*/ 3691014 h 7031915"/>
                <a:gd name="connsiteX44" fmla="*/ 11962 w 8033654"/>
                <a:gd name="connsiteY44" fmla="*/ 3634608 h 7031915"/>
                <a:gd name="connsiteX45" fmla="*/ 0 w 8033654"/>
                <a:gd name="connsiteY45" fmla="*/ 3515957 h 7031915"/>
                <a:gd name="connsiteX46" fmla="*/ 11962 w 8033654"/>
                <a:gd name="connsiteY46" fmla="*/ 3397306 h 7031915"/>
                <a:gd name="connsiteX47" fmla="*/ 29470 w 8033654"/>
                <a:gd name="connsiteY47" fmla="*/ 3340901 h 7031915"/>
                <a:gd name="connsiteX48" fmla="*/ 115722 w 8033654"/>
                <a:gd name="connsiteY48" fmla="*/ 3168396 h 7031915"/>
                <a:gd name="connsiteX49" fmla="*/ 115723 w 8033654"/>
                <a:gd name="connsiteY49" fmla="*/ 3168396 h 7031915"/>
                <a:gd name="connsiteX50" fmla="*/ 1508796 w 8033654"/>
                <a:gd name="connsiteY50" fmla="*/ 382255 h 7031915"/>
                <a:gd name="connsiteX51" fmla="*/ 1570174 w 8033654"/>
                <a:gd name="connsiteY51" fmla="*/ 259499 h 7031915"/>
                <a:gd name="connsiteX52" fmla="*/ 1642008 w 8033654"/>
                <a:gd name="connsiteY52" fmla="*/ 172435 h 7031915"/>
                <a:gd name="connsiteX53" fmla="*/ 1939656 w 8033654"/>
                <a:gd name="connsiteY53" fmla="*/ 11959 h 7031915"/>
                <a:gd name="connsiteX54" fmla="*/ 2058287 w 8033654"/>
                <a:gd name="connsiteY54"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482461 w 8033654"/>
                <a:gd name="connsiteY5" fmla="*/ 295697 h 7031915"/>
                <a:gd name="connsiteX6" fmla="*/ 2058287 w 8033654"/>
                <a:gd name="connsiteY6" fmla="*/ 0 h 7031915"/>
                <a:gd name="connsiteX7" fmla="*/ 2058326 w 8033654"/>
                <a:gd name="connsiteY7" fmla="*/ 0 h 7031915"/>
                <a:gd name="connsiteX8" fmla="*/ 5971699 w 8033654"/>
                <a:gd name="connsiteY8" fmla="*/ 0 h 7031915"/>
                <a:gd name="connsiteX9" fmla="*/ 5971700 w 8033654"/>
                <a:gd name="connsiteY9" fmla="*/ 0 h 7031915"/>
                <a:gd name="connsiteX10" fmla="*/ 5971740 w 8033654"/>
                <a:gd name="connsiteY10" fmla="*/ 0 h 7031915"/>
                <a:gd name="connsiteX11" fmla="*/ 6090371 w 8033654"/>
                <a:gd name="connsiteY11" fmla="*/ 11959 h 7031915"/>
                <a:gd name="connsiteX12" fmla="*/ 6357004 w 8033654"/>
                <a:gd name="connsiteY12" fmla="*/ 143562 h 7031915"/>
                <a:gd name="connsiteX13" fmla="*/ 6421756 w 8033654"/>
                <a:gd name="connsiteY13" fmla="*/ 209878 h 7031915"/>
                <a:gd name="connsiteX14" fmla="*/ 6426018 w 8033654"/>
                <a:gd name="connsiteY14" fmla="*/ 214243 h 7031915"/>
                <a:gd name="connsiteX15" fmla="*/ 6463356 w 8033654"/>
                <a:gd name="connsiteY15" fmla="*/ 268125 h 7031915"/>
                <a:gd name="connsiteX16" fmla="*/ 6480094 w 8033654"/>
                <a:gd name="connsiteY16" fmla="*/ 292278 h 7031915"/>
                <a:gd name="connsiteX17" fmla="*/ 7949332 w 8033654"/>
                <a:gd name="connsiteY17" fmla="*/ 3216682 h 7031915"/>
                <a:gd name="connsiteX18" fmla="*/ 7992299 w 8033654"/>
                <a:gd name="connsiteY18" fmla="*/ 3302616 h 7031915"/>
                <a:gd name="connsiteX19" fmla="*/ 8021693 w 8033654"/>
                <a:gd name="connsiteY19" fmla="*/ 3397306 h 7031915"/>
                <a:gd name="connsiteX20" fmla="*/ 8033654 w 8033654"/>
                <a:gd name="connsiteY20" fmla="*/ 3515957 h 7031915"/>
                <a:gd name="connsiteX21" fmla="*/ 8021693 w 8033654"/>
                <a:gd name="connsiteY21" fmla="*/ 3634608 h 7031915"/>
                <a:gd name="connsiteX22" fmla="*/ 7992299 w 8033654"/>
                <a:gd name="connsiteY22" fmla="*/ 3729298 h 7031915"/>
                <a:gd name="connsiteX23" fmla="*/ 7949332 w 8033654"/>
                <a:gd name="connsiteY23" fmla="*/ 3815232 h 7031915"/>
                <a:gd name="connsiteX24" fmla="*/ 6535055 w 8033654"/>
                <a:gd name="connsiteY24" fmla="*/ 6638796 h 7031915"/>
                <a:gd name="connsiteX25" fmla="*/ 6524461 w 8033654"/>
                <a:gd name="connsiteY25" fmla="*/ 6646190 h 7031915"/>
                <a:gd name="connsiteX26" fmla="*/ 6482456 w 8033654"/>
                <a:gd name="connsiteY26" fmla="*/ 6736229 h 7031915"/>
                <a:gd name="connsiteX27" fmla="*/ 6090371 w 8033654"/>
                <a:gd name="connsiteY27" fmla="*/ 7019956 h 7031915"/>
                <a:gd name="connsiteX28" fmla="*/ 5971740 w 8033654"/>
                <a:gd name="connsiteY28" fmla="*/ 7031915 h 7031915"/>
                <a:gd name="connsiteX29" fmla="*/ 5971700 w 8033654"/>
                <a:gd name="connsiteY29" fmla="*/ 7031915 h 7031915"/>
                <a:gd name="connsiteX30" fmla="*/ 2058326 w 8033654"/>
                <a:gd name="connsiteY30" fmla="*/ 7031915 h 7031915"/>
                <a:gd name="connsiteX31" fmla="*/ 2176958 w 8033654"/>
                <a:gd name="connsiteY31" fmla="*/ 7019956 h 7031915"/>
                <a:gd name="connsiteX32" fmla="*/ 2176957 w 8033654"/>
                <a:gd name="connsiteY32" fmla="*/ 7019956 h 7031915"/>
                <a:gd name="connsiteX33" fmla="*/ 2058326 w 8033654"/>
                <a:gd name="connsiteY33" fmla="*/ 7031915 h 7031915"/>
                <a:gd name="connsiteX34" fmla="*/ 2058286 w 8033654"/>
                <a:gd name="connsiteY34" fmla="*/ 7031915 h 7031915"/>
                <a:gd name="connsiteX35" fmla="*/ 1939655 w 8033654"/>
                <a:gd name="connsiteY35" fmla="*/ 7019956 h 7031915"/>
                <a:gd name="connsiteX36" fmla="*/ 1642007 w 8033654"/>
                <a:gd name="connsiteY36" fmla="*/ 6859480 h 7031915"/>
                <a:gd name="connsiteX37" fmla="*/ 1570173 w 8033654"/>
                <a:gd name="connsiteY37" fmla="*/ 6772417 h 7031915"/>
                <a:gd name="connsiteX38" fmla="*/ 1508795 w 8033654"/>
                <a:gd name="connsiteY38" fmla="*/ 6649661 h 7031915"/>
                <a:gd name="connsiteX39" fmla="*/ 1508794 w 8033654"/>
                <a:gd name="connsiteY39" fmla="*/ 6649657 h 7031915"/>
                <a:gd name="connsiteX40" fmla="*/ 115723 w 8033654"/>
                <a:gd name="connsiteY40" fmla="*/ 3863519 h 7031915"/>
                <a:gd name="connsiteX41" fmla="*/ 115722 w 8033654"/>
                <a:gd name="connsiteY41" fmla="*/ 3863518 h 7031915"/>
                <a:gd name="connsiteX42" fmla="*/ 29470 w 8033654"/>
                <a:gd name="connsiteY42" fmla="*/ 3691014 h 7031915"/>
                <a:gd name="connsiteX43" fmla="*/ 11962 w 8033654"/>
                <a:gd name="connsiteY43" fmla="*/ 3634608 h 7031915"/>
                <a:gd name="connsiteX44" fmla="*/ 0 w 8033654"/>
                <a:gd name="connsiteY44" fmla="*/ 3515957 h 7031915"/>
                <a:gd name="connsiteX45" fmla="*/ 11962 w 8033654"/>
                <a:gd name="connsiteY45" fmla="*/ 3397306 h 7031915"/>
                <a:gd name="connsiteX46" fmla="*/ 29470 w 8033654"/>
                <a:gd name="connsiteY46" fmla="*/ 3340901 h 7031915"/>
                <a:gd name="connsiteX47" fmla="*/ 115722 w 8033654"/>
                <a:gd name="connsiteY47" fmla="*/ 3168396 h 7031915"/>
                <a:gd name="connsiteX48" fmla="*/ 115723 w 8033654"/>
                <a:gd name="connsiteY48" fmla="*/ 3168396 h 7031915"/>
                <a:gd name="connsiteX49" fmla="*/ 1508796 w 8033654"/>
                <a:gd name="connsiteY49" fmla="*/ 382255 h 7031915"/>
                <a:gd name="connsiteX50" fmla="*/ 1570174 w 8033654"/>
                <a:gd name="connsiteY50" fmla="*/ 259499 h 7031915"/>
                <a:gd name="connsiteX51" fmla="*/ 1642008 w 8033654"/>
                <a:gd name="connsiteY51" fmla="*/ 172435 h 7031915"/>
                <a:gd name="connsiteX52" fmla="*/ 1939656 w 8033654"/>
                <a:gd name="connsiteY52" fmla="*/ 11959 h 7031915"/>
                <a:gd name="connsiteX53" fmla="*/ 2058287 w 8033654"/>
                <a:gd name="connsiteY53"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2058287 w 8033654"/>
                <a:gd name="connsiteY3" fmla="*/ 0 h 7031915"/>
                <a:gd name="connsiteX4" fmla="*/ 2058326 w 8033654"/>
                <a:gd name="connsiteY4" fmla="*/ 0 h 7031915"/>
                <a:gd name="connsiteX5" fmla="*/ 5971699 w 8033654"/>
                <a:gd name="connsiteY5" fmla="*/ 0 h 7031915"/>
                <a:gd name="connsiteX6" fmla="*/ 5971700 w 8033654"/>
                <a:gd name="connsiteY6" fmla="*/ 0 h 7031915"/>
                <a:gd name="connsiteX7" fmla="*/ 5971740 w 8033654"/>
                <a:gd name="connsiteY7" fmla="*/ 0 h 7031915"/>
                <a:gd name="connsiteX8" fmla="*/ 6090371 w 8033654"/>
                <a:gd name="connsiteY8" fmla="*/ 11959 h 7031915"/>
                <a:gd name="connsiteX9" fmla="*/ 6357004 w 8033654"/>
                <a:gd name="connsiteY9" fmla="*/ 143562 h 7031915"/>
                <a:gd name="connsiteX10" fmla="*/ 6421756 w 8033654"/>
                <a:gd name="connsiteY10" fmla="*/ 209878 h 7031915"/>
                <a:gd name="connsiteX11" fmla="*/ 6426018 w 8033654"/>
                <a:gd name="connsiteY11" fmla="*/ 214243 h 7031915"/>
                <a:gd name="connsiteX12" fmla="*/ 6463356 w 8033654"/>
                <a:gd name="connsiteY12" fmla="*/ 268125 h 7031915"/>
                <a:gd name="connsiteX13" fmla="*/ 6480094 w 8033654"/>
                <a:gd name="connsiteY13" fmla="*/ 292278 h 7031915"/>
                <a:gd name="connsiteX14" fmla="*/ 7949332 w 8033654"/>
                <a:gd name="connsiteY14" fmla="*/ 3216682 h 7031915"/>
                <a:gd name="connsiteX15" fmla="*/ 7992299 w 8033654"/>
                <a:gd name="connsiteY15" fmla="*/ 3302616 h 7031915"/>
                <a:gd name="connsiteX16" fmla="*/ 8021693 w 8033654"/>
                <a:gd name="connsiteY16" fmla="*/ 3397306 h 7031915"/>
                <a:gd name="connsiteX17" fmla="*/ 8033654 w 8033654"/>
                <a:gd name="connsiteY17" fmla="*/ 3515957 h 7031915"/>
                <a:gd name="connsiteX18" fmla="*/ 8021693 w 8033654"/>
                <a:gd name="connsiteY18" fmla="*/ 3634608 h 7031915"/>
                <a:gd name="connsiteX19" fmla="*/ 7992299 w 8033654"/>
                <a:gd name="connsiteY19" fmla="*/ 3729298 h 7031915"/>
                <a:gd name="connsiteX20" fmla="*/ 7949332 w 8033654"/>
                <a:gd name="connsiteY20" fmla="*/ 3815232 h 7031915"/>
                <a:gd name="connsiteX21" fmla="*/ 6535055 w 8033654"/>
                <a:gd name="connsiteY21" fmla="*/ 6638796 h 7031915"/>
                <a:gd name="connsiteX22" fmla="*/ 6524461 w 8033654"/>
                <a:gd name="connsiteY22" fmla="*/ 6646190 h 7031915"/>
                <a:gd name="connsiteX23" fmla="*/ 6482456 w 8033654"/>
                <a:gd name="connsiteY23" fmla="*/ 6736229 h 7031915"/>
                <a:gd name="connsiteX24" fmla="*/ 6090371 w 8033654"/>
                <a:gd name="connsiteY24" fmla="*/ 7019956 h 7031915"/>
                <a:gd name="connsiteX25" fmla="*/ 5971740 w 8033654"/>
                <a:gd name="connsiteY25" fmla="*/ 7031915 h 7031915"/>
                <a:gd name="connsiteX26" fmla="*/ 5971700 w 8033654"/>
                <a:gd name="connsiteY26" fmla="*/ 7031915 h 7031915"/>
                <a:gd name="connsiteX27" fmla="*/ 2058326 w 8033654"/>
                <a:gd name="connsiteY27" fmla="*/ 7031915 h 7031915"/>
                <a:gd name="connsiteX28" fmla="*/ 2176958 w 8033654"/>
                <a:gd name="connsiteY28" fmla="*/ 7019956 h 7031915"/>
                <a:gd name="connsiteX29" fmla="*/ 2176957 w 8033654"/>
                <a:gd name="connsiteY29" fmla="*/ 7019956 h 7031915"/>
                <a:gd name="connsiteX30" fmla="*/ 2058326 w 8033654"/>
                <a:gd name="connsiteY30" fmla="*/ 7031915 h 7031915"/>
                <a:gd name="connsiteX31" fmla="*/ 2058286 w 8033654"/>
                <a:gd name="connsiteY31" fmla="*/ 7031915 h 7031915"/>
                <a:gd name="connsiteX32" fmla="*/ 1939655 w 8033654"/>
                <a:gd name="connsiteY32" fmla="*/ 7019956 h 7031915"/>
                <a:gd name="connsiteX33" fmla="*/ 1642007 w 8033654"/>
                <a:gd name="connsiteY33" fmla="*/ 6859480 h 7031915"/>
                <a:gd name="connsiteX34" fmla="*/ 1570173 w 8033654"/>
                <a:gd name="connsiteY34" fmla="*/ 6772417 h 7031915"/>
                <a:gd name="connsiteX35" fmla="*/ 1508795 w 8033654"/>
                <a:gd name="connsiteY35" fmla="*/ 6649661 h 7031915"/>
                <a:gd name="connsiteX36" fmla="*/ 1508794 w 8033654"/>
                <a:gd name="connsiteY36" fmla="*/ 6649657 h 7031915"/>
                <a:gd name="connsiteX37" fmla="*/ 115723 w 8033654"/>
                <a:gd name="connsiteY37" fmla="*/ 3863519 h 7031915"/>
                <a:gd name="connsiteX38" fmla="*/ 115722 w 8033654"/>
                <a:gd name="connsiteY38" fmla="*/ 3863518 h 7031915"/>
                <a:gd name="connsiteX39" fmla="*/ 29470 w 8033654"/>
                <a:gd name="connsiteY39" fmla="*/ 3691014 h 7031915"/>
                <a:gd name="connsiteX40" fmla="*/ 11962 w 8033654"/>
                <a:gd name="connsiteY40" fmla="*/ 3634608 h 7031915"/>
                <a:gd name="connsiteX41" fmla="*/ 0 w 8033654"/>
                <a:gd name="connsiteY41" fmla="*/ 3515957 h 7031915"/>
                <a:gd name="connsiteX42" fmla="*/ 11962 w 8033654"/>
                <a:gd name="connsiteY42" fmla="*/ 3397306 h 7031915"/>
                <a:gd name="connsiteX43" fmla="*/ 29470 w 8033654"/>
                <a:gd name="connsiteY43" fmla="*/ 3340901 h 7031915"/>
                <a:gd name="connsiteX44" fmla="*/ 115722 w 8033654"/>
                <a:gd name="connsiteY44" fmla="*/ 3168396 h 7031915"/>
                <a:gd name="connsiteX45" fmla="*/ 115723 w 8033654"/>
                <a:gd name="connsiteY45" fmla="*/ 3168396 h 7031915"/>
                <a:gd name="connsiteX46" fmla="*/ 1508796 w 8033654"/>
                <a:gd name="connsiteY46" fmla="*/ 382255 h 7031915"/>
                <a:gd name="connsiteX47" fmla="*/ 1570174 w 8033654"/>
                <a:gd name="connsiteY47" fmla="*/ 259499 h 7031915"/>
                <a:gd name="connsiteX48" fmla="*/ 1642008 w 8033654"/>
                <a:gd name="connsiteY48" fmla="*/ 172435 h 7031915"/>
                <a:gd name="connsiteX49" fmla="*/ 1939656 w 8033654"/>
                <a:gd name="connsiteY49" fmla="*/ 11959 h 7031915"/>
                <a:gd name="connsiteX50" fmla="*/ 2058287 w 8033654"/>
                <a:gd name="connsiteY50"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6480094 w 8033654"/>
                <a:gd name="connsiteY10" fmla="*/ 292278 h 7031915"/>
                <a:gd name="connsiteX11" fmla="*/ 7949332 w 8033654"/>
                <a:gd name="connsiteY11" fmla="*/ 3216682 h 7031915"/>
                <a:gd name="connsiteX12" fmla="*/ 7992299 w 8033654"/>
                <a:gd name="connsiteY12" fmla="*/ 3302616 h 7031915"/>
                <a:gd name="connsiteX13" fmla="*/ 8021693 w 8033654"/>
                <a:gd name="connsiteY13" fmla="*/ 3397306 h 7031915"/>
                <a:gd name="connsiteX14" fmla="*/ 8033654 w 8033654"/>
                <a:gd name="connsiteY14" fmla="*/ 3515957 h 7031915"/>
                <a:gd name="connsiteX15" fmla="*/ 8021693 w 8033654"/>
                <a:gd name="connsiteY15" fmla="*/ 3634608 h 7031915"/>
                <a:gd name="connsiteX16" fmla="*/ 7992299 w 8033654"/>
                <a:gd name="connsiteY16" fmla="*/ 3729298 h 7031915"/>
                <a:gd name="connsiteX17" fmla="*/ 7949332 w 8033654"/>
                <a:gd name="connsiteY17" fmla="*/ 3815232 h 7031915"/>
                <a:gd name="connsiteX18" fmla="*/ 6535055 w 8033654"/>
                <a:gd name="connsiteY18" fmla="*/ 6638796 h 7031915"/>
                <a:gd name="connsiteX19" fmla="*/ 6524461 w 8033654"/>
                <a:gd name="connsiteY19" fmla="*/ 6646190 h 7031915"/>
                <a:gd name="connsiteX20" fmla="*/ 6482456 w 8033654"/>
                <a:gd name="connsiteY20" fmla="*/ 6736229 h 7031915"/>
                <a:gd name="connsiteX21" fmla="*/ 6090371 w 8033654"/>
                <a:gd name="connsiteY21" fmla="*/ 7019956 h 7031915"/>
                <a:gd name="connsiteX22" fmla="*/ 5971740 w 8033654"/>
                <a:gd name="connsiteY22" fmla="*/ 7031915 h 7031915"/>
                <a:gd name="connsiteX23" fmla="*/ 5971700 w 8033654"/>
                <a:gd name="connsiteY23" fmla="*/ 7031915 h 7031915"/>
                <a:gd name="connsiteX24" fmla="*/ 2058326 w 8033654"/>
                <a:gd name="connsiteY24" fmla="*/ 7031915 h 7031915"/>
                <a:gd name="connsiteX25" fmla="*/ 2176958 w 8033654"/>
                <a:gd name="connsiteY25" fmla="*/ 7019956 h 7031915"/>
                <a:gd name="connsiteX26" fmla="*/ 2176957 w 8033654"/>
                <a:gd name="connsiteY26" fmla="*/ 7019956 h 7031915"/>
                <a:gd name="connsiteX27" fmla="*/ 2058326 w 8033654"/>
                <a:gd name="connsiteY27" fmla="*/ 7031915 h 7031915"/>
                <a:gd name="connsiteX28" fmla="*/ 2058286 w 8033654"/>
                <a:gd name="connsiteY28" fmla="*/ 7031915 h 7031915"/>
                <a:gd name="connsiteX29" fmla="*/ 1939655 w 8033654"/>
                <a:gd name="connsiteY29" fmla="*/ 7019956 h 7031915"/>
                <a:gd name="connsiteX30" fmla="*/ 1642007 w 8033654"/>
                <a:gd name="connsiteY30" fmla="*/ 6859480 h 7031915"/>
                <a:gd name="connsiteX31" fmla="*/ 1570173 w 8033654"/>
                <a:gd name="connsiteY31" fmla="*/ 6772417 h 7031915"/>
                <a:gd name="connsiteX32" fmla="*/ 1508795 w 8033654"/>
                <a:gd name="connsiteY32" fmla="*/ 6649661 h 7031915"/>
                <a:gd name="connsiteX33" fmla="*/ 1508794 w 8033654"/>
                <a:gd name="connsiteY33" fmla="*/ 6649657 h 7031915"/>
                <a:gd name="connsiteX34" fmla="*/ 115723 w 8033654"/>
                <a:gd name="connsiteY34" fmla="*/ 3863519 h 7031915"/>
                <a:gd name="connsiteX35" fmla="*/ 115722 w 8033654"/>
                <a:gd name="connsiteY35" fmla="*/ 3863518 h 7031915"/>
                <a:gd name="connsiteX36" fmla="*/ 29470 w 8033654"/>
                <a:gd name="connsiteY36" fmla="*/ 3691014 h 7031915"/>
                <a:gd name="connsiteX37" fmla="*/ 11962 w 8033654"/>
                <a:gd name="connsiteY37" fmla="*/ 3634608 h 7031915"/>
                <a:gd name="connsiteX38" fmla="*/ 0 w 8033654"/>
                <a:gd name="connsiteY38" fmla="*/ 3515957 h 7031915"/>
                <a:gd name="connsiteX39" fmla="*/ 11962 w 8033654"/>
                <a:gd name="connsiteY39" fmla="*/ 3397306 h 7031915"/>
                <a:gd name="connsiteX40" fmla="*/ 29470 w 8033654"/>
                <a:gd name="connsiteY40" fmla="*/ 3340901 h 7031915"/>
                <a:gd name="connsiteX41" fmla="*/ 115722 w 8033654"/>
                <a:gd name="connsiteY41" fmla="*/ 3168396 h 7031915"/>
                <a:gd name="connsiteX42" fmla="*/ 115723 w 8033654"/>
                <a:gd name="connsiteY42" fmla="*/ 3168396 h 7031915"/>
                <a:gd name="connsiteX43" fmla="*/ 1508796 w 8033654"/>
                <a:gd name="connsiteY43" fmla="*/ 382255 h 7031915"/>
                <a:gd name="connsiteX44" fmla="*/ 1570174 w 8033654"/>
                <a:gd name="connsiteY44" fmla="*/ 259499 h 7031915"/>
                <a:gd name="connsiteX45" fmla="*/ 1642008 w 8033654"/>
                <a:gd name="connsiteY45" fmla="*/ 172435 h 7031915"/>
                <a:gd name="connsiteX46" fmla="*/ 1939656 w 8033654"/>
                <a:gd name="connsiteY46" fmla="*/ 11959 h 7031915"/>
                <a:gd name="connsiteX47" fmla="*/ 2058287 w 8033654"/>
                <a:gd name="connsiteY47"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176957 w 8033654"/>
                <a:gd name="connsiteY25" fmla="*/ 7019956 h 7031915"/>
                <a:gd name="connsiteX26" fmla="*/ 2058326 w 8033654"/>
                <a:gd name="connsiteY26" fmla="*/ 7031915 h 7031915"/>
                <a:gd name="connsiteX27" fmla="*/ 2058286 w 8033654"/>
                <a:gd name="connsiteY27" fmla="*/ 7031915 h 7031915"/>
                <a:gd name="connsiteX28" fmla="*/ 1939655 w 8033654"/>
                <a:gd name="connsiteY28" fmla="*/ 7019956 h 7031915"/>
                <a:gd name="connsiteX29" fmla="*/ 1642007 w 8033654"/>
                <a:gd name="connsiteY29" fmla="*/ 6859480 h 7031915"/>
                <a:gd name="connsiteX30" fmla="*/ 1570173 w 8033654"/>
                <a:gd name="connsiteY30" fmla="*/ 6772417 h 7031915"/>
                <a:gd name="connsiteX31" fmla="*/ 1508795 w 8033654"/>
                <a:gd name="connsiteY31" fmla="*/ 6649661 h 7031915"/>
                <a:gd name="connsiteX32" fmla="*/ 1508794 w 8033654"/>
                <a:gd name="connsiteY32" fmla="*/ 6649657 h 7031915"/>
                <a:gd name="connsiteX33" fmla="*/ 115723 w 8033654"/>
                <a:gd name="connsiteY33" fmla="*/ 3863519 h 7031915"/>
                <a:gd name="connsiteX34" fmla="*/ 115722 w 8033654"/>
                <a:gd name="connsiteY34" fmla="*/ 3863518 h 7031915"/>
                <a:gd name="connsiteX35" fmla="*/ 29470 w 8033654"/>
                <a:gd name="connsiteY35" fmla="*/ 3691014 h 7031915"/>
                <a:gd name="connsiteX36" fmla="*/ 11962 w 8033654"/>
                <a:gd name="connsiteY36" fmla="*/ 3634608 h 7031915"/>
                <a:gd name="connsiteX37" fmla="*/ 0 w 8033654"/>
                <a:gd name="connsiteY37" fmla="*/ 3515957 h 7031915"/>
                <a:gd name="connsiteX38" fmla="*/ 11962 w 8033654"/>
                <a:gd name="connsiteY38" fmla="*/ 3397306 h 7031915"/>
                <a:gd name="connsiteX39" fmla="*/ 29470 w 8033654"/>
                <a:gd name="connsiteY39" fmla="*/ 3340901 h 7031915"/>
                <a:gd name="connsiteX40" fmla="*/ 115722 w 8033654"/>
                <a:gd name="connsiteY40" fmla="*/ 3168396 h 7031915"/>
                <a:gd name="connsiteX41" fmla="*/ 115723 w 8033654"/>
                <a:gd name="connsiteY41" fmla="*/ 3168396 h 7031915"/>
                <a:gd name="connsiteX42" fmla="*/ 1508796 w 8033654"/>
                <a:gd name="connsiteY42" fmla="*/ 382255 h 7031915"/>
                <a:gd name="connsiteX43" fmla="*/ 1570174 w 8033654"/>
                <a:gd name="connsiteY43" fmla="*/ 259499 h 7031915"/>
                <a:gd name="connsiteX44" fmla="*/ 1642008 w 8033654"/>
                <a:gd name="connsiteY44" fmla="*/ 172435 h 7031915"/>
                <a:gd name="connsiteX45" fmla="*/ 1939656 w 8033654"/>
                <a:gd name="connsiteY45" fmla="*/ 11959 h 7031915"/>
                <a:gd name="connsiteX46" fmla="*/ 2058287 w 8033654"/>
                <a:gd name="connsiteY46"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058326 w 8033654"/>
                <a:gd name="connsiteY25" fmla="*/ 7031915 h 7031915"/>
                <a:gd name="connsiteX26" fmla="*/ 2058286 w 8033654"/>
                <a:gd name="connsiteY26" fmla="*/ 7031915 h 7031915"/>
                <a:gd name="connsiteX27" fmla="*/ 1939655 w 8033654"/>
                <a:gd name="connsiteY27" fmla="*/ 7019956 h 7031915"/>
                <a:gd name="connsiteX28" fmla="*/ 1642007 w 8033654"/>
                <a:gd name="connsiteY28" fmla="*/ 6859480 h 7031915"/>
                <a:gd name="connsiteX29" fmla="*/ 1570173 w 8033654"/>
                <a:gd name="connsiteY29" fmla="*/ 6772417 h 7031915"/>
                <a:gd name="connsiteX30" fmla="*/ 1508795 w 8033654"/>
                <a:gd name="connsiteY30" fmla="*/ 6649661 h 7031915"/>
                <a:gd name="connsiteX31" fmla="*/ 1508794 w 8033654"/>
                <a:gd name="connsiteY31" fmla="*/ 6649657 h 7031915"/>
                <a:gd name="connsiteX32" fmla="*/ 115723 w 8033654"/>
                <a:gd name="connsiteY32" fmla="*/ 3863519 h 7031915"/>
                <a:gd name="connsiteX33" fmla="*/ 115722 w 8033654"/>
                <a:gd name="connsiteY33" fmla="*/ 3863518 h 7031915"/>
                <a:gd name="connsiteX34" fmla="*/ 29470 w 8033654"/>
                <a:gd name="connsiteY34" fmla="*/ 3691014 h 7031915"/>
                <a:gd name="connsiteX35" fmla="*/ 11962 w 8033654"/>
                <a:gd name="connsiteY35" fmla="*/ 3634608 h 7031915"/>
                <a:gd name="connsiteX36" fmla="*/ 0 w 8033654"/>
                <a:gd name="connsiteY36" fmla="*/ 3515957 h 7031915"/>
                <a:gd name="connsiteX37" fmla="*/ 11962 w 8033654"/>
                <a:gd name="connsiteY37" fmla="*/ 3397306 h 7031915"/>
                <a:gd name="connsiteX38" fmla="*/ 29470 w 8033654"/>
                <a:gd name="connsiteY38" fmla="*/ 3340901 h 7031915"/>
                <a:gd name="connsiteX39" fmla="*/ 115722 w 8033654"/>
                <a:gd name="connsiteY39" fmla="*/ 3168396 h 7031915"/>
                <a:gd name="connsiteX40" fmla="*/ 115723 w 8033654"/>
                <a:gd name="connsiteY40" fmla="*/ 3168396 h 7031915"/>
                <a:gd name="connsiteX41" fmla="*/ 1508796 w 8033654"/>
                <a:gd name="connsiteY41" fmla="*/ 382255 h 7031915"/>
                <a:gd name="connsiteX42" fmla="*/ 1570174 w 8033654"/>
                <a:gd name="connsiteY42" fmla="*/ 259499 h 7031915"/>
                <a:gd name="connsiteX43" fmla="*/ 1642008 w 8033654"/>
                <a:gd name="connsiteY43" fmla="*/ 172435 h 7031915"/>
                <a:gd name="connsiteX44" fmla="*/ 1939656 w 8033654"/>
                <a:gd name="connsiteY44" fmla="*/ 11959 h 7031915"/>
                <a:gd name="connsiteX45" fmla="*/ 2058287 w 8033654"/>
                <a:gd name="connsiteY45"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058326 w 8033654"/>
                <a:gd name="connsiteY24" fmla="*/ 7031915 h 7031915"/>
                <a:gd name="connsiteX25" fmla="*/ 2058286 w 8033654"/>
                <a:gd name="connsiteY25" fmla="*/ 7031915 h 7031915"/>
                <a:gd name="connsiteX26" fmla="*/ 1939655 w 8033654"/>
                <a:gd name="connsiteY26" fmla="*/ 7019956 h 7031915"/>
                <a:gd name="connsiteX27" fmla="*/ 1642007 w 8033654"/>
                <a:gd name="connsiteY27" fmla="*/ 6859480 h 7031915"/>
                <a:gd name="connsiteX28" fmla="*/ 1570173 w 8033654"/>
                <a:gd name="connsiteY28" fmla="*/ 6772417 h 7031915"/>
                <a:gd name="connsiteX29" fmla="*/ 1508795 w 8033654"/>
                <a:gd name="connsiteY29" fmla="*/ 6649661 h 7031915"/>
                <a:gd name="connsiteX30" fmla="*/ 1508794 w 8033654"/>
                <a:gd name="connsiteY30" fmla="*/ 6649657 h 7031915"/>
                <a:gd name="connsiteX31" fmla="*/ 115723 w 8033654"/>
                <a:gd name="connsiteY31" fmla="*/ 3863519 h 7031915"/>
                <a:gd name="connsiteX32" fmla="*/ 115722 w 8033654"/>
                <a:gd name="connsiteY32" fmla="*/ 3863518 h 7031915"/>
                <a:gd name="connsiteX33" fmla="*/ 29470 w 8033654"/>
                <a:gd name="connsiteY33" fmla="*/ 3691014 h 7031915"/>
                <a:gd name="connsiteX34" fmla="*/ 11962 w 8033654"/>
                <a:gd name="connsiteY34" fmla="*/ 3634608 h 7031915"/>
                <a:gd name="connsiteX35" fmla="*/ 0 w 8033654"/>
                <a:gd name="connsiteY35" fmla="*/ 3515957 h 7031915"/>
                <a:gd name="connsiteX36" fmla="*/ 11962 w 8033654"/>
                <a:gd name="connsiteY36" fmla="*/ 3397306 h 7031915"/>
                <a:gd name="connsiteX37" fmla="*/ 29470 w 8033654"/>
                <a:gd name="connsiteY37" fmla="*/ 3340901 h 7031915"/>
                <a:gd name="connsiteX38" fmla="*/ 115722 w 8033654"/>
                <a:gd name="connsiteY38" fmla="*/ 3168396 h 7031915"/>
                <a:gd name="connsiteX39" fmla="*/ 115723 w 8033654"/>
                <a:gd name="connsiteY39" fmla="*/ 3168396 h 7031915"/>
                <a:gd name="connsiteX40" fmla="*/ 1508796 w 8033654"/>
                <a:gd name="connsiteY40" fmla="*/ 382255 h 7031915"/>
                <a:gd name="connsiteX41" fmla="*/ 1570174 w 8033654"/>
                <a:gd name="connsiteY41" fmla="*/ 259499 h 7031915"/>
                <a:gd name="connsiteX42" fmla="*/ 1642008 w 8033654"/>
                <a:gd name="connsiteY42" fmla="*/ 172435 h 7031915"/>
                <a:gd name="connsiteX43" fmla="*/ 1939656 w 8033654"/>
                <a:gd name="connsiteY43" fmla="*/ 11959 h 7031915"/>
                <a:gd name="connsiteX44" fmla="*/ 2058287 w 8033654"/>
                <a:gd name="connsiteY44"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482456 w 8033654"/>
                <a:gd name="connsiteY18" fmla="*/ 6736229 h 7031915"/>
                <a:gd name="connsiteX19" fmla="*/ 6090371 w 8033654"/>
                <a:gd name="connsiteY19" fmla="*/ 7019956 h 7031915"/>
                <a:gd name="connsiteX20" fmla="*/ 5971740 w 8033654"/>
                <a:gd name="connsiteY20" fmla="*/ 7031915 h 7031915"/>
                <a:gd name="connsiteX21" fmla="*/ 5971700 w 8033654"/>
                <a:gd name="connsiteY21" fmla="*/ 7031915 h 7031915"/>
                <a:gd name="connsiteX22" fmla="*/ 2058326 w 8033654"/>
                <a:gd name="connsiteY22" fmla="*/ 7031915 h 7031915"/>
                <a:gd name="connsiteX23" fmla="*/ 2058326 w 8033654"/>
                <a:gd name="connsiteY23" fmla="*/ 7031915 h 7031915"/>
                <a:gd name="connsiteX24" fmla="*/ 2058286 w 8033654"/>
                <a:gd name="connsiteY24" fmla="*/ 7031915 h 7031915"/>
                <a:gd name="connsiteX25" fmla="*/ 1939655 w 8033654"/>
                <a:gd name="connsiteY25" fmla="*/ 7019956 h 7031915"/>
                <a:gd name="connsiteX26" fmla="*/ 1642007 w 8033654"/>
                <a:gd name="connsiteY26" fmla="*/ 6859480 h 7031915"/>
                <a:gd name="connsiteX27" fmla="*/ 1570173 w 8033654"/>
                <a:gd name="connsiteY27" fmla="*/ 6772417 h 7031915"/>
                <a:gd name="connsiteX28" fmla="*/ 1508795 w 8033654"/>
                <a:gd name="connsiteY28" fmla="*/ 6649661 h 7031915"/>
                <a:gd name="connsiteX29" fmla="*/ 1508794 w 8033654"/>
                <a:gd name="connsiteY29" fmla="*/ 6649657 h 7031915"/>
                <a:gd name="connsiteX30" fmla="*/ 115723 w 8033654"/>
                <a:gd name="connsiteY30" fmla="*/ 3863519 h 7031915"/>
                <a:gd name="connsiteX31" fmla="*/ 115722 w 8033654"/>
                <a:gd name="connsiteY31" fmla="*/ 3863518 h 7031915"/>
                <a:gd name="connsiteX32" fmla="*/ 29470 w 8033654"/>
                <a:gd name="connsiteY32" fmla="*/ 3691014 h 7031915"/>
                <a:gd name="connsiteX33" fmla="*/ 11962 w 8033654"/>
                <a:gd name="connsiteY33" fmla="*/ 3634608 h 7031915"/>
                <a:gd name="connsiteX34" fmla="*/ 0 w 8033654"/>
                <a:gd name="connsiteY34" fmla="*/ 3515957 h 7031915"/>
                <a:gd name="connsiteX35" fmla="*/ 11962 w 8033654"/>
                <a:gd name="connsiteY35" fmla="*/ 3397306 h 7031915"/>
                <a:gd name="connsiteX36" fmla="*/ 29470 w 8033654"/>
                <a:gd name="connsiteY36" fmla="*/ 3340901 h 7031915"/>
                <a:gd name="connsiteX37" fmla="*/ 115722 w 8033654"/>
                <a:gd name="connsiteY37" fmla="*/ 3168396 h 7031915"/>
                <a:gd name="connsiteX38" fmla="*/ 115723 w 8033654"/>
                <a:gd name="connsiteY38" fmla="*/ 3168396 h 7031915"/>
                <a:gd name="connsiteX39" fmla="*/ 1508796 w 8033654"/>
                <a:gd name="connsiteY39" fmla="*/ 382255 h 7031915"/>
                <a:gd name="connsiteX40" fmla="*/ 1570174 w 8033654"/>
                <a:gd name="connsiteY40" fmla="*/ 259499 h 7031915"/>
                <a:gd name="connsiteX41" fmla="*/ 1642008 w 8033654"/>
                <a:gd name="connsiteY41" fmla="*/ 172435 h 7031915"/>
                <a:gd name="connsiteX42" fmla="*/ 1939656 w 8033654"/>
                <a:gd name="connsiteY42" fmla="*/ 11959 h 7031915"/>
                <a:gd name="connsiteX43" fmla="*/ 2058287 w 8033654"/>
                <a:gd name="connsiteY43"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482456 w 8033654"/>
                <a:gd name="connsiteY17" fmla="*/ 6736229 h 7031915"/>
                <a:gd name="connsiteX18" fmla="*/ 6090371 w 8033654"/>
                <a:gd name="connsiteY18" fmla="*/ 7019956 h 7031915"/>
                <a:gd name="connsiteX19" fmla="*/ 5971740 w 8033654"/>
                <a:gd name="connsiteY19" fmla="*/ 7031915 h 7031915"/>
                <a:gd name="connsiteX20" fmla="*/ 5971700 w 8033654"/>
                <a:gd name="connsiteY20" fmla="*/ 7031915 h 7031915"/>
                <a:gd name="connsiteX21" fmla="*/ 2058326 w 8033654"/>
                <a:gd name="connsiteY21" fmla="*/ 7031915 h 7031915"/>
                <a:gd name="connsiteX22" fmla="*/ 2058326 w 8033654"/>
                <a:gd name="connsiteY22" fmla="*/ 7031915 h 7031915"/>
                <a:gd name="connsiteX23" fmla="*/ 2058286 w 8033654"/>
                <a:gd name="connsiteY23" fmla="*/ 7031915 h 7031915"/>
                <a:gd name="connsiteX24" fmla="*/ 1939655 w 8033654"/>
                <a:gd name="connsiteY24" fmla="*/ 7019956 h 7031915"/>
                <a:gd name="connsiteX25" fmla="*/ 1642007 w 8033654"/>
                <a:gd name="connsiteY25" fmla="*/ 6859480 h 7031915"/>
                <a:gd name="connsiteX26" fmla="*/ 1570173 w 8033654"/>
                <a:gd name="connsiteY26" fmla="*/ 6772417 h 7031915"/>
                <a:gd name="connsiteX27" fmla="*/ 1508795 w 8033654"/>
                <a:gd name="connsiteY27" fmla="*/ 6649661 h 7031915"/>
                <a:gd name="connsiteX28" fmla="*/ 1508794 w 8033654"/>
                <a:gd name="connsiteY28" fmla="*/ 6649657 h 7031915"/>
                <a:gd name="connsiteX29" fmla="*/ 115723 w 8033654"/>
                <a:gd name="connsiteY29" fmla="*/ 3863519 h 7031915"/>
                <a:gd name="connsiteX30" fmla="*/ 115722 w 8033654"/>
                <a:gd name="connsiteY30" fmla="*/ 3863518 h 7031915"/>
                <a:gd name="connsiteX31" fmla="*/ 29470 w 8033654"/>
                <a:gd name="connsiteY31" fmla="*/ 3691014 h 7031915"/>
                <a:gd name="connsiteX32" fmla="*/ 11962 w 8033654"/>
                <a:gd name="connsiteY32" fmla="*/ 3634608 h 7031915"/>
                <a:gd name="connsiteX33" fmla="*/ 0 w 8033654"/>
                <a:gd name="connsiteY33" fmla="*/ 3515957 h 7031915"/>
                <a:gd name="connsiteX34" fmla="*/ 11962 w 8033654"/>
                <a:gd name="connsiteY34" fmla="*/ 3397306 h 7031915"/>
                <a:gd name="connsiteX35" fmla="*/ 29470 w 8033654"/>
                <a:gd name="connsiteY35" fmla="*/ 3340901 h 7031915"/>
                <a:gd name="connsiteX36" fmla="*/ 115722 w 8033654"/>
                <a:gd name="connsiteY36" fmla="*/ 3168396 h 7031915"/>
                <a:gd name="connsiteX37" fmla="*/ 115723 w 8033654"/>
                <a:gd name="connsiteY37" fmla="*/ 3168396 h 7031915"/>
                <a:gd name="connsiteX38" fmla="*/ 1508796 w 8033654"/>
                <a:gd name="connsiteY38" fmla="*/ 382255 h 7031915"/>
                <a:gd name="connsiteX39" fmla="*/ 1570174 w 8033654"/>
                <a:gd name="connsiteY39" fmla="*/ 259499 h 7031915"/>
                <a:gd name="connsiteX40" fmla="*/ 1642008 w 8033654"/>
                <a:gd name="connsiteY40" fmla="*/ 172435 h 7031915"/>
                <a:gd name="connsiteX41" fmla="*/ 1939656 w 8033654"/>
                <a:gd name="connsiteY41" fmla="*/ 11959 h 7031915"/>
                <a:gd name="connsiteX42" fmla="*/ 2058287 w 8033654"/>
                <a:gd name="connsiteY42"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7949332 w 8033654"/>
                <a:gd name="connsiteY9" fmla="*/ 3216682 h 7031915"/>
                <a:gd name="connsiteX10" fmla="*/ 7992299 w 8033654"/>
                <a:gd name="connsiteY10" fmla="*/ 3302616 h 7031915"/>
                <a:gd name="connsiteX11" fmla="*/ 8021693 w 8033654"/>
                <a:gd name="connsiteY11" fmla="*/ 3397306 h 7031915"/>
                <a:gd name="connsiteX12" fmla="*/ 8033654 w 8033654"/>
                <a:gd name="connsiteY12" fmla="*/ 3515957 h 7031915"/>
                <a:gd name="connsiteX13" fmla="*/ 8021693 w 8033654"/>
                <a:gd name="connsiteY13" fmla="*/ 3634608 h 7031915"/>
                <a:gd name="connsiteX14" fmla="*/ 7992299 w 8033654"/>
                <a:gd name="connsiteY14" fmla="*/ 3729298 h 7031915"/>
                <a:gd name="connsiteX15" fmla="*/ 7949332 w 8033654"/>
                <a:gd name="connsiteY15" fmla="*/ 3815232 h 7031915"/>
                <a:gd name="connsiteX16" fmla="*/ 6482456 w 8033654"/>
                <a:gd name="connsiteY16" fmla="*/ 6736229 h 7031915"/>
                <a:gd name="connsiteX17" fmla="*/ 6090371 w 8033654"/>
                <a:gd name="connsiteY17" fmla="*/ 7019956 h 7031915"/>
                <a:gd name="connsiteX18" fmla="*/ 5971740 w 8033654"/>
                <a:gd name="connsiteY18" fmla="*/ 7031915 h 7031915"/>
                <a:gd name="connsiteX19" fmla="*/ 5971700 w 8033654"/>
                <a:gd name="connsiteY19" fmla="*/ 7031915 h 7031915"/>
                <a:gd name="connsiteX20" fmla="*/ 2058326 w 8033654"/>
                <a:gd name="connsiteY20" fmla="*/ 7031915 h 7031915"/>
                <a:gd name="connsiteX21" fmla="*/ 2058326 w 8033654"/>
                <a:gd name="connsiteY21" fmla="*/ 7031915 h 7031915"/>
                <a:gd name="connsiteX22" fmla="*/ 2058286 w 8033654"/>
                <a:gd name="connsiteY22" fmla="*/ 7031915 h 7031915"/>
                <a:gd name="connsiteX23" fmla="*/ 1939655 w 8033654"/>
                <a:gd name="connsiteY23" fmla="*/ 7019956 h 7031915"/>
                <a:gd name="connsiteX24" fmla="*/ 1642007 w 8033654"/>
                <a:gd name="connsiteY24" fmla="*/ 6859480 h 7031915"/>
                <a:gd name="connsiteX25" fmla="*/ 1570173 w 8033654"/>
                <a:gd name="connsiteY25" fmla="*/ 6772417 h 7031915"/>
                <a:gd name="connsiteX26" fmla="*/ 1508795 w 8033654"/>
                <a:gd name="connsiteY26" fmla="*/ 6649661 h 7031915"/>
                <a:gd name="connsiteX27" fmla="*/ 1508794 w 8033654"/>
                <a:gd name="connsiteY27" fmla="*/ 6649657 h 7031915"/>
                <a:gd name="connsiteX28" fmla="*/ 115723 w 8033654"/>
                <a:gd name="connsiteY28" fmla="*/ 3863519 h 7031915"/>
                <a:gd name="connsiteX29" fmla="*/ 115722 w 8033654"/>
                <a:gd name="connsiteY29" fmla="*/ 3863518 h 7031915"/>
                <a:gd name="connsiteX30" fmla="*/ 29470 w 8033654"/>
                <a:gd name="connsiteY30" fmla="*/ 3691014 h 7031915"/>
                <a:gd name="connsiteX31" fmla="*/ 11962 w 8033654"/>
                <a:gd name="connsiteY31" fmla="*/ 3634608 h 7031915"/>
                <a:gd name="connsiteX32" fmla="*/ 0 w 8033654"/>
                <a:gd name="connsiteY32" fmla="*/ 3515957 h 7031915"/>
                <a:gd name="connsiteX33" fmla="*/ 11962 w 8033654"/>
                <a:gd name="connsiteY33" fmla="*/ 3397306 h 7031915"/>
                <a:gd name="connsiteX34" fmla="*/ 29470 w 8033654"/>
                <a:gd name="connsiteY34" fmla="*/ 3340901 h 7031915"/>
                <a:gd name="connsiteX35" fmla="*/ 115722 w 8033654"/>
                <a:gd name="connsiteY35" fmla="*/ 3168396 h 7031915"/>
                <a:gd name="connsiteX36" fmla="*/ 115723 w 8033654"/>
                <a:gd name="connsiteY36" fmla="*/ 3168396 h 7031915"/>
                <a:gd name="connsiteX37" fmla="*/ 1508796 w 8033654"/>
                <a:gd name="connsiteY37" fmla="*/ 382255 h 7031915"/>
                <a:gd name="connsiteX38" fmla="*/ 1570174 w 8033654"/>
                <a:gd name="connsiteY38" fmla="*/ 259499 h 7031915"/>
                <a:gd name="connsiteX39" fmla="*/ 1642008 w 8033654"/>
                <a:gd name="connsiteY39" fmla="*/ 172435 h 7031915"/>
                <a:gd name="connsiteX40" fmla="*/ 1939656 w 8033654"/>
                <a:gd name="connsiteY40" fmla="*/ 11959 h 7031915"/>
                <a:gd name="connsiteX41" fmla="*/ 2058287 w 8033654"/>
                <a:gd name="connsiteY41" fmla="*/ 0 h 7031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033654" h="7031915">
                  <a:moveTo>
                    <a:pt x="2058287" y="0"/>
                  </a:moveTo>
                  <a:lnTo>
                    <a:pt x="2058326" y="0"/>
                  </a:lnTo>
                  <a:lnTo>
                    <a:pt x="5971699" y="0"/>
                  </a:lnTo>
                  <a:lnTo>
                    <a:pt x="5971700" y="0"/>
                  </a:lnTo>
                  <a:lnTo>
                    <a:pt x="5971740" y="0"/>
                  </a:lnTo>
                  <a:lnTo>
                    <a:pt x="6090371" y="11959"/>
                  </a:lnTo>
                  <a:cubicBezTo>
                    <a:pt x="6190975" y="32545"/>
                    <a:pt x="6282232" y="78792"/>
                    <a:pt x="6357004" y="143562"/>
                  </a:cubicBezTo>
                  <a:lnTo>
                    <a:pt x="6421756" y="209878"/>
                  </a:lnTo>
                  <a:lnTo>
                    <a:pt x="6426018" y="214243"/>
                  </a:lnTo>
                  <a:lnTo>
                    <a:pt x="7949332" y="3216682"/>
                  </a:lnTo>
                  <a:lnTo>
                    <a:pt x="7992299" y="3302616"/>
                  </a:lnTo>
                  <a:lnTo>
                    <a:pt x="8021693" y="3397306"/>
                  </a:lnTo>
                  <a:cubicBezTo>
                    <a:pt x="8029535" y="3435632"/>
                    <a:pt x="8033654" y="3475313"/>
                    <a:pt x="8033654" y="3515957"/>
                  </a:cubicBezTo>
                  <a:cubicBezTo>
                    <a:pt x="8033654" y="3556601"/>
                    <a:pt x="8029535" y="3596283"/>
                    <a:pt x="8021693" y="3634608"/>
                  </a:cubicBezTo>
                  <a:lnTo>
                    <a:pt x="7992299" y="3729298"/>
                  </a:lnTo>
                  <a:lnTo>
                    <a:pt x="7949332" y="3815232"/>
                  </a:lnTo>
                  <a:lnTo>
                    <a:pt x="6482456" y="6736229"/>
                  </a:lnTo>
                  <a:cubicBezTo>
                    <a:pt x="6399753" y="6880056"/>
                    <a:pt x="6258044" y="6985646"/>
                    <a:pt x="6090371" y="7019956"/>
                  </a:cubicBezTo>
                  <a:lnTo>
                    <a:pt x="5971740" y="7031915"/>
                  </a:lnTo>
                  <a:lnTo>
                    <a:pt x="5971700" y="7031915"/>
                  </a:lnTo>
                  <a:lnTo>
                    <a:pt x="2058326" y="7031915"/>
                  </a:lnTo>
                  <a:lnTo>
                    <a:pt x="2058326" y="7031915"/>
                  </a:lnTo>
                  <a:lnTo>
                    <a:pt x="2058286" y="7031915"/>
                  </a:lnTo>
                  <a:lnTo>
                    <a:pt x="1939655" y="7019956"/>
                  </a:lnTo>
                  <a:cubicBezTo>
                    <a:pt x="1824680" y="6996429"/>
                    <a:pt x="1721912" y="6939386"/>
                    <a:pt x="1642007" y="6859480"/>
                  </a:cubicBezTo>
                  <a:lnTo>
                    <a:pt x="1570173" y="6772417"/>
                  </a:lnTo>
                  <a:lnTo>
                    <a:pt x="1508795" y="6649661"/>
                  </a:lnTo>
                  <a:cubicBezTo>
                    <a:pt x="1508795" y="6649660"/>
                    <a:pt x="1508794" y="6649658"/>
                    <a:pt x="1508794" y="6649657"/>
                  </a:cubicBezTo>
                  <a:lnTo>
                    <a:pt x="115723" y="3863519"/>
                  </a:lnTo>
                  <a:lnTo>
                    <a:pt x="115722" y="3863518"/>
                  </a:lnTo>
                  <a:lnTo>
                    <a:pt x="29470" y="3691014"/>
                  </a:lnTo>
                  <a:lnTo>
                    <a:pt x="11962" y="3634608"/>
                  </a:lnTo>
                  <a:cubicBezTo>
                    <a:pt x="4119" y="3596283"/>
                    <a:pt x="0" y="3556601"/>
                    <a:pt x="0" y="3515957"/>
                  </a:cubicBezTo>
                  <a:cubicBezTo>
                    <a:pt x="0" y="3475313"/>
                    <a:pt x="4119" y="3435632"/>
                    <a:pt x="11962" y="3397306"/>
                  </a:cubicBezTo>
                  <a:lnTo>
                    <a:pt x="29470" y="3340901"/>
                  </a:lnTo>
                  <a:lnTo>
                    <a:pt x="115722" y="3168396"/>
                  </a:lnTo>
                  <a:lnTo>
                    <a:pt x="115723" y="3168396"/>
                  </a:lnTo>
                  <a:lnTo>
                    <a:pt x="1508796" y="382255"/>
                  </a:lnTo>
                  <a:lnTo>
                    <a:pt x="1570174" y="259499"/>
                  </a:lnTo>
                  <a:lnTo>
                    <a:pt x="1642008" y="172435"/>
                  </a:lnTo>
                  <a:cubicBezTo>
                    <a:pt x="1721913" y="92530"/>
                    <a:pt x="1824680" y="35486"/>
                    <a:pt x="1939656" y="11959"/>
                  </a:cubicBezTo>
                  <a:lnTo>
                    <a:pt x="2058287" y="0"/>
                  </a:lnTo>
                  <a:close/>
                </a:path>
              </a:pathLst>
            </a:custGeom>
            <a:noFill/>
            <a:ln w="76200">
              <a:solidFill>
                <a:schemeClr val="accent6"/>
              </a:solidFill>
            </a:ln>
            <a:effectLst>
              <a:outerShdw blurRad="368300" sx="102000" sy="102000" algn="ctr"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4" name="椭圆 38"/>
            <p:cNvSpPr/>
            <p:nvPr/>
          </p:nvSpPr>
          <p:spPr>
            <a:xfrm>
              <a:off x="7373296" y="2663584"/>
              <a:ext cx="676558" cy="670084"/>
            </a:xfrm>
            <a:custGeom>
              <a:avLst/>
              <a:gdLst>
                <a:gd name="connsiteX0" fmla="*/ 57150 w 331788"/>
                <a:gd name="connsiteY0" fmla="*/ 244475 h 328613"/>
                <a:gd name="connsiteX1" fmla="*/ 190500 w 331788"/>
                <a:gd name="connsiteY1" fmla="*/ 244475 h 328613"/>
                <a:gd name="connsiteX2" fmla="*/ 179388 w 331788"/>
                <a:gd name="connsiteY2" fmla="*/ 266700 h 328613"/>
                <a:gd name="connsiteX3" fmla="*/ 44450 w 331788"/>
                <a:gd name="connsiteY3" fmla="*/ 266700 h 328613"/>
                <a:gd name="connsiteX4" fmla="*/ 238052 w 331788"/>
                <a:gd name="connsiteY4" fmla="*/ 236537 h 328613"/>
                <a:gd name="connsiteX5" fmla="*/ 267850 w 331788"/>
                <a:gd name="connsiteY5" fmla="*/ 306387 h 328613"/>
                <a:gd name="connsiteX6" fmla="*/ 308012 w 331788"/>
                <a:gd name="connsiteY6" fmla="*/ 236537 h 328613"/>
                <a:gd name="connsiteX7" fmla="*/ 238052 w 331788"/>
                <a:gd name="connsiteY7" fmla="*/ 236537 h 328613"/>
                <a:gd name="connsiteX8" fmla="*/ 79375 w 331788"/>
                <a:gd name="connsiteY8" fmla="*/ 198437 h 328613"/>
                <a:gd name="connsiteX9" fmla="*/ 211138 w 331788"/>
                <a:gd name="connsiteY9" fmla="*/ 198437 h 328613"/>
                <a:gd name="connsiteX10" fmla="*/ 200026 w 331788"/>
                <a:gd name="connsiteY10" fmla="*/ 220662 h 328613"/>
                <a:gd name="connsiteX11" fmla="*/ 66675 w 331788"/>
                <a:gd name="connsiteY11" fmla="*/ 220662 h 328613"/>
                <a:gd name="connsiteX12" fmla="*/ 98425 w 331788"/>
                <a:gd name="connsiteY12" fmla="*/ 152400 h 328613"/>
                <a:gd name="connsiteX13" fmla="*/ 230187 w 331788"/>
                <a:gd name="connsiteY13" fmla="*/ 152400 h 328613"/>
                <a:gd name="connsiteX14" fmla="*/ 220662 w 331788"/>
                <a:gd name="connsiteY14" fmla="*/ 174625 h 328613"/>
                <a:gd name="connsiteX15" fmla="*/ 87312 w 331788"/>
                <a:gd name="connsiteY15" fmla="*/ 174625 h 328613"/>
                <a:gd name="connsiteX16" fmla="*/ 267855 w 331788"/>
                <a:gd name="connsiteY16" fmla="*/ 20637 h 328613"/>
                <a:gd name="connsiteX17" fmla="*/ 230188 w 331788"/>
                <a:gd name="connsiteY17" fmla="*/ 108828 h 328613"/>
                <a:gd name="connsiteX18" fmla="*/ 234084 w 331788"/>
                <a:gd name="connsiteY18" fmla="*/ 116610 h 328613"/>
                <a:gd name="connsiteX19" fmla="*/ 224992 w 331788"/>
                <a:gd name="connsiteY19" fmla="*/ 125688 h 328613"/>
                <a:gd name="connsiteX20" fmla="*/ 78221 w 331788"/>
                <a:gd name="connsiteY20" fmla="*/ 125688 h 328613"/>
                <a:gd name="connsiteX21" fmla="*/ 28864 w 331788"/>
                <a:gd name="connsiteY21" fmla="*/ 224255 h 328613"/>
                <a:gd name="connsiteX22" fmla="*/ 15875 w 331788"/>
                <a:gd name="connsiteY22" fmla="*/ 263164 h 328613"/>
                <a:gd name="connsiteX23" fmla="*/ 60036 w 331788"/>
                <a:gd name="connsiteY23" fmla="*/ 311150 h 328613"/>
                <a:gd name="connsiteX24" fmla="*/ 232786 w 331788"/>
                <a:gd name="connsiteY24" fmla="*/ 311150 h 328613"/>
                <a:gd name="connsiteX25" fmla="*/ 205509 w 331788"/>
                <a:gd name="connsiteY25" fmla="*/ 263164 h 328613"/>
                <a:gd name="connsiteX26" fmla="*/ 232786 w 331788"/>
                <a:gd name="connsiteY26" fmla="*/ 213880 h 328613"/>
                <a:gd name="connsiteX27" fmla="*/ 314614 w 331788"/>
                <a:gd name="connsiteY27" fmla="*/ 69920 h 328613"/>
                <a:gd name="connsiteX28" fmla="*/ 267855 w 331788"/>
                <a:gd name="connsiteY28" fmla="*/ 20637 h 328613"/>
                <a:gd name="connsiteX29" fmla="*/ 64098 w 331788"/>
                <a:gd name="connsiteY29" fmla="*/ 17462 h 328613"/>
                <a:gd name="connsiteX30" fmla="*/ 17178 w 331788"/>
                <a:gd name="connsiteY30" fmla="*/ 65291 h 328613"/>
                <a:gd name="connsiteX31" fmla="*/ 31515 w 331788"/>
                <a:gd name="connsiteY31" fmla="*/ 107950 h 328613"/>
                <a:gd name="connsiteX32" fmla="*/ 211373 w 331788"/>
                <a:gd name="connsiteY32" fmla="*/ 107950 h 328613"/>
                <a:gd name="connsiteX33" fmla="*/ 202250 w 331788"/>
                <a:gd name="connsiteY33" fmla="*/ 65291 h 328613"/>
                <a:gd name="connsiteX34" fmla="*/ 227013 w 331788"/>
                <a:gd name="connsiteY34" fmla="*/ 17462 h 328613"/>
                <a:gd name="connsiteX35" fmla="*/ 64098 w 331788"/>
                <a:gd name="connsiteY35" fmla="*/ 17462 h 328613"/>
                <a:gd name="connsiteX36" fmla="*/ 66098 w 331788"/>
                <a:gd name="connsiteY36" fmla="*/ 0 h 328613"/>
                <a:gd name="connsiteX37" fmla="*/ 263098 w 331788"/>
                <a:gd name="connsiteY37" fmla="*/ 0 h 328613"/>
                <a:gd name="connsiteX38" fmla="*/ 331788 w 331788"/>
                <a:gd name="connsiteY38" fmla="*/ 69862 h 328613"/>
                <a:gd name="connsiteX39" fmla="*/ 255321 w 331788"/>
                <a:gd name="connsiteY39" fmla="*/ 217350 h 328613"/>
                <a:gd name="connsiteX40" fmla="*/ 304571 w 331788"/>
                <a:gd name="connsiteY40" fmla="*/ 217350 h 328613"/>
                <a:gd name="connsiteX41" fmla="*/ 322716 w 331788"/>
                <a:gd name="connsiteY41" fmla="*/ 228994 h 328613"/>
                <a:gd name="connsiteX42" fmla="*/ 331788 w 331788"/>
                <a:gd name="connsiteY42" fmla="*/ 262632 h 328613"/>
                <a:gd name="connsiteX43" fmla="*/ 256617 w 331788"/>
                <a:gd name="connsiteY43" fmla="*/ 327319 h 328613"/>
                <a:gd name="connsiteX44" fmla="*/ 57026 w 331788"/>
                <a:gd name="connsiteY44" fmla="*/ 328613 h 328613"/>
                <a:gd name="connsiteX45" fmla="*/ 0 w 331788"/>
                <a:gd name="connsiteY45" fmla="*/ 262632 h 328613"/>
                <a:gd name="connsiteX46" fmla="*/ 19441 w 331788"/>
                <a:gd name="connsiteY46" fmla="*/ 209588 h 328613"/>
                <a:gd name="connsiteX47" fmla="*/ 60914 w 331788"/>
                <a:gd name="connsiteY47" fmla="*/ 125494 h 328613"/>
                <a:gd name="connsiteX48" fmla="*/ 33697 w 331788"/>
                <a:gd name="connsiteY48" fmla="*/ 125494 h 328613"/>
                <a:gd name="connsiteX49" fmla="*/ 19441 w 331788"/>
                <a:gd name="connsiteY49" fmla="*/ 119025 h 328613"/>
                <a:gd name="connsiteX50" fmla="*/ 0 w 331788"/>
                <a:gd name="connsiteY50" fmla="*/ 69862 h 328613"/>
                <a:gd name="connsiteX51" fmla="*/ 66098 w 331788"/>
                <a:gd name="connsiteY51"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1788" h="328613">
                  <a:moveTo>
                    <a:pt x="57150" y="244475"/>
                  </a:moveTo>
                  <a:lnTo>
                    <a:pt x="190500" y="244475"/>
                  </a:lnTo>
                  <a:lnTo>
                    <a:pt x="179388" y="266700"/>
                  </a:lnTo>
                  <a:lnTo>
                    <a:pt x="44450" y="266700"/>
                  </a:lnTo>
                  <a:close/>
                  <a:moveTo>
                    <a:pt x="238052" y="236537"/>
                  </a:moveTo>
                  <a:cubicBezTo>
                    <a:pt x="209550" y="263701"/>
                    <a:pt x="238052" y="306387"/>
                    <a:pt x="267850" y="306387"/>
                  </a:cubicBezTo>
                  <a:cubicBezTo>
                    <a:pt x="314490" y="306387"/>
                    <a:pt x="322263" y="253353"/>
                    <a:pt x="308012" y="236537"/>
                  </a:cubicBezTo>
                  <a:cubicBezTo>
                    <a:pt x="308012" y="236537"/>
                    <a:pt x="308012" y="236537"/>
                    <a:pt x="238052" y="236537"/>
                  </a:cubicBezTo>
                  <a:close/>
                  <a:moveTo>
                    <a:pt x="79375" y="198437"/>
                  </a:moveTo>
                  <a:lnTo>
                    <a:pt x="211138" y="198437"/>
                  </a:lnTo>
                  <a:lnTo>
                    <a:pt x="200026" y="220662"/>
                  </a:lnTo>
                  <a:lnTo>
                    <a:pt x="66675" y="220662"/>
                  </a:lnTo>
                  <a:close/>
                  <a:moveTo>
                    <a:pt x="98425" y="152400"/>
                  </a:moveTo>
                  <a:lnTo>
                    <a:pt x="230187" y="152400"/>
                  </a:lnTo>
                  <a:lnTo>
                    <a:pt x="220662" y="174625"/>
                  </a:lnTo>
                  <a:lnTo>
                    <a:pt x="87312" y="174625"/>
                  </a:lnTo>
                  <a:close/>
                  <a:moveTo>
                    <a:pt x="267855" y="20637"/>
                  </a:moveTo>
                  <a:cubicBezTo>
                    <a:pt x="208107" y="20637"/>
                    <a:pt x="215900" y="84187"/>
                    <a:pt x="230188" y="108828"/>
                  </a:cubicBezTo>
                  <a:cubicBezTo>
                    <a:pt x="231487" y="111422"/>
                    <a:pt x="232786" y="114016"/>
                    <a:pt x="234084" y="116610"/>
                  </a:cubicBezTo>
                  <a:cubicBezTo>
                    <a:pt x="235383" y="117907"/>
                    <a:pt x="236682" y="125688"/>
                    <a:pt x="224992" y="125688"/>
                  </a:cubicBezTo>
                  <a:cubicBezTo>
                    <a:pt x="224992" y="125688"/>
                    <a:pt x="224992" y="125688"/>
                    <a:pt x="78221" y="125688"/>
                  </a:cubicBezTo>
                  <a:cubicBezTo>
                    <a:pt x="74324" y="165893"/>
                    <a:pt x="44450" y="202207"/>
                    <a:pt x="28864" y="224255"/>
                  </a:cubicBezTo>
                  <a:cubicBezTo>
                    <a:pt x="21070" y="237225"/>
                    <a:pt x="15875" y="248897"/>
                    <a:pt x="15875" y="263164"/>
                  </a:cubicBezTo>
                  <a:cubicBezTo>
                    <a:pt x="15875" y="287805"/>
                    <a:pt x="35358" y="309853"/>
                    <a:pt x="60036" y="311150"/>
                  </a:cubicBezTo>
                  <a:lnTo>
                    <a:pt x="232786" y="311150"/>
                  </a:lnTo>
                  <a:cubicBezTo>
                    <a:pt x="217199" y="300775"/>
                    <a:pt x="205509" y="282618"/>
                    <a:pt x="205509" y="263164"/>
                  </a:cubicBezTo>
                  <a:cubicBezTo>
                    <a:pt x="205509" y="242412"/>
                    <a:pt x="217199" y="226849"/>
                    <a:pt x="232786" y="213880"/>
                  </a:cubicBezTo>
                  <a:cubicBezTo>
                    <a:pt x="232786" y="213880"/>
                    <a:pt x="312016" y="143846"/>
                    <a:pt x="314614" y="69920"/>
                  </a:cubicBezTo>
                  <a:cubicBezTo>
                    <a:pt x="315913" y="42685"/>
                    <a:pt x="295131" y="20637"/>
                    <a:pt x="267855" y="20637"/>
                  </a:cubicBezTo>
                  <a:close/>
                  <a:moveTo>
                    <a:pt x="64098" y="17462"/>
                  </a:moveTo>
                  <a:cubicBezTo>
                    <a:pt x="39335" y="17462"/>
                    <a:pt x="17178" y="39438"/>
                    <a:pt x="17178" y="65291"/>
                  </a:cubicBezTo>
                  <a:cubicBezTo>
                    <a:pt x="15875" y="93730"/>
                    <a:pt x="31515" y="107950"/>
                    <a:pt x="31515" y="107950"/>
                  </a:cubicBezTo>
                  <a:lnTo>
                    <a:pt x="211373" y="107950"/>
                  </a:lnTo>
                  <a:cubicBezTo>
                    <a:pt x="204857" y="95023"/>
                    <a:pt x="202250" y="78218"/>
                    <a:pt x="202250" y="65291"/>
                  </a:cubicBezTo>
                  <a:cubicBezTo>
                    <a:pt x="202250" y="45901"/>
                    <a:pt x="212677" y="27803"/>
                    <a:pt x="227013" y="17462"/>
                  </a:cubicBezTo>
                  <a:cubicBezTo>
                    <a:pt x="227013" y="17462"/>
                    <a:pt x="227013" y="17462"/>
                    <a:pt x="64098" y="17462"/>
                  </a:cubicBezTo>
                  <a:close/>
                  <a:moveTo>
                    <a:pt x="66098" y="0"/>
                  </a:moveTo>
                  <a:cubicBezTo>
                    <a:pt x="66098" y="0"/>
                    <a:pt x="66098" y="0"/>
                    <a:pt x="263098" y="0"/>
                  </a:cubicBezTo>
                  <a:cubicBezTo>
                    <a:pt x="300683" y="0"/>
                    <a:pt x="331788" y="31050"/>
                    <a:pt x="331788" y="69862"/>
                  </a:cubicBezTo>
                  <a:cubicBezTo>
                    <a:pt x="331788" y="137138"/>
                    <a:pt x="278650" y="194063"/>
                    <a:pt x="255321" y="217350"/>
                  </a:cubicBezTo>
                  <a:cubicBezTo>
                    <a:pt x="255321" y="217350"/>
                    <a:pt x="255321" y="217350"/>
                    <a:pt x="304571" y="217350"/>
                  </a:cubicBezTo>
                  <a:cubicBezTo>
                    <a:pt x="312347" y="217350"/>
                    <a:pt x="318828" y="222525"/>
                    <a:pt x="322716" y="228994"/>
                  </a:cubicBezTo>
                  <a:cubicBezTo>
                    <a:pt x="329196" y="239344"/>
                    <a:pt x="331788" y="250988"/>
                    <a:pt x="331788" y="262632"/>
                  </a:cubicBezTo>
                  <a:cubicBezTo>
                    <a:pt x="331788" y="300151"/>
                    <a:pt x="295499" y="327319"/>
                    <a:pt x="256617" y="327319"/>
                  </a:cubicBezTo>
                  <a:cubicBezTo>
                    <a:pt x="250137" y="327319"/>
                    <a:pt x="58322" y="328613"/>
                    <a:pt x="57026" y="328613"/>
                  </a:cubicBezTo>
                  <a:cubicBezTo>
                    <a:pt x="22033" y="324732"/>
                    <a:pt x="0" y="297563"/>
                    <a:pt x="0" y="262632"/>
                  </a:cubicBezTo>
                  <a:cubicBezTo>
                    <a:pt x="0" y="232875"/>
                    <a:pt x="19441" y="209588"/>
                    <a:pt x="19441" y="209588"/>
                  </a:cubicBezTo>
                  <a:cubicBezTo>
                    <a:pt x="64802" y="147488"/>
                    <a:pt x="60914" y="125494"/>
                    <a:pt x="60914" y="125494"/>
                  </a:cubicBezTo>
                  <a:cubicBezTo>
                    <a:pt x="60914" y="125494"/>
                    <a:pt x="60914" y="125494"/>
                    <a:pt x="33697" y="125494"/>
                  </a:cubicBezTo>
                  <a:cubicBezTo>
                    <a:pt x="28513" y="125494"/>
                    <a:pt x="23329" y="122906"/>
                    <a:pt x="19441" y="119025"/>
                  </a:cubicBezTo>
                  <a:cubicBezTo>
                    <a:pt x="6480" y="106088"/>
                    <a:pt x="0" y="87975"/>
                    <a:pt x="0" y="69862"/>
                  </a:cubicBezTo>
                  <a:cubicBezTo>
                    <a:pt x="0" y="34931"/>
                    <a:pt x="28513" y="0"/>
                    <a:pt x="66098"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6" name="组合 45"/>
          <p:cNvGrpSpPr/>
          <p:nvPr/>
        </p:nvGrpSpPr>
        <p:grpSpPr>
          <a:xfrm>
            <a:off x="3772151" y="2369203"/>
            <a:ext cx="1444203" cy="1264118"/>
            <a:chOff x="3772151" y="2369203"/>
            <a:chExt cx="1444203" cy="1264118"/>
          </a:xfrm>
        </p:grpSpPr>
        <p:sp>
          <p:nvSpPr>
            <p:cNvPr id="7" name="任意多边形: 形状 6"/>
            <p:cNvSpPr/>
            <p:nvPr/>
          </p:nvSpPr>
          <p:spPr>
            <a:xfrm rot="10800000">
              <a:off x="3772151" y="2369203"/>
              <a:ext cx="1444203" cy="1264118"/>
            </a:xfrm>
            <a:custGeom>
              <a:avLst/>
              <a:gdLst>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6753 w 8033654"/>
                <a:gd name="connsiteY5" fmla="*/ 467828 h 7031915"/>
                <a:gd name="connsiteX6" fmla="*/ 6540064 w 8033654"/>
                <a:gd name="connsiteY6" fmla="*/ 434562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363588 w 8033654"/>
                <a:gd name="connsiteY37" fmla="*/ 6946684 h 7031915"/>
                <a:gd name="connsiteX38" fmla="*/ 2418335 w 8033654"/>
                <a:gd name="connsiteY38" fmla="*/ 6906767 h 7031915"/>
                <a:gd name="connsiteX39" fmla="*/ 2418334 w 8033654"/>
                <a:gd name="connsiteY39" fmla="*/ 6906767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418334 w 8033654"/>
                <a:gd name="connsiteY42" fmla="*/ 6906767 h 7031915"/>
                <a:gd name="connsiteX43" fmla="*/ 2176957 w 8033654"/>
                <a:gd name="connsiteY43" fmla="*/ 7019956 h 7031915"/>
                <a:gd name="connsiteX44" fmla="*/ 2058326 w 8033654"/>
                <a:gd name="connsiteY44" fmla="*/ 7031915 h 7031915"/>
                <a:gd name="connsiteX45" fmla="*/ 2058286 w 8033654"/>
                <a:gd name="connsiteY45" fmla="*/ 7031915 h 7031915"/>
                <a:gd name="connsiteX46" fmla="*/ 1939655 w 8033654"/>
                <a:gd name="connsiteY46" fmla="*/ 7019956 h 7031915"/>
                <a:gd name="connsiteX47" fmla="*/ 1642007 w 8033654"/>
                <a:gd name="connsiteY47" fmla="*/ 6859480 h 7031915"/>
                <a:gd name="connsiteX48" fmla="*/ 1570173 w 8033654"/>
                <a:gd name="connsiteY48" fmla="*/ 6772417 h 7031915"/>
                <a:gd name="connsiteX49" fmla="*/ 1508795 w 8033654"/>
                <a:gd name="connsiteY49" fmla="*/ 6649661 h 7031915"/>
                <a:gd name="connsiteX50" fmla="*/ 1508794 w 8033654"/>
                <a:gd name="connsiteY50" fmla="*/ 6649657 h 7031915"/>
                <a:gd name="connsiteX51" fmla="*/ 115723 w 8033654"/>
                <a:gd name="connsiteY51" fmla="*/ 3863519 h 7031915"/>
                <a:gd name="connsiteX52" fmla="*/ 115722 w 8033654"/>
                <a:gd name="connsiteY52" fmla="*/ 3863518 h 7031915"/>
                <a:gd name="connsiteX53" fmla="*/ 29470 w 8033654"/>
                <a:gd name="connsiteY53" fmla="*/ 3691014 h 7031915"/>
                <a:gd name="connsiteX54" fmla="*/ 11962 w 8033654"/>
                <a:gd name="connsiteY54" fmla="*/ 3634608 h 7031915"/>
                <a:gd name="connsiteX55" fmla="*/ 0 w 8033654"/>
                <a:gd name="connsiteY55" fmla="*/ 3515957 h 7031915"/>
                <a:gd name="connsiteX56" fmla="*/ 11962 w 8033654"/>
                <a:gd name="connsiteY56" fmla="*/ 3397306 h 7031915"/>
                <a:gd name="connsiteX57" fmla="*/ 29470 w 8033654"/>
                <a:gd name="connsiteY57" fmla="*/ 3340901 h 7031915"/>
                <a:gd name="connsiteX58" fmla="*/ 115722 w 8033654"/>
                <a:gd name="connsiteY58" fmla="*/ 3168396 h 7031915"/>
                <a:gd name="connsiteX59" fmla="*/ 115723 w 8033654"/>
                <a:gd name="connsiteY59" fmla="*/ 3168396 h 7031915"/>
                <a:gd name="connsiteX60" fmla="*/ 1508796 w 8033654"/>
                <a:gd name="connsiteY60" fmla="*/ 382255 h 7031915"/>
                <a:gd name="connsiteX61" fmla="*/ 1570174 w 8033654"/>
                <a:gd name="connsiteY61" fmla="*/ 259499 h 7031915"/>
                <a:gd name="connsiteX62" fmla="*/ 1642008 w 8033654"/>
                <a:gd name="connsiteY62" fmla="*/ 172435 h 7031915"/>
                <a:gd name="connsiteX63" fmla="*/ 1939656 w 8033654"/>
                <a:gd name="connsiteY63" fmla="*/ 11959 h 7031915"/>
                <a:gd name="connsiteX64" fmla="*/ 2058287 w 8033654"/>
                <a:gd name="connsiteY64"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176957 w 8033654"/>
                <a:gd name="connsiteY42" fmla="*/ 7019956 h 7031915"/>
                <a:gd name="connsiteX43" fmla="*/ 2058326 w 8033654"/>
                <a:gd name="connsiteY43" fmla="*/ 7031915 h 7031915"/>
                <a:gd name="connsiteX44" fmla="*/ 2058286 w 8033654"/>
                <a:gd name="connsiteY44" fmla="*/ 7031915 h 7031915"/>
                <a:gd name="connsiteX45" fmla="*/ 1939655 w 8033654"/>
                <a:gd name="connsiteY45" fmla="*/ 7019956 h 7031915"/>
                <a:gd name="connsiteX46" fmla="*/ 1642007 w 8033654"/>
                <a:gd name="connsiteY46" fmla="*/ 6859480 h 7031915"/>
                <a:gd name="connsiteX47" fmla="*/ 1570173 w 8033654"/>
                <a:gd name="connsiteY47" fmla="*/ 6772417 h 7031915"/>
                <a:gd name="connsiteX48" fmla="*/ 1508795 w 8033654"/>
                <a:gd name="connsiteY48" fmla="*/ 6649661 h 7031915"/>
                <a:gd name="connsiteX49" fmla="*/ 1508794 w 8033654"/>
                <a:gd name="connsiteY49" fmla="*/ 6649657 h 7031915"/>
                <a:gd name="connsiteX50" fmla="*/ 115723 w 8033654"/>
                <a:gd name="connsiteY50" fmla="*/ 3863519 h 7031915"/>
                <a:gd name="connsiteX51" fmla="*/ 115722 w 8033654"/>
                <a:gd name="connsiteY51" fmla="*/ 3863518 h 7031915"/>
                <a:gd name="connsiteX52" fmla="*/ 29470 w 8033654"/>
                <a:gd name="connsiteY52" fmla="*/ 3691014 h 7031915"/>
                <a:gd name="connsiteX53" fmla="*/ 11962 w 8033654"/>
                <a:gd name="connsiteY53" fmla="*/ 3634608 h 7031915"/>
                <a:gd name="connsiteX54" fmla="*/ 0 w 8033654"/>
                <a:gd name="connsiteY54" fmla="*/ 3515957 h 7031915"/>
                <a:gd name="connsiteX55" fmla="*/ 11962 w 8033654"/>
                <a:gd name="connsiteY55" fmla="*/ 3397306 h 7031915"/>
                <a:gd name="connsiteX56" fmla="*/ 29470 w 8033654"/>
                <a:gd name="connsiteY56" fmla="*/ 3340901 h 7031915"/>
                <a:gd name="connsiteX57" fmla="*/ 115722 w 8033654"/>
                <a:gd name="connsiteY57" fmla="*/ 3168396 h 7031915"/>
                <a:gd name="connsiteX58" fmla="*/ 115723 w 8033654"/>
                <a:gd name="connsiteY58" fmla="*/ 3168396 h 7031915"/>
                <a:gd name="connsiteX59" fmla="*/ 1508796 w 8033654"/>
                <a:gd name="connsiteY59" fmla="*/ 382255 h 7031915"/>
                <a:gd name="connsiteX60" fmla="*/ 1570174 w 8033654"/>
                <a:gd name="connsiteY60" fmla="*/ 259499 h 7031915"/>
                <a:gd name="connsiteX61" fmla="*/ 1642008 w 8033654"/>
                <a:gd name="connsiteY61" fmla="*/ 172435 h 7031915"/>
                <a:gd name="connsiteX62" fmla="*/ 1939656 w 8033654"/>
                <a:gd name="connsiteY62" fmla="*/ 11959 h 7031915"/>
                <a:gd name="connsiteX63" fmla="*/ 2058287 w 8033654"/>
                <a:gd name="connsiteY63"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62" fmla="*/ 2058287 w 8033654"/>
                <a:gd name="connsiteY62"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176957 w 8033654"/>
                <a:gd name="connsiteY40" fmla="*/ 7019956 h 7031915"/>
                <a:gd name="connsiteX41" fmla="*/ 2058326 w 8033654"/>
                <a:gd name="connsiteY41" fmla="*/ 7031915 h 7031915"/>
                <a:gd name="connsiteX42" fmla="*/ 2058286 w 8033654"/>
                <a:gd name="connsiteY42" fmla="*/ 7031915 h 7031915"/>
                <a:gd name="connsiteX43" fmla="*/ 1939655 w 8033654"/>
                <a:gd name="connsiteY43" fmla="*/ 7019956 h 7031915"/>
                <a:gd name="connsiteX44" fmla="*/ 1642007 w 8033654"/>
                <a:gd name="connsiteY44" fmla="*/ 6859480 h 7031915"/>
                <a:gd name="connsiteX45" fmla="*/ 1570173 w 8033654"/>
                <a:gd name="connsiteY45" fmla="*/ 6772417 h 7031915"/>
                <a:gd name="connsiteX46" fmla="*/ 1508795 w 8033654"/>
                <a:gd name="connsiteY46" fmla="*/ 6649661 h 7031915"/>
                <a:gd name="connsiteX47" fmla="*/ 1508794 w 8033654"/>
                <a:gd name="connsiteY47" fmla="*/ 6649657 h 7031915"/>
                <a:gd name="connsiteX48" fmla="*/ 115723 w 8033654"/>
                <a:gd name="connsiteY48" fmla="*/ 3863519 h 7031915"/>
                <a:gd name="connsiteX49" fmla="*/ 115722 w 8033654"/>
                <a:gd name="connsiteY49" fmla="*/ 3863518 h 7031915"/>
                <a:gd name="connsiteX50" fmla="*/ 29470 w 8033654"/>
                <a:gd name="connsiteY50" fmla="*/ 3691014 h 7031915"/>
                <a:gd name="connsiteX51" fmla="*/ 11962 w 8033654"/>
                <a:gd name="connsiteY51" fmla="*/ 3634608 h 7031915"/>
                <a:gd name="connsiteX52" fmla="*/ 0 w 8033654"/>
                <a:gd name="connsiteY52" fmla="*/ 3515957 h 7031915"/>
                <a:gd name="connsiteX53" fmla="*/ 11962 w 8033654"/>
                <a:gd name="connsiteY53" fmla="*/ 3397306 h 7031915"/>
                <a:gd name="connsiteX54" fmla="*/ 29470 w 8033654"/>
                <a:gd name="connsiteY54" fmla="*/ 3340901 h 7031915"/>
                <a:gd name="connsiteX55" fmla="*/ 115722 w 8033654"/>
                <a:gd name="connsiteY55" fmla="*/ 3168396 h 7031915"/>
                <a:gd name="connsiteX56" fmla="*/ 115723 w 8033654"/>
                <a:gd name="connsiteY56" fmla="*/ 3168396 h 7031915"/>
                <a:gd name="connsiteX57" fmla="*/ 1508796 w 8033654"/>
                <a:gd name="connsiteY57" fmla="*/ 382255 h 7031915"/>
                <a:gd name="connsiteX58" fmla="*/ 1570174 w 8033654"/>
                <a:gd name="connsiteY58" fmla="*/ 259499 h 7031915"/>
                <a:gd name="connsiteX59" fmla="*/ 1642008 w 8033654"/>
                <a:gd name="connsiteY59" fmla="*/ 172435 h 7031915"/>
                <a:gd name="connsiteX60" fmla="*/ 1939656 w 8033654"/>
                <a:gd name="connsiteY60" fmla="*/ 11959 h 7031915"/>
                <a:gd name="connsiteX61" fmla="*/ 2058287 w 8033654"/>
                <a:gd name="connsiteY61"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0064 w 8033654"/>
                <a:gd name="connsiteY6" fmla="*/ 434562 h 7031915"/>
                <a:gd name="connsiteX7" fmla="*/ 6529086 w 8033654"/>
                <a:gd name="connsiteY7" fmla="*/ 402424 h 7031915"/>
                <a:gd name="connsiteX8" fmla="*/ 6482461 w 8033654"/>
                <a:gd name="connsiteY8" fmla="*/ 295697 h 7031915"/>
                <a:gd name="connsiteX9" fmla="*/ 6520430 w 8033654"/>
                <a:gd name="connsiteY9" fmla="*/ 377086 h 7031915"/>
                <a:gd name="connsiteX10" fmla="*/ 6515577 w 8033654"/>
                <a:gd name="connsiteY10" fmla="*/ 362878 h 7031915"/>
                <a:gd name="connsiteX11" fmla="*/ 6482461 w 8033654"/>
                <a:gd name="connsiteY11" fmla="*/ 295697 h 7031915"/>
                <a:gd name="connsiteX12" fmla="*/ 2058287 w 8033654"/>
                <a:gd name="connsiteY12" fmla="*/ 0 h 7031915"/>
                <a:gd name="connsiteX13" fmla="*/ 2058326 w 8033654"/>
                <a:gd name="connsiteY13" fmla="*/ 0 h 7031915"/>
                <a:gd name="connsiteX14" fmla="*/ 5971699 w 8033654"/>
                <a:gd name="connsiteY14" fmla="*/ 0 h 7031915"/>
                <a:gd name="connsiteX15" fmla="*/ 5971700 w 8033654"/>
                <a:gd name="connsiteY15" fmla="*/ 0 h 7031915"/>
                <a:gd name="connsiteX16" fmla="*/ 5971740 w 8033654"/>
                <a:gd name="connsiteY16" fmla="*/ 0 h 7031915"/>
                <a:gd name="connsiteX17" fmla="*/ 6090371 w 8033654"/>
                <a:gd name="connsiteY17" fmla="*/ 11959 h 7031915"/>
                <a:gd name="connsiteX18" fmla="*/ 6357004 w 8033654"/>
                <a:gd name="connsiteY18" fmla="*/ 143562 h 7031915"/>
                <a:gd name="connsiteX19" fmla="*/ 6421756 w 8033654"/>
                <a:gd name="connsiteY19" fmla="*/ 209878 h 7031915"/>
                <a:gd name="connsiteX20" fmla="*/ 6426018 w 8033654"/>
                <a:gd name="connsiteY20" fmla="*/ 214243 h 7031915"/>
                <a:gd name="connsiteX21" fmla="*/ 6463356 w 8033654"/>
                <a:gd name="connsiteY21" fmla="*/ 268125 h 7031915"/>
                <a:gd name="connsiteX22" fmla="*/ 6480094 w 8033654"/>
                <a:gd name="connsiteY22" fmla="*/ 292278 h 7031915"/>
                <a:gd name="connsiteX23" fmla="*/ 6490605 w 8033654"/>
                <a:gd name="connsiteY23" fmla="*/ 298322 h 7031915"/>
                <a:gd name="connsiteX24" fmla="*/ 7949332 w 8033654"/>
                <a:gd name="connsiteY24" fmla="*/ 3216682 h 7031915"/>
                <a:gd name="connsiteX25" fmla="*/ 7992299 w 8033654"/>
                <a:gd name="connsiteY25" fmla="*/ 3302616 h 7031915"/>
                <a:gd name="connsiteX26" fmla="*/ 8021693 w 8033654"/>
                <a:gd name="connsiteY26" fmla="*/ 3397306 h 7031915"/>
                <a:gd name="connsiteX27" fmla="*/ 8033654 w 8033654"/>
                <a:gd name="connsiteY27" fmla="*/ 3515957 h 7031915"/>
                <a:gd name="connsiteX28" fmla="*/ 8021693 w 8033654"/>
                <a:gd name="connsiteY28" fmla="*/ 3634608 h 7031915"/>
                <a:gd name="connsiteX29" fmla="*/ 7992299 w 8033654"/>
                <a:gd name="connsiteY29" fmla="*/ 3729298 h 7031915"/>
                <a:gd name="connsiteX30" fmla="*/ 7949332 w 8033654"/>
                <a:gd name="connsiteY30" fmla="*/ 3815232 h 7031915"/>
                <a:gd name="connsiteX31" fmla="*/ 6535055 w 8033654"/>
                <a:gd name="connsiteY31" fmla="*/ 6638796 h 7031915"/>
                <a:gd name="connsiteX32" fmla="*/ 6524461 w 8033654"/>
                <a:gd name="connsiteY32" fmla="*/ 6646190 h 7031915"/>
                <a:gd name="connsiteX33" fmla="*/ 6482456 w 8033654"/>
                <a:gd name="connsiteY33" fmla="*/ 6736229 h 7031915"/>
                <a:gd name="connsiteX34" fmla="*/ 6090371 w 8033654"/>
                <a:gd name="connsiteY34" fmla="*/ 7019956 h 7031915"/>
                <a:gd name="connsiteX35" fmla="*/ 5971740 w 8033654"/>
                <a:gd name="connsiteY35" fmla="*/ 7031915 h 7031915"/>
                <a:gd name="connsiteX36" fmla="*/ 5971700 w 8033654"/>
                <a:gd name="connsiteY36" fmla="*/ 7031915 h 7031915"/>
                <a:gd name="connsiteX37" fmla="*/ 2058326 w 8033654"/>
                <a:gd name="connsiteY37" fmla="*/ 7031915 h 7031915"/>
                <a:gd name="connsiteX38" fmla="*/ 2176958 w 8033654"/>
                <a:gd name="connsiteY38" fmla="*/ 7019956 h 7031915"/>
                <a:gd name="connsiteX39" fmla="*/ 2176957 w 8033654"/>
                <a:gd name="connsiteY39" fmla="*/ 7019956 h 7031915"/>
                <a:gd name="connsiteX40" fmla="*/ 2058326 w 8033654"/>
                <a:gd name="connsiteY40" fmla="*/ 7031915 h 7031915"/>
                <a:gd name="connsiteX41" fmla="*/ 2058286 w 8033654"/>
                <a:gd name="connsiteY41" fmla="*/ 7031915 h 7031915"/>
                <a:gd name="connsiteX42" fmla="*/ 1939655 w 8033654"/>
                <a:gd name="connsiteY42" fmla="*/ 7019956 h 7031915"/>
                <a:gd name="connsiteX43" fmla="*/ 1642007 w 8033654"/>
                <a:gd name="connsiteY43" fmla="*/ 6859480 h 7031915"/>
                <a:gd name="connsiteX44" fmla="*/ 1570173 w 8033654"/>
                <a:gd name="connsiteY44" fmla="*/ 6772417 h 7031915"/>
                <a:gd name="connsiteX45" fmla="*/ 1508795 w 8033654"/>
                <a:gd name="connsiteY45" fmla="*/ 6649661 h 7031915"/>
                <a:gd name="connsiteX46" fmla="*/ 1508794 w 8033654"/>
                <a:gd name="connsiteY46" fmla="*/ 6649657 h 7031915"/>
                <a:gd name="connsiteX47" fmla="*/ 115723 w 8033654"/>
                <a:gd name="connsiteY47" fmla="*/ 3863519 h 7031915"/>
                <a:gd name="connsiteX48" fmla="*/ 115722 w 8033654"/>
                <a:gd name="connsiteY48" fmla="*/ 3863518 h 7031915"/>
                <a:gd name="connsiteX49" fmla="*/ 29470 w 8033654"/>
                <a:gd name="connsiteY49" fmla="*/ 3691014 h 7031915"/>
                <a:gd name="connsiteX50" fmla="*/ 11962 w 8033654"/>
                <a:gd name="connsiteY50" fmla="*/ 3634608 h 7031915"/>
                <a:gd name="connsiteX51" fmla="*/ 0 w 8033654"/>
                <a:gd name="connsiteY51" fmla="*/ 3515957 h 7031915"/>
                <a:gd name="connsiteX52" fmla="*/ 11962 w 8033654"/>
                <a:gd name="connsiteY52" fmla="*/ 3397306 h 7031915"/>
                <a:gd name="connsiteX53" fmla="*/ 29470 w 8033654"/>
                <a:gd name="connsiteY53" fmla="*/ 3340901 h 7031915"/>
                <a:gd name="connsiteX54" fmla="*/ 115722 w 8033654"/>
                <a:gd name="connsiteY54" fmla="*/ 3168396 h 7031915"/>
                <a:gd name="connsiteX55" fmla="*/ 115723 w 8033654"/>
                <a:gd name="connsiteY55" fmla="*/ 3168396 h 7031915"/>
                <a:gd name="connsiteX56" fmla="*/ 1508796 w 8033654"/>
                <a:gd name="connsiteY56" fmla="*/ 382255 h 7031915"/>
                <a:gd name="connsiteX57" fmla="*/ 1570174 w 8033654"/>
                <a:gd name="connsiteY57" fmla="*/ 259499 h 7031915"/>
                <a:gd name="connsiteX58" fmla="*/ 1642008 w 8033654"/>
                <a:gd name="connsiteY58" fmla="*/ 172435 h 7031915"/>
                <a:gd name="connsiteX59" fmla="*/ 1939656 w 8033654"/>
                <a:gd name="connsiteY59" fmla="*/ 11959 h 7031915"/>
                <a:gd name="connsiteX60" fmla="*/ 2058287 w 8033654"/>
                <a:gd name="connsiteY60" fmla="*/ 0 h 7031915"/>
                <a:gd name="connsiteX0" fmla="*/ 6555247 w 8033654"/>
                <a:gd name="connsiteY0" fmla="*/ 510071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0064 w 8033654"/>
                <a:gd name="connsiteY5" fmla="*/ 434562 h 7031915"/>
                <a:gd name="connsiteX6" fmla="*/ 6529086 w 8033654"/>
                <a:gd name="connsiteY6" fmla="*/ 402424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6482461 w 8033654"/>
                <a:gd name="connsiteY10" fmla="*/ 295697 h 7031915"/>
                <a:gd name="connsiteX11" fmla="*/ 2058287 w 8033654"/>
                <a:gd name="connsiteY11" fmla="*/ 0 h 7031915"/>
                <a:gd name="connsiteX12" fmla="*/ 2058326 w 8033654"/>
                <a:gd name="connsiteY12" fmla="*/ 0 h 7031915"/>
                <a:gd name="connsiteX13" fmla="*/ 5971699 w 8033654"/>
                <a:gd name="connsiteY13" fmla="*/ 0 h 7031915"/>
                <a:gd name="connsiteX14" fmla="*/ 5971700 w 8033654"/>
                <a:gd name="connsiteY14" fmla="*/ 0 h 7031915"/>
                <a:gd name="connsiteX15" fmla="*/ 5971740 w 8033654"/>
                <a:gd name="connsiteY15" fmla="*/ 0 h 7031915"/>
                <a:gd name="connsiteX16" fmla="*/ 6090371 w 8033654"/>
                <a:gd name="connsiteY16" fmla="*/ 11959 h 7031915"/>
                <a:gd name="connsiteX17" fmla="*/ 6357004 w 8033654"/>
                <a:gd name="connsiteY17" fmla="*/ 143562 h 7031915"/>
                <a:gd name="connsiteX18" fmla="*/ 6421756 w 8033654"/>
                <a:gd name="connsiteY18" fmla="*/ 209878 h 7031915"/>
                <a:gd name="connsiteX19" fmla="*/ 6426018 w 8033654"/>
                <a:gd name="connsiteY19" fmla="*/ 214243 h 7031915"/>
                <a:gd name="connsiteX20" fmla="*/ 6463356 w 8033654"/>
                <a:gd name="connsiteY20" fmla="*/ 268125 h 7031915"/>
                <a:gd name="connsiteX21" fmla="*/ 6480094 w 8033654"/>
                <a:gd name="connsiteY21" fmla="*/ 292278 h 7031915"/>
                <a:gd name="connsiteX22" fmla="*/ 6490605 w 8033654"/>
                <a:gd name="connsiteY22" fmla="*/ 298322 h 7031915"/>
                <a:gd name="connsiteX23" fmla="*/ 7949332 w 8033654"/>
                <a:gd name="connsiteY23" fmla="*/ 3216682 h 7031915"/>
                <a:gd name="connsiteX24" fmla="*/ 7992299 w 8033654"/>
                <a:gd name="connsiteY24" fmla="*/ 3302616 h 7031915"/>
                <a:gd name="connsiteX25" fmla="*/ 8021693 w 8033654"/>
                <a:gd name="connsiteY25" fmla="*/ 3397306 h 7031915"/>
                <a:gd name="connsiteX26" fmla="*/ 8033654 w 8033654"/>
                <a:gd name="connsiteY26" fmla="*/ 3515957 h 7031915"/>
                <a:gd name="connsiteX27" fmla="*/ 8021693 w 8033654"/>
                <a:gd name="connsiteY27" fmla="*/ 3634608 h 7031915"/>
                <a:gd name="connsiteX28" fmla="*/ 7992299 w 8033654"/>
                <a:gd name="connsiteY28" fmla="*/ 3729298 h 7031915"/>
                <a:gd name="connsiteX29" fmla="*/ 7949332 w 8033654"/>
                <a:gd name="connsiteY29" fmla="*/ 3815232 h 7031915"/>
                <a:gd name="connsiteX30" fmla="*/ 6535055 w 8033654"/>
                <a:gd name="connsiteY30" fmla="*/ 6638796 h 7031915"/>
                <a:gd name="connsiteX31" fmla="*/ 6524461 w 8033654"/>
                <a:gd name="connsiteY31" fmla="*/ 6646190 h 7031915"/>
                <a:gd name="connsiteX32" fmla="*/ 6482456 w 8033654"/>
                <a:gd name="connsiteY32" fmla="*/ 6736229 h 7031915"/>
                <a:gd name="connsiteX33" fmla="*/ 6090371 w 8033654"/>
                <a:gd name="connsiteY33" fmla="*/ 7019956 h 7031915"/>
                <a:gd name="connsiteX34" fmla="*/ 5971740 w 8033654"/>
                <a:gd name="connsiteY34" fmla="*/ 7031915 h 7031915"/>
                <a:gd name="connsiteX35" fmla="*/ 5971700 w 8033654"/>
                <a:gd name="connsiteY35" fmla="*/ 7031915 h 7031915"/>
                <a:gd name="connsiteX36" fmla="*/ 2058326 w 8033654"/>
                <a:gd name="connsiteY36" fmla="*/ 7031915 h 7031915"/>
                <a:gd name="connsiteX37" fmla="*/ 2176958 w 8033654"/>
                <a:gd name="connsiteY37" fmla="*/ 7019956 h 7031915"/>
                <a:gd name="connsiteX38" fmla="*/ 2176957 w 8033654"/>
                <a:gd name="connsiteY38" fmla="*/ 7019956 h 7031915"/>
                <a:gd name="connsiteX39" fmla="*/ 2058326 w 8033654"/>
                <a:gd name="connsiteY39" fmla="*/ 7031915 h 7031915"/>
                <a:gd name="connsiteX40" fmla="*/ 2058286 w 8033654"/>
                <a:gd name="connsiteY40" fmla="*/ 7031915 h 7031915"/>
                <a:gd name="connsiteX41" fmla="*/ 1939655 w 8033654"/>
                <a:gd name="connsiteY41" fmla="*/ 7019956 h 7031915"/>
                <a:gd name="connsiteX42" fmla="*/ 1642007 w 8033654"/>
                <a:gd name="connsiteY42" fmla="*/ 6859480 h 7031915"/>
                <a:gd name="connsiteX43" fmla="*/ 1570173 w 8033654"/>
                <a:gd name="connsiteY43" fmla="*/ 6772417 h 7031915"/>
                <a:gd name="connsiteX44" fmla="*/ 1508795 w 8033654"/>
                <a:gd name="connsiteY44" fmla="*/ 6649661 h 7031915"/>
                <a:gd name="connsiteX45" fmla="*/ 1508794 w 8033654"/>
                <a:gd name="connsiteY45" fmla="*/ 6649657 h 7031915"/>
                <a:gd name="connsiteX46" fmla="*/ 115723 w 8033654"/>
                <a:gd name="connsiteY46" fmla="*/ 3863519 h 7031915"/>
                <a:gd name="connsiteX47" fmla="*/ 115722 w 8033654"/>
                <a:gd name="connsiteY47" fmla="*/ 3863518 h 7031915"/>
                <a:gd name="connsiteX48" fmla="*/ 29470 w 8033654"/>
                <a:gd name="connsiteY48" fmla="*/ 3691014 h 7031915"/>
                <a:gd name="connsiteX49" fmla="*/ 11962 w 8033654"/>
                <a:gd name="connsiteY49" fmla="*/ 3634608 h 7031915"/>
                <a:gd name="connsiteX50" fmla="*/ 0 w 8033654"/>
                <a:gd name="connsiteY50" fmla="*/ 3515957 h 7031915"/>
                <a:gd name="connsiteX51" fmla="*/ 11962 w 8033654"/>
                <a:gd name="connsiteY51" fmla="*/ 3397306 h 7031915"/>
                <a:gd name="connsiteX52" fmla="*/ 29470 w 8033654"/>
                <a:gd name="connsiteY52" fmla="*/ 3340901 h 7031915"/>
                <a:gd name="connsiteX53" fmla="*/ 115722 w 8033654"/>
                <a:gd name="connsiteY53" fmla="*/ 3168396 h 7031915"/>
                <a:gd name="connsiteX54" fmla="*/ 115723 w 8033654"/>
                <a:gd name="connsiteY54" fmla="*/ 3168396 h 7031915"/>
                <a:gd name="connsiteX55" fmla="*/ 1508796 w 8033654"/>
                <a:gd name="connsiteY55" fmla="*/ 382255 h 7031915"/>
                <a:gd name="connsiteX56" fmla="*/ 1570174 w 8033654"/>
                <a:gd name="connsiteY56" fmla="*/ 259499 h 7031915"/>
                <a:gd name="connsiteX57" fmla="*/ 1642008 w 8033654"/>
                <a:gd name="connsiteY57" fmla="*/ 172435 h 7031915"/>
                <a:gd name="connsiteX58" fmla="*/ 1939656 w 8033654"/>
                <a:gd name="connsiteY58" fmla="*/ 11959 h 7031915"/>
                <a:gd name="connsiteX59" fmla="*/ 2058287 w 8033654"/>
                <a:gd name="connsiteY59" fmla="*/ 0 h 7031915"/>
                <a:gd name="connsiteX0" fmla="*/ 6556798 w 8033654"/>
                <a:gd name="connsiteY0" fmla="*/ 533489 h 7031915"/>
                <a:gd name="connsiteX1" fmla="*/ 6555365 w 8033654"/>
                <a:gd name="connsiteY1" fmla="*/ 531027 h 7031915"/>
                <a:gd name="connsiteX2" fmla="*/ 6556798 w 8033654"/>
                <a:gd name="connsiteY2" fmla="*/ 533489 h 7031915"/>
                <a:gd name="connsiteX3" fmla="*/ 6529086 w 8033654"/>
                <a:gd name="connsiteY3" fmla="*/ 402424 h 7031915"/>
                <a:gd name="connsiteX4" fmla="*/ 6540064 w 8033654"/>
                <a:gd name="connsiteY4" fmla="*/ 434562 h 7031915"/>
                <a:gd name="connsiteX5" fmla="*/ 6529086 w 8033654"/>
                <a:gd name="connsiteY5" fmla="*/ 402424 h 7031915"/>
                <a:gd name="connsiteX6" fmla="*/ 6482461 w 8033654"/>
                <a:gd name="connsiteY6" fmla="*/ 295697 h 7031915"/>
                <a:gd name="connsiteX7" fmla="*/ 6520430 w 8033654"/>
                <a:gd name="connsiteY7" fmla="*/ 377086 h 7031915"/>
                <a:gd name="connsiteX8" fmla="*/ 6515577 w 8033654"/>
                <a:gd name="connsiteY8" fmla="*/ 362878 h 7031915"/>
                <a:gd name="connsiteX9" fmla="*/ 6482461 w 8033654"/>
                <a:gd name="connsiteY9" fmla="*/ 295697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176957 w 8033654"/>
                <a:gd name="connsiteY37" fmla="*/ 7019956 h 7031915"/>
                <a:gd name="connsiteX38" fmla="*/ 2058326 w 8033654"/>
                <a:gd name="connsiteY38" fmla="*/ 7031915 h 7031915"/>
                <a:gd name="connsiteX39" fmla="*/ 2058286 w 8033654"/>
                <a:gd name="connsiteY39" fmla="*/ 7031915 h 7031915"/>
                <a:gd name="connsiteX40" fmla="*/ 1939655 w 8033654"/>
                <a:gd name="connsiteY40" fmla="*/ 7019956 h 7031915"/>
                <a:gd name="connsiteX41" fmla="*/ 1642007 w 8033654"/>
                <a:gd name="connsiteY41" fmla="*/ 6859480 h 7031915"/>
                <a:gd name="connsiteX42" fmla="*/ 1570173 w 8033654"/>
                <a:gd name="connsiteY42" fmla="*/ 6772417 h 7031915"/>
                <a:gd name="connsiteX43" fmla="*/ 1508795 w 8033654"/>
                <a:gd name="connsiteY43" fmla="*/ 6649661 h 7031915"/>
                <a:gd name="connsiteX44" fmla="*/ 1508794 w 8033654"/>
                <a:gd name="connsiteY44" fmla="*/ 6649657 h 7031915"/>
                <a:gd name="connsiteX45" fmla="*/ 115723 w 8033654"/>
                <a:gd name="connsiteY45" fmla="*/ 3863519 h 7031915"/>
                <a:gd name="connsiteX46" fmla="*/ 115722 w 8033654"/>
                <a:gd name="connsiteY46" fmla="*/ 3863518 h 7031915"/>
                <a:gd name="connsiteX47" fmla="*/ 29470 w 8033654"/>
                <a:gd name="connsiteY47" fmla="*/ 3691014 h 7031915"/>
                <a:gd name="connsiteX48" fmla="*/ 11962 w 8033654"/>
                <a:gd name="connsiteY48" fmla="*/ 3634608 h 7031915"/>
                <a:gd name="connsiteX49" fmla="*/ 0 w 8033654"/>
                <a:gd name="connsiteY49" fmla="*/ 3515957 h 7031915"/>
                <a:gd name="connsiteX50" fmla="*/ 11962 w 8033654"/>
                <a:gd name="connsiteY50" fmla="*/ 3397306 h 7031915"/>
                <a:gd name="connsiteX51" fmla="*/ 29470 w 8033654"/>
                <a:gd name="connsiteY51" fmla="*/ 3340901 h 7031915"/>
                <a:gd name="connsiteX52" fmla="*/ 115722 w 8033654"/>
                <a:gd name="connsiteY52" fmla="*/ 3168396 h 7031915"/>
                <a:gd name="connsiteX53" fmla="*/ 115723 w 8033654"/>
                <a:gd name="connsiteY53" fmla="*/ 3168396 h 7031915"/>
                <a:gd name="connsiteX54" fmla="*/ 1508796 w 8033654"/>
                <a:gd name="connsiteY54" fmla="*/ 382255 h 7031915"/>
                <a:gd name="connsiteX55" fmla="*/ 1570174 w 8033654"/>
                <a:gd name="connsiteY55" fmla="*/ 259499 h 7031915"/>
                <a:gd name="connsiteX56" fmla="*/ 1642008 w 8033654"/>
                <a:gd name="connsiteY56" fmla="*/ 172435 h 7031915"/>
                <a:gd name="connsiteX57" fmla="*/ 1939656 w 8033654"/>
                <a:gd name="connsiteY57" fmla="*/ 11959 h 7031915"/>
                <a:gd name="connsiteX58" fmla="*/ 2058287 w 8033654"/>
                <a:gd name="connsiteY58"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6490605 w 8033654"/>
                <a:gd name="connsiteY18" fmla="*/ 298322 h 7031915"/>
                <a:gd name="connsiteX19" fmla="*/ 7949332 w 8033654"/>
                <a:gd name="connsiteY19" fmla="*/ 3216682 h 7031915"/>
                <a:gd name="connsiteX20" fmla="*/ 7992299 w 8033654"/>
                <a:gd name="connsiteY20" fmla="*/ 3302616 h 7031915"/>
                <a:gd name="connsiteX21" fmla="*/ 8021693 w 8033654"/>
                <a:gd name="connsiteY21" fmla="*/ 3397306 h 7031915"/>
                <a:gd name="connsiteX22" fmla="*/ 8033654 w 8033654"/>
                <a:gd name="connsiteY22" fmla="*/ 3515957 h 7031915"/>
                <a:gd name="connsiteX23" fmla="*/ 8021693 w 8033654"/>
                <a:gd name="connsiteY23" fmla="*/ 3634608 h 7031915"/>
                <a:gd name="connsiteX24" fmla="*/ 7992299 w 8033654"/>
                <a:gd name="connsiteY24" fmla="*/ 3729298 h 7031915"/>
                <a:gd name="connsiteX25" fmla="*/ 7949332 w 8033654"/>
                <a:gd name="connsiteY25" fmla="*/ 3815232 h 7031915"/>
                <a:gd name="connsiteX26" fmla="*/ 6535055 w 8033654"/>
                <a:gd name="connsiteY26" fmla="*/ 6638796 h 7031915"/>
                <a:gd name="connsiteX27" fmla="*/ 6524461 w 8033654"/>
                <a:gd name="connsiteY27" fmla="*/ 6646190 h 7031915"/>
                <a:gd name="connsiteX28" fmla="*/ 6482456 w 8033654"/>
                <a:gd name="connsiteY28" fmla="*/ 6736229 h 7031915"/>
                <a:gd name="connsiteX29" fmla="*/ 6090371 w 8033654"/>
                <a:gd name="connsiteY29" fmla="*/ 7019956 h 7031915"/>
                <a:gd name="connsiteX30" fmla="*/ 5971740 w 8033654"/>
                <a:gd name="connsiteY30" fmla="*/ 7031915 h 7031915"/>
                <a:gd name="connsiteX31" fmla="*/ 5971700 w 8033654"/>
                <a:gd name="connsiteY31" fmla="*/ 7031915 h 7031915"/>
                <a:gd name="connsiteX32" fmla="*/ 2058326 w 8033654"/>
                <a:gd name="connsiteY32" fmla="*/ 7031915 h 7031915"/>
                <a:gd name="connsiteX33" fmla="*/ 2176958 w 8033654"/>
                <a:gd name="connsiteY33" fmla="*/ 7019956 h 7031915"/>
                <a:gd name="connsiteX34" fmla="*/ 2176957 w 8033654"/>
                <a:gd name="connsiteY34" fmla="*/ 7019956 h 7031915"/>
                <a:gd name="connsiteX35" fmla="*/ 2058326 w 8033654"/>
                <a:gd name="connsiteY35" fmla="*/ 7031915 h 7031915"/>
                <a:gd name="connsiteX36" fmla="*/ 2058286 w 8033654"/>
                <a:gd name="connsiteY36" fmla="*/ 7031915 h 7031915"/>
                <a:gd name="connsiteX37" fmla="*/ 1939655 w 8033654"/>
                <a:gd name="connsiteY37" fmla="*/ 7019956 h 7031915"/>
                <a:gd name="connsiteX38" fmla="*/ 1642007 w 8033654"/>
                <a:gd name="connsiteY38" fmla="*/ 6859480 h 7031915"/>
                <a:gd name="connsiteX39" fmla="*/ 1570173 w 8033654"/>
                <a:gd name="connsiteY39" fmla="*/ 6772417 h 7031915"/>
                <a:gd name="connsiteX40" fmla="*/ 1508795 w 8033654"/>
                <a:gd name="connsiteY40" fmla="*/ 6649661 h 7031915"/>
                <a:gd name="connsiteX41" fmla="*/ 1508794 w 8033654"/>
                <a:gd name="connsiteY41" fmla="*/ 6649657 h 7031915"/>
                <a:gd name="connsiteX42" fmla="*/ 115723 w 8033654"/>
                <a:gd name="connsiteY42" fmla="*/ 3863519 h 7031915"/>
                <a:gd name="connsiteX43" fmla="*/ 115722 w 8033654"/>
                <a:gd name="connsiteY43" fmla="*/ 3863518 h 7031915"/>
                <a:gd name="connsiteX44" fmla="*/ 29470 w 8033654"/>
                <a:gd name="connsiteY44" fmla="*/ 3691014 h 7031915"/>
                <a:gd name="connsiteX45" fmla="*/ 11962 w 8033654"/>
                <a:gd name="connsiteY45" fmla="*/ 3634608 h 7031915"/>
                <a:gd name="connsiteX46" fmla="*/ 0 w 8033654"/>
                <a:gd name="connsiteY46" fmla="*/ 3515957 h 7031915"/>
                <a:gd name="connsiteX47" fmla="*/ 11962 w 8033654"/>
                <a:gd name="connsiteY47" fmla="*/ 3397306 h 7031915"/>
                <a:gd name="connsiteX48" fmla="*/ 29470 w 8033654"/>
                <a:gd name="connsiteY48" fmla="*/ 3340901 h 7031915"/>
                <a:gd name="connsiteX49" fmla="*/ 115722 w 8033654"/>
                <a:gd name="connsiteY49" fmla="*/ 3168396 h 7031915"/>
                <a:gd name="connsiteX50" fmla="*/ 115723 w 8033654"/>
                <a:gd name="connsiteY50" fmla="*/ 3168396 h 7031915"/>
                <a:gd name="connsiteX51" fmla="*/ 1508796 w 8033654"/>
                <a:gd name="connsiteY51" fmla="*/ 382255 h 7031915"/>
                <a:gd name="connsiteX52" fmla="*/ 1570174 w 8033654"/>
                <a:gd name="connsiteY52" fmla="*/ 259499 h 7031915"/>
                <a:gd name="connsiteX53" fmla="*/ 1642008 w 8033654"/>
                <a:gd name="connsiteY53" fmla="*/ 172435 h 7031915"/>
                <a:gd name="connsiteX54" fmla="*/ 1939656 w 8033654"/>
                <a:gd name="connsiteY54" fmla="*/ 11959 h 7031915"/>
                <a:gd name="connsiteX55" fmla="*/ 2058287 w 8033654"/>
                <a:gd name="connsiteY55"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7949332 w 8033654"/>
                <a:gd name="connsiteY18" fmla="*/ 3216682 h 7031915"/>
                <a:gd name="connsiteX19" fmla="*/ 7992299 w 8033654"/>
                <a:gd name="connsiteY19" fmla="*/ 3302616 h 7031915"/>
                <a:gd name="connsiteX20" fmla="*/ 8021693 w 8033654"/>
                <a:gd name="connsiteY20" fmla="*/ 3397306 h 7031915"/>
                <a:gd name="connsiteX21" fmla="*/ 8033654 w 8033654"/>
                <a:gd name="connsiteY21" fmla="*/ 3515957 h 7031915"/>
                <a:gd name="connsiteX22" fmla="*/ 8021693 w 8033654"/>
                <a:gd name="connsiteY22" fmla="*/ 3634608 h 7031915"/>
                <a:gd name="connsiteX23" fmla="*/ 7992299 w 8033654"/>
                <a:gd name="connsiteY23" fmla="*/ 3729298 h 7031915"/>
                <a:gd name="connsiteX24" fmla="*/ 7949332 w 8033654"/>
                <a:gd name="connsiteY24" fmla="*/ 3815232 h 7031915"/>
                <a:gd name="connsiteX25" fmla="*/ 6535055 w 8033654"/>
                <a:gd name="connsiteY25" fmla="*/ 6638796 h 7031915"/>
                <a:gd name="connsiteX26" fmla="*/ 6524461 w 8033654"/>
                <a:gd name="connsiteY26" fmla="*/ 6646190 h 7031915"/>
                <a:gd name="connsiteX27" fmla="*/ 6482456 w 8033654"/>
                <a:gd name="connsiteY27" fmla="*/ 6736229 h 7031915"/>
                <a:gd name="connsiteX28" fmla="*/ 6090371 w 8033654"/>
                <a:gd name="connsiteY28" fmla="*/ 7019956 h 7031915"/>
                <a:gd name="connsiteX29" fmla="*/ 5971740 w 8033654"/>
                <a:gd name="connsiteY29" fmla="*/ 7031915 h 7031915"/>
                <a:gd name="connsiteX30" fmla="*/ 5971700 w 8033654"/>
                <a:gd name="connsiteY30" fmla="*/ 7031915 h 7031915"/>
                <a:gd name="connsiteX31" fmla="*/ 2058326 w 8033654"/>
                <a:gd name="connsiteY31" fmla="*/ 7031915 h 7031915"/>
                <a:gd name="connsiteX32" fmla="*/ 2176958 w 8033654"/>
                <a:gd name="connsiteY32" fmla="*/ 7019956 h 7031915"/>
                <a:gd name="connsiteX33" fmla="*/ 2176957 w 8033654"/>
                <a:gd name="connsiteY33" fmla="*/ 7019956 h 7031915"/>
                <a:gd name="connsiteX34" fmla="*/ 2058326 w 8033654"/>
                <a:gd name="connsiteY34" fmla="*/ 7031915 h 7031915"/>
                <a:gd name="connsiteX35" fmla="*/ 2058286 w 8033654"/>
                <a:gd name="connsiteY35" fmla="*/ 7031915 h 7031915"/>
                <a:gd name="connsiteX36" fmla="*/ 1939655 w 8033654"/>
                <a:gd name="connsiteY36" fmla="*/ 7019956 h 7031915"/>
                <a:gd name="connsiteX37" fmla="*/ 1642007 w 8033654"/>
                <a:gd name="connsiteY37" fmla="*/ 6859480 h 7031915"/>
                <a:gd name="connsiteX38" fmla="*/ 1570173 w 8033654"/>
                <a:gd name="connsiteY38" fmla="*/ 6772417 h 7031915"/>
                <a:gd name="connsiteX39" fmla="*/ 1508795 w 8033654"/>
                <a:gd name="connsiteY39" fmla="*/ 6649661 h 7031915"/>
                <a:gd name="connsiteX40" fmla="*/ 1508794 w 8033654"/>
                <a:gd name="connsiteY40" fmla="*/ 6649657 h 7031915"/>
                <a:gd name="connsiteX41" fmla="*/ 115723 w 8033654"/>
                <a:gd name="connsiteY41" fmla="*/ 3863519 h 7031915"/>
                <a:gd name="connsiteX42" fmla="*/ 115722 w 8033654"/>
                <a:gd name="connsiteY42" fmla="*/ 3863518 h 7031915"/>
                <a:gd name="connsiteX43" fmla="*/ 29470 w 8033654"/>
                <a:gd name="connsiteY43" fmla="*/ 3691014 h 7031915"/>
                <a:gd name="connsiteX44" fmla="*/ 11962 w 8033654"/>
                <a:gd name="connsiteY44" fmla="*/ 3634608 h 7031915"/>
                <a:gd name="connsiteX45" fmla="*/ 0 w 8033654"/>
                <a:gd name="connsiteY45" fmla="*/ 3515957 h 7031915"/>
                <a:gd name="connsiteX46" fmla="*/ 11962 w 8033654"/>
                <a:gd name="connsiteY46" fmla="*/ 3397306 h 7031915"/>
                <a:gd name="connsiteX47" fmla="*/ 29470 w 8033654"/>
                <a:gd name="connsiteY47" fmla="*/ 3340901 h 7031915"/>
                <a:gd name="connsiteX48" fmla="*/ 115722 w 8033654"/>
                <a:gd name="connsiteY48" fmla="*/ 3168396 h 7031915"/>
                <a:gd name="connsiteX49" fmla="*/ 115723 w 8033654"/>
                <a:gd name="connsiteY49" fmla="*/ 3168396 h 7031915"/>
                <a:gd name="connsiteX50" fmla="*/ 1508796 w 8033654"/>
                <a:gd name="connsiteY50" fmla="*/ 382255 h 7031915"/>
                <a:gd name="connsiteX51" fmla="*/ 1570174 w 8033654"/>
                <a:gd name="connsiteY51" fmla="*/ 259499 h 7031915"/>
                <a:gd name="connsiteX52" fmla="*/ 1642008 w 8033654"/>
                <a:gd name="connsiteY52" fmla="*/ 172435 h 7031915"/>
                <a:gd name="connsiteX53" fmla="*/ 1939656 w 8033654"/>
                <a:gd name="connsiteY53" fmla="*/ 11959 h 7031915"/>
                <a:gd name="connsiteX54" fmla="*/ 2058287 w 8033654"/>
                <a:gd name="connsiteY54"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482461 w 8033654"/>
                <a:gd name="connsiteY5" fmla="*/ 295697 h 7031915"/>
                <a:gd name="connsiteX6" fmla="*/ 2058287 w 8033654"/>
                <a:gd name="connsiteY6" fmla="*/ 0 h 7031915"/>
                <a:gd name="connsiteX7" fmla="*/ 2058326 w 8033654"/>
                <a:gd name="connsiteY7" fmla="*/ 0 h 7031915"/>
                <a:gd name="connsiteX8" fmla="*/ 5971699 w 8033654"/>
                <a:gd name="connsiteY8" fmla="*/ 0 h 7031915"/>
                <a:gd name="connsiteX9" fmla="*/ 5971700 w 8033654"/>
                <a:gd name="connsiteY9" fmla="*/ 0 h 7031915"/>
                <a:gd name="connsiteX10" fmla="*/ 5971740 w 8033654"/>
                <a:gd name="connsiteY10" fmla="*/ 0 h 7031915"/>
                <a:gd name="connsiteX11" fmla="*/ 6090371 w 8033654"/>
                <a:gd name="connsiteY11" fmla="*/ 11959 h 7031915"/>
                <a:gd name="connsiteX12" fmla="*/ 6357004 w 8033654"/>
                <a:gd name="connsiteY12" fmla="*/ 143562 h 7031915"/>
                <a:gd name="connsiteX13" fmla="*/ 6421756 w 8033654"/>
                <a:gd name="connsiteY13" fmla="*/ 209878 h 7031915"/>
                <a:gd name="connsiteX14" fmla="*/ 6426018 w 8033654"/>
                <a:gd name="connsiteY14" fmla="*/ 214243 h 7031915"/>
                <a:gd name="connsiteX15" fmla="*/ 6463356 w 8033654"/>
                <a:gd name="connsiteY15" fmla="*/ 268125 h 7031915"/>
                <a:gd name="connsiteX16" fmla="*/ 6480094 w 8033654"/>
                <a:gd name="connsiteY16" fmla="*/ 292278 h 7031915"/>
                <a:gd name="connsiteX17" fmla="*/ 7949332 w 8033654"/>
                <a:gd name="connsiteY17" fmla="*/ 3216682 h 7031915"/>
                <a:gd name="connsiteX18" fmla="*/ 7992299 w 8033654"/>
                <a:gd name="connsiteY18" fmla="*/ 3302616 h 7031915"/>
                <a:gd name="connsiteX19" fmla="*/ 8021693 w 8033654"/>
                <a:gd name="connsiteY19" fmla="*/ 3397306 h 7031915"/>
                <a:gd name="connsiteX20" fmla="*/ 8033654 w 8033654"/>
                <a:gd name="connsiteY20" fmla="*/ 3515957 h 7031915"/>
                <a:gd name="connsiteX21" fmla="*/ 8021693 w 8033654"/>
                <a:gd name="connsiteY21" fmla="*/ 3634608 h 7031915"/>
                <a:gd name="connsiteX22" fmla="*/ 7992299 w 8033654"/>
                <a:gd name="connsiteY22" fmla="*/ 3729298 h 7031915"/>
                <a:gd name="connsiteX23" fmla="*/ 7949332 w 8033654"/>
                <a:gd name="connsiteY23" fmla="*/ 3815232 h 7031915"/>
                <a:gd name="connsiteX24" fmla="*/ 6535055 w 8033654"/>
                <a:gd name="connsiteY24" fmla="*/ 6638796 h 7031915"/>
                <a:gd name="connsiteX25" fmla="*/ 6524461 w 8033654"/>
                <a:gd name="connsiteY25" fmla="*/ 6646190 h 7031915"/>
                <a:gd name="connsiteX26" fmla="*/ 6482456 w 8033654"/>
                <a:gd name="connsiteY26" fmla="*/ 6736229 h 7031915"/>
                <a:gd name="connsiteX27" fmla="*/ 6090371 w 8033654"/>
                <a:gd name="connsiteY27" fmla="*/ 7019956 h 7031915"/>
                <a:gd name="connsiteX28" fmla="*/ 5971740 w 8033654"/>
                <a:gd name="connsiteY28" fmla="*/ 7031915 h 7031915"/>
                <a:gd name="connsiteX29" fmla="*/ 5971700 w 8033654"/>
                <a:gd name="connsiteY29" fmla="*/ 7031915 h 7031915"/>
                <a:gd name="connsiteX30" fmla="*/ 2058326 w 8033654"/>
                <a:gd name="connsiteY30" fmla="*/ 7031915 h 7031915"/>
                <a:gd name="connsiteX31" fmla="*/ 2176958 w 8033654"/>
                <a:gd name="connsiteY31" fmla="*/ 7019956 h 7031915"/>
                <a:gd name="connsiteX32" fmla="*/ 2176957 w 8033654"/>
                <a:gd name="connsiteY32" fmla="*/ 7019956 h 7031915"/>
                <a:gd name="connsiteX33" fmla="*/ 2058326 w 8033654"/>
                <a:gd name="connsiteY33" fmla="*/ 7031915 h 7031915"/>
                <a:gd name="connsiteX34" fmla="*/ 2058286 w 8033654"/>
                <a:gd name="connsiteY34" fmla="*/ 7031915 h 7031915"/>
                <a:gd name="connsiteX35" fmla="*/ 1939655 w 8033654"/>
                <a:gd name="connsiteY35" fmla="*/ 7019956 h 7031915"/>
                <a:gd name="connsiteX36" fmla="*/ 1642007 w 8033654"/>
                <a:gd name="connsiteY36" fmla="*/ 6859480 h 7031915"/>
                <a:gd name="connsiteX37" fmla="*/ 1570173 w 8033654"/>
                <a:gd name="connsiteY37" fmla="*/ 6772417 h 7031915"/>
                <a:gd name="connsiteX38" fmla="*/ 1508795 w 8033654"/>
                <a:gd name="connsiteY38" fmla="*/ 6649661 h 7031915"/>
                <a:gd name="connsiteX39" fmla="*/ 1508794 w 8033654"/>
                <a:gd name="connsiteY39" fmla="*/ 6649657 h 7031915"/>
                <a:gd name="connsiteX40" fmla="*/ 115723 w 8033654"/>
                <a:gd name="connsiteY40" fmla="*/ 3863519 h 7031915"/>
                <a:gd name="connsiteX41" fmla="*/ 115722 w 8033654"/>
                <a:gd name="connsiteY41" fmla="*/ 3863518 h 7031915"/>
                <a:gd name="connsiteX42" fmla="*/ 29470 w 8033654"/>
                <a:gd name="connsiteY42" fmla="*/ 3691014 h 7031915"/>
                <a:gd name="connsiteX43" fmla="*/ 11962 w 8033654"/>
                <a:gd name="connsiteY43" fmla="*/ 3634608 h 7031915"/>
                <a:gd name="connsiteX44" fmla="*/ 0 w 8033654"/>
                <a:gd name="connsiteY44" fmla="*/ 3515957 h 7031915"/>
                <a:gd name="connsiteX45" fmla="*/ 11962 w 8033654"/>
                <a:gd name="connsiteY45" fmla="*/ 3397306 h 7031915"/>
                <a:gd name="connsiteX46" fmla="*/ 29470 w 8033654"/>
                <a:gd name="connsiteY46" fmla="*/ 3340901 h 7031915"/>
                <a:gd name="connsiteX47" fmla="*/ 115722 w 8033654"/>
                <a:gd name="connsiteY47" fmla="*/ 3168396 h 7031915"/>
                <a:gd name="connsiteX48" fmla="*/ 115723 w 8033654"/>
                <a:gd name="connsiteY48" fmla="*/ 3168396 h 7031915"/>
                <a:gd name="connsiteX49" fmla="*/ 1508796 w 8033654"/>
                <a:gd name="connsiteY49" fmla="*/ 382255 h 7031915"/>
                <a:gd name="connsiteX50" fmla="*/ 1570174 w 8033654"/>
                <a:gd name="connsiteY50" fmla="*/ 259499 h 7031915"/>
                <a:gd name="connsiteX51" fmla="*/ 1642008 w 8033654"/>
                <a:gd name="connsiteY51" fmla="*/ 172435 h 7031915"/>
                <a:gd name="connsiteX52" fmla="*/ 1939656 w 8033654"/>
                <a:gd name="connsiteY52" fmla="*/ 11959 h 7031915"/>
                <a:gd name="connsiteX53" fmla="*/ 2058287 w 8033654"/>
                <a:gd name="connsiteY53"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2058287 w 8033654"/>
                <a:gd name="connsiteY3" fmla="*/ 0 h 7031915"/>
                <a:gd name="connsiteX4" fmla="*/ 2058326 w 8033654"/>
                <a:gd name="connsiteY4" fmla="*/ 0 h 7031915"/>
                <a:gd name="connsiteX5" fmla="*/ 5971699 w 8033654"/>
                <a:gd name="connsiteY5" fmla="*/ 0 h 7031915"/>
                <a:gd name="connsiteX6" fmla="*/ 5971700 w 8033654"/>
                <a:gd name="connsiteY6" fmla="*/ 0 h 7031915"/>
                <a:gd name="connsiteX7" fmla="*/ 5971740 w 8033654"/>
                <a:gd name="connsiteY7" fmla="*/ 0 h 7031915"/>
                <a:gd name="connsiteX8" fmla="*/ 6090371 w 8033654"/>
                <a:gd name="connsiteY8" fmla="*/ 11959 h 7031915"/>
                <a:gd name="connsiteX9" fmla="*/ 6357004 w 8033654"/>
                <a:gd name="connsiteY9" fmla="*/ 143562 h 7031915"/>
                <a:gd name="connsiteX10" fmla="*/ 6421756 w 8033654"/>
                <a:gd name="connsiteY10" fmla="*/ 209878 h 7031915"/>
                <a:gd name="connsiteX11" fmla="*/ 6426018 w 8033654"/>
                <a:gd name="connsiteY11" fmla="*/ 214243 h 7031915"/>
                <a:gd name="connsiteX12" fmla="*/ 6463356 w 8033654"/>
                <a:gd name="connsiteY12" fmla="*/ 268125 h 7031915"/>
                <a:gd name="connsiteX13" fmla="*/ 6480094 w 8033654"/>
                <a:gd name="connsiteY13" fmla="*/ 292278 h 7031915"/>
                <a:gd name="connsiteX14" fmla="*/ 7949332 w 8033654"/>
                <a:gd name="connsiteY14" fmla="*/ 3216682 h 7031915"/>
                <a:gd name="connsiteX15" fmla="*/ 7992299 w 8033654"/>
                <a:gd name="connsiteY15" fmla="*/ 3302616 h 7031915"/>
                <a:gd name="connsiteX16" fmla="*/ 8021693 w 8033654"/>
                <a:gd name="connsiteY16" fmla="*/ 3397306 h 7031915"/>
                <a:gd name="connsiteX17" fmla="*/ 8033654 w 8033654"/>
                <a:gd name="connsiteY17" fmla="*/ 3515957 h 7031915"/>
                <a:gd name="connsiteX18" fmla="*/ 8021693 w 8033654"/>
                <a:gd name="connsiteY18" fmla="*/ 3634608 h 7031915"/>
                <a:gd name="connsiteX19" fmla="*/ 7992299 w 8033654"/>
                <a:gd name="connsiteY19" fmla="*/ 3729298 h 7031915"/>
                <a:gd name="connsiteX20" fmla="*/ 7949332 w 8033654"/>
                <a:gd name="connsiteY20" fmla="*/ 3815232 h 7031915"/>
                <a:gd name="connsiteX21" fmla="*/ 6535055 w 8033654"/>
                <a:gd name="connsiteY21" fmla="*/ 6638796 h 7031915"/>
                <a:gd name="connsiteX22" fmla="*/ 6524461 w 8033654"/>
                <a:gd name="connsiteY22" fmla="*/ 6646190 h 7031915"/>
                <a:gd name="connsiteX23" fmla="*/ 6482456 w 8033654"/>
                <a:gd name="connsiteY23" fmla="*/ 6736229 h 7031915"/>
                <a:gd name="connsiteX24" fmla="*/ 6090371 w 8033654"/>
                <a:gd name="connsiteY24" fmla="*/ 7019956 h 7031915"/>
                <a:gd name="connsiteX25" fmla="*/ 5971740 w 8033654"/>
                <a:gd name="connsiteY25" fmla="*/ 7031915 h 7031915"/>
                <a:gd name="connsiteX26" fmla="*/ 5971700 w 8033654"/>
                <a:gd name="connsiteY26" fmla="*/ 7031915 h 7031915"/>
                <a:gd name="connsiteX27" fmla="*/ 2058326 w 8033654"/>
                <a:gd name="connsiteY27" fmla="*/ 7031915 h 7031915"/>
                <a:gd name="connsiteX28" fmla="*/ 2176958 w 8033654"/>
                <a:gd name="connsiteY28" fmla="*/ 7019956 h 7031915"/>
                <a:gd name="connsiteX29" fmla="*/ 2176957 w 8033654"/>
                <a:gd name="connsiteY29" fmla="*/ 7019956 h 7031915"/>
                <a:gd name="connsiteX30" fmla="*/ 2058326 w 8033654"/>
                <a:gd name="connsiteY30" fmla="*/ 7031915 h 7031915"/>
                <a:gd name="connsiteX31" fmla="*/ 2058286 w 8033654"/>
                <a:gd name="connsiteY31" fmla="*/ 7031915 h 7031915"/>
                <a:gd name="connsiteX32" fmla="*/ 1939655 w 8033654"/>
                <a:gd name="connsiteY32" fmla="*/ 7019956 h 7031915"/>
                <a:gd name="connsiteX33" fmla="*/ 1642007 w 8033654"/>
                <a:gd name="connsiteY33" fmla="*/ 6859480 h 7031915"/>
                <a:gd name="connsiteX34" fmla="*/ 1570173 w 8033654"/>
                <a:gd name="connsiteY34" fmla="*/ 6772417 h 7031915"/>
                <a:gd name="connsiteX35" fmla="*/ 1508795 w 8033654"/>
                <a:gd name="connsiteY35" fmla="*/ 6649661 h 7031915"/>
                <a:gd name="connsiteX36" fmla="*/ 1508794 w 8033654"/>
                <a:gd name="connsiteY36" fmla="*/ 6649657 h 7031915"/>
                <a:gd name="connsiteX37" fmla="*/ 115723 w 8033654"/>
                <a:gd name="connsiteY37" fmla="*/ 3863519 h 7031915"/>
                <a:gd name="connsiteX38" fmla="*/ 115722 w 8033654"/>
                <a:gd name="connsiteY38" fmla="*/ 3863518 h 7031915"/>
                <a:gd name="connsiteX39" fmla="*/ 29470 w 8033654"/>
                <a:gd name="connsiteY39" fmla="*/ 3691014 h 7031915"/>
                <a:gd name="connsiteX40" fmla="*/ 11962 w 8033654"/>
                <a:gd name="connsiteY40" fmla="*/ 3634608 h 7031915"/>
                <a:gd name="connsiteX41" fmla="*/ 0 w 8033654"/>
                <a:gd name="connsiteY41" fmla="*/ 3515957 h 7031915"/>
                <a:gd name="connsiteX42" fmla="*/ 11962 w 8033654"/>
                <a:gd name="connsiteY42" fmla="*/ 3397306 h 7031915"/>
                <a:gd name="connsiteX43" fmla="*/ 29470 w 8033654"/>
                <a:gd name="connsiteY43" fmla="*/ 3340901 h 7031915"/>
                <a:gd name="connsiteX44" fmla="*/ 115722 w 8033654"/>
                <a:gd name="connsiteY44" fmla="*/ 3168396 h 7031915"/>
                <a:gd name="connsiteX45" fmla="*/ 115723 w 8033654"/>
                <a:gd name="connsiteY45" fmla="*/ 3168396 h 7031915"/>
                <a:gd name="connsiteX46" fmla="*/ 1508796 w 8033654"/>
                <a:gd name="connsiteY46" fmla="*/ 382255 h 7031915"/>
                <a:gd name="connsiteX47" fmla="*/ 1570174 w 8033654"/>
                <a:gd name="connsiteY47" fmla="*/ 259499 h 7031915"/>
                <a:gd name="connsiteX48" fmla="*/ 1642008 w 8033654"/>
                <a:gd name="connsiteY48" fmla="*/ 172435 h 7031915"/>
                <a:gd name="connsiteX49" fmla="*/ 1939656 w 8033654"/>
                <a:gd name="connsiteY49" fmla="*/ 11959 h 7031915"/>
                <a:gd name="connsiteX50" fmla="*/ 2058287 w 8033654"/>
                <a:gd name="connsiteY50"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6480094 w 8033654"/>
                <a:gd name="connsiteY10" fmla="*/ 292278 h 7031915"/>
                <a:gd name="connsiteX11" fmla="*/ 7949332 w 8033654"/>
                <a:gd name="connsiteY11" fmla="*/ 3216682 h 7031915"/>
                <a:gd name="connsiteX12" fmla="*/ 7992299 w 8033654"/>
                <a:gd name="connsiteY12" fmla="*/ 3302616 h 7031915"/>
                <a:gd name="connsiteX13" fmla="*/ 8021693 w 8033654"/>
                <a:gd name="connsiteY13" fmla="*/ 3397306 h 7031915"/>
                <a:gd name="connsiteX14" fmla="*/ 8033654 w 8033654"/>
                <a:gd name="connsiteY14" fmla="*/ 3515957 h 7031915"/>
                <a:gd name="connsiteX15" fmla="*/ 8021693 w 8033654"/>
                <a:gd name="connsiteY15" fmla="*/ 3634608 h 7031915"/>
                <a:gd name="connsiteX16" fmla="*/ 7992299 w 8033654"/>
                <a:gd name="connsiteY16" fmla="*/ 3729298 h 7031915"/>
                <a:gd name="connsiteX17" fmla="*/ 7949332 w 8033654"/>
                <a:gd name="connsiteY17" fmla="*/ 3815232 h 7031915"/>
                <a:gd name="connsiteX18" fmla="*/ 6535055 w 8033654"/>
                <a:gd name="connsiteY18" fmla="*/ 6638796 h 7031915"/>
                <a:gd name="connsiteX19" fmla="*/ 6524461 w 8033654"/>
                <a:gd name="connsiteY19" fmla="*/ 6646190 h 7031915"/>
                <a:gd name="connsiteX20" fmla="*/ 6482456 w 8033654"/>
                <a:gd name="connsiteY20" fmla="*/ 6736229 h 7031915"/>
                <a:gd name="connsiteX21" fmla="*/ 6090371 w 8033654"/>
                <a:gd name="connsiteY21" fmla="*/ 7019956 h 7031915"/>
                <a:gd name="connsiteX22" fmla="*/ 5971740 w 8033654"/>
                <a:gd name="connsiteY22" fmla="*/ 7031915 h 7031915"/>
                <a:gd name="connsiteX23" fmla="*/ 5971700 w 8033654"/>
                <a:gd name="connsiteY23" fmla="*/ 7031915 h 7031915"/>
                <a:gd name="connsiteX24" fmla="*/ 2058326 w 8033654"/>
                <a:gd name="connsiteY24" fmla="*/ 7031915 h 7031915"/>
                <a:gd name="connsiteX25" fmla="*/ 2176958 w 8033654"/>
                <a:gd name="connsiteY25" fmla="*/ 7019956 h 7031915"/>
                <a:gd name="connsiteX26" fmla="*/ 2176957 w 8033654"/>
                <a:gd name="connsiteY26" fmla="*/ 7019956 h 7031915"/>
                <a:gd name="connsiteX27" fmla="*/ 2058326 w 8033654"/>
                <a:gd name="connsiteY27" fmla="*/ 7031915 h 7031915"/>
                <a:gd name="connsiteX28" fmla="*/ 2058286 w 8033654"/>
                <a:gd name="connsiteY28" fmla="*/ 7031915 h 7031915"/>
                <a:gd name="connsiteX29" fmla="*/ 1939655 w 8033654"/>
                <a:gd name="connsiteY29" fmla="*/ 7019956 h 7031915"/>
                <a:gd name="connsiteX30" fmla="*/ 1642007 w 8033654"/>
                <a:gd name="connsiteY30" fmla="*/ 6859480 h 7031915"/>
                <a:gd name="connsiteX31" fmla="*/ 1570173 w 8033654"/>
                <a:gd name="connsiteY31" fmla="*/ 6772417 h 7031915"/>
                <a:gd name="connsiteX32" fmla="*/ 1508795 w 8033654"/>
                <a:gd name="connsiteY32" fmla="*/ 6649661 h 7031915"/>
                <a:gd name="connsiteX33" fmla="*/ 1508794 w 8033654"/>
                <a:gd name="connsiteY33" fmla="*/ 6649657 h 7031915"/>
                <a:gd name="connsiteX34" fmla="*/ 115723 w 8033654"/>
                <a:gd name="connsiteY34" fmla="*/ 3863519 h 7031915"/>
                <a:gd name="connsiteX35" fmla="*/ 115722 w 8033654"/>
                <a:gd name="connsiteY35" fmla="*/ 3863518 h 7031915"/>
                <a:gd name="connsiteX36" fmla="*/ 29470 w 8033654"/>
                <a:gd name="connsiteY36" fmla="*/ 3691014 h 7031915"/>
                <a:gd name="connsiteX37" fmla="*/ 11962 w 8033654"/>
                <a:gd name="connsiteY37" fmla="*/ 3634608 h 7031915"/>
                <a:gd name="connsiteX38" fmla="*/ 0 w 8033654"/>
                <a:gd name="connsiteY38" fmla="*/ 3515957 h 7031915"/>
                <a:gd name="connsiteX39" fmla="*/ 11962 w 8033654"/>
                <a:gd name="connsiteY39" fmla="*/ 3397306 h 7031915"/>
                <a:gd name="connsiteX40" fmla="*/ 29470 w 8033654"/>
                <a:gd name="connsiteY40" fmla="*/ 3340901 h 7031915"/>
                <a:gd name="connsiteX41" fmla="*/ 115722 w 8033654"/>
                <a:gd name="connsiteY41" fmla="*/ 3168396 h 7031915"/>
                <a:gd name="connsiteX42" fmla="*/ 115723 w 8033654"/>
                <a:gd name="connsiteY42" fmla="*/ 3168396 h 7031915"/>
                <a:gd name="connsiteX43" fmla="*/ 1508796 w 8033654"/>
                <a:gd name="connsiteY43" fmla="*/ 382255 h 7031915"/>
                <a:gd name="connsiteX44" fmla="*/ 1570174 w 8033654"/>
                <a:gd name="connsiteY44" fmla="*/ 259499 h 7031915"/>
                <a:gd name="connsiteX45" fmla="*/ 1642008 w 8033654"/>
                <a:gd name="connsiteY45" fmla="*/ 172435 h 7031915"/>
                <a:gd name="connsiteX46" fmla="*/ 1939656 w 8033654"/>
                <a:gd name="connsiteY46" fmla="*/ 11959 h 7031915"/>
                <a:gd name="connsiteX47" fmla="*/ 2058287 w 8033654"/>
                <a:gd name="connsiteY47"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176957 w 8033654"/>
                <a:gd name="connsiteY25" fmla="*/ 7019956 h 7031915"/>
                <a:gd name="connsiteX26" fmla="*/ 2058326 w 8033654"/>
                <a:gd name="connsiteY26" fmla="*/ 7031915 h 7031915"/>
                <a:gd name="connsiteX27" fmla="*/ 2058286 w 8033654"/>
                <a:gd name="connsiteY27" fmla="*/ 7031915 h 7031915"/>
                <a:gd name="connsiteX28" fmla="*/ 1939655 w 8033654"/>
                <a:gd name="connsiteY28" fmla="*/ 7019956 h 7031915"/>
                <a:gd name="connsiteX29" fmla="*/ 1642007 w 8033654"/>
                <a:gd name="connsiteY29" fmla="*/ 6859480 h 7031915"/>
                <a:gd name="connsiteX30" fmla="*/ 1570173 w 8033654"/>
                <a:gd name="connsiteY30" fmla="*/ 6772417 h 7031915"/>
                <a:gd name="connsiteX31" fmla="*/ 1508795 w 8033654"/>
                <a:gd name="connsiteY31" fmla="*/ 6649661 h 7031915"/>
                <a:gd name="connsiteX32" fmla="*/ 1508794 w 8033654"/>
                <a:gd name="connsiteY32" fmla="*/ 6649657 h 7031915"/>
                <a:gd name="connsiteX33" fmla="*/ 115723 w 8033654"/>
                <a:gd name="connsiteY33" fmla="*/ 3863519 h 7031915"/>
                <a:gd name="connsiteX34" fmla="*/ 115722 w 8033654"/>
                <a:gd name="connsiteY34" fmla="*/ 3863518 h 7031915"/>
                <a:gd name="connsiteX35" fmla="*/ 29470 w 8033654"/>
                <a:gd name="connsiteY35" fmla="*/ 3691014 h 7031915"/>
                <a:gd name="connsiteX36" fmla="*/ 11962 w 8033654"/>
                <a:gd name="connsiteY36" fmla="*/ 3634608 h 7031915"/>
                <a:gd name="connsiteX37" fmla="*/ 0 w 8033654"/>
                <a:gd name="connsiteY37" fmla="*/ 3515957 h 7031915"/>
                <a:gd name="connsiteX38" fmla="*/ 11962 w 8033654"/>
                <a:gd name="connsiteY38" fmla="*/ 3397306 h 7031915"/>
                <a:gd name="connsiteX39" fmla="*/ 29470 w 8033654"/>
                <a:gd name="connsiteY39" fmla="*/ 3340901 h 7031915"/>
                <a:gd name="connsiteX40" fmla="*/ 115722 w 8033654"/>
                <a:gd name="connsiteY40" fmla="*/ 3168396 h 7031915"/>
                <a:gd name="connsiteX41" fmla="*/ 115723 w 8033654"/>
                <a:gd name="connsiteY41" fmla="*/ 3168396 h 7031915"/>
                <a:gd name="connsiteX42" fmla="*/ 1508796 w 8033654"/>
                <a:gd name="connsiteY42" fmla="*/ 382255 h 7031915"/>
                <a:gd name="connsiteX43" fmla="*/ 1570174 w 8033654"/>
                <a:gd name="connsiteY43" fmla="*/ 259499 h 7031915"/>
                <a:gd name="connsiteX44" fmla="*/ 1642008 w 8033654"/>
                <a:gd name="connsiteY44" fmla="*/ 172435 h 7031915"/>
                <a:gd name="connsiteX45" fmla="*/ 1939656 w 8033654"/>
                <a:gd name="connsiteY45" fmla="*/ 11959 h 7031915"/>
                <a:gd name="connsiteX46" fmla="*/ 2058287 w 8033654"/>
                <a:gd name="connsiteY46"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058326 w 8033654"/>
                <a:gd name="connsiteY25" fmla="*/ 7031915 h 7031915"/>
                <a:gd name="connsiteX26" fmla="*/ 2058286 w 8033654"/>
                <a:gd name="connsiteY26" fmla="*/ 7031915 h 7031915"/>
                <a:gd name="connsiteX27" fmla="*/ 1939655 w 8033654"/>
                <a:gd name="connsiteY27" fmla="*/ 7019956 h 7031915"/>
                <a:gd name="connsiteX28" fmla="*/ 1642007 w 8033654"/>
                <a:gd name="connsiteY28" fmla="*/ 6859480 h 7031915"/>
                <a:gd name="connsiteX29" fmla="*/ 1570173 w 8033654"/>
                <a:gd name="connsiteY29" fmla="*/ 6772417 h 7031915"/>
                <a:gd name="connsiteX30" fmla="*/ 1508795 w 8033654"/>
                <a:gd name="connsiteY30" fmla="*/ 6649661 h 7031915"/>
                <a:gd name="connsiteX31" fmla="*/ 1508794 w 8033654"/>
                <a:gd name="connsiteY31" fmla="*/ 6649657 h 7031915"/>
                <a:gd name="connsiteX32" fmla="*/ 115723 w 8033654"/>
                <a:gd name="connsiteY32" fmla="*/ 3863519 h 7031915"/>
                <a:gd name="connsiteX33" fmla="*/ 115722 w 8033654"/>
                <a:gd name="connsiteY33" fmla="*/ 3863518 h 7031915"/>
                <a:gd name="connsiteX34" fmla="*/ 29470 w 8033654"/>
                <a:gd name="connsiteY34" fmla="*/ 3691014 h 7031915"/>
                <a:gd name="connsiteX35" fmla="*/ 11962 w 8033654"/>
                <a:gd name="connsiteY35" fmla="*/ 3634608 h 7031915"/>
                <a:gd name="connsiteX36" fmla="*/ 0 w 8033654"/>
                <a:gd name="connsiteY36" fmla="*/ 3515957 h 7031915"/>
                <a:gd name="connsiteX37" fmla="*/ 11962 w 8033654"/>
                <a:gd name="connsiteY37" fmla="*/ 3397306 h 7031915"/>
                <a:gd name="connsiteX38" fmla="*/ 29470 w 8033654"/>
                <a:gd name="connsiteY38" fmla="*/ 3340901 h 7031915"/>
                <a:gd name="connsiteX39" fmla="*/ 115722 w 8033654"/>
                <a:gd name="connsiteY39" fmla="*/ 3168396 h 7031915"/>
                <a:gd name="connsiteX40" fmla="*/ 115723 w 8033654"/>
                <a:gd name="connsiteY40" fmla="*/ 3168396 h 7031915"/>
                <a:gd name="connsiteX41" fmla="*/ 1508796 w 8033654"/>
                <a:gd name="connsiteY41" fmla="*/ 382255 h 7031915"/>
                <a:gd name="connsiteX42" fmla="*/ 1570174 w 8033654"/>
                <a:gd name="connsiteY42" fmla="*/ 259499 h 7031915"/>
                <a:gd name="connsiteX43" fmla="*/ 1642008 w 8033654"/>
                <a:gd name="connsiteY43" fmla="*/ 172435 h 7031915"/>
                <a:gd name="connsiteX44" fmla="*/ 1939656 w 8033654"/>
                <a:gd name="connsiteY44" fmla="*/ 11959 h 7031915"/>
                <a:gd name="connsiteX45" fmla="*/ 2058287 w 8033654"/>
                <a:gd name="connsiteY45"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058326 w 8033654"/>
                <a:gd name="connsiteY24" fmla="*/ 7031915 h 7031915"/>
                <a:gd name="connsiteX25" fmla="*/ 2058286 w 8033654"/>
                <a:gd name="connsiteY25" fmla="*/ 7031915 h 7031915"/>
                <a:gd name="connsiteX26" fmla="*/ 1939655 w 8033654"/>
                <a:gd name="connsiteY26" fmla="*/ 7019956 h 7031915"/>
                <a:gd name="connsiteX27" fmla="*/ 1642007 w 8033654"/>
                <a:gd name="connsiteY27" fmla="*/ 6859480 h 7031915"/>
                <a:gd name="connsiteX28" fmla="*/ 1570173 w 8033654"/>
                <a:gd name="connsiteY28" fmla="*/ 6772417 h 7031915"/>
                <a:gd name="connsiteX29" fmla="*/ 1508795 w 8033654"/>
                <a:gd name="connsiteY29" fmla="*/ 6649661 h 7031915"/>
                <a:gd name="connsiteX30" fmla="*/ 1508794 w 8033654"/>
                <a:gd name="connsiteY30" fmla="*/ 6649657 h 7031915"/>
                <a:gd name="connsiteX31" fmla="*/ 115723 w 8033654"/>
                <a:gd name="connsiteY31" fmla="*/ 3863519 h 7031915"/>
                <a:gd name="connsiteX32" fmla="*/ 115722 w 8033654"/>
                <a:gd name="connsiteY32" fmla="*/ 3863518 h 7031915"/>
                <a:gd name="connsiteX33" fmla="*/ 29470 w 8033654"/>
                <a:gd name="connsiteY33" fmla="*/ 3691014 h 7031915"/>
                <a:gd name="connsiteX34" fmla="*/ 11962 w 8033654"/>
                <a:gd name="connsiteY34" fmla="*/ 3634608 h 7031915"/>
                <a:gd name="connsiteX35" fmla="*/ 0 w 8033654"/>
                <a:gd name="connsiteY35" fmla="*/ 3515957 h 7031915"/>
                <a:gd name="connsiteX36" fmla="*/ 11962 w 8033654"/>
                <a:gd name="connsiteY36" fmla="*/ 3397306 h 7031915"/>
                <a:gd name="connsiteX37" fmla="*/ 29470 w 8033654"/>
                <a:gd name="connsiteY37" fmla="*/ 3340901 h 7031915"/>
                <a:gd name="connsiteX38" fmla="*/ 115722 w 8033654"/>
                <a:gd name="connsiteY38" fmla="*/ 3168396 h 7031915"/>
                <a:gd name="connsiteX39" fmla="*/ 115723 w 8033654"/>
                <a:gd name="connsiteY39" fmla="*/ 3168396 h 7031915"/>
                <a:gd name="connsiteX40" fmla="*/ 1508796 w 8033654"/>
                <a:gd name="connsiteY40" fmla="*/ 382255 h 7031915"/>
                <a:gd name="connsiteX41" fmla="*/ 1570174 w 8033654"/>
                <a:gd name="connsiteY41" fmla="*/ 259499 h 7031915"/>
                <a:gd name="connsiteX42" fmla="*/ 1642008 w 8033654"/>
                <a:gd name="connsiteY42" fmla="*/ 172435 h 7031915"/>
                <a:gd name="connsiteX43" fmla="*/ 1939656 w 8033654"/>
                <a:gd name="connsiteY43" fmla="*/ 11959 h 7031915"/>
                <a:gd name="connsiteX44" fmla="*/ 2058287 w 8033654"/>
                <a:gd name="connsiteY44"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482456 w 8033654"/>
                <a:gd name="connsiteY18" fmla="*/ 6736229 h 7031915"/>
                <a:gd name="connsiteX19" fmla="*/ 6090371 w 8033654"/>
                <a:gd name="connsiteY19" fmla="*/ 7019956 h 7031915"/>
                <a:gd name="connsiteX20" fmla="*/ 5971740 w 8033654"/>
                <a:gd name="connsiteY20" fmla="*/ 7031915 h 7031915"/>
                <a:gd name="connsiteX21" fmla="*/ 5971700 w 8033654"/>
                <a:gd name="connsiteY21" fmla="*/ 7031915 h 7031915"/>
                <a:gd name="connsiteX22" fmla="*/ 2058326 w 8033654"/>
                <a:gd name="connsiteY22" fmla="*/ 7031915 h 7031915"/>
                <a:gd name="connsiteX23" fmla="*/ 2058326 w 8033654"/>
                <a:gd name="connsiteY23" fmla="*/ 7031915 h 7031915"/>
                <a:gd name="connsiteX24" fmla="*/ 2058286 w 8033654"/>
                <a:gd name="connsiteY24" fmla="*/ 7031915 h 7031915"/>
                <a:gd name="connsiteX25" fmla="*/ 1939655 w 8033654"/>
                <a:gd name="connsiteY25" fmla="*/ 7019956 h 7031915"/>
                <a:gd name="connsiteX26" fmla="*/ 1642007 w 8033654"/>
                <a:gd name="connsiteY26" fmla="*/ 6859480 h 7031915"/>
                <a:gd name="connsiteX27" fmla="*/ 1570173 w 8033654"/>
                <a:gd name="connsiteY27" fmla="*/ 6772417 h 7031915"/>
                <a:gd name="connsiteX28" fmla="*/ 1508795 w 8033654"/>
                <a:gd name="connsiteY28" fmla="*/ 6649661 h 7031915"/>
                <a:gd name="connsiteX29" fmla="*/ 1508794 w 8033654"/>
                <a:gd name="connsiteY29" fmla="*/ 6649657 h 7031915"/>
                <a:gd name="connsiteX30" fmla="*/ 115723 w 8033654"/>
                <a:gd name="connsiteY30" fmla="*/ 3863519 h 7031915"/>
                <a:gd name="connsiteX31" fmla="*/ 115722 w 8033654"/>
                <a:gd name="connsiteY31" fmla="*/ 3863518 h 7031915"/>
                <a:gd name="connsiteX32" fmla="*/ 29470 w 8033654"/>
                <a:gd name="connsiteY32" fmla="*/ 3691014 h 7031915"/>
                <a:gd name="connsiteX33" fmla="*/ 11962 w 8033654"/>
                <a:gd name="connsiteY33" fmla="*/ 3634608 h 7031915"/>
                <a:gd name="connsiteX34" fmla="*/ 0 w 8033654"/>
                <a:gd name="connsiteY34" fmla="*/ 3515957 h 7031915"/>
                <a:gd name="connsiteX35" fmla="*/ 11962 w 8033654"/>
                <a:gd name="connsiteY35" fmla="*/ 3397306 h 7031915"/>
                <a:gd name="connsiteX36" fmla="*/ 29470 w 8033654"/>
                <a:gd name="connsiteY36" fmla="*/ 3340901 h 7031915"/>
                <a:gd name="connsiteX37" fmla="*/ 115722 w 8033654"/>
                <a:gd name="connsiteY37" fmla="*/ 3168396 h 7031915"/>
                <a:gd name="connsiteX38" fmla="*/ 115723 w 8033654"/>
                <a:gd name="connsiteY38" fmla="*/ 3168396 h 7031915"/>
                <a:gd name="connsiteX39" fmla="*/ 1508796 w 8033654"/>
                <a:gd name="connsiteY39" fmla="*/ 382255 h 7031915"/>
                <a:gd name="connsiteX40" fmla="*/ 1570174 w 8033654"/>
                <a:gd name="connsiteY40" fmla="*/ 259499 h 7031915"/>
                <a:gd name="connsiteX41" fmla="*/ 1642008 w 8033654"/>
                <a:gd name="connsiteY41" fmla="*/ 172435 h 7031915"/>
                <a:gd name="connsiteX42" fmla="*/ 1939656 w 8033654"/>
                <a:gd name="connsiteY42" fmla="*/ 11959 h 7031915"/>
                <a:gd name="connsiteX43" fmla="*/ 2058287 w 8033654"/>
                <a:gd name="connsiteY43"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482456 w 8033654"/>
                <a:gd name="connsiteY17" fmla="*/ 6736229 h 7031915"/>
                <a:gd name="connsiteX18" fmla="*/ 6090371 w 8033654"/>
                <a:gd name="connsiteY18" fmla="*/ 7019956 h 7031915"/>
                <a:gd name="connsiteX19" fmla="*/ 5971740 w 8033654"/>
                <a:gd name="connsiteY19" fmla="*/ 7031915 h 7031915"/>
                <a:gd name="connsiteX20" fmla="*/ 5971700 w 8033654"/>
                <a:gd name="connsiteY20" fmla="*/ 7031915 h 7031915"/>
                <a:gd name="connsiteX21" fmla="*/ 2058326 w 8033654"/>
                <a:gd name="connsiteY21" fmla="*/ 7031915 h 7031915"/>
                <a:gd name="connsiteX22" fmla="*/ 2058326 w 8033654"/>
                <a:gd name="connsiteY22" fmla="*/ 7031915 h 7031915"/>
                <a:gd name="connsiteX23" fmla="*/ 2058286 w 8033654"/>
                <a:gd name="connsiteY23" fmla="*/ 7031915 h 7031915"/>
                <a:gd name="connsiteX24" fmla="*/ 1939655 w 8033654"/>
                <a:gd name="connsiteY24" fmla="*/ 7019956 h 7031915"/>
                <a:gd name="connsiteX25" fmla="*/ 1642007 w 8033654"/>
                <a:gd name="connsiteY25" fmla="*/ 6859480 h 7031915"/>
                <a:gd name="connsiteX26" fmla="*/ 1570173 w 8033654"/>
                <a:gd name="connsiteY26" fmla="*/ 6772417 h 7031915"/>
                <a:gd name="connsiteX27" fmla="*/ 1508795 w 8033654"/>
                <a:gd name="connsiteY27" fmla="*/ 6649661 h 7031915"/>
                <a:gd name="connsiteX28" fmla="*/ 1508794 w 8033654"/>
                <a:gd name="connsiteY28" fmla="*/ 6649657 h 7031915"/>
                <a:gd name="connsiteX29" fmla="*/ 115723 w 8033654"/>
                <a:gd name="connsiteY29" fmla="*/ 3863519 h 7031915"/>
                <a:gd name="connsiteX30" fmla="*/ 115722 w 8033654"/>
                <a:gd name="connsiteY30" fmla="*/ 3863518 h 7031915"/>
                <a:gd name="connsiteX31" fmla="*/ 29470 w 8033654"/>
                <a:gd name="connsiteY31" fmla="*/ 3691014 h 7031915"/>
                <a:gd name="connsiteX32" fmla="*/ 11962 w 8033654"/>
                <a:gd name="connsiteY32" fmla="*/ 3634608 h 7031915"/>
                <a:gd name="connsiteX33" fmla="*/ 0 w 8033654"/>
                <a:gd name="connsiteY33" fmla="*/ 3515957 h 7031915"/>
                <a:gd name="connsiteX34" fmla="*/ 11962 w 8033654"/>
                <a:gd name="connsiteY34" fmla="*/ 3397306 h 7031915"/>
                <a:gd name="connsiteX35" fmla="*/ 29470 w 8033654"/>
                <a:gd name="connsiteY35" fmla="*/ 3340901 h 7031915"/>
                <a:gd name="connsiteX36" fmla="*/ 115722 w 8033654"/>
                <a:gd name="connsiteY36" fmla="*/ 3168396 h 7031915"/>
                <a:gd name="connsiteX37" fmla="*/ 115723 w 8033654"/>
                <a:gd name="connsiteY37" fmla="*/ 3168396 h 7031915"/>
                <a:gd name="connsiteX38" fmla="*/ 1508796 w 8033654"/>
                <a:gd name="connsiteY38" fmla="*/ 382255 h 7031915"/>
                <a:gd name="connsiteX39" fmla="*/ 1570174 w 8033654"/>
                <a:gd name="connsiteY39" fmla="*/ 259499 h 7031915"/>
                <a:gd name="connsiteX40" fmla="*/ 1642008 w 8033654"/>
                <a:gd name="connsiteY40" fmla="*/ 172435 h 7031915"/>
                <a:gd name="connsiteX41" fmla="*/ 1939656 w 8033654"/>
                <a:gd name="connsiteY41" fmla="*/ 11959 h 7031915"/>
                <a:gd name="connsiteX42" fmla="*/ 2058287 w 8033654"/>
                <a:gd name="connsiteY42"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7949332 w 8033654"/>
                <a:gd name="connsiteY9" fmla="*/ 3216682 h 7031915"/>
                <a:gd name="connsiteX10" fmla="*/ 7992299 w 8033654"/>
                <a:gd name="connsiteY10" fmla="*/ 3302616 h 7031915"/>
                <a:gd name="connsiteX11" fmla="*/ 8021693 w 8033654"/>
                <a:gd name="connsiteY11" fmla="*/ 3397306 h 7031915"/>
                <a:gd name="connsiteX12" fmla="*/ 8033654 w 8033654"/>
                <a:gd name="connsiteY12" fmla="*/ 3515957 h 7031915"/>
                <a:gd name="connsiteX13" fmla="*/ 8021693 w 8033654"/>
                <a:gd name="connsiteY13" fmla="*/ 3634608 h 7031915"/>
                <a:gd name="connsiteX14" fmla="*/ 7992299 w 8033654"/>
                <a:gd name="connsiteY14" fmla="*/ 3729298 h 7031915"/>
                <a:gd name="connsiteX15" fmla="*/ 7949332 w 8033654"/>
                <a:gd name="connsiteY15" fmla="*/ 3815232 h 7031915"/>
                <a:gd name="connsiteX16" fmla="*/ 6482456 w 8033654"/>
                <a:gd name="connsiteY16" fmla="*/ 6736229 h 7031915"/>
                <a:gd name="connsiteX17" fmla="*/ 6090371 w 8033654"/>
                <a:gd name="connsiteY17" fmla="*/ 7019956 h 7031915"/>
                <a:gd name="connsiteX18" fmla="*/ 5971740 w 8033654"/>
                <a:gd name="connsiteY18" fmla="*/ 7031915 h 7031915"/>
                <a:gd name="connsiteX19" fmla="*/ 5971700 w 8033654"/>
                <a:gd name="connsiteY19" fmla="*/ 7031915 h 7031915"/>
                <a:gd name="connsiteX20" fmla="*/ 2058326 w 8033654"/>
                <a:gd name="connsiteY20" fmla="*/ 7031915 h 7031915"/>
                <a:gd name="connsiteX21" fmla="*/ 2058326 w 8033654"/>
                <a:gd name="connsiteY21" fmla="*/ 7031915 h 7031915"/>
                <a:gd name="connsiteX22" fmla="*/ 2058286 w 8033654"/>
                <a:gd name="connsiteY22" fmla="*/ 7031915 h 7031915"/>
                <a:gd name="connsiteX23" fmla="*/ 1939655 w 8033654"/>
                <a:gd name="connsiteY23" fmla="*/ 7019956 h 7031915"/>
                <a:gd name="connsiteX24" fmla="*/ 1642007 w 8033654"/>
                <a:gd name="connsiteY24" fmla="*/ 6859480 h 7031915"/>
                <a:gd name="connsiteX25" fmla="*/ 1570173 w 8033654"/>
                <a:gd name="connsiteY25" fmla="*/ 6772417 h 7031915"/>
                <a:gd name="connsiteX26" fmla="*/ 1508795 w 8033654"/>
                <a:gd name="connsiteY26" fmla="*/ 6649661 h 7031915"/>
                <a:gd name="connsiteX27" fmla="*/ 1508794 w 8033654"/>
                <a:gd name="connsiteY27" fmla="*/ 6649657 h 7031915"/>
                <a:gd name="connsiteX28" fmla="*/ 115723 w 8033654"/>
                <a:gd name="connsiteY28" fmla="*/ 3863519 h 7031915"/>
                <a:gd name="connsiteX29" fmla="*/ 115722 w 8033654"/>
                <a:gd name="connsiteY29" fmla="*/ 3863518 h 7031915"/>
                <a:gd name="connsiteX30" fmla="*/ 29470 w 8033654"/>
                <a:gd name="connsiteY30" fmla="*/ 3691014 h 7031915"/>
                <a:gd name="connsiteX31" fmla="*/ 11962 w 8033654"/>
                <a:gd name="connsiteY31" fmla="*/ 3634608 h 7031915"/>
                <a:gd name="connsiteX32" fmla="*/ 0 w 8033654"/>
                <a:gd name="connsiteY32" fmla="*/ 3515957 h 7031915"/>
                <a:gd name="connsiteX33" fmla="*/ 11962 w 8033654"/>
                <a:gd name="connsiteY33" fmla="*/ 3397306 h 7031915"/>
                <a:gd name="connsiteX34" fmla="*/ 29470 w 8033654"/>
                <a:gd name="connsiteY34" fmla="*/ 3340901 h 7031915"/>
                <a:gd name="connsiteX35" fmla="*/ 115722 w 8033654"/>
                <a:gd name="connsiteY35" fmla="*/ 3168396 h 7031915"/>
                <a:gd name="connsiteX36" fmla="*/ 115723 w 8033654"/>
                <a:gd name="connsiteY36" fmla="*/ 3168396 h 7031915"/>
                <a:gd name="connsiteX37" fmla="*/ 1508796 w 8033654"/>
                <a:gd name="connsiteY37" fmla="*/ 382255 h 7031915"/>
                <a:gd name="connsiteX38" fmla="*/ 1570174 w 8033654"/>
                <a:gd name="connsiteY38" fmla="*/ 259499 h 7031915"/>
                <a:gd name="connsiteX39" fmla="*/ 1642008 w 8033654"/>
                <a:gd name="connsiteY39" fmla="*/ 172435 h 7031915"/>
                <a:gd name="connsiteX40" fmla="*/ 1939656 w 8033654"/>
                <a:gd name="connsiteY40" fmla="*/ 11959 h 7031915"/>
                <a:gd name="connsiteX41" fmla="*/ 2058287 w 8033654"/>
                <a:gd name="connsiteY41" fmla="*/ 0 h 7031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033654" h="7031915">
                  <a:moveTo>
                    <a:pt x="2058287" y="0"/>
                  </a:moveTo>
                  <a:lnTo>
                    <a:pt x="2058326" y="0"/>
                  </a:lnTo>
                  <a:lnTo>
                    <a:pt x="5971699" y="0"/>
                  </a:lnTo>
                  <a:lnTo>
                    <a:pt x="5971700" y="0"/>
                  </a:lnTo>
                  <a:lnTo>
                    <a:pt x="5971740" y="0"/>
                  </a:lnTo>
                  <a:lnTo>
                    <a:pt x="6090371" y="11959"/>
                  </a:lnTo>
                  <a:cubicBezTo>
                    <a:pt x="6190975" y="32545"/>
                    <a:pt x="6282232" y="78792"/>
                    <a:pt x="6357004" y="143562"/>
                  </a:cubicBezTo>
                  <a:lnTo>
                    <a:pt x="6421756" y="209878"/>
                  </a:lnTo>
                  <a:lnTo>
                    <a:pt x="6426018" y="214243"/>
                  </a:lnTo>
                  <a:lnTo>
                    <a:pt x="7949332" y="3216682"/>
                  </a:lnTo>
                  <a:lnTo>
                    <a:pt x="7992299" y="3302616"/>
                  </a:lnTo>
                  <a:lnTo>
                    <a:pt x="8021693" y="3397306"/>
                  </a:lnTo>
                  <a:cubicBezTo>
                    <a:pt x="8029535" y="3435632"/>
                    <a:pt x="8033654" y="3475313"/>
                    <a:pt x="8033654" y="3515957"/>
                  </a:cubicBezTo>
                  <a:cubicBezTo>
                    <a:pt x="8033654" y="3556601"/>
                    <a:pt x="8029535" y="3596283"/>
                    <a:pt x="8021693" y="3634608"/>
                  </a:cubicBezTo>
                  <a:lnTo>
                    <a:pt x="7992299" y="3729298"/>
                  </a:lnTo>
                  <a:lnTo>
                    <a:pt x="7949332" y="3815232"/>
                  </a:lnTo>
                  <a:lnTo>
                    <a:pt x="6482456" y="6736229"/>
                  </a:lnTo>
                  <a:cubicBezTo>
                    <a:pt x="6399753" y="6880056"/>
                    <a:pt x="6258044" y="6985646"/>
                    <a:pt x="6090371" y="7019956"/>
                  </a:cubicBezTo>
                  <a:lnTo>
                    <a:pt x="5971740" y="7031915"/>
                  </a:lnTo>
                  <a:lnTo>
                    <a:pt x="5971700" y="7031915"/>
                  </a:lnTo>
                  <a:lnTo>
                    <a:pt x="2058326" y="7031915"/>
                  </a:lnTo>
                  <a:lnTo>
                    <a:pt x="2058326" y="7031915"/>
                  </a:lnTo>
                  <a:lnTo>
                    <a:pt x="2058286" y="7031915"/>
                  </a:lnTo>
                  <a:lnTo>
                    <a:pt x="1939655" y="7019956"/>
                  </a:lnTo>
                  <a:cubicBezTo>
                    <a:pt x="1824680" y="6996429"/>
                    <a:pt x="1721912" y="6939386"/>
                    <a:pt x="1642007" y="6859480"/>
                  </a:cubicBezTo>
                  <a:lnTo>
                    <a:pt x="1570173" y="6772417"/>
                  </a:lnTo>
                  <a:lnTo>
                    <a:pt x="1508795" y="6649661"/>
                  </a:lnTo>
                  <a:cubicBezTo>
                    <a:pt x="1508795" y="6649660"/>
                    <a:pt x="1508794" y="6649658"/>
                    <a:pt x="1508794" y="6649657"/>
                  </a:cubicBezTo>
                  <a:lnTo>
                    <a:pt x="115723" y="3863519"/>
                  </a:lnTo>
                  <a:lnTo>
                    <a:pt x="115722" y="3863518"/>
                  </a:lnTo>
                  <a:lnTo>
                    <a:pt x="29470" y="3691014"/>
                  </a:lnTo>
                  <a:lnTo>
                    <a:pt x="11962" y="3634608"/>
                  </a:lnTo>
                  <a:cubicBezTo>
                    <a:pt x="4119" y="3596283"/>
                    <a:pt x="0" y="3556601"/>
                    <a:pt x="0" y="3515957"/>
                  </a:cubicBezTo>
                  <a:cubicBezTo>
                    <a:pt x="0" y="3475313"/>
                    <a:pt x="4119" y="3435632"/>
                    <a:pt x="11962" y="3397306"/>
                  </a:cubicBezTo>
                  <a:lnTo>
                    <a:pt x="29470" y="3340901"/>
                  </a:lnTo>
                  <a:lnTo>
                    <a:pt x="115722" y="3168396"/>
                  </a:lnTo>
                  <a:lnTo>
                    <a:pt x="115723" y="3168396"/>
                  </a:lnTo>
                  <a:lnTo>
                    <a:pt x="1508796" y="382255"/>
                  </a:lnTo>
                  <a:lnTo>
                    <a:pt x="1570174" y="259499"/>
                  </a:lnTo>
                  <a:lnTo>
                    <a:pt x="1642008" y="172435"/>
                  </a:lnTo>
                  <a:cubicBezTo>
                    <a:pt x="1721913" y="92530"/>
                    <a:pt x="1824680" y="35486"/>
                    <a:pt x="1939656" y="11959"/>
                  </a:cubicBezTo>
                  <a:lnTo>
                    <a:pt x="2058287" y="0"/>
                  </a:lnTo>
                  <a:close/>
                </a:path>
              </a:pathLst>
            </a:custGeom>
            <a:noFill/>
            <a:ln w="76200">
              <a:solidFill>
                <a:schemeClr val="accent6"/>
              </a:solidFill>
            </a:ln>
            <a:effectLst>
              <a:outerShdw blurRad="368300" sx="102000" sy="102000" algn="ctr"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2" name="椭圆 39"/>
            <p:cNvSpPr/>
            <p:nvPr/>
          </p:nvSpPr>
          <p:spPr>
            <a:xfrm>
              <a:off x="4152082" y="2663584"/>
              <a:ext cx="676558" cy="670084"/>
            </a:xfrm>
            <a:custGeom>
              <a:avLst/>
              <a:gdLst>
                <a:gd name="connsiteX0" fmla="*/ 242094 w 331788"/>
                <a:gd name="connsiteY0" fmla="*/ 203585 h 328613"/>
                <a:gd name="connsiteX1" fmla="*/ 214264 w 331788"/>
                <a:gd name="connsiteY1" fmla="*/ 214264 h 328613"/>
                <a:gd name="connsiteX2" fmla="*/ 214264 w 331788"/>
                <a:gd name="connsiteY2" fmla="*/ 269924 h 328613"/>
                <a:gd name="connsiteX3" fmla="*/ 269924 w 331788"/>
                <a:gd name="connsiteY3" fmla="*/ 269924 h 328613"/>
                <a:gd name="connsiteX4" fmla="*/ 269924 w 331788"/>
                <a:gd name="connsiteY4" fmla="*/ 214264 h 328613"/>
                <a:gd name="connsiteX5" fmla="*/ 242094 w 331788"/>
                <a:gd name="connsiteY5" fmla="*/ 203585 h 328613"/>
                <a:gd name="connsiteX6" fmla="*/ 85725 w 331788"/>
                <a:gd name="connsiteY6" fmla="*/ 200752 h 328613"/>
                <a:gd name="connsiteX7" fmla="*/ 136525 w 331788"/>
                <a:gd name="connsiteY7" fmla="*/ 207698 h 328613"/>
                <a:gd name="connsiteX8" fmla="*/ 132667 w 331788"/>
                <a:gd name="connsiteY8" fmla="*/ 222250 h 328613"/>
                <a:gd name="connsiteX9" fmla="*/ 38783 w 331788"/>
                <a:gd name="connsiteY9" fmla="*/ 222250 h 328613"/>
                <a:gd name="connsiteX10" fmla="*/ 34925 w 331788"/>
                <a:gd name="connsiteY10" fmla="*/ 207698 h 328613"/>
                <a:gd name="connsiteX11" fmla="*/ 85725 w 331788"/>
                <a:gd name="connsiteY11" fmla="*/ 200752 h 328613"/>
                <a:gd name="connsiteX12" fmla="*/ 86038 w 331788"/>
                <a:gd name="connsiteY12" fmla="*/ 150283 h 328613"/>
                <a:gd name="connsiteX13" fmla="*/ 136525 w 331788"/>
                <a:gd name="connsiteY13" fmla="*/ 158221 h 328613"/>
                <a:gd name="connsiteX14" fmla="*/ 132678 w 331788"/>
                <a:gd name="connsiteY14" fmla="*/ 171450 h 328613"/>
                <a:gd name="connsiteX15" fmla="*/ 39076 w 331788"/>
                <a:gd name="connsiteY15" fmla="*/ 171450 h 328613"/>
                <a:gd name="connsiteX16" fmla="*/ 36512 w 331788"/>
                <a:gd name="connsiteY16" fmla="*/ 158221 h 328613"/>
                <a:gd name="connsiteX17" fmla="*/ 86038 w 331788"/>
                <a:gd name="connsiteY17" fmla="*/ 150283 h 328613"/>
                <a:gd name="connsiteX18" fmla="*/ 243681 w 331788"/>
                <a:gd name="connsiteY18" fmla="*/ 148724 h 328613"/>
                <a:gd name="connsiteX19" fmla="*/ 295275 w 331788"/>
                <a:gd name="connsiteY19" fmla="*/ 156745 h 328613"/>
                <a:gd name="connsiteX20" fmla="*/ 292663 w 331788"/>
                <a:gd name="connsiteY20" fmla="*/ 171450 h 328613"/>
                <a:gd name="connsiteX21" fmla="*/ 197312 w 331788"/>
                <a:gd name="connsiteY21" fmla="*/ 171450 h 328613"/>
                <a:gd name="connsiteX22" fmla="*/ 192087 w 331788"/>
                <a:gd name="connsiteY22" fmla="*/ 156745 h 328613"/>
                <a:gd name="connsiteX23" fmla="*/ 243681 w 331788"/>
                <a:gd name="connsiteY23" fmla="*/ 148724 h 328613"/>
                <a:gd name="connsiteX24" fmla="*/ 86038 w 331788"/>
                <a:gd name="connsiteY24" fmla="*/ 99483 h 328613"/>
                <a:gd name="connsiteX25" fmla="*/ 136525 w 331788"/>
                <a:gd name="connsiteY25" fmla="*/ 107421 h 328613"/>
                <a:gd name="connsiteX26" fmla="*/ 132678 w 331788"/>
                <a:gd name="connsiteY26" fmla="*/ 120650 h 328613"/>
                <a:gd name="connsiteX27" fmla="*/ 39076 w 331788"/>
                <a:gd name="connsiteY27" fmla="*/ 120650 h 328613"/>
                <a:gd name="connsiteX28" fmla="*/ 36512 w 331788"/>
                <a:gd name="connsiteY28" fmla="*/ 107421 h 328613"/>
                <a:gd name="connsiteX29" fmla="*/ 86038 w 331788"/>
                <a:gd name="connsiteY29" fmla="*/ 99483 h 328613"/>
                <a:gd name="connsiteX30" fmla="*/ 243681 w 331788"/>
                <a:gd name="connsiteY30" fmla="*/ 99152 h 328613"/>
                <a:gd name="connsiteX31" fmla="*/ 295275 w 331788"/>
                <a:gd name="connsiteY31" fmla="*/ 106098 h 328613"/>
                <a:gd name="connsiteX32" fmla="*/ 292663 w 331788"/>
                <a:gd name="connsiteY32" fmla="*/ 120650 h 328613"/>
                <a:gd name="connsiteX33" fmla="*/ 196006 w 331788"/>
                <a:gd name="connsiteY33" fmla="*/ 120650 h 328613"/>
                <a:gd name="connsiteX34" fmla="*/ 192087 w 331788"/>
                <a:gd name="connsiteY34" fmla="*/ 106098 h 328613"/>
                <a:gd name="connsiteX35" fmla="*/ 243681 w 331788"/>
                <a:gd name="connsiteY35" fmla="*/ 99152 h 328613"/>
                <a:gd name="connsiteX36" fmla="*/ 243681 w 331788"/>
                <a:gd name="connsiteY36" fmla="*/ 48711 h 328613"/>
                <a:gd name="connsiteX37" fmla="*/ 295275 w 331788"/>
                <a:gd name="connsiteY37" fmla="*/ 56732 h 328613"/>
                <a:gd name="connsiteX38" fmla="*/ 292663 w 331788"/>
                <a:gd name="connsiteY38" fmla="*/ 71437 h 328613"/>
                <a:gd name="connsiteX39" fmla="*/ 197312 w 331788"/>
                <a:gd name="connsiteY39" fmla="*/ 71437 h 328613"/>
                <a:gd name="connsiteX40" fmla="*/ 192087 w 331788"/>
                <a:gd name="connsiteY40" fmla="*/ 56732 h 328613"/>
                <a:gd name="connsiteX41" fmla="*/ 243681 w 331788"/>
                <a:gd name="connsiteY41" fmla="*/ 48711 h 328613"/>
                <a:gd name="connsiteX42" fmla="*/ 85725 w 331788"/>
                <a:gd name="connsiteY42" fmla="*/ 48683 h 328613"/>
                <a:gd name="connsiteX43" fmla="*/ 136525 w 331788"/>
                <a:gd name="connsiteY43" fmla="*/ 56621 h 328613"/>
                <a:gd name="connsiteX44" fmla="*/ 132667 w 331788"/>
                <a:gd name="connsiteY44" fmla="*/ 69850 h 328613"/>
                <a:gd name="connsiteX45" fmla="*/ 38783 w 331788"/>
                <a:gd name="connsiteY45" fmla="*/ 69850 h 328613"/>
                <a:gd name="connsiteX46" fmla="*/ 34925 w 331788"/>
                <a:gd name="connsiteY46" fmla="*/ 56621 h 328613"/>
                <a:gd name="connsiteX47" fmla="*/ 85725 w 331788"/>
                <a:gd name="connsiteY47" fmla="*/ 48683 h 328613"/>
                <a:gd name="connsiteX48" fmla="*/ 245779 w 331788"/>
                <a:gd name="connsiteY48" fmla="*/ 12700 h 328613"/>
                <a:gd name="connsiteX49" fmla="*/ 171450 w 331788"/>
                <a:gd name="connsiteY49" fmla="*/ 28215 h 328613"/>
                <a:gd name="connsiteX50" fmla="*/ 171450 w 331788"/>
                <a:gd name="connsiteY50" fmla="*/ 263525 h 328613"/>
                <a:gd name="connsiteX51" fmla="*/ 192314 w 331788"/>
                <a:gd name="connsiteY51" fmla="*/ 257061 h 328613"/>
                <a:gd name="connsiteX52" fmla="*/ 205355 w 331788"/>
                <a:gd name="connsiteY52" fmla="*/ 205344 h 328613"/>
                <a:gd name="connsiteX53" fmla="*/ 279684 w 331788"/>
                <a:gd name="connsiteY53" fmla="*/ 205344 h 328613"/>
                <a:gd name="connsiteX54" fmla="*/ 294028 w 331788"/>
                <a:gd name="connsiteY54" fmla="*/ 257061 h 328613"/>
                <a:gd name="connsiteX55" fmla="*/ 317500 w 331788"/>
                <a:gd name="connsiteY55" fmla="*/ 263525 h 328613"/>
                <a:gd name="connsiteX56" fmla="*/ 317500 w 331788"/>
                <a:gd name="connsiteY56" fmla="*/ 28215 h 328613"/>
                <a:gd name="connsiteX57" fmla="*/ 245779 w 331788"/>
                <a:gd name="connsiteY57" fmla="*/ 12700 h 328613"/>
                <a:gd name="connsiteX58" fmla="*/ 84931 w 331788"/>
                <a:gd name="connsiteY58" fmla="*/ 12700 h 328613"/>
                <a:gd name="connsiteX59" fmla="*/ 12700 w 331788"/>
                <a:gd name="connsiteY59" fmla="*/ 28215 h 328613"/>
                <a:gd name="connsiteX60" fmla="*/ 12700 w 331788"/>
                <a:gd name="connsiteY60" fmla="*/ 263525 h 328613"/>
                <a:gd name="connsiteX61" fmla="*/ 84931 w 331788"/>
                <a:gd name="connsiteY61" fmla="*/ 249303 h 328613"/>
                <a:gd name="connsiteX62" fmla="*/ 157163 w 331788"/>
                <a:gd name="connsiteY62" fmla="*/ 263525 h 328613"/>
                <a:gd name="connsiteX63" fmla="*/ 157163 w 331788"/>
                <a:gd name="connsiteY63" fmla="*/ 28215 h 328613"/>
                <a:gd name="connsiteX64" fmla="*/ 84931 w 331788"/>
                <a:gd name="connsiteY64" fmla="*/ 12700 h 328613"/>
                <a:gd name="connsiteX65" fmla="*/ 86835 w 331788"/>
                <a:gd name="connsiteY65" fmla="*/ 0 h 328613"/>
                <a:gd name="connsiteX66" fmla="*/ 165894 w 331788"/>
                <a:gd name="connsiteY66" fmla="*/ 15525 h 328613"/>
                <a:gd name="connsiteX67" fmla="*/ 244953 w 331788"/>
                <a:gd name="connsiteY67" fmla="*/ 0 h 328613"/>
                <a:gd name="connsiteX68" fmla="*/ 326604 w 331788"/>
                <a:gd name="connsiteY68" fmla="*/ 16819 h 328613"/>
                <a:gd name="connsiteX69" fmla="*/ 331788 w 331788"/>
                <a:gd name="connsiteY69" fmla="*/ 23288 h 328613"/>
                <a:gd name="connsiteX70" fmla="*/ 331788 w 331788"/>
                <a:gd name="connsiteY70" fmla="*/ 274276 h 328613"/>
                <a:gd name="connsiteX71" fmla="*/ 322716 w 331788"/>
                <a:gd name="connsiteY71" fmla="*/ 280744 h 328613"/>
                <a:gd name="connsiteX72" fmla="*/ 289019 w 331788"/>
                <a:gd name="connsiteY72" fmla="*/ 269101 h 328613"/>
                <a:gd name="connsiteX73" fmla="*/ 285130 w 331788"/>
                <a:gd name="connsiteY73" fmla="*/ 274276 h 328613"/>
                <a:gd name="connsiteX74" fmla="*/ 329196 w 331788"/>
                <a:gd name="connsiteY74" fmla="*/ 318263 h 328613"/>
                <a:gd name="connsiteX75" fmla="*/ 318828 w 331788"/>
                <a:gd name="connsiteY75" fmla="*/ 328613 h 328613"/>
                <a:gd name="connsiteX76" fmla="*/ 274762 w 331788"/>
                <a:gd name="connsiteY76" fmla="*/ 284626 h 328613"/>
                <a:gd name="connsiteX77" fmla="*/ 206072 w 331788"/>
                <a:gd name="connsiteY77" fmla="*/ 279451 h 328613"/>
                <a:gd name="connsiteX78" fmla="*/ 198295 w 331788"/>
                <a:gd name="connsiteY78" fmla="*/ 270394 h 328613"/>
                <a:gd name="connsiteX79" fmla="*/ 167190 w 331788"/>
                <a:gd name="connsiteY79" fmla="*/ 280744 h 328613"/>
                <a:gd name="connsiteX80" fmla="*/ 163302 w 331788"/>
                <a:gd name="connsiteY80" fmla="*/ 280744 h 328613"/>
                <a:gd name="connsiteX81" fmla="*/ 85539 w 331788"/>
                <a:gd name="connsiteY81" fmla="*/ 263926 h 328613"/>
                <a:gd name="connsiteX82" fmla="*/ 9072 w 331788"/>
                <a:gd name="connsiteY82" fmla="*/ 280744 h 328613"/>
                <a:gd name="connsiteX83" fmla="*/ 0 w 331788"/>
                <a:gd name="connsiteY83" fmla="*/ 274276 h 328613"/>
                <a:gd name="connsiteX84" fmla="*/ 0 w 331788"/>
                <a:gd name="connsiteY84" fmla="*/ 23288 h 328613"/>
                <a:gd name="connsiteX85" fmla="*/ 5184 w 331788"/>
                <a:gd name="connsiteY85" fmla="*/ 16819 h 328613"/>
                <a:gd name="connsiteX86" fmla="*/ 86835 w 331788"/>
                <a:gd name="connsiteY8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331788" h="328613">
                  <a:moveTo>
                    <a:pt x="242094" y="203585"/>
                  </a:moveTo>
                  <a:cubicBezTo>
                    <a:pt x="232062" y="203585"/>
                    <a:pt x="222031" y="207145"/>
                    <a:pt x="214264" y="214264"/>
                  </a:cubicBezTo>
                  <a:cubicBezTo>
                    <a:pt x="200025" y="229797"/>
                    <a:pt x="200025" y="254391"/>
                    <a:pt x="214264" y="269924"/>
                  </a:cubicBezTo>
                  <a:cubicBezTo>
                    <a:pt x="229797" y="284163"/>
                    <a:pt x="254391" y="284163"/>
                    <a:pt x="269924" y="269924"/>
                  </a:cubicBezTo>
                  <a:cubicBezTo>
                    <a:pt x="284163" y="254391"/>
                    <a:pt x="284163" y="229797"/>
                    <a:pt x="269924" y="214264"/>
                  </a:cubicBezTo>
                  <a:cubicBezTo>
                    <a:pt x="262158" y="207145"/>
                    <a:pt x="252126" y="203585"/>
                    <a:pt x="242094" y="203585"/>
                  </a:cubicBezTo>
                  <a:close/>
                  <a:moveTo>
                    <a:pt x="85725" y="200752"/>
                  </a:moveTo>
                  <a:cubicBezTo>
                    <a:pt x="102122" y="200752"/>
                    <a:pt x="118520" y="203067"/>
                    <a:pt x="136525" y="207698"/>
                  </a:cubicBezTo>
                  <a:cubicBezTo>
                    <a:pt x="136525" y="207698"/>
                    <a:pt x="136525" y="207698"/>
                    <a:pt x="132667" y="222250"/>
                  </a:cubicBezTo>
                  <a:cubicBezTo>
                    <a:pt x="99229" y="211667"/>
                    <a:pt x="72221" y="211667"/>
                    <a:pt x="38783" y="222250"/>
                  </a:cubicBezTo>
                  <a:cubicBezTo>
                    <a:pt x="38783" y="222250"/>
                    <a:pt x="38783" y="222250"/>
                    <a:pt x="34925" y="207698"/>
                  </a:cubicBezTo>
                  <a:cubicBezTo>
                    <a:pt x="52930" y="203067"/>
                    <a:pt x="69327" y="200752"/>
                    <a:pt x="85725" y="200752"/>
                  </a:cubicBezTo>
                  <a:close/>
                  <a:moveTo>
                    <a:pt x="86038" y="150283"/>
                  </a:moveTo>
                  <a:cubicBezTo>
                    <a:pt x="102226" y="150283"/>
                    <a:pt x="118574" y="152929"/>
                    <a:pt x="136525" y="158221"/>
                  </a:cubicBezTo>
                  <a:cubicBezTo>
                    <a:pt x="136525" y="158221"/>
                    <a:pt x="136525" y="158221"/>
                    <a:pt x="132678" y="171450"/>
                  </a:cubicBezTo>
                  <a:cubicBezTo>
                    <a:pt x="99341" y="162190"/>
                    <a:pt x="72414" y="162190"/>
                    <a:pt x="39076" y="171450"/>
                  </a:cubicBezTo>
                  <a:cubicBezTo>
                    <a:pt x="39076" y="171450"/>
                    <a:pt x="39076" y="171450"/>
                    <a:pt x="36512" y="158221"/>
                  </a:cubicBezTo>
                  <a:cubicBezTo>
                    <a:pt x="53822" y="152929"/>
                    <a:pt x="69850" y="150283"/>
                    <a:pt x="86038" y="150283"/>
                  </a:cubicBezTo>
                  <a:close/>
                  <a:moveTo>
                    <a:pt x="243681" y="148724"/>
                  </a:moveTo>
                  <a:cubicBezTo>
                    <a:pt x="260335" y="148724"/>
                    <a:pt x="276989" y="151398"/>
                    <a:pt x="295275" y="156745"/>
                  </a:cubicBezTo>
                  <a:cubicBezTo>
                    <a:pt x="295275" y="156745"/>
                    <a:pt x="295275" y="156745"/>
                    <a:pt x="292663" y="171450"/>
                  </a:cubicBezTo>
                  <a:cubicBezTo>
                    <a:pt x="257396" y="162092"/>
                    <a:pt x="231272" y="162092"/>
                    <a:pt x="197312" y="171450"/>
                  </a:cubicBezTo>
                  <a:cubicBezTo>
                    <a:pt x="197312" y="171450"/>
                    <a:pt x="197312" y="171450"/>
                    <a:pt x="192087" y="156745"/>
                  </a:cubicBezTo>
                  <a:cubicBezTo>
                    <a:pt x="210374" y="151398"/>
                    <a:pt x="227027" y="148724"/>
                    <a:pt x="243681" y="148724"/>
                  </a:cubicBezTo>
                  <a:close/>
                  <a:moveTo>
                    <a:pt x="86038" y="99483"/>
                  </a:moveTo>
                  <a:cubicBezTo>
                    <a:pt x="102226" y="99483"/>
                    <a:pt x="118574" y="102129"/>
                    <a:pt x="136525" y="107421"/>
                  </a:cubicBezTo>
                  <a:cubicBezTo>
                    <a:pt x="136525" y="107421"/>
                    <a:pt x="136525" y="107421"/>
                    <a:pt x="132678" y="120650"/>
                  </a:cubicBezTo>
                  <a:cubicBezTo>
                    <a:pt x="99341" y="111390"/>
                    <a:pt x="72414" y="111390"/>
                    <a:pt x="39076" y="120650"/>
                  </a:cubicBezTo>
                  <a:cubicBezTo>
                    <a:pt x="39076" y="120650"/>
                    <a:pt x="39076" y="120650"/>
                    <a:pt x="36512" y="107421"/>
                  </a:cubicBezTo>
                  <a:cubicBezTo>
                    <a:pt x="53822" y="102129"/>
                    <a:pt x="69850" y="99483"/>
                    <a:pt x="86038" y="99483"/>
                  </a:cubicBezTo>
                  <a:close/>
                  <a:moveTo>
                    <a:pt x="243681" y="99152"/>
                  </a:moveTo>
                  <a:cubicBezTo>
                    <a:pt x="260335" y="99152"/>
                    <a:pt x="276989" y="101467"/>
                    <a:pt x="295275" y="106098"/>
                  </a:cubicBezTo>
                  <a:cubicBezTo>
                    <a:pt x="295275" y="106098"/>
                    <a:pt x="295275" y="106098"/>
                    <a:pt x="292663" y="120650"/>
                  </a:cubicBezTo>
                  <a:cubicBezTo>
                    <a:pt x="257396" y="111390"/>
                    <a:pt x="231272" y="111390"/>
                    <a:pt x="196006" y="120650"/>
                  </a:cubicBezTo>
                  <a:cubicBezTo>
                    <a:pt x="196006" y="120650"/>
                    <a:pt x="196006" y="120650"/>
                    <a:pt x="192087" y="106098"/>
                  </a:cubicBezTo>
                  <a:cubicBezTo>
                    <a:pt x="210374" y="101467"/>
                    <a:pt x="227027" y="99152"/>
                    <a:pt x="243681" y="99152"/>
                  </a:cubicBezTo>
                  <a:close/>
                  <a:moveTo>
                    <a:pt x="243681" y="48711"/>
                  </a:moveTo>
                  <a:cubicBezTo>
                    <a:pt x="260335" y="48711"/>
                    <a:pt x="276989" y="51385"/>
                    <a:pt x="295275" y="56732"/>
                  </a:cubicBezTo>
                  <a:cubicBezTo>
                    <a:pt x="295275" y="56732"/>
                    <a:pt x="295275" y="56732"/>
                    <a:pt x="292663" y="71437"/>
                  </a:cubicBezTo>
                  <a:cubicBezTo>
                    <a:pt x="257396" y="60742"/>
                    <a:pt x="231272" y="60742"/>
                    <a:pt x="197312" y="71437"/>
                  </a:cubicBezTo>
                  <a:cubicBezTo>
                    <a:pt x="197312" y="71437"/>
                    <a:pt x="197312" y="71437"/>
                    <a:pt x="192087" y="56732"/>
                  </a:cubicBezTo>
                  <a:cubicBezTo>
                    <a:pt x="210374" y="51385"/>
                    <a:pt x="227027" y="48711"/>
                    <a:pt x="243681" y="48711"/>
                  </a:cubicBezTo>
                  <a:close/>
                  <a:moveTo>
                    <a:pt x="85725" y="48683"/>
                  </a:moveTo>
                  <a:cubicBezTo>
                    <a:pt x="102122" y="48683"/>
                    <a:pt x="118520" y="51329"/>
                    <a:pt x="136525" y="56621"/>
                  </a:cubicBezTo>
                  <a:cubicBezTo>
                    <a:pt x="136525" y="56621"/>
                    <a:pt x="136525" y="56621"/>
                    <a:pt x="132667" y="69850"/>
                  </a:cubicBezTo>
                  <a:cubicBezTo>
                    <a:pt x="99229" y="60590"/>
                    <a:pt x="72221" y="60590"/>
                    <a:pt x="38783" y="69850"/>
                  </a:cubicBezTo>
                  <a:lnTo>
                    <a:pt x="34925" y="56621"/>
                  </a:lnTo>
                  <a:cubicBezTo>
                    <a:pt x="52930" y="51329"/>
                    <a:pt x="69327" y="48683"/>
                    <a:pt x="85725" y="48683"/>
                  </a:cubicBezTo>
                  <a:close/>
                  <a:moveTo>
                    <a:pt x="245779" y="12700"/>
                  </a:moveTo>
                  <a:cubicBezTo>
                    <a:pt x="224915" y="12700"/>
                    <a:pt x="201443" y="16579"/>
                    <a:pt x="171450" y="28215"/>
                  </a:cubicBezTo>
                  <a:cubicBezTo>
                    <a:pt x="171450" y="28215"/>
                    <a:pt x="171450" y="28215"/>
                    <a:pt x="171450" y="263525"/>
                  </a:cubicBezTo>
                  <a:cubicBezTo>
                    <a:pt x="176666" y="262232"/>
                    <a:pt x="185794" y="259646"/>
                    <a:pt x="192314" y="257061"/>
                  </a:cubicBezTo>
                  <a:cubicBezTo>
                    <a:pt x="185794" y="238960"/>
                    <a:pt x="191010" y="219566"/>
                    <a:pt x="205355" y="205344"/>
                  </a:cubicBezTo>
                  <a:cubicBezTo>
                    <a:pt x="226219" y="184657"/>
                    <a:pt x="258819" y="184657"/>
                    <a:pt x="279684" y="205344"/>
                  </a:cubicBezTo>
                  <a:cubicBezTo>
                    <a:pt x="294028" y="218273"/>
                    <a:pt x="299244" y="238960"/>
                    <a:pt x="294028" y="257061"/>
                  </a:cubicBezTo>
                  <a:cubicBezTo>
                    <a:pt x="301852" y="258353"/>
                    <a:pt x="312284" y="262232"/>
                    <a:pt x="317500" y="263525"/>
                  </a:cubicBezTo>
                  <a:lnTo>
                    <a:pt x="317500" y="28215"/>
                  </a:lnTo>
                  <a:cubicBezTo>
                    <a:pt x="288812" y="17872"/>
                    <a:pt x="266643" y="12700"/>
                    <a:pt x="245779" y="12700"/>
                  </a:cubicBezTo>
                  <a:close/>
                  <a:moveTo>
                    <a:pt x="84931" y="12700"/>
                  </a:moveTo>
                  <a:cubicBezTo>
                    <a:pt x="63004" y="12700"/>
                    <a:pt x="42366" y="17872"/>
                    <a:pt x="12700" y="28215"/>
                  </a:cubicBezTo>
                  <a:cubicBezTo>
                    <a:pt x="12700" y="28215"/>
                    <a:pt x="12700" y="28215"/>
                    <a:pt x="12700" y="263525"/>
                  </a:cubicBezTo>
                  <a:cubicBezTo>
                    <a:pt x="41077" y="254475"/>
                    <a:pt x="63004" y="249303"/>
                    <a:pt x="84931" y="249303"/>
                  </a:cubicBezTo>
                  <a:cubicBezTo>
                    <a:pt x="106859" y="249303"/>
                    <a:pt x="128786" y="254475"/>
                    <a:pt x="157163" y="263525"/>
                  </a:cubicBezTo>
                  <a:lnTo>
                    <a:pt x="157163" y="28215"/>
                  </a:lnTo>
                  <a:cubicBezTo>
                    <a:pt x="128786" y="17872"/>
                    <a:pt x="106859" y="12700"/>
                    <a:pt x="84931" y="12700"/>
                  </a:cubicBezTo>
                  <a:close/>
                  <a:moveTo>
                    <a:pt x="86835" y="0"/>
                  </a:moveTo>
                  <a:cubicBezTo>
                    <a:pt x="110164" y="0"/>
                    <a:pt x="133493" y="5175"/>
                    <a:pt x="165894" y="15525"/>
                  </a:cubicBezTo>
                  <a:cubicBezTo>
                    <a:pt x="198295" y="5175"/>
                    <a:pt x="221624" y="0"/>
                    <a:pt x="244953" y="0"/>
                  </a:cubicBezTo>
                  <a:cubicBezTo>
                    <a:pt x="269578" y="0"/>
                    <a:pt x="294203" y="5175"/>
                    <a:pt x="326604" y="16819"/>
                  </a:cubicBezTo>
                  <a:cubicBezTo>
                    <a:pt x="329196" y="18113"/>
                    <a:pt x="331788" y="20700"/>
                    <a:pt x="331788" y="23288"/>
                  </a:cubicBezTo>
                  <a:cubicBezTo>
                    <a:pt x="331788" y="23288"/>
                    <a:pt x="331788" y="23288"/>
                    <a:pt x="331788" y="274276"/>
                  </a:cubicBezTo>
                  <a:cubicBezTo>
                    <a:pt x="331788" y="280744"/>
                    <a:pt x="325308" y="280744"/>
                    <a:pt x="322716" y="280744"/>
                  </a:cubicBezTo>
                  <a:cubicBezTo>
                    <a:pt x="313643" y="276863"/>
                    <a:pt x="299387" y="272982"/>
                    <a:pt x="289019" y="269101"/>
                  </a:cubicBezTo>
                  <a:cubicBezTo>
                    <a:pt x="287723" y="271688"/>
                    <a:pt x="286427" y="272982"/>
                    <a:pt x="285130" y="274276"/>
                  </a:cubicBezTo>
                  <a:cubicBezTo>
                    <a:pt x="285130" y="274276"/>
                    <a:pt x="285130" y="274276"/>
                    <a:pt x="329196" y="318263"/>
                  </a:cubicBezTo>
                  <a:cubicBezTo>
                    <a:pt x="329196" y="318263"/>
                    <a:pt x="329196" y="318263"/>
                    <a:pt x="318828" y="328613"/>
                  </a:cubicBezTo>
                  <a:cubicBezTo>
                    <a:pt x="318828" y="328613"/>
                    <a:pt x="318828" y="328613"/>
                    <a:pt x="274762" y="284626"/>
                  </a:cubicBezTo>
                  <a:cubicBezTo>
                    <a:pt x="254025" y="300151"/>
                    <a:pt x="224216" y="298857"/>
                    <a:pt x="206072" y="279451"/>
                  </a:cubicBezTo>
                  <a:cubicBezTo>
                    <a:pt x="202183" y="276863"/>
                    <a:pt x="200887" y="274276"/>
                    <a:pt x="198295" y="270394"/>
                  </a:cubicBezTo>
                  <a:cubicBezTo>
                    <a:pt x="189223" y="272982"/>
                    <a:pt x="174966" y="278157"/>
                    <a:pt x="167190" y="280744"/>
                  </a:cubicBezTo>
                  <a:cubicBezTo>
                    <a:pt x="165894" y="280744"/>
                    <a:pt x="164598" y="280744"/>
                    <a:pt x="163302" y="280744"/>
                  </a:cubicBezTo>
                  <a:cubicBezTo>
                    <a:pt x="130901" y="269101"/>
                    <a:pt x="108868" y="263926"/>
                    <a:pt x="85539" y="263926"/>
                  </a:cubicBezTo>
                  <a:cubicBezTo>
                    <a:pt x="63506" y="263926"/>
                    <a:pt x="40177" y="269101"/>
                    <a:pt x="9072" y="280744"/>
                  </a:cubicBezTo>
                  <a:cubicBezTo>
                    <a:pt x="6480" y="280744"/>
                    <a:pt x="0" y="280744"/>
                    <a:pt x="0" y="274276"/>
                  </a:cubicBezTo>
                  <a:cubicBezTo>
                    <a:pt x="0" y="274276"/>
                    <a:pt x="0" y="274276"/>
                    <a:pt x="0" y="23288"/>
                  </a:cubicBezTo>
                  <a:cubicBezTo>
                    <a:pt x="0" y="20700"/>
                    <a:pt x="2592" y="18113"/>
                    <a:pt x="5184" y="16819"/>
                  </a:cubicBezTo>
                  <a:cubicBezTo>
                    <a:pt x="37585" y="5175"/>
                    <a:pt x="62210" y="0"/>
                    <a:pt x="86835"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3318120274"/>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1000" fill="hold"/>
                                        <p:tgtEl>
                                          <p:spTgt spid="17"/>
                                        </p:tgtEl>
                                        <p:attrNameLst>
                                          <p:attrName>ppt_x</p:attrName>
                                        </p:attrNameLst>
                                      </p:cBhvr>
                                      <p:tavLst>
                                        <p:tav tm="0">
                                          <p:val>
                                            <p:strVal val="1+#ppt_w/2"/>
                                          </p:val>
                                        </p:tav>
                                        <p:tav tm="100000">
                                          <p:val>
                                            <p:strVal val="#ppt_x"/>
                                          </p:val>
                                        </p:tav>
                                      </p:tavLst>
                                    </p:anim>
                                    <p:anim calcmode="lin" valueType="num">
                                      <p:cBhvr additive="base">
                                        <p:cTn id="8" dur="10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1000" fill="hold"/>
                                        <p:tgtEl>
                                          <p:spTgt spid="46"/>
                                        </p:tgtEl>
                                        <p:attrNameLst>
                                          <p:attrName>ppt_x</p:attrName>
                                        </p:attrNameLst>
                                      </p:cBhvr>
                                      <p:tavLst>
                                        <p:tav tm="0">
                                          <p:val>
                                            <p:strVal val="0-#ppt_w/2"/>
                                          </p:val>
                                        </p:tav>
                                        <p:tav tm="100000">
                                          <p:val>
                                            <p:strVal val="#ppt_x"/>
                                          </p:val>
                                        </p:tav>
                                      </p:tavLst>
                                    </p:anim>
                                    <p:anim calcmode="lin" valueType="num">
                                      <p:cBhvr additive="base">
                                        <p:cTn id="12" dur="1000" fill="hold"/>
                                        <p:tgtEl>
                                          <p:spTgt spid="46"/>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47"/>
                                        </p:tgtEl>
                                        <p:attrNameLst>
                                          <p:attrName>style.visibility</p:attrName>
                                        </p:attrNameLst>
                                      </p:cBhvr>
                                      <p:to>
                                        <p:strVal val="visible"/>
                                      </p:to>
                                    </p:set>
                                    <p:anim calcmode="lin" valueType="num">
                                      <p:cBhvr additive="base">
                                        <p:cTn id="15" dur="1000" fill="hold"/>
                                        <p:tgtEl>
                                          <p:spTgt spid="47"/>
                                        </p:tgtEl>
                                        <p:attrNameLst>
                                          <p:attrName>ppt_x</p:attrName>
                                        </p:attrNameLst>
                                      </p:cBhvr>
                                      <p:tavLst>
                                        <p:tav tm="0">
                                          <p:val>
                                            <p:strVal val="1+#ppt_w/2"/>
                                          </p:val>
                                        </p:tav>
                                        <p:tav tm="100000">
                                          <p:val>
                                            <p:strVal val="#ppt_x"/>
                                          </p:val>
                                        </p:tav>
                                      </p:tavLst>
                                    </p:anim>
                                    <p:anim calcmode="lin" valueType="num">
                                      <p:cBhvr additive="base">
                                        <p:cTn id="16" dur="1000" fill="hold"/>
                                        <p:tgtEl>
                                          <p:spTgt spid="47"/>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48"/>
                                        </p:tgtEl>
                                        <p:attrNameLst>
                                          <p:attrName>style.visibility</p:attrName>
                                        </p:attrNameLst>
                                      </p:cBhvr>
                                      <p:to>
                                        <p:strVal val="visible"/>
                                      </p:to>
                                    </p:set>
                                    <p:anim calcmode="lin" valueType="num">
                                      <p:cBhvr additive="base">
                                        <p:cTn id="19" dur="1000" fill="hold"/>
                                        <p:tgtEl>
                                          <p:spTgt spid="48"/>
                                        </p:tgtEl>
                                        <p:attrNameLst>
                                          <p:attrName>ppt_x</p:attrName>
                                        </p:attrNameLst>
                                      </p:cBhvr>
                                      <p:tavLst>
                                        <p:tav tm="0">
                                          <p:val>
                                            <p:strVal val="0-#ppt_w/2"/>
                                          </p:val>
                                        </p:tav>
                                        <p:tav tm="100000">
                                          <p:val>
                                            <p:strVal val="#ppt_x"/>
                                          </p:val>
                                        </p:tav>
                                      </p:tavLst>
                                    </p:anim>
                                    <p:anim calcmode="lin" valueType="num">
                                      <p:cBhvr additive="base">
                                        <p:cTn id="20" dur="1000" fill="hold"/>
                                        <p:tgtEl>
                                          <p:spTgt spid="48"/>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49"/>
                                        </p:tgtEl>
                                        <p:attrNameLst>
                                          <p:attrName>style.visibility</p:attrName>
                                        </p:attrNameLst>
                                      </p:cBhvr>
                                      <p:to>
                                        <p:strVal val="visible"/>
                                      </p:to>
                                    </p:set>
                                    <p:anim calcmode="lin" valueType="num">
                                      <p:cBhvr additive="base">
                                        <p:cTn id="23" dur="1000" fill="hold"/>
                                        <p:tgtEl>
                                          <p:spTgt spid="49"/>
                                        </p:tgtEl>
                                        <p:attrNameLst>
                                          <p:attrName>ppt_x</p:attrName>
                                        </p:attrNameLst>
                                      </p:cBhvr>
                                      <p:tavLst>
                                        <p:tav tm="0">
                                          <p:val>
                                            <p:strVal val="1+#ppt_w/2"/>
                                          </p:val>
                                        </p:tav>
                                        <p:tav tm="100000">
                                          <p:val>
                                            <p:strVal val="#ppt_x"/>
                                          </p:val>
                                        </p:tav>
                                      </p:tavLst>
                                    </p:anim>
                                    <p:anim calcmode="lin" valueType="num">
                                      <p:cBhvr additive="base">
                                        <p:cTn id="24" dur="1000" fill="hold"/>
                                        <p:tgtEl>
                                          <p:spTgt spid="49"/>
                                        </p:tgtEl>
                                        <p:attrNameLst>
                                          <p:attrName>ppt_y</p:attrName>
                                        </p:attrNameLst>
                                      </p:cBhvr>
                                      <p:tavLst>
                                        <p:tav tm="0">
                                          <p:val>
                                            <p:strVal val="#ppt_y"/>
                                          </p:val>
                                        </p:tav>
                                        <p:tav tm="100000">
                                          <p:val>
                                            <p:strVal val="#ppt_y"/>
                                          </p:val>
                                        </p:tav>
                                      </p:tavLst>
                                    </p:anim>
                                  </p:childTnLst>
                                </p:cTn>
                              </p:par>
                            </p:childTnLst>
                          </p:cTn>
                        </p:par>
                        <p:par>
                          <p:cTn id="25" fill="hold">
                            <p:stCondLst>
                              <p:cond delay="1000"/>
                            </p:stCondLst>
                            <p:childTnLst>
                              <p:par>
                                <p:cTn id="26" presetID="12" presetClass="entr" presetSubtype="4" fill="hold" nodeType="afterEffect">
                                  <p:stCondLst>
                                    <p:cond delay="0"/>
                                  </p:stCondLst>
                                  <p:childTnLst>
                                    <p:set>
                                      <p:cBhvr>
                                        <p:cTn id="27" dur="1" fill="hold">
                                          <p:stCondLst>
                                            <p:cond delay="0"/>
                                          </p:stCondLst>
                                        </p:cTn>
                                        <p:tgtEl>
                                          <p:spTgt spid="50"/>
                                        </p:tgtEl>
                                        <p:attrNameLst>
                                          <p:attrName>style.visibility</p:attrName>
                                        </p:attrNameLst>
                                      </p:cBhvr>
                                      <p:to>
                                        <p:strVal val="visible"/>
                                      </p:to>
                                    </p:set>
                                    <p:anim calcmode="lin" valueType="num">
                                      <p:cBhvr additive="base">
                                        <p:cTn id="28" dur="500"/>
                                        <p:tgtEl>
                                          <p:spTgt spid="50"/>
                                        </p:tgtEl>
                                        <p:attrNameLst>
                                          <p:attrName>ppt_y</p:attrName>
                                        </p:attrNameLst>
                                      </p:cBhvr>
                                      <p:tavLst>
                                        <p:tav tm="0">
                                          <p:val>
                                            <p:strVal val="#ppt_y+#ppt_h*1.125000"/>
                                          </p:val>
                                        </p:tav>
                                        <p:tav tm="100000">
                                          <p:val>
                                            <p:strVal val="#ppt_y"/>
                                          </p:val>
                                        </p:tav>
                                      </p:tavLst>
                                    </p:anim>
                                    <p:animEffect transition="in" filter="wipe(up)">
                                      <p:cBhvr>
                                        <p:cTn id="29" dur="500"/>
                                        <p:tgtEl>
                                          <p:spTgt spid="50"/>
                                        </p:tgtEl>
                                      </p:cBhvr>
                                    </p:animEffect>
                                  </p:childTnLst>
                                </p:cTn>
                              </p:par>
                              <p:par>
                                <p:cTn id="30" presetID="12" presetClass="entr" presetSubtype="1" fill="hold" nodeType="withEffect">
                                  <p:stCondLst>
                                    <p:cond delay="250"/>
                                  </p:stCondLst>
                                  <p:childTnLst>
                                    <p:set>
                                      <p:cBhvr>
                                        <p:cTn id="31" dur="1" fill="hold">
                                          <p:stCondLst>
                                            <p:cond delay="0"/>
                                          </p:stCondLst>
                                        </p:cTn>
                                        <p:tgtEl>
                                          <p:spTgt spid="51"/>
                                        </p:tgtEl>
                                        <p:attrNameLst>
                                          <p:attrName>style.visibility</p:attrName>
                                        </p:attrNameLst>
                                      </p:cBhvr>
                                      <p:to>
                                        <p:strVal val="visible"/>
                                      </p:to>
                                    </p:set>
                                    <p:anim calcmode="lin" valueType="num">
                                      <p:cBhvr additive="base">
                                        <p:cTn id="32" dur="500"/>
                                        <p:tgtEl>
                                          <p:spTgt spid="51"/>
                                        </p:tgtEl>
                                        <p:attrNameLst>
                                          <p:attrName>ppt_y</p:attrName>
                                        </p:attrNameLst>
                                      </p:cBhvr>
                                      <p:tavLst>
                                        <p:tav tm="0">
                                          <p:val>
                                            <p:strVal val="#ppt_y-#ppt_h*1.125000"/>
                                          </p:val>
                                        </p:tav>
                                        <p:tav tm="100000">
                                          <p:val>
                                            <p:strVal val="#ppt_y"/>
                                          </p:val>
                                        </p:tav>
                                      </p:tavLst>
                                    </p:anim>
                                    <p:animEffect transition="in" filter="wipe(down)">
                                      <p:cBhvr>
                                        <p:cTn id="33" dur="500"/>
                                        <p:tgtEl>
                                          <p:spTgt spid="51"/>
                                        </p:tgtEl>
                                      </p:cBhvr>
                                    </p:animEffect>
                                  </p:childTnLst>
                                </p:cTn>
                              </p:par>
                              <p:par>
                                <p:cTn id="34" presetID="12" presetClass="entr" presetSubtype="4" fill="hold" nodeType="withEffect">
                                  <p:stCondLst>
                                    <p:cond delay="500"/>
                                  </p:stCondLst>
                                  <p:childTnLst>
                                    <p:set>
                                      <p:cBhvr>
                                        <p:cTn id="35" dur="1" fill="hold">
                                          <p:stCondLst>
                                            <p:cond delay="0"/>
                                          </p:stCondLst>
                                        </p:cTn>
                                        <p:tgtEl>
                                          <p:spTgt spid="52"/>
                                        </p:tgtEl>
                                        <p:attrNameLst>
                                          <p:attrName>style.visibility</p:attrName>
                                        </p:attrNameLst>
                                      </p:cBhvr>
                                      <p:to>
                                        <p:strVal val="visible"/>
                                      </p:to>
                                    </p:set>
                                    <p:anim calcmode="lin" valueType="num">
                                      <p:cBhvr additive="base">
                                        <p:cTn id="36" dur="500"/>
                                        <p:tgtEl>
                                          <p:spTgt spid="52"/>
                                        </p:tgtEl>
                                        <p:attrNameLst>
                                          <p:attrName>ppt_y</p:attrName>
                                        </p:attrNameLst>
                                      </p:cBhvr>
                                      <p:tavLst>
                                        <p:tav tm="0">
                                          <p:val>
                                            <p:strVal val="#ppt_y+#ppt_h*1.125000"/>
                                          </p:val>
                                        </p:tav>
                                        <p:tav tm="100000">
                                          <p:val>
                                            <p:strVal val="#ppt_y"/>
                                          </p:val>
                                        </p:tav>
                                      </p:tavLst>
                                    </p:anim>
                                    <p:animEffect transition="in" filter="wipe(up)">
                                      <p:cBhvr>
                                        <p:cTn id="37" dur="500"/>
                                        <p:tgtEl>
                                          <p:spTgt spid="52"/>
                                        </p:tgtEl>
                                      </p:cBhvr>
                                    </p:animEffect>
                                  </p:childTnLst>
                                </p:cTn>
                              </p:par>
                              <p:par>
                                <p:cTn id="38" presetID="12" presetClass="entr" presetSubtype="1" fill="hold" nodeType="withEffect">
                                  <p:stCondLst>
                                    <p:cond delay="750"/>
                                  </p:stCondLst>
                                  <p:childTnLst>
                                    <p:set>
                                      <p:cBhvr>
                                        <p:cTn id="39" dur="1" fill="hold">
                                          <p:stCondLst>
                                            <p:cond delay="0"/>
                                          </p:stCondLst>
                                        </p:cTn>
                                        <p:tgtEl>
                                          <p:spTgt spid="53"/>
                                        </p:tgtEl>
                                        <p:attrNameLst>
                                          <p:attrName>style.visibility</p:attrName>
                                        </p:attrNameLst>
                                      </p:cBhvr>
                                      <p:to>
                                        <p:strVal val="visible"/>
                                      </p:to>
                                    </p:set>
                                    <p:anim calcmode="lin" valueType="num">
                                      <p:cBhvr additive="base">
                                        <p:cTn id="40" dur="500"/>
                                        <p:tgtEl>
                                          <p:spTgt spid="53"/>
                                        </p:tgtEl>
                                        <p:attrNameLst>
                                          <p:attrName>ppt_y</p:attrName>
                                        </p:attrNameLst>
                                      </p:cBhvr>
                                      <p:tavLst>
                                        <p:tav tm="0">
                                          <p:val>
                                            <p:strVal val="#ppt_y-#ppt_h*1.125000"/>
                                          </p:val>
                                        </p:tav>
                                        <p:tav tm="100000">
                                          <p:val>
                                            <p:strVal val="#ppt_y"/>
                                          </p:val>
                                        </p:tav>
                                      </p:tavLst>
                                    </p:anim>
                                    <p:animEffect transition="in" filter="wipe(down)">
                                      <p:cBhvr>
                                        <p:cTn id="41" dur="500"/>
                                        <p:tgtEl>
                                          <p:spTgt spid="53"/>
                                        </p:tgtEl>
                                      </p:cBhvr>
                                    </p:animEffect>
                                  </p:childTnLst>
                                </p:cTn>
                              </p:par>
                              <p:par>
                                <p:cTn id="42" presetID="12" presetClass="entr" presetSubtype="4" fill="hold" nodeType="withEffect">
                                  <p:stCondLst>
                                    <p:cond delay="1000"/>
                                  </p:stCondLst>
                                  <p:childTnLst>
                                    <p:set>
                                      <p:cBhvr>
                                        <p:cTn id="43" dur="1" fill="hold">
                                          <p:stCondLst>
                                            <p:cond delay="0"/>
                                          </p:stCondLst>
                                        </p:cTn>
                                        <p:tgtEl>
                                          <p:spTgt spid="54"/>
                                        </p:tgtEl>
                                        <p:attrNameLst>
                                          <p:attrName>style.visibility</p:attrName>
                                        </p:attrNameLst>
                                      </p:cBhvr>
                                      <p:to>
                                        <p:strVal val="visible"/>
                                      </p:to>
                                    </p:set>
                                    <p:anim calcmode="lin" valueType="num">
                                      <p:cBhvr additive="base">
                                        <p:cTn id="44" dur="500"/>
                                        <p:tgtEl>
                                          <p:spTgt spid="54"/>
                                        </p:tgtEl>
                                        <p:attrNameLst>
                                          <p:attrName>ppt_y</p:attrName>
                                        </p:attrNameLst>
                                      </p:cBhvr>
                                      <p:tavLst>
                                        <p:tav tm="0">
                                          <p:val>
                                            <p:strVal val="#ppt_y+#ppt_h*1.125000"/>
                                          </p:val>
                                        </p:tav>
                                        <p:tav tm="100000">
                                          <p:val>
                                            <p:strVal val="#ppt_y"/>
                                          </p:val>
                                        </p:tav>
                                      </p:tavLst>
                                    </p:anim>
                                    <p:animEffect transition="in" filter="wipe(up)">
                                      <p:cBhvr>
                                        <p:cTn id="45"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1261417" y="0"/>
            <a:ext cx="813043"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a:ln>
                  <a:noFill/>
                </a:ln>
                <a:solidFill>
                  <a:srgbClr val="FFFFFF"/>
                </a:solidFill>
                <a:effectLst/>
                <a:uLnTx/>
                <a:uFillTx/>
                <a:latin typeface="Arial"/>
                <a:ea typeface="微软雅黑"/>
                <a:cs typeface="+mn-cs"/>
              </a:rPr>
              <a:t>01</a:t>
            </a:r>
            <a:endParaRPr kumimoji="0" lang="zh-CN" altLang="en-US" sz="4400" b="1" i="0" u="none" strike="noStrike" kern="1200" cap="none" spc="0" normalizeH="0" baseline="0" noProof="0" dirty="0">
              <a:ln>
                <a:noFill/>
              </a:ln>
              <a:solidFill>
                <a:srgbClr val="FFFFFF"/>
              </a:solidFill>
              <a:effectLst/>
              <a:uLnTx/>
              <a:uFillTx/>
              <a:latin typeface="Arial"/>
              <a:ea typeface="微软雅黑"/>
              <a:cs typeface="+mn-cs"/>
            </a:endParaRPr>
          </a:p>
        </p:txBody>
      </p:sp>
      <p:sp>
        <p:nvSpPr>
          <p:cNvPr id="16" name="文本框 15"/>
          <p:cNvSpPr txBox="1"/>
          <p:nvPr/>
        </p:nvSpPr>
        <p:spPr>
          <a:xfrm>
            <a:off x="3483919" y="304277"/>
            <a:ext cx="3467616" cy="584775"/>
          </a:xfrm>
          <a:prstGeom prst="rect">
            <a:avLst/>
          </a:prstGeom>
          <a:noFill/>
        </p:spPr>
        <p:txBody>
          <a:bodyPr wrap="none" rtlCol="0">
            <a:spAutoFit/>
            <a:scene3d>
              <a:camera prst="orthographicFront"/>
              <a:lightRig rig="threePt" dir="t"/>
            </a:scene3d>
            <a:sp3d contourW="6350">
              <a:contourClr>
                <a:schemeClr val="bg1"/>
              </a:contourClr>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778495">
                    <a:lumMod val="50000"/>
                  </a:srgbClr>
                </a:solidFill>
                <a:effectLst/>
                <a:uLnTx/>
                <a:uFillTx/>
                <a:latin typeface="Arial"/>
                <a:ea typeface="微软雅黑"/>
                <a:cs typeface="+mn-cs"/>
              </a:rPr>
              <a:t>标题文字添加此处</a:t>
            </a:r>
          </a:p>
        </p:txBody>
      </p:sp>
      <p:sp>
        <p:nvSpPr>
          <p:cNvPr id="18" name="矩形 17"/>
          <p:cNvSpPr/>
          <p:nvPr/>
        </p:nvSpPr>
        <p:spPr>
          <a:xfrm>
            <a:off x="3483919" y="845510"/>
            <a:ext cx="3715167"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000000">
                    <a:lumMod val="50000"/>
                    <a:lumOff val="50000"/>
                  </a:srgbClr>
                </a:solidFill>
                <a:effectLst/>
                <a:uLnTx/>
                <a:uFillTx/>
                <a:latin typeface="Arial"/>
                <a:ea typeface="等线" panose="02010600030101010101" pitchFamily="2" charset="-122"/>
                <a:cs typeface="+mn-cs"/>
              </a:rPr>
              <a:t>THIS TEMPLATE DESIGNED FOR FEI ER SHE JI</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等线" panose="02010600030101010101" pitchFamily="2" charset="-122"/>
              <a:cs typeface="+mn-cs"/>
            </a:endParaRPr>
          </a:p>
        </p:txBody>
      </p:sp>
      <p:grpSp>
        <p:nvGrpSpPr>
          <p:cNvPr id="12" name="组合 11"/>
          <p:cNvGrpSpPr/>
          <p:nvPr/>
        </p:nvGrpSpPr>
        <p:grpSpPr>
          <a:xfrm>
            <a:off x="1978257" y="2728857"/>
            <a:ext cx="8250432" cy="2377720"/>
            <a:chOff x="1314439" y="2072921"/>
            <a:chExt cx="9578068" cy="2760336"/>
          </a:xfrm>
        </p:grpSpPr>
        <p:grpSp>
          <p:nvGrpSpPr>
            <p:cNvPr id="9" name="组合 8"/>
            <p:cNvGrpSpPr/>
            <p:nvPr/>
          </p:nvGrpSpPr>
          <p:grpSpPr>
            <a:xfrm>
              <a:off x="1314439" y="4140778"/>
              <a:ext cx="2390675" cy="692479"/>
              <a:chOff x="1378857" y="3771092"/>
              <a:chExt cx="2105062" cy="568679"/>
            </a:xfrm>
          </p:grpSpPr>
          <p:cxnSp>
            <p:nvCxnSpPr>
              <p:cNvPr id="3" name="直接连接符 2"/>
              <p:cNvCxnSpPr>
                <a:cxnSpLocks/>
              </p:cNvCxnSpPr>
              <p:nvPr/>
            </p:nvCxnSpPr>
            <p:spPr>
              <a:xfrm flipV="1">
                <a:off x="1378857" y="3771092"/>
                <a:ext cx="957943" cy="568679"/>
              </a:xfrm>
              <a:prstGeom prst="line">
                <a:avLst/>
              </a:prstGeom>
              <a:ln w="57150" cap="rnd">
                <a:solidFill>
                  <a:schemeClr val="accent6"/>
                </a:solidFill>
                <a:round/>
              </a:ln>
            </p:spPr>
            <p:style>
              <a:lnRef idx="1">
                <a:schemeClr val="accent1"/>
              </a:lnRef>
              <a:fillRef idx="0">
                <a:schemeClr val="accent1"/>
              </a:fillRef>
              <a:effectRef idx="0">
                <a:schemeClr val="accent1"/>
              </a:effectRef>
              <a:fontRef idx="minor">
                <a:schemeClr val="tx1"/>
              </a:fontRef>
            </p:style>
          </p:cxnSp>
          <p:cxnSp>
            <p:nvCxnSpPr>
              <p:cNvPr id="8" name="直接连接符 7"/>
              <p:cNvCxnSpPr>
                <a:cxnSpLocks/>
              </p:cNvCxnSpPr>
              <p:nvPr/>
            </p:nvCxnSpPr>
            <p:spPr>
              <a:xfrm flipV="1">
                <a:off x="2336800" y="3771092"/>
                <a:ext cx="1147119" cy="1"/>
              </a:xfrm>
              <a:prstGeom prst="line">
                <a:avLst/>
              </a:prstGeom>
              <a:ln w="57150" cap="rnd">
                <a:solidFill>
                  <a:schemeClr val="accent6"/>
                </a:solidFill>
                <a:round/>
              </a:ln>
            </p:spPr>
            <p:style>
              <a:lnRef idx="1">
                <a:schemeClr val="accent1"/>
              </a:lnRef>
              <a:fillRef idx="0">
                <a:schemeClr val="accent1"/>
              </a:fillRef>
              <a:effectRef idx="0">
                <a:schemeClr val="accent1"/>
              </a:effectRef>
              <a:fontRef idx="minor">
                <a:schemeClr val="tx1"/>
              </a:fontRef>
            </p:style>
          </p:cxnSp>
        </p:grpSp>
        <p:grpSp>
          <p:nvGrpSpPr>
            <p:cNvPr id="13" name="组合 12"/>
            <p:cNvGrpSpPr/>
            <p:nvPr/>
          </p:nvGrpSpPr>
          <p:grpSpPr>
            <a:xfrm>
              <a:off x="3705114" y="3451493"/>
              <a:ext cx="2390675" cy="692479"/>
              <a:chOff x="1378857" y="3771092"/>
              <a:chExt cx="2105062" cy="568679"/>
            </a:xfrm>
          </p:grpSpPr>
          <p:cxnSp>
            <p:nvCxnSpPr>
              <p:cNvPr id="14" name="直接连接符 13"/>
              <p:cNvCxnSpPr>
                <a:cxnSpLocks/>
              </p:cNvCxnSpPr>
              <p:nvPr/>
            </p:nvCxnSpPr>
            <p:spPr>
              <a:xfrm flipV="1">
                <a:off x="1378857" y="3771092"/>
                <a:ext cx="957943" cy="568679"/>
              </a:xfrm>
              <a:prstGeom prst="line">
                <a:avLst/>
              </a:prstGeom>
              <a:ln w="57150" cap="rnd">
                <a:solidFill>
                  <a:schemeClr val="accent6"/>
                </a:solidFill>
                <a:round/>
              </a:ln>
            </p:spPr>
            <p:style>
              <a:lnRef idx="1">
                <a:schemeClr val="accent1"/>
              </a:lnRef>
              <a:fillRef idx="0">
                <a:schemeClr val="accent1"/>
              </a:fillRef>
              <a:effectRef idx="0">
                <a:schemeClr val="accent1"/>
              </a:effectRef>
              <a:fontRef idx="minor">
                <a:schemeClr val="tx1"/>
              </a:fontRef>
            </p:style>
          </p:cxnSp>
          <p:cxnSp>
            <p:nvCxnSpPr>
              <p:cNvPr id="17" name="直接连接符 16"/>
              <p:cNvCxnSpPr>
                <a:cxnSpLocks/>
              </p:cNvCxnSpPr>
              <p:nvPr/>
            </p:nvCxnSpPr>
            <p:spPr>
              <a:xfrm flipV="1">
                <a:off x="2336800" y="3771092"/>
                <a:ext cx="1147119" cy="1"/>
              </a:xfrm>
              <a:prstGeom prst="line">
                <a:avLst/>
              </a:prstGeom>
              <a:ln w="57150" cap="rnd">
                <a:solidFill>
                  <a:schemeClr val="accent6"/>
                </a:solidFill>
                <a:round/>
              </a:ln>
            </p:spPr>
            <p:style>
              <a:lnRef idx="1">
                <a:schemeClr val="accent1"/>
              </a:lnRef>
              <a:fillRef idx="0">
                <a:schemeClr val="accent1"/>
              </a:fillRef>
              <a:effectRef idx="0">
                <a:schemeClr val="accent1"/>
              </a:effectRef>
              <a:fontRef idx="minor">
                <a:schemeClr val="tx1"/>
              </a:fontRef>
            </p:style>
          </p:cxnSp>
        </p:grpSp>
        <p:grpSp>
          <p:nvGrpSpPr>
            <p:cNvPr id="19" name="组合 18"/>
            <p:cNvGrpSpPr/>
            <p:nvPr/>
          </p:nvGrpSpPr>
          <p:grpSpPr>
            <a:xfrm>
              <a:off x="6095232" y="2762207"/>
              <a:ext cx="2390675" cy="692479"/>
              <a:chOff x="1378857" y="3771092"/>
              <a:chExt cx="2105062" cy="568679"/>
            </a:xfrm>
          </p:grpSpPr>
          <p:cxnSp>
            <p:nvCxnSpPr>
              <p:cNvPr id="20" name="直接连接符 19"/>
              <p:cNvCxnSpPr>
                <a:cxnSpLocks/>
              </p:cNvCxnSpPr>
              <p:nvPr/>
            </p:nvCxnSpPr>
            <p:spPr>
              <a:xfrm flipV="1">
                <a:off x="1378857" y="3771092"/>
                <a:ext cx="957943" cy="568679"/>
              </a:xfrm>
              <a:prstGeom prst="line">
                <a:avLst/>
              </a:prstGeom>
              <a:ln w="57150" cap="rnd">
                <a:solidFill>
                  <a:schemeClr val="accent6"/>
                </a:solidFill>
                <a:round/>
              </a:ln>
            </p:spPr>
            <p:style>
              <a:lnRef idx="1">
                <a:schemeClr val="accent1"/>
              </a:lnRef>
              <a:fillRef idx="0">
                <a:schemeClr val="accent1"/>
              </a:fillRef>
              <a:effectRef idx="0">
                <a:schemeClr val="accent1"/>
              </a:effectRef>
              <a:fontRef idx="minor">
                <a:schemeClr val="tx1"/>
              </a:fontRef>
            </p:style>
          </p:cxnSp>
          <p:cxnSp>
            <p:nvCxnSpPr>
              <p:cNvPr id="21" name="直接连接符 20"/>
              <p:cNvCxnSpPr>
                <a:cxnSpLocks/>
              </p:cNvCxnSpPr>
              <p:nvPr/>
            </p:nvCxnSpPr>
            <p:spPr>
              <a:xfrm flipV="1">
                <a:off x="2336800" y="3771092"/>
                <a:ext cx="1147119" cy="1"/>
              </a:xfrm>
              <a:prstGeom prst="line">
                <a:avLst/>
              </a:prstGeom>
              <a:ln w="57150" cap="rnd">
                <a:solidFill>
                  <a:schemeClr val="accent6"/>
                </a:solidFill>
                <a:round/>
              </a:ln>
            </p:spPr>
            <p:style>
              <a:lnRef idx="1">
                <a:schemeClr val="accent1"/>
              </a:lnRef>
              <a:fillRef idx="0">
                <a:schemeClr val="accent1"/>
              </a:fillRef>
              <a:effectRef idx="0">
                <a:schemeClr val="accent1"/>
              </a:effectRef>
              <a:fontRef idx="minor">
                <a:schemeClr val="tx1"/>
              </a:fontRef>
            </p:style>
          </p:cxnSp>
        </p:grpSp>
        <p:grpSp>
          <p:nvGrpSpPr>
            <p:cNvPr id="22" name="组合 21"/>
            <p:cNvGrpSpPr/>
            <p:nvPr/>
          </p:nvGrpSpPr>
          <p:grpSpPr>
            <a:xfrm>
              <a:off x="8501832" y="2072921"/>
              <a:ext cx="2390675" cy="692479"/>
              <a:chOff x="1378857" y="3771092"/>
              <a:chExt cx="2105062" cy="568679"/>
            </a:xfrm>
          </p:grpSpPr>
          <p:cxnSp>
            <p:nvCxnSpPr>
              <p:cNvPr id="23" name="直接连接符 22"/>
              <p:cNvCxnSpPr>
                <a:cxnSpLocks/>
              </p:cNvCxnSpPr>
              <p:nvPr/>
            </p:nvCxnSpPr>
            <p:spPr>
              <a:xfrm flipV="1">
                <a:off x="1378857" y="3771092"/>
                <a:ext cx="957943" cy="568679"/>
              </a:xfrm>
              <a:prstGeom prst="line">
                <a:avLst/>
              </a:prstGeom>
              <a:ln w="57150" cap="rnd">
                <a:solidFill>
                  <a:schemeClr val="accent6"/>
                </a:solidFill>
                <a:round/>
              </a:ln>
            </p:spPr>
            <p:style>
              <a:lnRef idx="1">
                <a:schemeClr val="accent1"/>
              </a:lnRef>
              <a:fillRef idx="0">
                <a:schemeClr val="accent1"/>
              </a:fillRef>
              <a:effectRef idx="0">
                <a:schemeClr val="accent1"/>
              </a:effectRef>
              <a:fontRef idx="minor">
                <a:schemeClr val="tx1"/>
              </a:fontRef>
            </p:style>
          </p:cxnSp>
          <p:cxnSp>
            <p:nvCxnSpPr>
              <p:cNvPr id="24" name="直接连接符 23"/>
              <p:cNvCxnSpPr>
                <a:cxnSpLocks/>
              </p:cNvCxnSpPr>
              <p:nvPr/>
            </p:nvCxnSpPr>
            <p:spPr>
              <a:xfrm flipV="1">
                <a:off x="2336800" y="3771092"/>
                <a:ext cx="1147119" cy="1"/>
              </a:xfrm>
              <a:prstGeom prst="line">
                <a:avLst/>
              </a:prstGeom>
              <a:ln w="57150" cap="rnd">
                <a:solidFill>
                  <a:schemeClr val="accent6"/>
                </a:solidFill>
                <a:round/>
              </a:ln>
            </p:spPr>
            <p:style>
              <a:lnRef idx="1">
                <a:schemeClr val="accent1"/>
              </a:lnRef>
              <a:fillRef idx="0">
                <a:schemeClr val="accent1"/>
              </a:fillRef>
              <a:effectRef idx="0">
                <a:schemeClr val="accent1"/>
              </a:effectRef>
              <a:fontRef idx="minor">
                <a:schemeClr val="tx1"/>
              </a:fontRef>
            </p:style>
          </p:cxnSp>
        </p:grpSp>
        <p:grpSp>
          <p:nvGrpSpPr>
            <p:cNvPr id="25" name="组合 24"/>
            <p:cNvGrpSpPr/>
            <p:nvPr/>
          </p:nvGrpSpPr>
          <p:grpSpPr>
            <a:xfrm>
              <a:off x="3588539" y="3933308"/>
              <a:ext cx="421330" cy="421330"/>
              <a:chOff x="3283590" y="2455656"/>
              <a:chExt cx="421330" cy="421330"/>
            </a:xfrm>
          </p:grpSpPr>
          <p:sp>
            <p:nvSpPr>
              <p:cNvPr id="26" name="椭圆 25"/>
              <p:cNvSpPr/>
              <p:nvPr/>
            </p:nvSpPr>
            <p:spPr>
              <a:xfrm>
                <a:off x="3283590" y="2455656"/>
                <a:ext cx="421330" cy="42133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加号 26"/>
              <p:cNvSpPr/>
              <p:nvPr/>
            </p:nvSpPr>
            <p:spPr>
              <a:xfrm>
                <a:off x="3366641" y="2538707"/>
                <a:ext cx="255228" cy="255228"/>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a:off x="5880946" y="3240828"/>
              <a:ext cx="421330" cy="421330"/>
              <a:chOff x="3283590" y="2455656"/>
              <a:chExt cx="421330" cy="421330"/>
            </a:xfrm>
          </p:grpSpPr>
          <p:sp>
            <p:nvSpPr>
              <p:cNvPr id="29" name="椭圆 28"/>
              <p:cNvSpPr/>
              <p:nvPr/>
            </p:nvSpPr>
            <p:spPr>
              <a:xfrm>
                <a:off x="3283590" y="2455656"/>
                <a:ext cx="421330" cy="42133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加号 29"/>
              <p:cNvSpPr/>
              <p:nvPr/>
            </p:nvSpPr>
            <p:spPr>
              <a:xfrm>
                <a:off x="3366641" y="2538707"/>
                <a:ext cx="255228" cy="255228"/>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1" name="组合 30"/>
            <p:cNvGrpSpPr/>
            <p:nvPr/>
          </p:nvGrpSpPr>
          <p:grpSpPr>
            <a:xfrm>
              <a:off x="8291167" y="2508000"/>
              <a:ext cx="421330" cy="421330"/>
              <a:chOff x="3283590" y="2455656"/>
              <a:chExt cx="421330" cy="421330"/>
            </a:xfrm>
          </p:grpSpPr>
          <p:sp>
            <p:nvSpPr>
              <p:cNvPr id="32" name="椭圆 31"/>
              <p:cNvSpPr/>
              <p:nvPr/>
            </p:nvSpPr>
            <p:spPr>
              <a:xfrm>
                <a:off x="3283590" y="2455656"/>
                <a:ext cx="421330" cy="42133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加号 32"/>
              <p:cNvSpPr/>
              <p:nvPr/>
            </p:nvSpPr>
            <p:spPr>
              <a:xfrm>
                <a:off x="3366641" y="2538707"/>
                <a:ext cx="255228" cy="255228"/>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34" name="组合 33"/>
          <p:cNvGrpSpPr/>
          <p:nvPr/>
        </p:nvGrpSpPr>
        <p:grpSpPr>
          <a:xfrm>
            <a:off x="1255055" y="2493134"/>
            <a:ext cx="2241974" cy="1265614"/>
            <a:chOff x="1068768" y="3955330"/>
            <a:chExt cx="2241974" cy="1265614"/>
          </a:xfrm>
        </p:grpSpPr>
        <p:sp>
          <p:nvSpPr>
            <p:cNvPr id="35" name="矩形 34"/>
            <p:cNvSpPr/>
            <p:nvPr/>
          </p:nvSpPr>
          <p:spPr>
            <a:xfrm>
              <a:off x="1068768" y="4353014"/>
              <a:ext cx="2187670" cy="867930"/>
            </a:xfrm>
            <a:prstGeom prst="rect">
              <a:avLst/>
            </a:prstGeom>
          </p:spPr>
          <p:txBody>
            <a:bodyPr wrap="square">
              <a:spAutoFit/>
              <a:scene3d>
                <a:camera prst="orthographicFront"/>
                <a:lightRig rig="threePt" dir="t"/>
              </a:scene3d>
              <a:sp3d contourW="6350"/>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sp>
          <p:nvSpPr>
            <p:cNvPr id="36" name="矩形 35"/>
            <p:cNvSpPr/>
            <p:nvPr/>
          </p:nvSpPr>
          <p:spPr>
            <a:xfrm>
              <a:off x="1068768" y="3955330"/>
              <a:ext cx="2241974" cy="401264"/>
            </a:xfrm>
            <a:prstGeom prst="rect">
              <a:avLst/>
            </a:prstGeom>
          </p:spPr>
          <p:txBody>
            <a:bodyPr wrap="square">
              <a:spAutoFit/>
              <a:scene3d>
                <a:camera prst="orthographicFront"/>
                <a:lightRig rig="threePt" dir="t"/>
              </a:scene3d>
              <a:sp3d contourW="6350"/>
            </a:bodyPr>
            <a:lstStyle/>
            <a:p>
              <a:pPr>
                <a:lnSpc>
                  <a:spcPct val="120000"/>
                </a:lnSpc>
              </a:pPr>
              <a:r>
                <a:rPr lang="zh-CN" altLang="en-US" b="1" dirty="0">
                  <a:solidFill>
                    <a:schemeClr val="tx1">
                      <a:lumMod val="65000"/>
                      <a:lumOff val="35000"/>
                    </a:schemeClr>
                  </a:solidFill>
                </a:rPr>
                <a:t>标题文字添加</a:t>
              </a:r>
            </a:p>
          </p:txBody>
        </p:sp>
      </p:grpSp>
      <p:grpSp>
        <p:nvGrpSpPr>
          <p:cNvPr id="37" name="组合 36"/>
          <p:cNvGrpSpPr/>
          <p:nvPr/>
        </p:nvGrpSpPr>
        <p:grpSpPr>
          <a:xfrm>
            <a:off x="4090378" y="1677848"/>
            <a:ext cx="2241974" cy="1265614"/>
            <a:chOff x="1068768" y="3955330"/>
            <a:chExt cx="2241974" cy="1265614"/>
          </a:xfrm>
        </p:grpSpPr>
        <p:sp>
          <p:nvSpPr>
            <p:cNvPr id="38" name="矩形 37"/>
            <p:cNvSpPr/>
            <p:nvPr/>
          </p:nvSpPr>
          <p:spPr>
            <a:xfrm>
              <a:off x="1068768" y="4353014"/>
              <a:ext cx="2187670" cy="867930"/>
            </a:xfrm>
            <a:prstGeom prst="rect">
              <a:avLst/>
            </a:prstGeom>
          </p:spPr>
          <p:txBody>
            <a:bodyPr wrap="square">
              <a:spAutoFit/>
              <a:scene3d>
                <a:camera prst="orthographicFront"/>
                <a:lightRig rig="threePt" dir="t"/>
              </a:scene3d>
              <a:sp3d contourW="6350"/>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sp>
          <p:nvSpPr>
            <p:cNvPr id="39" name="矩形 38"/>
            <p:cNvSpPr/>
            <p:nvPr/>
          </p:nvSpPr>
          <p:spPr>
            <a:xfrm>
              <a:off x="1068768" y="3955330"/>
              <a:ext cx="2241974" cy="401264"/>
            </a:xfrm>
            <a:prstGeom prst="rect">
              <a:avLst/>
            </a:prstGeom>
          </p:spPr>
          <p:txBody>
            <a:bodyPr wrap="square">
              <a:spAutoFit/>
              <a:scene3d>
                <a:camera prst="orthographicFront"/>
                <a:lightRig rig="threePt" dir="t"/>
              </a:scene3d>
              <a:sp3d contourW="6350"/>
            </a:bodyPr>
            <a:lstStyle/>
            <a:p>
              <a:pPr>
                <a:lnSpc>
                  <a:spcPct val="120000"/>
                </a:lnSpc>
              </a:pPr>
              <a:r>
                <a:rPr lang="zh-CN" altLang="en-US" b="1" dirty="0">
                  <a:solidFill>
                    <a:schemeClr val="tx1">
                      <a:lumMod val="65000"/>
                      <a:lumOff val="35000"/>
                    </a:schemeClr>
                  </a:solidFill>
                </a:rPr>
                <a:t>标题文字添加</a:t>
              </a:r>
            </a:p>
          </p:txBody>
        </p:sp>
      </p:grpSp>
      <p:grpSp>
        <p:nvGrpSpPr>
          <p:cNvPr id="40" name="组合 39"/>
          <p:cNvGrpSpPr/>
          <p:nvPr/>
        </p:nvGrpSpPr>
        <p:grpSpPr>
          <a:xfrm>
            <a:off x="6302276" y="4186459"/>
            <a:ext cx="2241974" cy="1265614"/>
            <a:chOff x="1068768" y="3955330"/>
            <a:chExt cx="2241974" cy="1265614"/>
          </a:xfrm>
        </p:grpSpPr>
        <p:sp>
          <p:nvSpPr>
            <p:cNvPr id="41" name="矩形 40"/>
            <p:cNvSpPr/>
            <p:nvPr/>
          </p:nvSpPr>
          <p:spPr>
            <a:xfrm>
              <a:off x="1068768" y="4353014"/>
              <a:ext cx="2187670" cy="867930"/>
            </a:xfrm>
            <a:prstGeom prst="rect">
              <a:avLst/>
            </a:prstGeom>
          </p:spPr>
          <p:txBody>
            <a:bodyPr wrap="square">
              <a:spAutoFit/>
              <a:scene3d>
                <a:camera prst="orthographicFront"/>
                <a:lightRig rig="threePt" dir="t"/>
              </a:scene3d>
              <a:sp3d contourW="6350"/>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sp>
          <p:nvSpPr>
            <p:cNvPr id="42" name="矩形 41"/>
            <p:cNvSpPr/>
            <p:nvPr/>
          </p:nvSpPr>
          <p:spPr>
            <a:xfrm>
              <a:off x="1068768" y="3955330"/>
              <a:ext cx="2241974" cy="401264"/>
            </a:xfrm>
            <a:prstGeom prst="rect">
              <a:avLst/>
            </a:prstGeom>
          </p:spPr>
          <p:txBody>
            <a:bodyPr wrap="square">
              <a:spAutoFit/>
              <a:scene3d>
                <a:camera prst="orthographicFront"/>
                <a:lightRig rig="threePt" dir="t"/>
              </a:scene3d>
              <a:sp3d contourW="6350"/>
            </a:bodyPr>
            <a:lstStyle/>
            <a:p>
              <a:pPr>
                <a:lnSpc>
                  <a:spcPct val="120000"/>
                </a:lnSpc>
              </a:pPr>
              <a:r>
                <a:rPr lang="zh-CN" altLang="en-US" b="1" dirty="0">
                  <a:solidFill>
                    <a:schemeClr val="tx1">
                      <a:lumMod val="65000"/>
                      <a:lumOff val="35000"/>
                    </a:schemeClr>
                  </a:solidFill>
                </a:rPr>
                <a:t>标题文字添加</a:t>
              </a:r>
            </a:p>
          </p:txBody>
        </p:sp>
      </p:grpSp>
      <p:grpSp>
        <p:nvGrpSpPr>
          <p:cNvPr id="43" name="组合 42"/>
          <p:cNvGrpSpPr/>
          <p:nvPr/>
        </p:nvGrpSpPr>
        <p:grpSpPr>
          <a:xfrm>
            <a:off x="8840111" y="3189384"/>
            <a:ext cx="2241974" cy="1265614"/>
            <a:chOff x="1068768" y="3955330"/>
            <a:chExt cx="2241974" cy="1265614"/>
          </a:xfrm>
        </p:grpSpPr>
        <p:sp>
          <p:nvSpPr>
            <p:cNvPr id="44" name="矩形 43"/>
            <p:cNvSpPr/>
            <p:nvPr/>
          </p:nvSpPr>
          <p:spPr>
            <a:xfrm>
              <a:off x="1068768" y="4353014"/>
              <a:ext cx="2187670" cy="867930"/>
            </a:xfrm>
            <a:prstGeom prst="rect">
              <a:avLst/>
            </a:prstGeom>
          </p:spPr>
          <p:txBody>
            <a:bodyPr wrap="square">
              <a:spAutoFit/>
              <a:scene3d>
                <a:camera prst="orthographicFront"/>
                <a:lightRig rig="threePt" dir="t"/>
              </a:scene3d>
              <a:sp3d contourW="6350"/>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sp>
          <p:nvSpPr>
            <p:cNvPr id="45" name="矩形 44"/>
            <p:cNvSpPr/>
            <p:nvPr/>
          </p:nvSpPr>
          <p:spPr>
            <a:xfrm>
              <a:off x="1068768" y="3955330"/>
              <a:ext cx="2241974" cy="401264"/>
            </a:xfrm>
            <a:prstGeom prst="rect">
              <a:avLst/>
            </a:prstGeom>
          </p:spPr>
          <p:txBody>
            <a:bodyPr wrap="square">
              <a:spAutoFit/>
              <a:scene3d>
                <a:camera prst="orthographicFront"/>
                <a:lightRig rig="threePt" dir="t"/>
              </a:scene3d>
              <a:sp3d contourW="6350"/>
            </a:bodyPr>
            <a:lstStyle/>
            <a:p>
              <a:pPr>
                <a:lnSpc>
                  <a:spcPct val="120000"/>
                </a:lnSpc>
              </a:pPr>
              <a:r>
                <a:rPr lang="zh-CN" altLang="en-US" b="1" dirty="0">
                  <a:solidFill>
                    <a:schemeClr val="tx1">
                      <a:lumMod val="65000"/>
                      <a:lumOff val="35000"/>
                    </a:schemeClr>
                  </a:solidFill>
                </a:rPr>
                <a:t>标题文字添加</a:t>
              </a:r>
            </a:p>
          </p:txBody>
        </p:sp>
      </p:grpSp>
      <p:sp>
        <p:nvSpPr>
          <p:cNvPr id="54" name="椭圆 45"/>
          <p:cNvSpPr/>
          <p:nvPr/>
        </p:nvSpPr>
        <p:spPr>
          <a:xfrm>
            <a:off x="3182760" y="3648281"/>
            <a:ext cx="459844" cy="830060"/>
          </a:xfrm>
          <a:custGeom>
            <a:avLst/>
            <a:gdLst>
              <a:gd name="T0" fmla="*/ 91 w 142"/>
              <a:gd name="T1" fmla="*/ 61 h 256"/>
              <a:gd name="T2" fmla="*/ 90 w 142"/>
              <a:gd name="T3" fmla="*/ 61 h 256"/>
              <a:gd name="T4" fmla="*/ 104 w 142"/>
              <a:gd name="T5" fmla="*/ 33 h 256"/>
              <a:gd name="T6" fmla="*/ 71 w 142"/>
              <a:gd name="T7" fmla="*/ 0 h 256"/>
              <a:gd name="T8" fmla="*/ 38 w 142"/>
              <a:gd name="T9" fmla="*/ 33 h 256"/>
              <a:gd name="T10" fmla="*/ 52 w 142"/>
              <a:gd name="T11" fmla="*/ 61 h 256"/>
              <a:gd name="T12" fmla="*/ 51 w 142"/>
              <a:gd name="T13" fmla="*/ 61 h 256"/>
              <a:gd name="T14" fmla="*/ 0 w 142"/>
              <a:gd name="T15" fmla="*/ 116 h 256"/>
              <a:gd name="T16" fmla="*/ 0 w 142"/>
              <a:gd name="T17" fmla="*/ 141 h 256"/>
              <a:gd name="T18" fmla="*/ 16 w 142"/>
              <a:gd name="T19" fmla="*/ 156 h 256"/>
              <a:gd name="T20" fmla="*/ 31 w 142"/>
              <a:gd name="T21" fmla="*/ 141 h 256"/>
              <a:gd name="T22" fmla="*/ 31 w 142"/>
              <a:gd name="T23" fmla="*/ 116 h 256"/>
              <a:gd name="T24" fmla="*/ 36 w 142"/>
              <a:gd name="T25" fmla="*/ 101 h 256"/>
              <a:gd name="T26" fmla="*/ 36 w 142"/>
              <a:gd name="T27" fmla="*/ 241 h 256"/>
              <a:gd name="T28" fmla="*/ 51 w 142"/>
              <a:gd name="T29" fmla="*/ 256 h 256"/>
              <a:gd name="T30" fmla="*/ 67 w 142"/>
              <a:gd name="T31" fmla="*/ 241 h 256"/>
              <a:gd name="T32" fmla="*/ 67 w 142"/>
              <a:gd name="T33" fmla="*/ 177 h 256"/>
              <a:gd name="T34" fmla="*/ 75 w 142"/>
              <a:gd name="T35" fmla="*/ 177 h 256"/>
              <a:gd name="T36" fmla="*/ 75 w 142"/>
              <a:gd name="T37" fmla="*/ 241 h 256"/>
              <a:gd name="T38" fmla="*/ 91 w 142"/>
              <a:gd name="T39" fmla="*/ 256 h 256"/>
              <a:gd name="T40" fmla="*/ 106 w 142"/>
              <a:gd name="T41" fmla="*/ 241 h 256"/>
              <a:gd name="T42" fmla="*/ 106 w 142"/>
              <a:gd name="T43" fmla="*/ 101 h 256"/>
              <a:gd name="T44" fmla="*/ 111 w 142"/>
              <a:gd name="T45" fmla="*/ 116 h 256"/>
              <a:gd name="T46" fmla="*/ 111 w 142"/>
              <a:gd name="T47" fmla="*/ 141 h 256"/>
              <a:gd name="T48" fmla="*/ 126 w 142"/>
              <a:gd name="T49" fmla="*/ 156 h 256"/>
              <a:gd name="T50" fmla="*/ 142 w 142"/>
              <a:gd name="T51" fmla="*/ 141 h 256"/>
              <a:gd name="T52" fmla="*/ 142 w 142"/>
              <a:gd name="T53" fmla="*/ 116 h 256"/>
              <a:gd name="T54" fmla="*/ 91 w 142"/>
              <a:gd name="T55" fmla="*/ 61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2" h="256">
                <a:moveTo>
                  <a:pt x="91" y="61"/>
                </a:moveTo>
                <a:cubicBezTo>
                  <a:pt x="90" y="61"/>
                  <a:pt x="90" y="61"/>
                  <a:pt x="90" y="61"/>
                </a:cubicBezTo>
                <a:cubicBezTo>
                  <a:pt x="99" y="55"/>
                  <a:pt x="104" y="45"/>
                  <a:pt x="104" y="33"/>
                </a:cubicBezTo>
                <a:cubicBezTo>
                  <a:pt x="104" y="15"/>
                  <a:pt x="89" y="0"/>
                  <a:pt x="71" y="0"/>
                </a:cubicBezTo>
                <a:cubicBezTo>
                  <a:pt x="53" y="0"/>
                  <a:pt x="38" y="15"/>
                  <a:pt x="38" y="33"/>
                </a:cubicBezTo>
                <a:cubicBezTo>
                  <a:pt x="38" y="45"/>
                  <a:pt x="43" y="55"/>
                  <a:pt x="52" y="61"/>
                </a:cubicBezTo>
                <a:cubicBezTo>
                  <a:pt x="51" y="61"/>
                  <a:pt x="51" y="61"/>
                  <a:pt x="51" y="61"/>
                </a:cubicBezTo>
                <a:cubicBezTo>
                  <a:pt x="23" y="61"/>
                  <a:pt x="0" y="85"/>
                  <a:pt x="0" y="116"/>
                </a:cubicBezTo>
                <a:cubicBezTo>
                  <a:pt x="0" y="141"/>
                  <a:pt x="0" y="141"/>
                  <a:pt x="0" y="141"/>
                </a:cubicBezTo>
                <a:cubicBezTo>
                  <a:pt x="0" y="149"/>
                  <a:pt x="7" y="156"/>
                  <a:pt x="16" y="156"/>
                </a:cubicBezTo>
                <a:cubicBezTo>
                  <a:pt x="24" y="156"/>
                  <a:pt x="31" y="149"/>
                  <a:pt x="31" y="141"/>
                </a:cubicBezTo>
                <a:cubicBezTo>
                  <a:pt x="31" y="116"/>
                  <a:pt x="31" y="116"/>
                  <a:pt x="31" y="116"/>
                </a:cubicBezTo>
                <a:cubicBezTo>
                  <a:pt x="31" y="110"/>
                  <a:pt x="33" y="105"/>
                  <a:pt x="36" y="101"/>
                </a:cubicBezTo>
                <a:cubicBezTo>
                  <a:pt x="36" y="241"/>
                  <a:pt x="36" y="241"/>
                  <a:pt x="36" y="241"/>
                </a:cubicBezTo>
                <a:cubicBezTo>
                  <a:pt x="36" y="249"/>
                  <a:pt x="43" y="256"/>
                  <a:pt x="51" y="256"/>
                </a:cubicBezTo>
                <a:cubicBezTo>
                  <a:pt x="60" y="256"/>
                  <a:pt x="67" y="249"/>
                  <a:pt x="67" y="241"/>
                </a:cubicBezTo>
                <a:cubicBezTo>
                  <a:pt x="67" y="177"/>
                  <a:pt x="67" y="177"/>
                  <a:pt x="67" y="177"/>
                </a:cubicBezTo>
                <a:cubicBezTo>
                  <a:pt x="75" y="177"/>
                  <a:pt x="75" y="177"/>
                  <a:pt x="75" y="177"/>
                </a:cubicBezTo>
                <a:cubicBezTo>
                  <a:pt x="75" y="241"/>
                  <a:pt x="75" y="241"/>
                  <a:pt x="75" y="241"/>
                </a:cubicBezTo>
                <a:cubicBezTo>
                  <a:pt x="75" y="249"/>
                  <a:pt x="82" y="256"/>
                  <a:pt x="91" y="256"/>
                </a:cubicBezTo>
                <a:cubicBezTo>
                  <a:pt x="99" y="256"/>
                  <a:pt x="106" y="249"/>
                  <a:pt x="106" y="241"/>
                </a:cubicBezTo>
                <a:cubicBezTo>
                  <a:pt x="106" y="101"/>
                  <a:pt x="106" y="101"/>
                  <a:pt x="106" y="101"/>
                </a:cubicBezTo>
                <a:cubicBezTo>
                  <a:pt x="109" y="105"/>
                  <a:pt x="111" y="110"/>
                  <a:pt x="111" y="116"/>
                </a:cubicBezTo>
                <a:cubicBezTo>
                  <a:pt x="111" y="141"/>
                  <a:pt x="111" y="141"/>
                  <a:pt x="111" y="141"/>
                </a:cubicBezTo>
                <a:cubicBezTo>
                  <a:pt x="111" y="149"/>
                  <a:pt x="118" y="156"/>
                  <a:pt x="126" y="156"/>
                </a:cubicBezTo>
                <a:cubicBezTo>
                  <a:pt x="135" y="156"/>
                  <a:pt x="142" y="149"/>
                  <a:pt x="142" y="141"/>
                </a:cubicBezTo>
                <a:cubicBezTo>
                  <a:pt x="142" y="116"/>
                  <a:pt x="142" y="116"/>
                  <a:pt x="142" y="116"/>
                </a:cubicBezTo>
                <a:cubicBezTo>
                  <a:pt x="142" y="85"/>
                  <a:pt x="119" y="61"/>
                  <a:pt x="91" y="61"/>
                </a:cubicBez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3" name="椭圆 46"/>
          <p:cNvSpPr/>
          <p:nvPr/>
        </p:nvSpPr>
        <p:spPr>
          <a:xfrm>
            <a:off x="5192362" y="3051992"/>
            <a:ext cx="390342" cy="830060"/>
          </a:xfrm>
          <a:custGeom>
            <a:avLst/>
            <a:gdLst>
              <a:gd name="connsiteX0" fmla="*/ 59298 w 159012"/>
              <a:gd name="connsiteY0" fmla="*/ 82550 h 338138"/>
              <a:gd name="connsiteX1" fmla="*/ 105677 w 159012"/>
              <a:gd name="connsiteY1" fmla="*/ 82550 h 338138"/>
              <a:gd name="connsiteX2" fmla="*/ 117603 w 159012"/>
              <a:gd name="connsiteY2" fmla="*/ 93090 h 338138"/>
              <a:gd name="connsiteX3" fmla="*/ 117603 w 159012"/>
              <a:gd name="connsiteY3" fmla="*/ 94407 h 338138"/>
              <a:gd name="connsiteX4" fmla="*/ 117603 w 159012"/>
              <a:gd name="connsiteY4" fmla="*/ 132614 h 338138"/>
              <a:gd name="connsiteX5" fmla="*/ 122903 w 159012"/>
              <a:gd name="connsiteY5" fmla="*/ 143153 h 338138"/>
              <a:gd name="connsiteX6" fmla="*/ 156031 w 159012"/>
              <a:gd name="connsiteY6" fmla="*/ 180042 h 338138"/>
              <a:gd name="connsiteX7" fmla="*/ 156031 w 159012"/>
              <a:gd name="connsiteY7" fmla="*/ 195852 h 338138"/>
              <a:gd name="connsiteX8" fmla="*/ 152055 w 159012"/>
              <a:gd name="connsiteY8" fmla="*/ 199804 h 338138"/>
              <a:gd name="connsiteX9" fmla="*/ 145430 w 159012"/>
              <a:gd name="connsiteY9" fmla="*/ 202439 h 338138"/>
              <a:gd name="connsiteX10" fmla="*/ 137479 w 159012"/>
              <a:gd name="connsiteY10" fmla="*/ 199804 h 338138"/>
              <a:gd name="connsiteX11" fmla="*/ 117603 w 159012"/>
              <a:gd name="connsiteY11" fmla="*/ 178725 h 338138"/>
              <a:gd name="connsiteX12" fmla="*/ 117603 w 159012"/>
              <a:gd name="connsiteY12" fmla="*/ 195852 h 338138"/>
              <a:gd name="connsiteX13" fmla="*/ 117603 w 159012"/>
              <a:gd name="connsiteY13" fmla="*/ 197169 h 338138"/>
              <a:gd name="connsiteX14" fmla="*/ 128203 w 159012"/>
              <a:gd name="connsiteY14" fmla="*/ 222201 h 338138"/>
              <a:gd name="connsiteX15" fmla="*/ 136154 w 159012"/>
              <a:gd name="connsiteY15" fmla="*/ 251185 h 338138"/>
              <a:gd name="connsiteX16" fmla="*/ 145430 w 159012"/>
              <a:gd name="connsiteY16" fmla="*/ 314424 h 338138"/>
              <a:gd name="connsiteX17" fmla="*/ 129529 w 159012"/>
              <a:gd name="connsiteY17" fmla="*/ 336821 h 338138"/>
              <a:gd name="connsiteX18" fmla="*/ 128203 w 159012"/>
              <a:gd name="connsiteY18" fmla="*/ 336821 h 338138"/>
              <a:gd name="connsiteX19" fmla="*/ 122903 w 159012"/>
              <a:gd name="connsiteY19" fmla="*/ 338138 h 338138"/>
              <a:gd name="connsiteX20" fmla="*/ 107002 w 159012"/>
              <a:gd name="connsiteY20" fmla="*/ 323646 h 338138"/>
              <a:gd name="connsiteX21" fmla="*/ 101701 w 159012"/>
              <a:gd name="connsiteY21" fmla="*/ 270947 h 338138"/>
              <a:gd name="connsiteX22" fmla="*/ 95076 w 159012"/>
              <a:gd name="connsiteY22" fmla="*/ 244598 h 338138"/>
              <a:gd name="connsiteX23" fmla="*/ 83150 w 159012"/>
              <a:gd name="connsiteY23" fmla="*/ 215614 h 338138"/>
              <a:gd name="connsiteX24" fmla="*/ 50022 w 159012"/>
              <a:gd name="connsiteY24" fmla="*/ 318376 h 338138"/>
              <a:gd name="connsiteX25" fmla="*/ 32796 w 159012"/>
              <a:gd name="connsiteY25" fmla="*/ 331551 h 338138"/>
              <a:gd name="connsiteX26" fmla="*/ 27495 w 159012"/>
              <a:gd name="connsiteY26" fmla="*/ 330233 h 338138"/>
              <a:gd name="connsiteX27" fmla="*/ 24845 w 159012"/>
              <a:gd name="connsiteY27" fmla="*/ 330233 h 338138"/>
              <a:gd name="connsiteX28" fmla="*/ 14244 w 159012"/>
              <a:gd name="connsiteY28" fmla="*/ 321011 h 338138"/>
              <a:gd name="connsiteX29" fmla="*/ 12919 w 159012"/>
              <a:gd name="connsiteY29" fmla="*/ 307836 h 338138"/>
              <a:gd name="connsiteX30" fmla="*/ 48697 w 159012"/>
              <a:gd name="connsiteY30" fmla="*/ 198487 h 338138"/>
              <a:gd name="connsiteX31" fmla="*/ 48697 w 159012"/>
              <a:gd name="connsiteY31" fmla="*/ 197169 h 338138"/>
              <a:gd name="connsiteX32" fmla="*/ 48697 w 159012"/>
              <a:gd name="connsiteY32" fmla="*/ 155011 h 338138"/>
              <a:gd name="connsiteX33" fmla="*/ 27495 w 159012"/>
              <a:gd name="connsiteY33" fmla="*/ 197169 h 338138"/>
              <a:gd name="connsiteX34" fmla="*/ 18219 w 159012"/>
              <a:gd name="connsiteY34" fmla="*/ 202439 h 338138"/>
              <a:gd name="connsiteX35" fmla="*/ 12919 w 159012"/>
              <a:gd name="connsiteY35" fmla="*/ 202439 h 338138"/>
              <a:gd name="connsiteX36" fmla="*/ 6293 w 159012"/>
              <a:gd name="connsiteY36" fmla="*/ 199804 h 338138"/>
              <a:gd name="connsiteX37" fmla="*/ 993 w 159012"/>
              <a:gd name="connsiteY37" fmla="*/ 193217 h 338138"/>
              <a:gd name="connsiteX38" fmla="*/ 993 w 159012"/>
              <a:gd name="connsiteY38" fmla="*/ 185312 h 338138"/>
              <a:gd name="connsiteX39" fmla="*/ 46047 w 159012"/>
              <a:gd name="connsiteY39" fmla="*/ 90455 h 338138"/>
              <a:gd name="connsiteX40" fmla="*/ 59298 w 159012"/>
              <a:gd name="connsiteY40" fmla="*/ 82550 h 338138"/>
              <a:gd name="connsiteX41" fmla="*/ 85393 w 159012"/>
              <a:gd name="connsiteY41" fmla="*/ 0 h 338138"/>
              <a:gd name="connsiteX42" fmla="*/ 120318 w 159012"/>
              <a:gd name="connsiteY42" fmla="*/ 36513 h 338138"/>
              <a:gd name="connsiteX43" fmla="*/ 85393 w 159012"/>
              <a:gd name="connsiteY43" fmla="*/ 73026 h 338138"/>
              <a:gd name="connsiteX44" fmla="*/ 50468 w 159012"/>
              <a:gd name="connsiteY44" fmla="*/ 36513 h 338138"/>
              <a:gd name="connsiteX45" fmla="*/ 85393 w 159012"/>
              <a:gd name="connsiteY45"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59012" h="338138">
                <a:moveTo>
                  <a:pt x="59298" y="82550"/>
                </a:moveTo>
                <a:cubicBezTo>
                  <a:pt x="59298" y="82550"/>
                  <a:pt x="59298" y="82550"/>
                  <a:pt x="105677" y="82550"/>
                </a:cubicBezTo>
                <a:cubicBezTo>
                  <a:pt x="112302" y="82550"/>
                  <a:pt x="117603" y="86502"/>
                  <a:pt x="117603" y="93090"/>
                </a:cubicBezTo>
                <a:cubicBezTo>
                  <a:pt x="117603" y="93090"/>
                  <a:pt x="117603" y="93090"/>
                  <a:pt x="117603" y="94407"/>
                </a:cubicBezTo>
                <a:cubicBezTo>
                  <a:pt x="117603" y="94407"/>
                  <a:pt x="117603" y="94407"/>
                  <a:pt x="117603" y="132614"/>
                </a:cubicBezTo>
                <a:cubicBezTo>
                  <a:pt x="118928" y="135249"/>
                  <a:pt x="120253" y="140518"/>
                  <a:pt x="122903" y="143153"/>
                </a:cubicBezTo>
                <a:cubicBezTo>
                  <a:pt x="122903" y="143153"/>
                  <a:pt x="122903" y="143153"/>
                  <a:pt x="156031" y="180042"/>
                </a:cubicBezTo>
                <a:cubicBezTo>
                  <a:pt x="160006" y="183995"/>
                  <a:pt x="160006" y="190582"/>
                  <a:pt x="156031" y="195852"/>
                </a:cubicBezTo>
                <a:cubicBezTo>
                  <a:pt x="156031" y="195852"/>
                  <a:pt x="156031" y="195852"/>
                  <a:pt x="152055" y="199804"/>
                </a:cubicBezTo>
                <a:cubicBezTo>
                  <a:pt x="150730" y="201122"/>
                  <a:pt x="148080" y="202439"/>
                  <a:pt x="145430" y="202439"/>
                </a:cubicBezTo>
                <a:cubicBezTo>
                  <a:pt x="141455" y="202439"/>
                  <a:pt x="138804" y="201122"/>
                  <a:pt x="137479" y="199804"/>
                </a:cubicBezTo>
                <a:cubicBezTo>
                  <a:pt x="137479" y="199804"/>
                  <a:pt x="137479" y="199804"/>
                  <a:pt x="117603" y="178725"/>
                </a:cubicBezTo>
                <a:cubicBezTo>
                  <a:pt x="117603" y="178725"/>
                  <a:pt x="117603" y="178725"/>
                  <a:pt x="117603" y="195852"/>
                </a:cubicBezTo>
                <a:cubicBezTo>
                  <a:pt x="117603" y="195852"/>
                  <a:pt x="117603" y="195852"/>
                  <a:pt x="117603" y="197169"/>
                </a:cubicBezTo>
                <a:cubicBezTo>
                  <a:pt x="117603" y="197169"/>
                  <a:pt x="117603" y="197169"/>
                  <a:pt x="128203" y="222201"/>
                </a:cubicBezTo>
                <a:cubicBezTo>
                  <a:pt x="132179" y="230106"/>
                  <a:pt x="136154" y="243281"/>
                  <a:pt x="136154" y="251185"/>
                </a:cubicBezTo>
                <a:cubicBezTo>
                  <a:pt x="136154" y="251185"/>
                  <a:pt x="136154" y="251185"/>
                  <a:pt x="145430" y="314424"/>
                </a:cubicBezTo>
                <a:cubicBezTo>
                  <a:pt x="146755" y="324963"/>
                  <a:pt x="140129" y="334186"/>
                  <a:pt x="129529" y="336821"/>
                </a:cubicBezTo>
                <a:cubicBezTo>
                  <a:pt x="129529" y="336821"/>
                  <a:pt x="129529" y="336821"/>
                  <a:pt x="128203" y="336821"/>
                </a:cubicBezTo>
                <a:cubicBezTo>
                  <a:pt x="126878" y="338138"/>
                  <a:pt x="124228" y="338138"/>
                  <a:pt x="122903" y="338138"/>
                </a:cubicBezTo>
                <a:cubicBezTo>
                  <a:pt x="114952" y="338138"/>
                  <a:pt x="108327" y="331551"/>
                  <a:pt x="107002" y="323646"/>
                </a:cubicBezTo>
                <a:cubicBezTo>
                  <a:pt x="107002" y="323646"/>
                  <a:pt x="107002" y="323646"/>
                  <a:pt x="101701" y="270947"/>
                </a:cubicBezTo>
                <a:cubicBezTo>
                  <a:pt x="101701" y="263043"/>
                  <a:pt x="97726" y="251185"/>
                  <a:pt x="95076" y="244598"/>
                </a:cubicBezTo>
                <a:cubicBezTo>
                  <a:pt x="95076" y="244598"/>
                  <a:pt x="95076" y="244598"/>
                  <a:pt x="83150" y="215614"/>
                </a:cubicBezTo>
                <a:cubicBezTo>
                  <a:pt x="83150" y="215614"/>
                  <a:pt x="83150" y="215614"/>
                  <a:pt x="50022" y="318376"/>
                </a:cubicBezTo>
                <a:cubicBezTo>
                  <a:pt x="47372" y="326281"/>
                  <a:pt x="40746" y="331551"/>
                  <a:pt x="32796" y="331551"/>
                </a:cubicBezTo>
                <a:cubicBezTo>
                  <a:pt x="30145" y="331551"/>
                  <a:pt x="28820" y="331551"/>
                  <a:pt x="27495" y="330233"/>
                </a:cubicBezTo>
                <a:cubicBezTo>
                  <a:pt x="27495" y="330233"/>
                  <a:pt x="27495" y="330233"/>
                  <a:pt x="24845" y="330233"/>
                </a:cubicBezTo>
                <a:cubicBezTo>
                  <a:pt x="20870" y="328916"/>
                  <a:pt x="16894" y="326281"/>
                  <a:pt x="14244" y="321011"/>
                </a:cubicBezTo>
                <a:cubicBezTo>
                  <a:pt x="11594" y="317059"/>
                  <a:pt x="11594" y="313106"/>
                  <a:pt x="12919" y="307836"/>
                </a:cubicBezTo>
                <a:cubicBezTo>
                  <a:pt x="12919" y="307836"/>
                  <a:pt x="12919" y="307836"/>
                  <a:pt x="48697" y="198487"/>
                </a:cubicBezTo>
                <a:cubicBezTo>
                  <a:pt x="48697" y="197169"/>
                  <a:pt x="48697" y="197169"/>
                  <a:pt x="48697" y="197169"/>
                </a:cubicBezTo>
                <a:cubicBezTo>
                  <a:pt x="48697" y="197169"/>
                  <a:pt x="48697" y="197169"/>
                  <a:pt x="48697" y="155011"/>
                </a:cubicBezTo>
                <a:cubicBezTo>
                  <a:pt x="48697" y="155011"/>
                  <a:pt x="48697" y="155011"/>
                  <a:pt x="27495" y="197169"/>
                </a:cubicBezTo>
                <a:cubicBezTo>
                  <a:pt x="26170" y="201122"/>
                  <a:pt x="22195" y="202439"/>
                  <a:pt x="18219" y="202439"/>
                </a:cubicBezTo>
                <a:cubicBezTo>
                  <a:pt x="16894" y="202439"/>
                  <a:pt x="14244" y="202439"/>
                  <a:pt x="12919" y="202439"/>
                </a:cubicBezTo>
                <a:cubicBezTo>
                  <a:pt x="12919" y="202439"/>
                  <a:pt x="12919" y="202439"/>
                  <a:pt x="6293" y="199804"/>
                </a:cubicBezTo>
                <a:cubicBezTo>
                  <a:pt x="3643" y="198487"/>
                  <a:pt x="2318" y="195852"/>
                  <a:pt x="993" y="193217"/>
                </a:cubicBezTo>
                <a:cubicBezTo>
                  <a:pt x="-332" y="190582"/>
                  <a:pt x="-332" y="187947"/>
                  <a:pt x="993" y="185312"/>
                </a:cubicBezTo>
                <a:cubicBezTo>
                  <a:pt x="993" y="185312"/>
                  <a:pt x="993" y="185312"/>
                  <a:pt x="46047" y="90455"/>
                </a:cubicBezTo>
                <a:cubicBezTo>
                  <a:pt x="48697" y="85185"/>
                  <a:pt x="53997" y="82550"/>
                  <a:pt x="59298" y="82550"/>
                </a:cubicBezTo>
                <a:close/>
                <a:moveTo>
                  <a:pt x="85393" y="0"/>
                </a:moveTo>
                <a:cubicBezTo>
                  <a:pt x="104682" y="0"/>
                  <a:pt x="120318" y="16347"/>
                  <a:pt x="120318" y="36513"/>
                </a:cubicBezTo>
                <a:cubicBezTo>
                  <a:pt x="120318" y="56679"/>
                  <a:pt x="104682" y="73026"/>
                  <a:pt x="85393" y="73026"/>
                </a:cubicBezTo>
                <a:cubicBezTo>
                  <a:pt x="66104" y="73026"/>
                  <a:pt x="50468" y="56679"/>
                  <a:pt x="50468" y="36513"/>
                </a:cubicBezTo>
                <a:cubicBezTo>
                  <a:pt x="50468" y="16347"/>
                  <a:pt x="66104" y="0"/>
                  <a:pt x="85393" y="0"/>
                </a:cubicBez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1" name="椭圆 47"/>
          <p:cNvSpPr/>
          <p:nvPr/>
        </p:nvSpPr>
        <p:spPr>
          <a:xfrm>
            <a:off x="7021727" y="2455033"/>
            <a:ext cx="802222" cy="830060"/>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0" name="椭圆 48"/>
          <p:cNvSpPr/>
          <p:nvPr/>
        </p:nvSpPr>
        <p:spPr>
          <a:xfrm>
            <a:off x="9327771" y="1863706"/>
            <a:ext cx="679653" cy="830060"/>
          </a:xfrm>
          <a:custGeom>
            <a:avLst/>
            <a:gdLst>
              <a:gd name="connsiteX0" fmla="*/ 257144 w 271667"/>
              <a:gd name="connsiteY0" fmla="*/ 19113 h 331787"/>
              <a:gd name="connsiteX1" fmla="*/ 267707 w 271667"/>
              <a:gd name="connsiteY1" fmla="*/ 24066 h 331787"/>
              <a:gd name="connsiteX2" fmla="*/ 267707 w 271667"/>
              <a:gd name="connsiteY2" fmla="*/ 46517 h 331787"/>
              <a:gd name="connsiteX3" fmla="*/ 199047 w 271667"/>
              <a:gd name="connsiteY3" fmla="*/ 115193 h 331787"/>
              <a:gd name="connsiteX4" fmla="*/ 188484 w 271667"/>
              <a:gd name="connsiteY4" fmla="*/ 144249 h 331787"/>
              <a:gd name="connsiteX5" fmla="*/ 188484 w 271667"/>
              <a:gd name="connsiteY5" fmla="*/ 331787 h 331787"/>
              <a:gd name="connsiteX6" fmla="*/ 146232 w 271667"/>
              <a:gd name="connsiteY6" fmla="*/ 331787 h 331787"/>
              <a:gd name="connsiteX7" fmla="*/ 146232 w 271667"/>
              <a:gd name="connsiteY7" fmla="*/ 207642 h 331787"/>
              <a:gd name="connsiteX8" fmla="*/ 126427 w 271667"/>
              <a:gd name="connsiteY8" fmla="*/ 207642 h 331787"/>
              <a:gd name="connsiteX9" fmla="*/ 126427 w 271667"/>
              <a:gd name="connsiteY9" fmla="*/ 331787 h 331787"/>
              <a:gd name="connsiteX10" fmla="*/ 84175 w 271667"/>
              <a:gd name="connsiteY10" fmla="*/ 331787 h 331787"/>
              <a:gd name="connsiteX11" fmla="*/ 84175 w 271667"/>
              <a:gd name="connsiteY11" fmla="*/ 144249 h 331787"/>
              <a:gd name="connsiteX12" fmla="*/ 73612 w 271667"/>
              <a:gd name="connsiteY12" fmla="*/ 113873 h 331787"/>
              <a:gd name="connsiteX13" fmla="*/ 4952 w 271667"/>
              <a:gd name="connsiteY13" fmla="*/ 45197 h 331787"/>
              <a:gd name="connsiteX14" fmla="*/ 4952 w 271667"/>
              <a:gd name="connsiteY14" fmla="*/ 24066 h 331787"/>
              <a:gd name="connsiteX15" fmla="*/ 26078 w 271667"/>
              <a:gd name="connsiteY15" fmla="*/ 25386 h 331787"/>
              <a:gd name="connsiteX16" fmla="*/ 76252 w 271667"/>
              <a:gd name="connsiteY16" fmla="*/ 74252 h 331787"/>
              <a:gd name="connsiteX17" fmla="*/ 92097 w 271667"/>
              <a:gd name="connsiteY17" fmla="*/ 82176 h 331787"/>
              <a:gd name="connsiteX18" fmla="*/ 128861 w 271667"/>
              <a:gd name="connsiteY18" fmla="*/ 82176 h 331787"/>
              <a:gd name="connsiteX19" fmla="*/ 135559 w 271667"/>
              <a:gd name="connsiteY19" fmla="*/ 82176 h 331787"/>
              <a:gd name="connsiteX20" fmla="*/ 136462 w 271667"/>
              <a:gd name="connsiteY20" fmla="*/ 82550 h 331787"/>
              <a:gd name="connsiteX21" fmla="*/ 137365 w 271667"/>
              <a:gd name="connsiteY21" fmla="*/ 82176 h 331787"/>
              <a:gd name="connsiteX22" fmla="*/ 150477 w 271667"/>
              <a:gd name="connsiteY22" fmla="*/ 82176 h 331787"/>
              <a:gd name="connsiteX23" fmla="*/ 179242 w 271667"/>
              <a:gd name="connsiteY23" fmla="*/ 82176 h 331787"/>
              <a:gd name="connsiteX24" fmla="*/ 199047 w 271667"/>
              <a:gd name="connsiteY24" fmla="*/ 74252 h 331787"/>
              <a:gd name="connsiteX25" fmla="*/ 246581 w 271667"/>
              <a:gd name="connsiteY25" fmla="*/ 24066 h 331787"/>
              <a:gd name="connsiteX26" fmla="*/ 257144 w 271667"/>
              <a:gd name="connsiteY26" fmla="*/ 19113 h 331787"/>
              <a:gd name="connsiteX27" fmla="*/ 136462 w 271667"/>
              <a:gd name="connsiteY27" fmla="*/ 0 h 331787"/>
              <a:gd name="connsiteX28" fmla="*/ 177737 w 271667"/>
              <a:gd name="connsiteY28" fmla="*/ 41275 h 331787"/>
              <a:gd name="connsiteX29" fmla="*/ 165648 w 271667"/>
              <a:gd name="connsiteY29" fmla="*/ 70461 h 331787"/>
              <a:gd name="connsiteX30" fmla="*/ 137365 w 271667"/>
              <a:gd name="connsiteY30" fmla="*/ 82176 h 331787"/>
              <a:gd name="connsiteX31" fmla="*/ 135559 w 271667"/>
              <a:gd name="connsiteY31" fmla="*/ 82176 h 331787"/>
              <a:gd name="connsiteX32" fmla="*/ 107276 w 271667"/>
              <a:gd name="connsiteY32" fmla="*/ 70461 h 331787"/>
              <a:gd name="connsiteX33" fmla="*/ 95187 w 271667"/>
              <a:gd name="connsiteY33" fmla="*/ 41275 h 331787"/>
              <a:gd name="connsiteX34" fmla="*/ 136462 w 271667"/>
              <a:gd name="connsiteY34"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1667" h="331787">
                <a:moveTo>
                  <a:pt x="257144" y="19113"/>
                </a:moveTo>
                <a:cubicBezTo>
                  <a:pt x="260775" y="19113"/>
                  <a:pt x="264406" y="20764"/>
                  <a:pt x="267707" y="24066"/>
                </a:cubicBezTo>
                <a:cubicBezTo>
                  <a:pt x="272988" y="30669"/>
                  <a:pt x="272988" y="41235"/>
                  <a:pt x="267707" y="46517"/>
                </a:cubicBezTo>
                <a:cubicBezTo>
                  <a:pt x="267707" y="46517"/>
                  <a:pt x="267707" y="46517"/>
                  <a:pt x="199047" y="115193"/>
                </a:cubicBezTo>
                <a:cubicBezTo>
                  <a:pt x="199047" y="115193"/>
                  <a:pt x="188484" y="125759"/>
                  <a:pt x="188484" y="144249"/>
                </a:cubicBezTo>
                <a:cubicBezTo>
                  <a:pt x="188484" y="144249"/>
                  <a:pt x="188484" y="144249"/>
                  <a:pt x="188484" y="331787"/>
                </a:cubicBezTo>
                <a:cubicBezTo>
                  <a:pt x="188484" y="331787"/>
                  <a:pt x="188484" y="331787"/>
                  <a:pt x="146232" y="331787"/>
                </a:cubicBezTo>
                <a:cubicBezTo>
                  <a:pt x="146232" y="331787"/>
                  <a:pt x="146232" y="331787"/>
                  <a:pt x="146232" y="207642"/>
                </a:cubicBezTo>
                <a:cubicBezTo>
                  <a:pt x="146232" y="207642"/>
                  <a:pt x="146232" y="207642"/>
                  <a:pt x="126427" y="207642"/>
                </a:cubicBezTo>
                <a:cubicBezTo>
                  <a:pt x="126427" y="207642"/>
                  <a:pt x="126427" y="207642"/>
                  <a:pt x="126427" y="331787"/>
                </a:cubicBezTo>
                <a:cubicBezTo>
                  <a:pt x="126427" y="331787"/>
                  <a:pt x="126427" y="331787"/>
                  <a:pt x="84175" y="331787"/>
                </a:cubicBezTo>
                <a:cubicBezTo>
                  <a:pt x="84175" y="331787"/>
                  <a:pt x="84175" y="331787"/>
                  <a:pt x="84175" y="144249"/>
                </a:cubicBezTo>
                <a:cubicBezTo>
                  <a:pt x="84175" y="125759"/>
                  <a:pt x="73612" y="115193"/>
                  <a:pt x="73612" y="113873"/>
                </a:cubicBezTo>
                <a:cubicBezTo>
                  <a:pt x="73612" y="113873"/>
                  <a:pt x="73612" y="113873"/>
                  <a:pt x="4952" y="45197"/>
                </a:cubicBezTo>
                <a:cubicBezTo>
                  <a:pt x="-1650" y="41235"/>
                  <a:pt x="-1650" y="30669"/>
                  <a:pt x="4952" y="24066"/>
                </a:cubicBezTo>
                <a:cubicBezTo>
                  <a:pt x="11554" y="20104"/>
                  <a:pt x="22117" y="20104"/>
                  <a:pt x="26078" y="25386"/>
                </a:cubicBezTo>
                <a:cubicBezTo>
                  <a:pt x="26078" y="25386"/>
                  <a:pt x="26078" y="25386"/>
                  <a:pt x="76252" y="74252"/>
                </a:cubicBezTo>
                <a:cubicBezTo>
                  <a:pt x="80213" y="79535"/>
                  <a:pt x="86815" y="82176"/>
                  <a:pt x="92097" y="82176"/>
                </a:cubicBezTo>
                <a:cubicBezTo>
                  <a:pt x="92097" y="82176"/>
                  <a:pt x="92097" y="82176"/>
                  <a:pt x="128861" y="82176"/>
                </a:cubicBezTo>
                <a:lnTo>
                  <a:pt x="135559" y="82176"/>
                </a:lnTo>
                <a:lnTo>
                  <a:pt x="136462" y="82550"/>
                </a:lnTo>
                <a:lnTo>
                  <a:pt x="137365" y="82176"/>
                </a:lnTo>
                <a:lnTo>
                  <a:pt x="150477" y="82176"/>
                </a:lnTo>
                <a:cubicBezTo>
                  <a:pt x="158817" y="82176"/>
                  <a:pt x="168349" y="82176"/>
                  <a:pt x="179242" y="82176"/>
                </a:cubicBezTo>
                <a:cubicBezTo>
                  <a:pt x="185843" y="82176"/>
                  <a:pt x="192445" y="79535"/>
                  <a:pt x="199047" y="74252"/>
                </a:cubicBezTo>
                <a:cubicBezTo>
                  <a:pt x="199047" y="74252"/>
                  <a:pt x="199047" y="74252"/>
                  <a:pt x="246581" y="24066"/>
                </a:cubicBezTo>
                <a:cubicBezTo>
                  <a:pt x="249882" y="20764"/>
                  <a:pt x="253513" y="19113"/>
                  <a:pt x="257144" y="19113"/>
                </a:cubicBezTo>
                <a:close/>
                <a:moveTo>
                  <a:pt x="136462" y="0"/>
                </a:moveTo>
                <a:cubicBezTo>
                  <a:pt x="159258" y="0"/>
                  <a:pt x="177737" y="18479"/>
                  <a:pt x="177737" y="41275"/>
                </a:cubicBezTo>
                <a:cubicBezTo>
                  <a:pt x="177737" y="52673"/>
                  <a:pt x="173118" y="62992"/>
                  <a:pt x="165648" y="70461"/>
                </a:cubicBezTo>
                <a:lnTo>
                  <a:pt x="137365" y="82176"/>
                </a:lnTo>
                <a:lnTo>
                  <a:pt x="135559" y="82176"/>
                </a:lnTo>
                <a:lnTo>
                  <a:pt x="107276" y="70461"/>
                </a:lnTo>
                <a:cubicBezTo>
                  <a:pt x="99807" y="62992"/>
                  <a:pt x="95187" y="52673"/>
                  <a:pt x="95187" y="41275"/>
                </a:cubicBezTo>
                <a:cubicBezTo>
                  <a:pt x="95187" y="18479"/>
                  <a:pt x="113666" y="0"/>
                  <a:pt x="136462"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extLst>
      <p:ext uri="{BB962C8B-B14F-4D97-AF65-F5344CB8AC3E}">
        <p14:creationId xmlns:p14="http://schemas.microsoft.com/office/powerpoint/2010/main" val="2344757393"/>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1000"/>
                                        <p:tgtEl>
                                          <p:spTgt spid="12"/>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Effect transition="in" filter="fade">
                                      <p:cBhvr>
                                        <p:cTn id="11" dur="750"/>
                                        <p:tgtEl>
                                          <p:spTgt spid="54"/>
                                        </p:tgtEl>
                                      </p:cBhvr>
                                    </p:animEffect>
                                  </p:childTnLst>
                                </p:cTn>
                              </p:par>
                              <p:par>
                                <p:cTn id="12" presetID="10" presetClass="entr" presetSubtype="0" fill="hold" grpId="0" nodeType="withEffect">
                                  <p:stCondLst>
                                    <p:cond delay="250"/>
                                  </p:stCondLst>
                                  <p:childTnLst>
                                    <p:set>
                                      <p:cBhvr>
                                        <p:cTn id="13" dur="1" fill="hold">
                                          <p:stCondLst>
                                            <p:cond delay="0"/>
                                          </p:stCondLst>
                                        </p:cTn>
                                        <p:tgtEl>
                                          <p:spTgt spid="53"/>
                                        </p:tgtEl>
                                        <p:attrNameLst>
                                          <p:attrName>style.visibility</p:attrName>
                                        </p:attrNameLst>
                                      </p:cBhvr>
                                      <p:to>
                                        <p:strVal val="visible"/>
                                      </p:to>
                                    </p:set>
                                    <p:animEffect transition="in" filter="fade">
                                      <p:cBhvr>
                                        <p:cTn id="14" dur="750"/>
                                        <p:tgtEl>
                                          <p:spTgt spid="53"/>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51"/>
                                        </p:tgtEl>
                                        <p:attrNameLst>
                                          <p:attrName>style.visibility</p:attrName>
                                        </p:attrNameLst>
                                      </p:cBhvr>
                                      <p:to>
                                        <p:strVal val="visible"/>
                                      </p:to>
                                    </p:set>
                                    <p:animEffect transition="in" filter="fade">
                                      <p:cBhvr>
                                        <p:cTn id="17" dur="750"/>
                                        <p:tgtEl>
                                          <p:spTgt spid="51"/>
                                        </p:tgtEl>
                                      </p:cBhvr>
                                    </p:animEffect>
                                  </p:childTnLst>
                                </p:cTn>
                              </p:par>
                              <p:par>
                                <p:cTn id="18" presetID="10" presetClass="entr" presetSubtype="0" fill="hold" grpId="0" nodeType="withEffect">
                                  <p:stCondLst>
                                    <p:cond delay="750"/>
                                  </p:stCondLst>
                                  <p:childTnLst>
                                    <p:set>
                                      <p:cBhvr>
                                        <p:cTn id="19" dur="1" fill="hold">
                                          <p:stCondLst>
                                            <p:cond delay="0"/>
                                          </p:stCondLst>
                                        </p:cTn>
                                        <p:tgtEl>
                                          <p:spTgt spid="50"/>
                                        </p:tgtEl>
                                        <p:attrNameLst>
                                          <p:attrName>style.visibility</p:attrName>
                                        </p:attrNameLst>
                                      </p:cBhvr>
                                      <p:to>
                                        <p:strVal val="visible"/>
                                      </p:to>
                                    </p:set>
                                    <p:animEffect transition="in" filter="fade">
                                      <p:cBhvr>
                                        <p:cTn id="20" dur="750"/>
                                        <p:tgtEl>
                                          <p:spTgt spid="50"/>
                                        </p:tgtEl>
                                      </p:cBhvr>
                                    </p:animEffect>
                                  </p:childTnLst>
                                </p:cTn>
                              </p:par>
                            </p:childTnLst>
                          </p:cTn>
                        </p:par>
                        <p:par>
                          <p:cTn id="21" fill="hold">
                            <p:stCondLst>
                              <p:cond delay="2500"/>
                            </p:stCondLst>
                            <p:childTnLst>
                              <p:par>
                                <p:cTn id="22" presetID="10" presetClass="entr" presetSubtype="0" fill="hold" nodeType="afterEffect">
                                  <p:stCondLst>
                                    <p:cond delay="0"/>
                                  </p:stCondLst>
                                  <p:childTnLst>
                                    <p:set>
                                      <p:cBhvr>
                                        <p:cTn id="23" dur="1" fill="hold">
                                          <p:stCondLst>
                                            <p:cond delay="0"/>
                                          </p:stCondLst>
                                        </p:cTn>
                                        <p:tgtEl>
                                          <p:spTgt spid="34"/>
                                        </p:tgtEl>
                                        <p:attrNameLst>
                                          <p:attrName>style.visibility</p:attrName>
                                        </p:attrNameLst>
                                      </p:cBhvr>
                                      <p:to>
                                        <p:strVal val="visible"/>
                                      </p:to>
                                    </p:set>
                                    <p:animEffect transition="in" filter="fade">
                                      <p:cBhvr>
                                        <p:cTn id="24" dur="500"/>
                                        <p:tgtEl>
                                          <p:spTgt spid="34"/>
                                        </p:tgtEl>
                                      </p:cBhvr>
                                    </p:animEffect>
                                  </p:childTnLst>
                                </p:cTn>
                              </p:par>
                              <p:par>
                                <p:cTn id="25" presetID="10" presetClass="entr" presetSubtype="0" fill="hold" nodeType="with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fade">
                                      <p:cBhvr>
                                        <p:cTn id="27" dur="500"/>
                                        <p:tgtEl>
                                          <p:spTgt spid="37"/>
                                        </p:tgtEl>
                                      </p:cBhvr>
                                    </p:animEffect>
                                  </p:childTnLst>
                                </p:cTn>
                              </p:par>
                              <p:par>
                                <p:cTn id="28" presetID="10" presetClass="entr" presetSubtype="0" fill="hold" nodeType="with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fade">
                                      <p:cBhvr>
                                        <p:cTn id="30" dur="500"/>
                                        <p:tgtEl>
                                          <p:spTgt spid="40"/>
                                        </p:tgtEl>
                                      </p:cBhvr>
                                    </p:animEffect>
                                  </p:childTnLst>
                                </p:cTn>
                              </p:par>
                              <p:par>
                                <p:cTn id="31" presetID="10" presetClass="entr" presetSubtype="0" fill="hold" nodeType="withEffect">
                                  <p:stCondLst>
                                    <p:cond delay="0"/>
                                  </p:stCondLst>
                                  <p:childTnLst>
                                    <p:set>
                                      <p:cBhvr>
                                        <p:cTn id="32" dur="1" fill="hold">
                                          <p:stCondLst>
                                            <p:cond delay="0"/>
                                          </p:stCondLst>
                                        </p:cTn>
                                        <p:tgtEl>
                                          <p:spTgt spid="43"/>
                                        </p:tgtEl>
                                        <p:attrNameLst>
                                          <p:attrName>style.visibility</p:attrName>
                                        </p:attrNameLst>
                                      </p:cBhvr>
                                      <p:to>
                                        <p:strVal val="visible"/>
                                      </p:to>
                                    </p:set>
                                    <p:animEffect transition="in" filter="fade">
                                      <p:cBhvr>
                                        <p:cTn id="33"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3" grpId="0" animBg="1"/>
      <p:bldP spid="51" grpId="0" animBg="1"/>
      <p:bldP spid="5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1261417" y="0"/>
            <a:ext cx="813043"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a:ln>
                  <a:noFill/>
                </a:ln>
                <a:solidFill>
                  <a:srgbClr val="FFFFFF"/>
                </a:solidFill>
                <a:effectLst/>
                <a:uLnTx/>
                <a:uFillTx/>
                <a:latin typeface="Arial"/>
                <a:ea typeface="微软雅黑"/>
                <a:cs typeface="+mn-cs"/>
              </a:rPr>
              <a:t>01</a:t>
            </a:r>
            <a:endParaRPr kumimoji="0" lang="zh-CN" altLang="en-US" sz="4400" b="1" i="0" u="none" strike="noStrike" kern="1200" cap="none" spc="0" normalizeH="0" baseline="0" noProof="0" dirty="0">
              <a:ln>
                <a:noFill/>
              </a:ln>
              <a:solidFill>
                <a:srgbClr val="FFFFFF"/>
              </a:solidFill>
              <a:effectLst/>
              <a:uLnTx/>
              <a:uFillTx/>
              <a:latin typeface="Arial"/>
              <a:ea typeface="微软雅黑"/>
              <a:cs typeface="+mn-cs"/>
            </a:endParaRPr>
          </a:p>
        </p:txBody>
      </p:sp>
      <p:sp>
        <p:nvSpPr>
          <p:cNvPr id="16" name="文本框 15"/>
          <p:cNvSpPr txBox="1"/>
          <p:nvPr/>
        </p:nvSpPr>
        <p:spPr>
          <a:xfrm>
            <a:off x="3483919" y="304277"/>
            <a:ext cx="3467616" cy="584775"/>
          </a:xfrm>
          <a:prstGeom prst="rect">
            <a:avLst/>
          </a:prstGeom>
          <a:noFill/>
        </p:spPr>
        <p:txBody>
          <a:bodyPr wrap="none" rtlCol="0">
            <a:spAutoFit/>
            <a:scene3d>
              <a:camera prst="orthographicFront"/>
              <a:lightRig rig="threePt" dir="t"/>
            </a:scene3d>
            <a:sp3d contourW="6350">
              <a:contourClr>
                <a:schemeClr val="bg1"/>
              </a:contourClr>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778495">
                    <a:lumMod val="50000"/>
                  </a:srgbClr>
                </a:solidFill>
                <a:effectLst/>
                <a:uLnTx/>
                <a:uFillTx/>
                <a:latin typeface="Arial"/>
                <a:ea typeface="微软雅黑"/>
                <a:cs typeface="+mn-cs"/>
              </a:rPr>
              <a:t>标题文字添加此处</a:t>
            </a:r>
          </a:p>
        </p:txBody>
      </p:sp>
      <p:sp>
        <p:nvSpPr>
          <p:cNvPr id="18" name="矩形 17"/>
          <p:cNvSpPr/>
          <p:nvPr/>
        </p:nvSpPr>
        <p:spPr>
          <a:xfrm>
            <a:off x="3483919" y="845510"/>
            <a:ext cx="3715167"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000000">
                    <a:lumMod val="50000"/>
                    <a:lumOff val="50000"/>
                  </a:srgbClr>
                </a:solidFill>
                <a:effectLst/>
                <a:uLnTx/>
                <a:uFillTx/>
                <a:latin typeface="Arial"/>
                <a:ea typeface="等线" panose="02010600030101010101" pitchFamily="2" charset="-122"/>
                <a:cs typeface="+mn-cs"/>
              </a:rPr>
              <a:t>THIS TEMPLATE DESIGNED FOR FEI ER SHE JI</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等线" panose="02010600030101010101" pitchFamily="2" charset="-122"/>
              <a:cs typeface="+mn-cs"/>
            </a:endParaRPr>
          </a:p>
        </p:txBody>
      </p:sp>
      <p:grpSp>
        <p:nvGrpSpPr>
          <p:cNvPr id="6" name="组合 5"/>
          <p:cNvGrpSpPr/>
          <p:nvPr/>
        </p:nvGrpSpPr>
        <p:grpSpPr>
          <a:xfrm>
            <a:off x="1255503" y="1877973"/>
            <a:ext cx="3354597" cy="1265614"/>
            <a:chOff x="1068768" y="3955330"/>
            <a:chExt cx="3354597" cy="1265614"/>
          </a:xfrm>
        </p:grpSpPr>
        <p:sp>
          <p:nvSpPr>
            <p:cNvPr id="7" name="矩形 6"/>
            <p:cNvSpPr/>
            <p:nvPr/>
          </p:nvSpPr>
          <p:spPr>
            <a:xfrm>
              <a:off x="1068768" y="4353014"/>
              <a:ext cx="3354597" cy="867930"/>
            </a:xfrm>
            <a:prstGeom prst="rect">
              <a:avLst/>
            </a:prstGeom>
          </p:spPr>
          <p:txBody>
            <a:bodyPr wrap="square">
              <a:spAutoFit/>
              <a:scene3d>
                <a:camera prst="orthographicFront"/>
                <a:lightRig rig="threePt" dir="t"/>
              </a:scene3d>
              <a:sp3d contourW="6350"/>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8" name="矩形 7"/>
            <p:cNvSpPr/>
            <p:nvPr/>
          </p:nvSpPr>
          <p:spPr>
            <a:xfrm>
              <a:off x="1068768" y="3955330"/>
              <a:ext cx="2241974" cy="401264"/>
            </a:xfrm>
            <a:prstGeom prst="rect">
              <a:avLst/>
            </a:prstGeom>
          </p:spPr>
          <p:txBody>
            <a:bodyPr wrap="square">
              <a:spAutoFit/>
              <a:scene3d>
                <a:camera prst="orthographicFront"/>
                <a:lightRig rig="threePt" dir="t"/>
              </a:scene3d>
              <a:sp3d contourW="6350"/>
            </a:bodyPr>
            <a:lstStyle/>
            <a:p>
              <a:pPr>
                <a:lnSpc>
                  <a:spcPct val="120000"/>
                </a:lnSpc>
              </a:pPr>
              <a:r>
                <a:rPr lang="zh-CN" altLang="en-US" b="1" dirty="0">
                  <a:solidFill>
                    <a:schemeClr val="tx1">
                      <a:lumMod val="65000"/>
                      <a:lumOff val="35000"/>
                    </a:schemeClr>
                  </a:solidFill>
                </a:rPr>
                <a:t>标题文字添加</a:t>
              </a:r>
            </a:p>
          </p:txBody>
        </p:sp>
      </p:grpSp>
      <p:grpSp>
        <p:nvGrpSpPr>
          <p:cNvPr id="9" name="组合 8"/>
          <p:cNvGrpSpPr/>
          <p:nvPr/>
        </p:nvGrpSpPr>
        <p:grpSpPr>
          <a:xfrm>
            <a:off x="7581899" y="1877973"/>
            <a:ext cx="3354598" cy="1265614"/>
            <a:chOff x="1495050" y="3955330"/>
            <a:chExt cx="3354598" cy="1265614"/>
          </a:xfrm>
        </p:grpSpPr>
        <p:sp>
          <p:nvSpPr>
            <p:cNvPr id="10" name="矩形 9"/>
            <p:cNvSpPr/>
            <p:nvPr/>
          </p:nvSpPr>
          <p:spPr>
            <a:xfrm>
              <a:off x="1495050" y="4353014"/>
              <a:ext cx="3354598" cy="867930"/>
            </a:xfrm>
            <a:prstGeom prst="rect">
              <a:avLst/>
            </a:prstGeom>
          </p:spPr>
          <p:txBody>
            <a:bodyPr wrap="square">
              <a:spAutoFit/>
              <a:scene3d>
                <a:camera prst="orthographicFront"/>
                <a:lightRig rig="threePt" dir="t"/>
              </a:scene3d>
              <a:sp3d contourW="6350"/>
            </a:bodyPr>
            <a:lstStyle/>
            <a:p>
              <a:pPr algn="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11" name="矩形 10"/>
            <p:cNvSpPr/>
            <p:nvPr/>
          </p:nvSpPr>
          <p:spPr>
            <a:xfrm>
              <a:off x="2607674" y="3955330"/>
              <a:ext cx="2241974" cy="424732"/>
            </a:xfrm>
            <a:prstGeom prst="rect">
              <a:avLst/>
            </a:prstGeom>
          </p:spPr>
          <p:txBody>
            <a:bodyPr wrap="square">
              <a:spAutoFit/>
              <a:scene3d>
                <a:camera prst="orthographicFront"/>
                <a:lightRig rig="threePt" dir="t"/>
              </a:scene3d>
              <a:sp3d contourW="6350"/>
            </a:bodyPr>
            <a:lstStyle/>
            <a:p>
              <a:pPr algn="r">
                <a:lnSpc>
                  <a:spcPct val="120000"/>
                </a:lnSpc>
              </a:pPr>
              <a:r>
                <a:rPr lang="zh-CN" altLang="en-US" b="1" dirty="0">
                  <a:solidFill>
                    <a:schemeClr val="tx1">
                      <a:lumMod val="65000"/>
                      <a:lumOff val="35000"/>
                    </a:schemeClr>
                  </a:solidFill>
                </a:rPr>
                <a:t>标题文字添加</a:t>
              </a:r>
            </a:p>
          </p:txBody>
        </p:sp>
      </p:grpSp>
      <p:grpSp>
        <p:nvGrpSpPr>
          <p:cNvPr id="17" name="组合 16"/>
          <p:cNvGrpSpPr/>
          <p:nvPr/>
        </p:nvGrpSpPr>
        <p:grpSpPr>
          <a:xfrm>
            <a:off x="1255503" y="3744873"/>
            <a:ext cx="3354597" cy="1265614"/>
            <a:chOff x="1068768" y="3955330"/>
            <a:chExt cx="3354597" cy="1265614"/>
          </a:xfrm>
        </p:grpSpPr>
        <p:sp>
          <p:nvSpPr>
            <p:cNvPr id="19" name="矩形 18"/>
            <p:cNvSpPr/>
            <p:nvPr/>
          </p:nvSpPr>
          <p:spPr>
            <a:xfrm>
              <a:off x="1068768" y="4353014"/>
              <a:ext cx="3354597" cy="867930"/>
            </a:xfrm>
            <a:prstGeom prst="rect">
              <a:avLst/>
            </a:prstGeom>
          </p:spPr>
          <p:txBody>
            <a:bodyPr wrap="square">
              <a:spAutoFit/>
              <a:scene3d>
                <a:camera prst="orthographicFront"/>
                <a:lightRig rig="threePt" dir="t"/>
              </a:scene3d>
              <a:sp3d contourW="6350"/>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0" name="矩形 19"/>
            <p:cNvSpPr/>
            <p:nvPr/>
          </p:nvSpPr>
          <p:spPr>
            <a:xfrm>
              <a:off x="1068768" y="3955330"/>
              <a:ext cx="2241974" cy="401264"/>
            </a:xfrm>
            <a:prstGeom prst="rect">
              <a:avLst/>
            </a:prstGeom>
          </p:spPr>
          <p:txBody>
            <a:bodyPr wrap="square">
              <a:spAutoFit/>
              <a:scene3d>
                <a:camera prst="orthographicFront"/>
                <a:lightRig rig="threePt" dir="t"/>
              </a:scene3d>
              <a:sp3d contourW="6350"/>
            </a:bodyPr>
            <a:lstStyle/>
            <a:p>
              <a:pPr>
                <a:lnSpc>
                  <a:spcPct val="120000"/>
                </a:lnSpc>
              </a:pPr>
              <a:r>
                <a:rPr lang="zh-CN" altLang="en-US" b="1" dirty="0">
                  <a:solidFill>
                    <a:schemeClr val="tx1">
                      <a:lumMod val="65000"/>
                      <a:lumOff val="35000"/>
                    </a:schemeClr>
                  </a:solidFill>
                </a:rPr>
                <a:t>标题文字添加</a:t>
              </a:r>
            </a:p>
          </p:txBody>
        </p:sp>
      </p:grpSp>
      <p:grpSp>
        <p:nvGrpSpPr>
          <p:cNvPr id="21" name="组合 20"/>
          <p:cNvGrpSpPr/>
          <p:nvPr/>
        </p:nvGrpSpPr>
        <p:grpSpPr>
          <a:xfrm>
            <a:off x="7670799" y="3744873"/>
            <a:ext cx="3265698" cy="1265614"/>
            <a:chOff x="1583950" y="3955330"/>
            <a:chExt cx="3265698" cy="1265614"/>
          </a:xfrm>
        </p:grpSpPr>
        <p:sp>
          <p:nvSpPr>
            <p:cNvPr id="22" name="矩形 21"/>
            <p:cNvSpPr/>
            <p:nvPr/>
          </p:nvSpPr>
          <p:spPr>
            <a:xfrm>
              <a:off x="1583950" y="4353014"/>
              <a:ext cx="3265697" cy="867930"/>
            </a:xfrm>
            <a:prstGeom prst="rect">
              <a:avLst/>
            </a:prstGeom>
          </p:spPr>
          <p:txBody>
            <a:bodyPr wrap="square">
              <a:spAutoFit/>
              <a:scene3d>
                <a:camera prst="orthographicFront"/>
                <a:lightRig rig="threePt" dir="t"/>
              </a:scene3d>
              <a:sp3d contourW="6350"/>
            </a:bodyPr>
            <a:lstStyle/>
            <a:p>
              <a:pPr algn="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3" name="矩形 22"/>
            <p:cNvSpPr/>
            <p:nvPr/>
          </p:nvSpPr>
          <p:spPr>
            <a:xfrm>
              <a:off x="2607674" y="3955330"/>
              <a:ext cx="2241974" cy="424732"/>
            </a:xfrm>
            <a:prstGeom prst="rect">
              <a:avLst/>
            </a:prstGeom>
          </p:spPr>
          <p:txBody>
            <a:bodyPr wrap="square">
              <a:spAutoFit/>
              <a:scene3d>
                <a:camera prst="orthographicFront"/>
                <a:lightRig rig="threePt" dir="t"/>
              </a:scene3d>
              <a:sp3d contourW="6350"/>
            </a:bodyPr>
            <a:lstStyle/>
            <a:p>
              <a:pPr algn="r">
                <a:lnSpc>
                  <a:spcPct val="120000"/>
                </a:lnSpc>
              </a:pPr>
              <a:r>
                <a:rPr lang="zh-CN" altLang="en-US" b="1" dirty="0">
                  <a:solidFill>
                    <a:schemeClr val="tx1">
                      <a:lumMod val="65000"/>
                      <a:lumOff val="35000"/>
                    </a:schemeClr>
                  </a:solidFill>
                </a:rPr>
                <a:t>标题文字添加</a:t>
              </a:r>
            </a:p>
          </p:txBody>
        </p:sp>
      </p:grpSp>
      <p:pic>
        <p:nvPicPr>
          <p:cNvPr id="24" name="图片占位符 23"/>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6331" r="16331"/>
          <a:stretch>
            <a:fillRect/>
          </a:stretch>
        </p:blipFill>
        <p:spPr/>
      </p:pic>
    </p:spTree>
    <p:extLst>
      <p:ext uri="{BB962C8B-B14F-4D97-AF65-F5344CB8AC3E}">
        <p14:creationId xmlns:p14="http://schemas.microsoft.com/office/powerpoint/2010/main" val="445078223"/>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1261417" y="0"/>
            <a:ext cx="813043"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a:ln>
                  <a:noFill/>
                </a:ln>
                <a:solidFill>
                  <a:srgbClr val="FFFFFF"/>
                </a:solidFill>
                <a:effectLst/>
                <a:uLnTx/>
                <a:uFillTx/>
                <a:latin typeface="Arial"/>
                <a:ea typeface="微软雅黑"/>
                <a:cs typeface="+mn-cs"/>
              </a:rPr>
              <a:t>01</a:t>
            </a:r>
            <a:endParaRPr kumimoji="0" lang="zh-CN" altLang="en-US" sz="4400" b="1" i="0" u="none" strike="noStrike" kern="1200" cap="none" spc="0" normalizeH="0" baseline="0" noProof="0" dirty="0">
              <a:ln>
                <a:noFill/>
              </a:ln>
              <a:solidFill>
                <a:srgbClr val="FFFFFF"/>
              </a:solidFill>
              <a:effectLst/>
              <a:uLnTx/>
              <a:uFillTx/>
              <a:latin typeface="Arial"/>
              <a:ea typeface="微软雅黑"/>
              <a:cs typeface="+mn-cs"/>
            </a:endParaRPr>
          </a:p>
        </p:txBody>
      </p:sp>
      <p:sp>
        <p:nvSpPr>
          <p:cNvPr id="16" name="文本框 15"/>
          <p:cNvSpPr txBox="1"/>
          <p:nvPr/>
        </p:nvSpPr>
        <p:spPr>
          <a:xfrm>
            <a:off x="3483919" y="304277"/>
            <a:ext cx="3467616" cy="584775"/>
          </a:xfrm>
          <a:prstGeom prst="rect">
            <a:avLst/>
          </a:prstGeom>
          <a:noFill/>
        </p:spPr>
        <p:txBody>
          <a:bodyPr wrap="none" rtlCol="0">
            <a:spAutoFit/>
            <a:scene3d>
              <a:camera prst="orthographicFront"/>
              <a:lightRig rig="threePt" dir="t"/>
            </a:scene3d>
            <a:sp3d contourW="6350">
              <a:contourClr>
                <a:schemeClr val="bg1"/>
              </a:contourClr>
            </a:sp3d>
          </a:bodyPr>
          <a:lstStyle/>
          <a:p>
            <a:pPr marR="0" lvl="0" algn="l" defTabSz="914400" rtl="0" eaLnBrk="1" fontAlgn="auto" latinLnBrk="0" hangingPunct="1">
              <a:lnSpc>
                <a:spcPct val="100000"/>
              </a:lnSpc>
              <a:spcBef>
                <a:spcPts val="0"/>
              </a:spcBef>
              <a:spcAft>
                <a:spcPts val="0"/>
              </a:spcAft>
              <a:buClrTx/>
              <a:buSzTx/>
              <a:tabLst/>
              <a:defRPr/>
            </a:pPr>
            <a:r>
              <a:rPr kumimoji="0" lang="zh-CN" altLang="en-US" sz="3200" b="1" i="0" u="none" strike="noStrike" kern="1200" cap="none" spc="0" normalizeH="0" baseline="0" noProof="0" dirty="0">
                <a:ln>
                  <a:noFill/>
                </a:ln>
                <a:solidFill>
                  <a:schemeClr val="tx2">
                    <a:lumMod val="50000"/>
                  </a:schemeClr>
                </a:solidFill>
                <a:effectLst/>
                <a:uLnTx/>
                <a:uFillTx/>
                <a:latin typeface="Arial"/>
                <a:ea typeface="微软雅黑"/>
                <a:cs typeface="+mn-cs"/>
              </a:rPr>
              <a:t>标题文字添加此处</a:t>
            </a:r>
          </a:p>
        </p:txBody>
      </p:sp>
      <p:sp>
        <p:nvSpPr>
          <p:cNvPr id="18" name="矩形 17"/>
          <p:cNvSpPr/>
          <p:nvPr/>
        </p:nvSpPr>
        <p:spPr>
          <a:xfrm>
            <a:off x="3483919" y="845510"/>
            <a:ext cx="3715167" cy="276999"/>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tx1">
                    <a:lumMod val="50000"/>
                    <a:lumOff val="50000"/>
                  </a:schemeClr>
                </a:solidFill>
                <a:effectLst/>
                <a:uLnTx/>
                <a:uFillTx/>
                <a:ea typeface="等线" panose="02010600030101010101" pitchFamily="2" charset="-122"/>
                <a:cs typeface="+mn-cs"/>
              </a:rPr>
              <a:t>THIS TEMPLATE DESIGNED FOR FEI ER SHE JI</a:t>
            </a:r>
            <a:endParaRPr kumimoji="0" lang="zh-CN" altLang="en-US" sz="1200" u="none" strike="noStrike" kern="1200" cap="none" spc="0" normalizeH="0" baseline="0" noProof="0" dirty="0">
              <a:ln>
                <a:noFill/>
              </a:ln>
              <a:solidFill>
                <a:schemeClr val="tx1">
                  <a:lumMod val="50000"/>
                  <a:lumOff val="50000"/>
                </a:schemeClr>
              </a:solidFill>
              <a:effectLst/>
              <a:uLnTx/>
              <a:uFillTx/>
              <a:ea typeface="等线" panose="02010600030101010101" pitchFamily="2" charset="-122"/>
              <a:cs typeface="+mn-cs"/>
            </a:endParaRPr>
          </a:p>
        </p:txBody>
      </p:sp>
      <p:grpSp>
        <p:nvGrpSpPr>
          <p:cNvPr id="44" name="组合 43"/>
          <p:cNvGrpSpPr/>
          <p:nvPr/>
        </p:nvGrpSpPr>
        <p:grpSpPr>
          <a:xfrm>
            <a:off x="1235075" y="1980055"/>
            <a:ext cx="2683782" cy="1323670"/>
            <a:chOff x="1235075" y="1980055"/>
            <a:chExt cx="2683782" cy="1323670"/>
          </a:xfrm>
        </p:grpSpPr>
        <p:cxnSp>
          <p:nvCxnSpPr>
            <p:cNvPr id="23" name="直接连接符 22"/>
            <p:cNvCxnSpPr>
              <a:cxnSpLocks/>
            </p:cNvCxnSpPr>
            <p:nvPr/>
          </p:nvCxnSpPr>
          <p:spPr>
            <a:xfrm>
              <a:off x="1235075" y="2423885"/>
              <a:ext cx="268378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7" name="组合 26"/>
            <p:cNvGrpSpPr/>
            <p:nvPr/>
          </p:nvGrpSpPr>
          <p:grpSpPr>
            <a:xfrm>
              <a:off x="1261416" y="1980055"/>
              <a:ext cx="2657439" cy="1323670"/>
              <a:chOff x="1068767" y="3955330"/>
              <a:chExt cx="2657439" cy="1323670"/>
            </a:xfrm>
          </p:grpSpPr>
          <p:sp>
            <p:nvSpPr>
              <p:cNvPr id="28" name="矩形 27"/>
              <p:cNvSpPr/>
              <p:nvPr/>
            </p:nvSpPr>
            <p:spPr>
              <a:xfrm>
                <a:off x="1068767" y="4411070"/>
                <a:ext cx="2657439" cy="867930"/>
              </a:xfrm>
              <a:prstGeom prst="rect">
                <a:avLst/>
              </a:prstGeom>
            </p:spPr>
            <p:txBody>
              <a:bodyPr wrap="square">
                <a:spAutoFit/>
                <a:scene3d>
                  <a:camera prst="orthographicFront"/>
                  <a:lightRig rig="threePt" dir="t"/>
                </a:scene3d>
                <a:sp3d contourW="635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sp>
            <p:nvSpPr>
              <p:cNvPr id="29" name="矩形 28"/>
              <p:cNvSpPr/>
              <p:nvPr/>
            </p:nvSpPr>
            <p:spPr>
              <a:xfrm>
                <a:off x="1068768" y="3955330"/>
                <a:ext cx="2241974" cy="401264"/>
              </a:xfrm>
              <a:prstGeom prst="rect">
                <a:avLst/>
              </a:prstGeom>
            </p:spPr>
            <p:txBody>
              <a:bodyPr wrap="square">
                <a:spAutoFit/>
                <a:scene3d>
                  <a:camera prst="orthographicFront"/>
                  <a:lightRig rig="threePt" dir="t"/>
                </a:scene3d>
                <a:sp3d contourW="6350"/>
              </a:bodyPr>
              <a:lstStyle/>
              <a:p>
                <a:pPr algn="just">
                  <a:lnSpc>
                    <a:spcPct val="120000"/>
                  </a:lnSpc>
                </a:pPr>
                <a:r>
                  <a:rPr lang="zh-CN" altLang="en-US" b="1" dirty="0">
                    <a:solidFill>
                      <a:schemeClr val="tx1">
                        <a:lumMod val="65000"/>
                        <a:lumOff val="35000"/>
                      </a:schemeClr>
                    </a:solidFill>
                  </a:rPr>
                  <a:t>标题文字添加</a:t>
                </a:r>
              </a:p>
            </p:txBody>
          </p:sp>
        </p:grpSp>
      </p:grpSp>
      <p:grpSp>
        <p:nvGrpSpPr>
          <p:cNvPr id="45" name="组合 44"/>
          <p:cNvGrpSpPr/>
          <p:nvPr/>
        </p:nvGrpSpPr>
        <p:grpSpPr>
          <a:xfrm>
            <a:off x="8171544" y="3407821"/>
            <a:ext cx="2785381" cy="1350718"/>
            <a:chOff x="8171544" y="3407821"/>
            <a:chExt cx="2785381" cy="1350718"/>
          </a:xfrm>
        </p:grpSpPr>
        <p:cxnSp>
          <p:nvCxnSpPr>
            <p:cNvPr id="25" name="直接连接符 24"/>
            <p:cNvCxnSpPr>
              <a:cxnSpLocks/>
            </p:cNvCxnSpPr>
            <p:nvPr/>
          </p:nvCxnSpPr>
          <p:spPr>
            <a:xfrm>
              <a:off x="8273143" y="4310742"/>
              <a:ext cx="268378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0" name="组合 29"/>
            <p:cNvGrpSpPr/>
            <p:nvPr/>
          </p:nvGrpSpPr>
          <p:grpSpPr>
            <a:xfrm>
              <a:off x="8171544" y="3407821"/>
              <a:ext cx="2785381" cy="1350718"/>
              <a:chOff x="1068767" y="4294958"/>
              <a:chExt cx="2785381" cy="1350718"/>
            </a:xfrm>
          </p:grpSpPr>
          <p:sp>
            <p:nvSpPr>
              <p:cNvPr id="31" name="矩形 30"/>
              <p:cNvSpPr/>
              <p:nvPr/>
            </p:nvSpPr>
            <p:spPr>
              <a:xfrm>
                <a:off x="1068767" y="4294958"/>
                <a:ext cx="2785381" cy="867930"/>
              </a:xfrm>
              <a:prstGeom prst="rect">
                <a:avLst/>
              </a:prstGeom>
            </p:spPr>
            <p:txBody>
              <a:bodyPr wrap="square">
                <a:spAutoFit/>
                <a:scene3d>
                  <a:camera prst="orthographicFront"/>
                  <a:lightRig rig="threePt" dir="t"/>
                </a:scene3d>
                <a:sp3d contourW="635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sp>
            <p:nvSpPr>
              <p:cNvPr id="32" name="矩形 31"/>
              <p:cNvSpPr/>
              <p:nvPr/>
            </p:nvSpPr>
            <p:spPr>
              <a:xfrm>
                <a:off x="1068768" y="5220944"/>
                <a:ext cx="2241974" cy="424732"/>
              </a:xfrm>
              <a:prstGeom prst="rect">
                <a:avLst/>
              </a:prstGeom>
            </p:spPr>
            <p:txBody>
              <a:bodyPr wrap="square">
                <a:spAutoFit/>
                <a:scene3d>
                  <a:camera prst="orthographicFront"/>
                  <a:lightRig rig="threePt" dir="t"/>
                </a:scene3d>
                <a:sp3d contourW="6350"/>
              </a:bodyPr>
              <a:lstStyle/>
              <a:p>
                <a:pPr algn="just">
                  <a:lnSpc>
                    <a:spcPct val="120000"/>
                  </a:lnSpc>
                </a:pPr>
                <a:r>
                  <a:rPr lang="zh-CN" altLang="en-US" b="1" dirty="0">
                    <a:solidFill>
                      <a:schemeClr val="tx1">
                        <a:lumMod val="65000"/>
                        <a:lumOff val="35000"/>
                      </a:schemeClr>
                    </a:solidFill>
                  </a:rPr>
                  <a:t>标题文字添加</a:t>
                </a:r>
              </a:p>
            </p:txBody>
          </p:sp>
        </p:grpSp>
      </p:grpSp>
      <p:grpSp>
        <p:nvGrpSpPr>
          <p:cNvPr id="43" name="组合 42"/>
          <p:cNvGrpSpPr/>
          <p:nvPr/>
        </p:nvGrpSpPr>
        <p:grpSpPr>
          <a:xfrm>
            <a:off x="4572000" y="1841808"/>
            <a:ext cx="3048000" cy="3034924"/>
            <a:chOff x="4572000" y="1841808"/>
            <a:chExt cx="3048000" cy="3034924"/>
          </a:xfrm>
        </p:grpSpPr>
        <p:sp>
          <p:nvSpPr>
            <p:cNvPr id="19" name="任意多边形: 形状 18"/>
            <p:cNvSpPr/>
            <p:nvPr/>
          </p:nvSpPr>
          <p:spPr>
            <a:xfrm rot="10800000">
              <a:off x="4572000" y="2023597"/>
              <a:ext cx="3048000" cy="2667932"/>
            </a:xfrm>
            <a:custGeom>
              <a:avLst/>
              <a:gdLst>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6753 w 8033654"/>
                <a:gd name="connsiteY5" fmla="*/ 467828 h 7031915"/>
                <a:gd name="connsiteX6" fmla="*/ 6540064 w 8033654"/>
                <a:gd name="connsiteY6" fmla="*/ 434562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363588 w 8033654"/>
                <a:gd name="connsiteY37" fmla="*/ 6946684 h 7031915"/>
                <a:gd name="connsiteX38" fmla="*/ 2418335 w 8033654"/>
                <a:gd name="connsiteY38" fmla="*/ 6906767 h 7031915"/>
                <a:gd name="connsiteX39" fmla="*/ 2418334 w 8033654"/>
                <a:gd name="connsiteY39" fmla="*/ 6906767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418334 w 8033654"/>
                <a:gd name="connsiteY42" fmla="*/ 6906767 h 7031915"/>
                <a:gd name="connsiteX43" fmla="*/ 2176957 w 8033654"/>
                <a:gd name="connsiteY43" fmla="*/ 7019956 h 7031915"/>
                <a:gd name="connsiteX44" fmla="*/ 2058326 w 8033654"/>
                <a:gd name="connsiteY44" fmla="*/ 7031915 h 7031915"/>
                <a:gd name="connsiteX45" fmla="*/ 2058286 w 8033654"/>
                <a:gd name="connsiteY45" fmla="*/ 7031915 h 7031915"/>
                <a:gd name="connsiteX46" fmla="*/ 1939655 w 8033654"/>
                <a:gd name="connsiteY46" fmla="*/ 7019956 h 7031915"/>
                <a:gd name="connsiteX47" fmla="*/ 1642007 w 8033654"/>
                <a:gd name="connsiteY47" fmla="*/ 6859480 h 7031915"/>
                <a:gd name="connsiteX48" fmla="*/ 1570173 w 8033654"/>
                <a:gd name="connsiteY48" fmla="*/ 6772417 h 7031915"/>
                <a:gd name="connsiteX49" fmla="*/ 1508795 w 8033654"/>
                <a:gd name="connsiteY49" fmla="*/ 6649661 h 7031915"/>
                <a:gd name="connsiteX50" fmla="*/ 1508794 w 8033654"/>
                <a:gd name="connsiteY50" fmla="*/ 6649657 h 7031915"/>
                <a:gd name="connsiteX51" fmla="*/ 115723 w 8033654"/>
                <a:gd name="connsiteY51" fmla="*/ 3863519 h 7031915"/>
                <a:gd name="connsiteX52" fmla="*/ 115722 w 8033654"/>
                <a:gd name="connsiteY52" fmla="*/ 3863518 h 7031915"/>
                <a:gd name="connsiteX53" fmla="*/ 29470 w 8033654"/>
                <a:gd name="connsiteY53" fmla="*/ 3691014 h 7031915"/>
                <a:gd name="connsiteX54" fmla="*/ 11962 w 8033654"/>
                <a:gd name="connsiteY54" fmla="*/ 3634608 h 7031915"/>
                <a:gd name="connsiteX55" fmla="*/ 0 w 8033654"/>
                <a:gd name="connsiteY55" fmla="*/ 3515957 h 7031915"/>
                <a:gd name="connsiteX56" fmla="*/ 11962 w 8033654"/>
                <a:gd name="connsiteY56" fmla="*/ 3397306 h 7031915"/>
                <a:gd name="connsiteX57" fmla="*/ 29470 w 8033654"/>
                <a:gd name="connsiteY57" fmla="*/ 3340901 h 7031915"/>
                <a:gd name="connsiteX58" fmla="*/ 115722 w 8033654"/>
                <a:gd name="connsiteY58" fmla="*/ 3168396 h 7031915"/>
                <a:gd name="connsiteX59" fmla="*/ 115723 w 8033654"/>
                <a:gd name="connsiteY59" fmla="*/ 3168396 h 7031915"/>
                <a:gd name="connsiteX60" fmla="*/ 1508796 w 8033654"/>
                <a:gd name="connsiteY60" fmla="*/ 382255 h 7031915"/>
                <a:gd name="connsiteX61" fmla="*/ 1570174 w 8033654"/>
                <a:gd name="connsiteY61" fmla="*/ 259499 h 7031915"/>
                <a:gd name="connsiteX62" fmla="*/ 1642008 w 8033654"/>
                <a:gd name="connsiteY62" fmla="*/ 172435 h 7031915"/>
                <a:gd name="connsiteX63" fmla="*/ 1939656 w 8033654"/>
                <a:gd name="connsiteY63" fmla="*/ 11959 h 7031915"/>
                <a:gd name="connsiteX64" fmla="*/ 2058287 w 8033654"/>
                <a:gd name="connsiteY64"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176957 w 8033654"/>
                <a:gd name="connsiteY42" fmla="*/ 7019956 h 7031915"/>
                <a:gd name="connsiteX43" fmla="*/ 2058326 w 8033654"/>
                <a:gd name="connsiteY43" fmla="*/ 7031915 h 7031915"/>
                <a:gd name="connsiteX44" fmla="*/ 2058286 w 8033654"/>
                <a:gd name="connsiteY44" fmla="*/ 7031915 h 7031915"/>
                <a:gd name="connsiteX45" fmla="*/ 1939655 w 8033654"/>
                <a:gd name="connsiteY45" fmla="*/ 7019956 h 7031915"/>
                <a:gd name="connsiteX46" fmla="*/ 1642007 w 8033654"/>
                <a:gd name="connsiteY46" fmla="*/ 6859480 h 7031915"/>
                <a:gd name="connsiteX47" fmla="*/ 1570173 w 8033654"/>
                <a:gd name="connsiteY47" fmla="*/ 6772417 h 7031915"/>
                <a:gd name="connsiteX48" fmla="*/ 1508795 w 8033654"/>
                <a:gd name="connsiteY48" fmla="*/ 6649661 h 7031915"/>
                <a:gd name="connsiteX49" fmla="*/ 1508794 w 8033654"/>
                <a:gd name="connsiteY49" fmla="*/ 6649657 h 7031915"/>
                <a:gd name="connsiteX50" fmla="*/ 115723 w 8033654"/>
                <a:gd name="connsiteY50" fmla="*/ 3863519 h 7031915"/>
                <a:gd name="connsiteX51" fmla="*/ 115722 w 8033654"/>
                <a:gd name="connsiteY51" fmla="*/ 3863518 h 7031915"/>
                <a:gd name="connsiteX52" fmla="*/ 29470 w 8033654"/>
                <a:gd name="connsiteY52" fmla="*/ 3691014 h 7031915"/>
                <a:gd name="connsiteX53" fmla="*/ 11962 w 8033654"/>
                <a:gd name="connsiteY53" fmla="*/ 3634608 h 7031915"/>
                <a:gd name="connsiteX54" fmla="*/ 0 w 8033654"/>
                <a:gd name="connsiteY54" fmla="*/ 3515957 h 7031915"/>
                <a:gd name="connsiteX55" fmla="*/ 11962 w 8033654"/>
                <a:gd name="connsiteY55" fmla="*/ 3397306 h 7031915"/>
                <a:gd name="connsiteX56" fmla="*/ 29470 w 8033654"/>
                <a:gd name="connsiteY56" fmla="*/ 3340901 h 7031915"/>
                <a:gd name="connsiteX57" fmla="*/ 115722 w 8033654"/>
                <a:gd name="connsiteY57" fmla="*/ 3168396 h 7031915"/>
                <a:gd name="connsiteX58" fmla="*/ 115723 w 8033654"/>
                <a:gd name="connsiteY58" fmla="*/ 3168396 h 7031915"/>
                <a:gd name="connsiteX59" fmla="*/ 1508796 w 8033654"/>
                <a:gd name="connsiteY59" fmla="*/ 382255 h 7031915"/>
                <a:gd name="connsiteX60" fmla="*/ 1570174 w 8033654"/>
                <a:gd name="connsiteY60" fmla="*/ 259499 h 7031915"/>
                <a:gd name="connsiteX61" fmla="*/ 1642008 w 8033654"/>
                <a:gd name="connsiteY61" fmla="*/ 172435 h 7031915"/>
                <a:gd name="connsiteX62" fmla="*/ 1939656 w 8033654"/>
                <a:gd name="connsiteY62" fmla="*/ 11959 h 7031915"/>
                <a:gd name="connsiteX63" fmla="*/ 2058287 w 8033654"/>
                <a:gd name="connsiteY63"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62" fmla="*/ 2058287 w 8033654"/>
                <a:gd name="connsiteY62"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176957 w 8033654"/>
                <a:gd name="connsiteY40" fmla="*/ 7019956 h 7031915"/>
                <a:gd name="connsiteX41" fmla="*/ 2058326 w 8033654"/>
                <a:gd name="connsiteY41" fmla="*/ 7031915 h 7031915"/>
                <a:gd name="connsiteX42" fmla="*/ 2058286 w 8033654"/>
                <a:gd name="connsiteY42" fmla="*/ 7031915 h 7031915"/>
                <a:gd name="connsiteX43" fmla="*/ 1939655 w 8033654"/>
                <a:gd name="connsiteY43" fmla="*/ 7019956 h 7031915"/>
                <a:gd name="connsiteX44" fmla="*/ 1642007 w 8033654"/>
                <a:gd name="connsiteY44" fmla="*/ 6859480 h 7031915"/>
                <a:gd name="connsiteX45" fmla="*/ 1570173 w 8033654"/>
                <a:gd name="connsiteY45" fmla="*/ 6772417 h 7031915"/>
                <a:gd name="connsiteX46" fmla="*/ 1508795 w 8033654"/>
                <a:gd name="connsiteY46" fmla="*/ 6649661 h 7031915"/>
                <a:gd name="connsiteX47" fmla="*/ 1508794 w 8033654"/>
                <a:gd name="connsiteY47" fmla="*/ 6649657 h 7031915"/>
                <a:gd name="connsiteX48" fmla="*/ 115723 w 8033654"/>
                <a:gd name="connsiteY48" fmla="*/ 3863519 h 7031915"/>
                <a:gd name="connsiteX49" fmla="*/ 115722 w 8033654"/>
                <a:gd name="connsiteY49" fmla="*/ 3863518 h 7031915"/>
                <a:gd name="connsiteX50" fmla="*/ 29470 w 8033654"/>
                <a:gd name="connsiteY50" fmla="*/ 3691014 h 7031915"/>
                <a:gd name="connsiteX51" fmla="*/ 11962 w 8033654"/>
                <a:gd name="connsiteY51" fmla="*/ 3634608 h 7031915"/>
                <a:gd name="connsiteX52" fmla="*/ 0 w 8033654"/>
                <a:gd name="connsiteY52" fmla="*/ 3515957 h 7031915"/>
                <a:gd name="connsiteX53" fmla="*/ 11962 w 8033654"/>
                <a:gd name="connsiteY53" fmla="*/ 3397306 h 7031915"/>
                <a:gd name="connsiteX54" fmla="*/ 29470 w 8033654"/>
                <a:gd name="connsiteY54" fmla="*/ 3340901 h 7031915"/>
                <a:gd name="connsiteX55" fmla="*/ 115722 w 8033654"/>
                <a:gd name="connsiteY55" fmla="*/ 3168396 h 7031915"/>
                <a:gd name="connsiteX56" fmla="*/ 115723 w 8033654"/>
                <a:gd name="connsiteY56" fmla="*/ 3168396 h 7031915"/>
                <a:gd name="connsiteX57" fmla="*/ 1508796 w 8033654"/>
                <a:gd name="connsiteY57" fmla="*/ 382255 h 7031915"/>
                <a:gd name="connsiteX58" fmla="*/ 1570174 w 8033654"/>
                <a:gd name="connsiteY58" fmla="*/ 259499 h 7031915"/>
                <a:gd name="connsiteX59" fmla="*/ 1642008 w 8033654"/>
                <a:gd name="connsiteY59" fmla="*/ 172435 h 7031915"/>
                <a:gd name="connsiteX60" fmla="*/ 1939656 w 8033654"/>
                <a:gd name="connsiteY60" fmla="*/ 11959 h 7031915"/>
                <a:gd name="connsiteX61" fmla="*/ 2058287 w 8033654"/>
                <a:gd name="connsiteY61"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0064 w 8033654"/>
                <a:gd name="connsiteY6" fmla="*/ 434562 h 7031915"/>
                <a:gd name="connsiteX7" fmla="*/ 6529086 w 8033654"/>
                <a:gd name="connsiteY7" fmla="*/ 402424 h 7031915"/>
                <a:gd name="connsiteX8" fmla="*/ 6482461 w 8033654"/>
                <a:gd name="connsiteY8" fmla="*/ 295697 h 7031915"/>
                <a:gd name="connsiteX9" fmla="*/ 6520430 w 8033654"/>
                <a:gd name="connsiteY9" fmla="*/ 377086 h 7031915"/>
                <a:gd name="connsiteX10" fmla="*/ 6515577 w 8033654"/>
                <a:gd name="connsiteY10" fmla="*/ 362878 h 7031915"/>
                <a:gd name="connsiteX11" fmla="*/ 6482461 w 8033654"/>
                <a:gd name="connsiteY11" fmla="*/ 295697 h 7031915"/>
                <a:gd name="connsiteX12" fmla="*/ 2058287 w 8033654"/>
                <a:gd name="connsiteY12" fmla="*/ 0 h 7031915"/>
                <a:gd name="connsiteX13" fmla="*/ 2058326 w 8033654"/>
                <a:gd name="connsiteY13" fmla="*/ 0 h 7031915"/>
                <a:gd name="connsiteX14" fmla="*/ 5971699 w 8033654"/>
                <a:gd name="connsiteY14" fmla="*/ 0 h 7031915"/>
                <a:gd name="connsiteX15" fmla="*/ 5971700 w 8033654"/>
                <a:gd name="connsiteY15" fmla="*/ 0 h 7031915"/>
                <a:gd name="connsiteX16" fmla="*/ 5971740 w 8033654"/>
                <a:gd name="connsiteY16" fmla="*/ 0 h 7031915"/>
                <a:gd name="connsiteX17" fmla="*/ 6090371 w 8033654"/>
                <a:gd name="connsiteY17" fmla="*/ 11959 h 7031915"/>
                <a:gd name="connsiteX18" fmla="*/ 6357004 w 8033654"/>
                <a:gd name="connsiteY18" fmla="*/ 143562 h 7031915"/>
                <a:gd name="connsiteX19" fmla="*/ 6421756 w 8033654"/>
                <a:gd name="connsiteY19" fmla="*/ 209878 h 7031915"/>
                <a:gd name="connsiteX20" fmla="*/ 6426018 w 8033654"/>
                <a:gd name="connsiteY20" fmla="*/ 214243 h 7031915"/>
                <a:gd name="connsiteX21" fmla="*/ 6463356 w 8033654"/>
                <a:gd name="connsiteY21" fmla="*/ 268125 h 7031915"/>
                <a:gd name="connsiteX22" fmla="*/ 6480094 w 8033654"/>
                <a:gd name="connsiteY22" fmla="*/ 292278 h 7031915"/>
                <a:gd name="connsiteX23" fmla="*/ 6490605 w 8033654"/>
                <a:gd name="connsiteY23" fmla="*/ 298322 h 7031915"/>
                <a:gd name="connsiteX24" fmla="*/ 7949332 w 8033654"/>
                <a:gd name="connsiteY24" fmla="*/ 3216682 h 7031915"/>
                <a:gd name="connsiteX25" fmla="*/ 7992299 w 8033654"/>
                <a:gd name="connsiteY25" fmla="*/ 3302616 h 7031915"/>
                <a:gd name="connsiteX26" fmla="*/ 8021693 w 8033654"/>
                <a:gd name="connsiteY26" fmla="*/ 3397306 h 7031915"/>
                <a:gd name="connsiteX27" fmla="*/ 8033654 w 8033654"/>
                <a:gd name="connsiteY27" fmla="*/ 3515957 h 7031915"/>
                <a:gd name="connsiteX28" fmla="*/ 8021693 w 8033654"/>
                <a:gd name="connsiteY28" fmla="*/ 3634608 h 7031915"/>
                <a:gd name="connsiteX29" fmla="*/ 7992299 w 8033654"/>
                <a:gd name="connsiteY29" fmla="*/ 3729298 h 7031915"/>
                <a:gd name="connsiteX30" fmla="*/ 7949332 w 8033654"/>
                <a:gd name="connsiteY30" fmla="*/ 3815232 h 7031915"/>
                <a:gd name="connsiteX31" fmla="*/ 6535055 w 8033654"/>
                <a:gd name="connsiteY31" fmla="*/ 6638796 h 7031915"/>
                <a:gd name="connsiteX32" fmla="*/ 6524461 w 8033654"/>
                <a:gd name="connsiteY32" fmla="*/ 6646190 h 7031915"/>
                <a:gd name="connsiteX33" fmla="*/ 6482456 w 8033654"/>
                <a:gd name="connsiteY33" fmla="*/ 6736229 h 7031915"/>
                <a:gd name="connsiteX34" fmla="*/ 6090371 w 8033654"/>
                <a:gd name="connsiteY34" fmla="*/ 7019956 h 7031915"/>
                <a:gd name="connsiteX35" fmla="*/ 5971740 w 8033654"/>
                <a:gd name="connsiteY35" fmla="*/ 7031915 h 7031915"/>
                <a:gd name="connsiteX36" fmla="*/ 5971700 w 8033654"/>
                <a:gd name="connsiteY36" fmla="*/ 7031915 h 7031915"/>
                <a:gd name="connsiteX37" fmla="*/ 2058326 w 8033654"/>
                <a:gd name="connsiteY37" fmla="*/ 7031915 h 7031915"/>
                <a:gd name="connsiteX38" fmla="*/ 2176958 w 8033654"/>
                <a:gd name="connsiteY38" fmla="*/ 7019956 h 7031915"/>
                <a:gd name="connsiteX39" fmla="*/ 2176957 w 8033654"/>
                <a:gd name="connsiteY39" fmla="*/ 7019956 h 7031915"/>
                <a:gd name="connsiteX40" fmla="*/ 2058326 w 8033654"/>
                <a:gd name="connsiteY40" fmla="*/ 7031915 h 7031915"/>
                <a:gd name="connsiteX41" fmla="*/ 2058286 w 8033654"/>
                <a:gd name="connsiteY41" fmla="*/ 7031915 h 7031915"/>
                <a:gd name="connsiteX42" fmla="*/ 1939655 w 8033654"/>
                <a:gd name="connsiteY42" fmla="*/ 7019956 h 7031915"/>
                <a:gd name="connsiteX43" fmla="*/ 1642007 w 8033654"/>
                <a:gd name="connsiteY43" fmla="*/ 6859480 h 7031915"/>
                <a:gd name="connsiteX44" fmla="*/ 1570173 w 8033654"/>
                <a:gd name="connsiteY44" fmla="*/ 6772417 h 7031915"/>
                <a:gd name="connsiteX45" fmla="*/ 1508795 w 8033654"/>
                <a:gd name="connsiteY45" fmla="*/ 6649661 h 7031915"/>
                <a:gd name="connsiteX46" fmla="*/ 1508794 w 8033654"/>
                <a:gd name="connsiteY46" fmla="*/ 6649657 h 7031915"/>
                <a:gd name="connsiteX47" fmla="*/ 115723 w 8033654"/>
                <a:gd name="connsiteY47" fmla="*/ 3863519 h 7031915"/>
                <a:gd name="connsiteX48" fmla="*/ 115722 w 8033654"/>
                <a:gd name="connsiteY48" fmla="*/ 3863518 h 7031915"/>
                <a:gd name="connsiteX49" fmla="*/ 29470 w 8033654"/>
                <a:gd name="connsiteY49" fmla="*/ 3691014 h 7031915"/>
                <a:gd name="connsiteX50" fmla="*/ 11962 w 8033654"/>
                <a:gd name="connsiteY50" fmla="*/ 3634608 h 7031915"/>
                <a:gd name="connsiteX51" fmla="*/ 0 w 8033654"/>
                <a:gd name="connsiteY51" fmla="*/ 3515957 h 7031915"/>
                <a:gd name="connsiteX52" fmla="*/ 11962 w 8033654"/>
                <a:gd name="connsiteY52" fmla="*/ 3397306 h 7031915"/>
                <a:gd name="connsiteX53" fmla="*/ 29470 w 8033654"/>
                <a:gd name="connsiteY53" fmla="*/ 3340901 h 7031915"/>
                <a:gd name="connsiteX54" fmla="*/ 115722 w 8033654"/>
                <a:gd name="connsiteY54" fmla="*/ 3168396 h 7031915"/>
                <a:gd name="connsiteX55" fmla="*/ 115723 w 8033654"/>
                <a:gd name="connsiteY55" fmla="*/ 3168396 h 7031915"/>
                <a:gd name="connsiteX56" fmla="*/ 1508796 w 8033654"/>
                <a:gd name="connsiteY56" fmla="*/ 382255 h 7031915"/>
                <a:gd name="connsiteX57" fmla="*/ 1570174 w 8033654"/>
                <a:gd name="connsiteY57" fmla="*/ 259499 h 7031915"/>
                <a:gd name="connsiteX58" fmla="*/ 1642008 w 8033654"/>
                <a:gd name="connsiteY58" fmla="*/ 172435 h 7031915"/>
                <a:gd name="connsiteX59" fmla="*/ 1939656 w 8033654"/>
                <a:gd name="connsiteY59" fmla="*/ 11959 h 7031915"/>
                <a:gd name="connsiteX60" fmla="*/ 2058287 w 8033654"/>
                <a:gd name="connsiteY60" fmla="*/ 0 h 7031915"/>
                <a:gd name="connsiteX0" fmla="*/ 6555247 w 8033654"/>
                <a:gd name="connsiteY0" fmla="*/ 510071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0064 w 8033654"/>
                <a:gd name="connsiteY5" fmla="*/ 434562 h 7031915"/>
                <a:gd name="connsiteX6" fmla="*/ 6529086 w 8033654"/>
                <a:gd name="connsiteY6" fmla="*/ 402424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6482461 w 8033654"/>
                <a:gd name="connsiteY10" fmla="*/ 295697 h 7031915"/>
                <a:gd name="connsiteX11" fmla="*/ 2058287 w 8033654"/>
                <a:gd name="connsiteY11" fmla="*/ 0 h 7031915"/>
                <a:gd name="connsiteX12" fmla="*/ 2058326 w 8033654"/>
                <a:gd name="connsiteY12" fmla="*/ 0 h 7031915"/>
                <a:gd name="connsiteX13" fmla="*/ 5971699 w 8033654"/>
                <a:gd name="connsiteY13" fmla="*/ 0 h 7031915"/>
                <a:gd name="connsiteX14" fmla="*/ 5971700 w 8033654"/>
                <a:gd name="connsiteY14" fmla="*/ 0 h 7031915"/>
                <a:gd name="connsiteX15" fmla="*/ 5971740 w 8033654"/>
                <a:gd name="connsiteY15" fmla="*/ 0 h 7031915"/>
                <a:gd name="connsiteX16" fmla="*/ 6090371 w 8033654"/>
                <a:gd name="connsiteY16" fmla="*/ 11959 h 7031915"/>
                <a:gd name="connsiteX17" fmla="*/ 6357004 w 8033654"/>
                <a:gd name="connsiteY17" fmla="*/ 143562 h 7031915"/>
                <a:gd name="connsiteX18" fmla="*/ 6421756 w 8033654"/>
                <a:gd name="connsiteY18" fmla="*/ 209878 h 7031915"/>
                <a:gd name="connsiteX19" fmla="*/ 6426018 w 8033654"/>
                <a:gd name="connsiteY19" fmla="*/ 214243 h 7031915"/>
                <a:gd name="connsiteX20" fmla="*/ 6463356 w 8033654"/>
                <a:gd name="connsiteY20" fmla="*/ 268125 h 7031915"/>
                <a:gd name="connsiteX21" fmla="*/ 6480094 w 8033654"/>
                <a:gd name="connsiteY21" fmla="*/ 292278 h 7031915"/>
                <a:gd name="connsiteX22" fmla="*/ 6490605 w 8033654"/>
                <a:gd name="connsiteY22" fmla="*/ 298322 h 7031915"/>
                <a:gd name="connsiteX23" fmla="*/ 7949332 w 8033654"/>
                <a:gd name="connsiteY23" fmla="*/ 3216682 h 7031915"/>
                <a:gd name="connsiteX24" fmla="*/ 7992299 w 8033654"/>
                <a:gd name="connsiteY24" fmla="*/ 3302616 h 7031915"/>
                <a:gd name="connsiteX25" fmla="*/ 8021693 w 8033654"/>
                <a:gd name="connsiteY25" fmla="*/ 3397306 h 7031915"/>
                <a:gd name="connsiteX26" fmla="*/ 8033654 w 8033654"/>
                <a:gd name="connsiteY26" fmla="*/ 3515957 h 7031915"/>
                <a:gd name="connsiteX27" fmla="*/ 8021693 w 8033654"/>
                <a:gd name="connsiteY27" fmla="*/ 3634608 h 7031915"/>
                <a:gd name="connsiteX28" fmla="*/ 7992299 w 8033654"/>
                <a:gd name="connsiteY28" fmla="*/ 3729298 h 7031915"/>
                <a:gd name="connsiteX29" fmla="*/ 7949332 w 8033654"/>
                <a:gd name="connsiteY29" fmla="*/ 3815232 h 7031915"/>
                <a:gd name="connsiteX30" fmla="*/ 6535055 w 8033654"/>
                <a:gd name="connsiteY30" fmla="*/ 6638796 h 7031915"/>
                <a:gd name="connsiteX31" fmla="*/ 6524461 w 8033654"/>
                <a:gd name="connsiteY31" fmla="*/ 6646190 h 7031915"/>
                <a:gd name="connsiteX32" fmla="*/ 6482456 w 8033654"/>
                <a:gd name="connsiteY32" fmla="*/ 6736229 h 7031915"/>
                <a:gd name="connsiteX33" fmla="*/ 6090371 w 8033654"/>
                <a:gd name="connsiteY33" fmla="*/ 7019956 h 7031915"/>
                <a:gd name="connsiteX34" fmla="*/ 5971740 w 8033654"/>
                <a:gd name="connsiteY34" fmla="*/ 7031915 h 7031915"/>
                <a:gd name="connsiteX35" fmla="*/ 5971700 w 8033654"/>
                <a:gd name="connsiteY35" fmla="*/ 7031915 h 7031915"/>
                <a:gd name="connsiteX36" fmla="*/ 2058326 w 8033654"/>
                <a:gd name="connsiteY36" fmla="*/ 7031915 h 7031915"/>
                <a:gd name="connsiteX37" fmla="*/ 2176958 w 8033654"/>
                <a:gd name="connsiteY37" fmla="*/ 7019956 h 7031915"/>
                <a:gd name="connsiteX38" fmla="*/ 2176957 w 8033654"/>
                <a:gd name="connsiteY38" fmla="*/ 7019956 h 7031915"/>
                <a:gd name="connsiteX39" fmla="*/ 2058326 w 8033654"/>
                <a:gd name="connsiteY39" fmla="*/ 7031915 h 7031915"/>
                <a:gd name="connsiteX40" fmla="*/ 2058286 w 8033654"/>
                <a:gd name="connsiteY40" fmla="*/ 7031915 h 7031915"/>
                <a:gd name="connsiteX41" fmla="*/ 1939655 w 8033654"/>
                <a:gd name="connsiteY41" fmla="*/ 7019956 h 7031915"/>
                <a:gd name="connsiteX42" fmla="*/ 1642007 w 8033654"/>
                <a:gd name="connsiteY42" fmla="*/ 6859480 h 7031915"/>
                <a:gd name="connsiteX43" fmla="*/ 1570173 w 8033654"/>
                <a:gd name="connsiteY43" fmla="*/ 6772417 h 7031915"/>
                <a:gd name="connsiteX44" fmla="*/ 1508795 w 8033654"/>
                <a:gd name="connsiteY44" fmla="*/ 6649661 h 7031915"/>
                <a:gd name="connsiteX45" fmla="*/ 1508794 w 8033654"/>
                <a:gd name="connsiteY45" fmla="*/ 6649657 h 7031915"/>
                <a:gd name="connsiteX46" fmla="*/ 115723 w 8033654"/>
                <a:gd name="connsiteY46" fmla="*/ 3863519 h 7031915"/>
                <a:gd name="connsiteX47" fmla="*/ 115722 w 8033654"/>
                <a:gd name="connsiteY47" fmla="*/ 3863518 h 7031915"/>
                <a:gd name="connsiteX48" fmla="*/ 29470 w 8033654"/>
                <a:gd name="connsiteY48" fmla="*/ 3691014 h 7031915"/>
                <a:gd name="connsiteX49" fmla="*/ 11962 w 8033654"/>
                <a:gd name="connsiteY49" fmla="*/ 3634608 h 7031915"/>
                <a:gd name="connsiteX50" fmla="*/ 0 w 8033654"/>
                <a:gd name="connsiteY50" fmla="*/ 3515957 h 7031915"/>
                <a:gd name="connsiteX51" fmla="*/ 11962 w 8033654"/>
                <a:gd name="connsiteY51" fmla="*/ 3397306 h 7031915"/>
                <a:gd name="connsiteX52" fmla="*/ 29470 w 8033654"/>
                <a:gd name="connsiteY52" fmla="*/ 3340901 h 7031915"/>
                <a:gd name="connsiteX53" fmla="*/ 115722 w 8033654"/>
                <a:gd name="connsiteY53" fmla="*/ 3168396 h 7031915"/>
                <a:gd name="connsiteX54" fmla="*/ 115723 w 8033654"/>
                <a:gd name="connsiteY54" fmla="*/ 3168396 h 7031915"/>
                <a:gd name="connsiteX55" fmla="*/ 1508796 w 8033654"/>
                <a:gd name="connsiteY55" fmla="*/ 382255 h 7031915"/>
                <a:gd name="connsiteX56" fmla="*/ 1570174 w 8033654"/>
                <a:gd name="connsiteY56" fmla="*/ 259499 h 7031915"/>
                <a:gd name="connsiteX57" fmla="*/ 1642008 w 8033654"/>
                <a:gd name="connsiteY57" fmla="*/ 172435 h 7031915"/>
                <a:gd name="connsiteX58" fmla="*/ 1939656 w 8033654"/>
                <a:gd name="connsiteY58" fmla="*/ 11959 h 7031915"/>
                <a:gd name="connsiteX59" fmla="*/ 2058287 w 8033654"/>
                <a:gd name="connsiteY59" fmla="*/ 0 h 7031915"/>
                <a:gd name="connsiteX0" fmla="*/ 6556798 w 8033654"/>
                <a:gd name="connsiteY0" fmla="*/ 533489 h 7031915"/>
                <a:gd name="connsiteX1" fmla="*/ 6555365 w 8033654"/>
                <a:gd name="connsiteY1" fmla="*/ 531027 h 7031915"/>
                <a:gd name="connsiteX2" fmla="*/ 6556798 w 8033654"/>
                <a:gd name="connsiteY2" fmla="*/ 533489 h 7031915"/>
                <a:gd name="connsiteX3" fmla="*/ 6529086 w 8033654"/>
                <a:gd name="connsiteY3" fmla="*/ 402424 h 7031915"/>
                <a:gd name="connsiteX4" fmla="*/ 6540064 w 8033654"/>
                <a:gd name="connsiteY4" fmla="*/ 434562 h 7031915"/>
                <a:gd name="connsiteX5" fmla="*/ 6529086 w 8033654"/>
                <a:gd name="connsiteY5" fmla="*/ 402424 h 7031915"/>
                <a:gd name="connsiteX6" fmla="*/ 6482461 w 8033654"/>
                <a:gd name="connsiteY6" fmla="*/ 295697 h 7031915"/>
                <a:gd name="connsiteX7" fmla="*/ 6520430 w 8033654"/>
                <a:gd name="connsiteY7" fmla="*/ 377086 h 7031915"/>
                <a:gd name="connsiteX8" fmla="*/ 6515577 w 8033654"/>
                <a:gd name="connsiteY8" fmla="*/ 362878 h 7031915"/>
                <a:gd name="connsiteX9" fmla="*/ 6482461 w 8033654"/>
                <a:gd name="connsiteY9" fmla="*/ 295697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176957 w 8033654"/>
                <a:gd name="connsiteY37" fmla="*/ 7019956 h 7031915"/>
                <a:gd name="connsiteX38" fmla="*/ 2058326 w 8033654"/>
                <a:gd name="connsiteY38" fmla="*/ 7031915 h 7031915"/>
                <a:gd name="connsiteX39" fmla="*/ 2058286 w 8033654"/>
                <a:gd name="connsiteY39" fmla="*/ 7031915 h 7031915"/>
                <a:gd name="connsiteX40" fmla="*/ 1939655 w 8033654"/>
                <a:gd name="connsiteY40" fmla="*/ 7019956 h 7031915"/>
                <a:gd name="connsiteX41" fmla="*/ 1642007 w 8033654"/>
                <a:gd name="connsiteY41" fmla="*/ 6859480 h 7031915"/>
                <a:gd name="connsiteX42" fmla="*/ 1570173 w 8033654"/>
                <a:gd name="connsiteY42" fmla="*/ 6772417 h 7031915"/>
                <a:gd name="connsiteX43" fmla="*/ 1508795 w 8033654"/>
                <a:gd name="connsiteY43" fmla="*/ 6649661 h 7031915"/>
                <a:gd name="connsiteX44" fmla="*/ 1508794 w 8033654"/>
                <a:gd name="connsiteY44" fmla="*/ 6649657 h 7031915"/>
                <a:gd name="connsiteX45" fmla="*/ 115723 w 8033654"/>
                <a:gd name="connsiteY45" fmla="*/ 3863519 h 7031915"/>
                <a:gd name="connsiteX46" fmla="*/ 115722 w 8033654"/>
                <a:gd name="connsiteY46" fmla="*/ 3863518 h 7031915"/>
                <a:gd name="connsiteX47" fmla="*/ 29470 w 8033654"/>
                <a:gd name="connsiteY47" fmla="*/ 3691014 h 7031915"/>
                <a:gd name="connsiteX48" fmla="*/ 11962 w 8033654"/>
                <a:gd name="connsiteY48" fmla="*/ 3634608 h 7031915"/>
                <a:gd name="connsiteX49" fmla="*/ 0 w 8033654"/>
                <a:gd name="connsiteY49" fmla="*/ 3515957 h 7031915"/>
                <a:gd name="connsiteX50" fmla="*/ 11962 w 8033654"/>
                <a:gd name="connsiteY50" fmla="*/ 3397306 h 7031915"/>
                <a:gd name="connsiteX51" fmla="*/ 29470 w 8033654"/>
                <a:gd name="connsiteY51" fmla="*/ 3340901 h 7031915"/>
                <a:gd name="connsiteX52" fmla="*/ 115722 w 8033654"/>
                <a:gd name="connsiteY52" fmla="*/ 3168396 h 7031915"/>
                <a:gd name="connsiteX53" fmla="*/ 115723 w 8033654"/>
                <a:gd name="connsiteY53" fmla="*/ 3168396 h 7031915"/>
                <a:gd name="connsiteX54" fmla="*/ 1508796 w 8033654"/>
                <a:gd name="connsiteY54" fmla="*/ 382255 h 7031915"/>
                <a:gd name="connsiteX55" fmla="*/ 1570174 w 8033654"/>
                <a:gd name="connsiteY55" fmla="*/ 259499 h 7031915"/>
                <a:gd name="connsiteX56" fmla="*/ 1642008 w 8033654"/>
                <a:gd name="connsiteY56" fmla="*/ 172435 h 7031915"/>
                <a:gd name="connsiteX57" fmla="*/ 1939656 w 8033654"/>
                <a:gd name="connsiteY57" fmla="*/ 11959 h 7031915"/>
                <a:gd name="connsiteX58" fmla="*/ 2058287 w 8033654"/>
                <a:gd name="connsiteY58"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6490605 w 8033654"/>
                <a:gd name="connsiteY18" fmla="*/ 298322 h 7031915"/>
                <a:gd name="connsiteX19" fmla="*/ 7949332 w 8033654"/>
                <a:gd name="connsiteY19" fmla="*/ 3216682 h 7031915"/>
                <a:gd name="connsiteX20" fmla="*/ 7992299 w 8033654"/>
                <a:gd name="connsiteY20" fmla="*/ 3302616 h 7031915"/>
                <a:gd name="connsiteX21" fmla="*/ 8021693 w 8033654"/>
                <a:gd name="connsiteY21" fmla="*/ 3397306 h 7031915"/>
                <a:gd name="connsiteX22" fmla="*/ 8033654 w 8033654"/>
                <a:gd name="connsiteY22" fmla="*/ 3515957 h 7031915"/>
                <a:gd name="connsiteX23" fmla="*/ 8021693 w 8033654"/>
                <a:gd name="connsiteY23" fmla="*/ 3634608 h 7031915"/>
                <a:gd name="connsiteX24" fmla="*/ 7992299 w 8033654"/>
                <a:gd name="connsiteY24" fmla="*/ 3729298 h 7031915"/>
                <a:gd name="connsiteX25" fmla="*/ 7949332 w 8033654"/>
                <a:gd name="connsiteY25" fmla="*/ 3815232 h 7031915"/>
                <a:gd name="connsiteX26" fmla="*/ 6535055 w 8033654"/>
                <a:gd name="connsiteY26" fmla="*/ 6638796 h 7031915"/>
                <a:gd name="connsiteX27" fmla="*/ 6524461 w 8033654"/>
                <a:gd name="connsiteY27" fmla="*/ 6646190 h 7031915"/>
                <a:gd name="connsiteX28" fmla="*/ 6482456 w 8033654"/>
                <a:gd name="connsiteY28" fmla="*/ 6736229 h 7031915"/>
                <a:gd name="connsiteX29" fmla="*/ 6090371 w 8033654"/>
                <a:gd name="connsiteY29" fmla="*/ 7019956 h 7031915"/>
                <a:gd name="connsiteX30" fmla="*/ 5971740 w 8033654"/>
                <a:gd name="connsiteY30" fmla="*/ 7031915 h 7031915"/>
                <a:gd name="connsiteX31" fmla="*/ 5971700 w 8033654"/>
                <a:gd name="connsiteY31" fmla="*/ 7031915 h 7031915"/>
                <a:gd name="connsiteX32" fmla="*/ 2058326 w 8033654"/>
                <a:gd name="connsiteY32" fmla="*/ 7031915 h 7031915"/>
                <a:gd name="connsiteX33" fmla="*/ 2176958 w 8033654"/>
                <a:gd name="connsiteY33" fmla="*/ 7019956 h 7031915"/>
                <a:gd name="connsiteX34" fmla="*/ 2176957 w 8033654"/>
                <a:gd name="connsiteY34" fmla="*/ 7019956 h 7031915"/>
                <a:gd name="connsiteX35" fmla="*/ 2058326 w 8033654"/>
                <a:gd name="connsiteY35" fmla="*/ 7031915 h 7031915"/>
                <a:gd name="connsiteX36" fmla="*/ 2058286 w 8033654"/>
                <a:gd name="connsiteY36" fmla="*/ 7031915 h 7031915"/>
                <a:gd name="connsiteX37" fmla="*/ 1939655 w 8033654"/>
                <a:gd name="connsiteY37" fmla="*/ 7019956 h 7031915"/>
                <a:gd name="connsiteX38" fmla="*/ 1642007 w 8033654"/>
                <a:gd name="connsiteY38" fmla="*/ 6859480 h 7031915"/>
                <a:gd name="connsiteX39" fmla="*/ 1570173 w 8033654"/>
                <a:gd name="connsiteY39" fmla="*/ 6772417 h 7031915"/>
                <a:gd name="connsiteX40" fmla="*/ 1508795 w 8033654"/>
                <a:gd name="connsiteY40" fmla="*/ 6649661 h 7031915"/>
                <a:gd name="connsiteX41" fmla="*/ 1508794 w 8033654"/>
                <a:gd name="connsiteY41" fmla="*/ 6649657 h 7031915"/>
                <a:gd name="connsiteX42" fmla="*/ 115723 w 8033654"/>
                <a:gd name="connsiteY42" fmla="*/ 3863519 h 7031915"/>
                <a:gd name="connsiteX43" fmla="*/ 115722 w 8033654"/>
                <a:gd name="connsiteY43" fmla="*/ 3863518 h 7031915"/>
                <a:gd name="connsiteX44" fmla="*/ 29470 w 8033654"/>
                <a:gd name="connsiteY44" fmla="*/ 3691014 h 7031915"/>
                <a:gd name="connsiteX45" fmla="*/ 11962 w 8033654"/>
                <a:gd name="connsiteY45" fmla="*/ 3634608 h 7031915"/>
                <a:gd name="connsiteX46" fmla="*/ 0 w 8033654"/>
                <a:gd name="connsiteY46" fmla="*/ 3515957 h 7031915"/>
                <a:gd name="connsiteX47" fmla="*/ 11962 w 8033654"/>
                <a:gd name="connsiteY47" fmla="*/ 3397306 h 7031915"/>
                <a:gd name="connsiteX48" fmla="*/ 29470 w 8033654"/>
                <a:gd name="connsiteY48" fmla="*/ 3340901 h 7031915"/>
                <a:gd name="connsiteX49" fmla="*/ 115722 w 8033654"/>
                <a:gd name="connsiteY49" fmla="*/ 3168396 h 7031915"/>
                <a:gd name="connsiteX50" fmla="*/ 115723 w 8033654"/>
                <a:gd name="connsiteY50" fmla="*/ 3168396 h 7031915"/>
                <a:gd name="connsiteX51" fmla="*/ 1508796 w 8033654"/>
                <a:gd name="connsiteY51" fmla="*/ 382255 h 7031915"/>
                <a:gd name="connsiteX52" fmla="*/ 1570174 w 8033654"/>
                <a:gd name="connsiteY52" fmla="*/ 259499 h 7031915"/>
                <a:gd name="connsiteX53" fmla="*/ 1642008 w 8033654"/>
                <a:gd name="connsiteY53" fmla="*/ 172435 h 7031915"/>
                <a:gd name="connsiteX54" fmla="*/ 1939656 w 8033654"/>
                <a:gd name="connsiteY54" fmla="*/ 11959 h 7031915"/>
                <a:gd name="connsiteX55" fmla="*/ 2058287 w 8033654"/>
                <a:gd name="connsiteY55"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7949332 w 8033654"/>
                <a:gd name="connsiteY18" fmla="*/ 3216682 h 7031915"/>
                <a:gd name="connsiteX19" fmla="*/ 7992299 w 8033654"/>
                <a:gd name="connsiteY19" fmla="*/ 3302616 h 7031915"/>
                <a:gd name="connsiteX20" fmla="*/ 8021693 w 8033654"/>
                <a:gd name="connsiteY20" fmla="*/ 3397306 h 7031915"/>
                <a:gd name="connsiteX21" fmla="*/ 8033654 w 8033654"/>
                <a:gd name="connsiteY21" fmla="*/ 3515957 h 7031915"/>
                <a:gd name="connsiteX22" fmla="*/ 8021693 w 8033654"/>
                <a:gd name="connsiteY22" fmla="*/ 3634608 h 7031915"/>
                <a:gd name="connsiteX23" fmla="*/ 7992299 w 8033654"/>
                <a:gd name="connsiteY23" fmla="*/ 3729298 h 7031915"/>
                <a:gd name="connsiteX24" fmla="*/ 7949332 w 8033654"/>
                <a:gd name="connsiteY24" fmla="*/ 3815232 h 7031915"/>
                <a:gd name="connsiteX25" fmla="*/ 6535055 w 8033654"/>
                <a:gd name="connsiteY25" fmla="*/ 6638796 h 7031915"/>
                <a:gd name="connsiteX26" fmla="*/ 6524461 w 8033654"/>
                <a:gd name="connsiteY26" fmla="*/ 6646190 h 7031915"/>
                <a:gd name="connsiteX27" fmla="*/ 6482456 w 8033654"/>
                <a:gd name="connsiteY27" fmla="*/ 6736229 h 7031915"/>
                <a:gd name="connsiteX28" fmla="*/ 6090371 w 8033654"/>
                <a:gd name="connsiteY28" fmla="*/ 7019956 h 7031915"/>
                <a:gd name="connsiteX29" fmla="*/ 5971740 w 8033654"/>
                <a:gd name="connsiteY29" fmla="*/ 7031915 h 7031915"/>
                <a:gd name="connsiteX30" fmla="*/ 5971700 w 8033654"/>
                <a:gd name="connsiteY30" fmla="*/ 7031915 h 7031915"/>
                <a:gd name="connsiteX31" fmla="*/ 2058326 w 8033654"/>
                <a:gd name="connsiteY31" fmla="*/ 7031915 h 7031915"/>
                <a:gd name="connsiteX32" fmla="*/ 2176958 w 8033654"/>
                <a:gd name="connsiteY32" fmla="*/ 7019956 h 7031915"/>
                <a:gd name="connsiteX33" fmla="*/ 2176957 w 8033654"/>
                <a:gd name="connsiteY33" fmla="*/ 7019956 h 7031915"/>
                <a:gd name="connsiteX34" fmla="*/ 2058326 w 8033654"/>
                <a:gd name="connsiteY34" fmla="*/ 7031915 h 7031915"/>
                <a:gd name="connsiteX35" fmla="*/ 2058286 w 8033654"/>
                <a:gd name="connsiteY35" fmla="*/ 7031915 h 7031915"/>
                <a:gd name="connsiteX36" fmla="*/ 1939655 w 8033654"/>
                <a:gd name="connsiteY36" fmla="*/ 7019956 h 7031915"/>
                <a:gd name="connsiteX37" fmla="*/ 1642007 w 8033654"/>
                <a:gd name="connsiteY37" fmla="*/ 6859480 h 7031915"/>
                <a:gd name="connsiteX38" fmla="*/ 1570173 w 8033654"/>
                <a:gd name="connsiteY38" fmla="*/ 6772417 h 7031915"/>
                <a:gd name="connsiteX39" fmla="*/ 1508795 w 8033654"/>
                <a:gd name="connsiteY39" fmla="*/ 6649661 h 7031915"/>
                <a:gd name="connsiteX40" fmla="*/ 1508794 w 8033654"/>
                <a:gd name="connsiteY40" fmla="*/ 6649657 h 7031915"/>
                <a:gd name="connsiteX41" fmla="*/ 115723 w 8033654"/>
                <a:gd name="connsiteY41" fmla="*/ 3863519 h 7031915"/>
                <a:gd name="connsiteX42" fmla="*/ 115722 w 8033654"/>
                <a:gd name="connsiteY42" fmla="*/ 3863518 h 7031915"/>
                <a:gd name="connsiteX43" fmla="*/ 29470 w 8033654"/>
                <a:gd name="connsiteY43" fmla="*/ 3691014 h 7031915"/>
                <a:gd name="connsiteX44" fmla="*/ 11962 w 8033654"/>
                <a:gd name="connsiteY44" fmla="*/ 3634608 h 7031915"/>
                <a:gd name="connsiteX45" fmla="*/ 0 w 8033654"/>
                <a:gd name="connsiteY45" fmla="*/ 3515957 h 7031915"/>
                <a:gd name="connsiteX46" fmla="*/ 11962 w 8033654"/>
                <a:gd name="connsiteY46" fmla="*/ 3397306 h 7031915"/>
                <a:gd name="connsiteX47" fmla="*/ 29470 w 8033654"/>
                <a:gd name="connsiteY47" fmla="*/ 3340901 h 7031915"/>
                <a:gd name="connsiteX48" fmla="*/ 115722 w 8033654"/>
                <a:gd name="connsiteY48" fmla="*/ 3168396 h 7031915"/>
                <a:gd name="connsiteX49" fmla="*/ 115723 w 8033654"/>
                <a:gd name="connsiteY49" fmla="*/ 3168396 h 7031915"/>
                <a:gd name="connsiteX50" fmla="*/ 1508796 w 8033654"/>
                <a:gd name="connsiteY50" fmla="*/ 382255 h 7031915"/>
                <a:gd name="connsiteX51" fmla="*/ 1570174 w 8033654"/>
                <a:gd name="connsiteY51" fmla="*/ 259499 h 7031915"/>
                <a:gd name="connsiteX52" fmla="*/ 1642008 w 8033654"/>
                <a:gd name="connsiteY52" fmla="*/ 172435 h 7031915"/>
                <a:gd name="connsiteX53" fmla="*/ 1939656 w 8033654"/>
                <a:gd name="connsiteY53" fmla="*/ 11959 h 7031915"/>
                <a:gd name="connsiteX54" fmla="*/ 2058287 w 8033654"/>
                <a:gd name="connsiteY54"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482461 w 8033654"/>
                <a:gd name="connsiteY5" fmla="*/ 295697 h 7031915"/>
                <a:gd name="connsiteX6" fmla="*/ 2058287 w 8033654"/>
                <a:gd name="connsiteY6" fmla="*/ 0 h 7031915"/>
                <a:gd name="connsiteX7" fmla="*/ 2058326 w 8033654"/>
                <a:gd name="connsiteY7" fmla="*/ 0 h 7031915"/>
                <a:gd name="connsiteX8" fmla="*/ 5971699 w 8033654"/>
                <a:gd name="connsiteY8" fmla="*/ 0 h 7031915"/>
                <a:gd name="connsiteX9" fmla="*/ 5971700 w 8033654"/>
                <a:gd name="connsiteY9" fmla="*/ 0 h 7031915"/>
                <a:gd name="connsiteX10" fmla="*/ 5971740 w 8033654"/>
                <a:gd name="connsiteY10" fmla="*/ 0 h 7031915"/>
                <a:gd name="connsiteX11" fmla="*/ 6090371 w 8033654"/>
                <a:gd name="connsiteY11" fmla="*/ 11959 h 7031915"/>
                <a:gd name="connsiteX12" fmla="*/ 6357004 w 8033654"/>
                <a:gd name="connsiteY12" fmla="*/ 143562 h 7031915"/>
                <a:gd name="connsiteX13" fmla="*/ 6421756 w 8033654"/>
                <a:gd name="connsiteY13" fmla="*/ 209878 h 7031915"/>
                <a:gd name="connsiteX14" fmla="*/ 6426018 w 8033654"/>
                <a:gd name="connsiteY14" fmla="*/ 214243 h 7031915"/>
                <a:gd name="connsiteX15" fmla="*/ 6463356 w 8033654"/>
                <a:gd name="connsiteY15" fmla="*/ 268125 h 7031915"/>
                <a:gd name="connsiteX16" fmla="*/ 6480094 w 8033654"/>
                <a:gd name="connsiteY16" fmla="*/ 292278 h 7031915"/>
                <a:gd name="connsiteX17" fmla="*/ 7949332 w 8033654"/>
                <a:gd name="connsiteY17" fmla="*/ 3216682 h 7031915"/>
                <a:gd name="connsiteX18" fmla="*/ 7992299 w 8033654"/>
                <a:gd name="connsiteY18" fmla="*/ 3302616 h 7031915"/>
                <a:gd name="connsiteX19" fmla="*/ 8021693 w 8033654"/>
                <a:gd name="connsiteY19" fmla="*/ 3397306 h 7031915"/>
                <a:gd name="connsiteX20" fmla="*/ 8033654 w 8033654"/>
                <a:gd name="connsiteY20" fmla="*/ 3515957 h 7031915"/>
                <a:gd name="connsiteX21" fmla="*/ 8021693 w 8033654"/>
                <a:gd name="connsiteY21" fmla="*/ 3634608 h 7031915"/>
                <a:gd name="connsiteX22" fmla="*/ 7992299 w 8033654"/>
                <a:gd name="connsiteY22" fmla="*/ 3729298 h 7031915"/>
                <a:gd name="connsiteX23" fmla="*/ 7949332 w 8033654"/>
                <a:gd name="connsiteY23" fmla="*/ 3815232 h 7031915"/>
                <a:gd name="connsiteX24" fmla="*/ 6535055 w 8033654"/>
                <a:gd name="connsiteY24" fmla="*/ 6638796 h 7031915"/>
                <a:gd name="connsiteX25" fmla="*/ 6524461 w 8033654"/>
                <a:gd name="connsiteY25" fmla="*/ 6646190 h 7031915"/>
                <a:gd name="connsiteX26" fmla="*/ 6482456 w 8033654"/>
                <a:gd name="connsiteY26" fmla="*/ 6736229 h 7031915"/>
                <a:gd name="connsiteX27" fmla="*/ 6090371 w 8033654"/>
                <a:gd name="connsiteY27" fmla="*/ 7019956 h 7031915"/>
                <a:gd name="connsiteX28" fmla="*/ 5971740 w 8033654"/>
                <a:gd name="connsiteY28" fmla="*/ 7031915 h 7031915"/>
                <a:gd name="connsiteX29" fmla="*/ 5971700 w 8033654"/>
                <a:gd name="connsiteY29" fmla="*/ 7031915 h 7031915"/>
                <a:gd name="connsiteX30" fmla="*/ 2058326 w 8033654"/>
                <a:gd name="connsiteY30" fmla="*/ 7031915 h 7031915"/>
                <a:gd name="connsiteX31" fmla="*/ 2176958 w 8033654"/>
                <a:gd name="connsiteY31" fmla="*/ 7019956 h 7031915"/>
                <a:gd name="connsiteX32" fmla="*/ 2176957 w 8033654"/>
                <a:gd name="connsiteY32" fmla="*/ 7019956 h 7031915"/>
                <a:gd name="connsiteX33" fmla="*/ 2058326 w 8033654"/>
                <a:gd name="connsiteY33" fmla="*/ 7031915 h 7031915"/>
                <a:gd name="connsiteX34" fmla="*/ 2058286 w 8033654"/>
                <a:gd name="connsiteY34" fmla="*/ 7031915 h 7031915"/>
                <a:gd name="connsiteX35" fmla="*/ 1939655 w 8033654"/>
                <a:gd name="connsiteY35" fmla="*/ 7019956 h 7031915"/>
                <a:gd name="connsiteX36" fmla="*/ 1642007 w 8033654"/>
                <a:gd name="connsiteY36" fmla="*/ 6859480 h 7031915"/>
                <a:gd name="connsiteX37" fmla="*/ 1570173 w 8033654"/>
                <a:gd name="connsiteY37" fmla="*/ 6772417 h 7031915"/>
                <a:gd name="connsiteX38" fmla="*/ 1508795 w 8033654"/>
                <a:gd name="connsiteY38" fmla="*/ 6649661 h 7031915"/>
                <a:gd name="connsiteX39" fmla="*/ 1508794 w 8033654"/>
                <a:gd name="connsiteY39" fmla="*/ 6649657 h 7031915"/>
                <a:gd name="connsiteX40" fmla="*/ 115723 w 8033654"/>
                <a:gd name="connsiteY40" fmla="*/ 3863519 h 7031915"/>
                <a:gd name="connsiteX41" fmla="*/ 115722 w 8033654"/>
                <a:gd name="connsiteY41" fmla="*/ 3863518 h 7031915"/>
                <a:gd name="connsiteX42" fmla="*/ 29470 w 8033654"/>
                <a:gd name="connsiteY42" fmla="*/ 3691014 h 7031915"/>
                <a:gd name="connsiteX43" fmla="*/ 11962 w 8033654"/>
                <a:gd name="connsiteY43" fmla="*/ 3634608 h 7031915"/>
                <a:gd name="connsiteX44" fmla="*/ 0 w 8033654"/>
                <a:gd name="connsiteY44" fmla="*/ 3515957 h 7031915"/>
                <a:gd name="connsiteX45" fmla="*/ 11962 w 8033654"/>
                <a:gd name="connsiteY45" fmla="*/ 3397306 h 7031915"/>
                <a:gd name="connsiteX46" fmla="*/ 29470 w 8033654"/>
                <a:gd name="connsiteY46" fmla="*/ 3340901 h 7031915"/>
                <a:gd name="connsiteX47" fmla="*/ 115722 w 8033654"/>
                <a:gd name="connsiteY47" fmla="*/ 3168396 h 7031915"/>
                <a:gd name="connsiteX48" fmla="*/ 115723 w 8033654"/>
                <a:gd name="connsiteY48" fmla="*/ 3168396 h 7031915"/>
                <a:gd name="connsiteX49" fmla="*/ 1508796 w 8033654"/>
                <a:gd name="connsiteY49" fmla="*/ 382255 h 7031915"/>
                <a:gd name="connsiteX50" fmla="*/ 1570174 w 8033654"/>
                <a:gd name="connsiteY50" fmla="*/ 259499 h 7031915"/>
                <a:gd name="connsiteX51" fmla="*/ 1642008 w 8033654"/>
                <a:gd name="connsiteY51" fmla="*/ 172435 h 7031915"/>
                <a:gd name="connsiteX52" fmla="*/ 1939656 w 8033654"/>
                <a:gd name="connsiteY52" fmla="*/ 11959 h 7031915"/>
                <a:gd name="connsiteX53" fmla="*/ 2058287 w 8033654"/>
                <a:gd name="connsiteY53"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2058287 w 8033654"/>
                <a:gd name="connsiteY3" fmla="*/ 0 h 7031915"/>
                <a:gd name="connsiteX4" fmla="*/ 2058326 w 8033654"/>
                <a:gd name="connsiteY4" fmla="*/ 0 h 7031915"/>
                <a:gd name="connsiteX5" fmla="*/ 5971699 w 8033654"/>
                <a:gd name="connsiteY5" fmla="*/ 0 h 7031915"/>
                <a:gd name="connsiteX6" fmla="*/ 5971700 w 8033654"/>
                <a:gd name="connsiteY6" fmla="*/ 0 h 7031915"/>
                <a:gd name="connsiteX7" fmla="*/ 5971740 w 8033654"/>
                <a:gd name="connsiteY7" fmla="*/ 0 h 7031915"/>
                <a:gd name="connsiteX8" fmla="*/ 6090371 w 8033654"/>
                <a:gd name="connsiteY8" fmla="*/ 11959 h 7031915"/>
                <a:gd name="connsiteX9" fmla="*/ 6357004 w 8033654"/>
                <a:gd name="connsiteY9" fmla="*/ 143562 h 7031915"/>
                <a:gd name="connsiteX10" fmla="*/ 6421756 w 8033654"/>
                <a:gd name="connsiteY10" fmla="*/ 209878 h 7031915"/>
                <a:gd name="connsiteX11" fmla="*/ 6426018 w 8033654"/>
                <a:gd name="connsiteY11" fmla="*/ 214243 h 7031915"/>
                <a:gd name="connsiteX12" fmla="*/ 6463356 w 8033654"/>
                <a:gd name="connsiteY12" fmla="*/ 268125 h 7031915"/>
                <a:gd name="connsiteX13" fmla="*/ 6480094 w 8033654"/>
                <a:gd name="connsiteY13" fmla="*/ 292278 h 7031915"/>
                <a:gd name="connsiteX14" fmla="*/ 7949332 w 8033654"/>
                <a:gd name="connsiteY14" fmla="*/ 3216682 h 7031915"/>
                <a:gd name="connsiteX15" fmla="*/ 7992299 w 8033654"/>
                <a:gd name="connsiteY15" fmla="*/ 3302616 h 7031915"/>
                <a:gd name="connsiteX16" fmla="*/ 8021693 w 8033654"/>
                <a:gd name="connsiteY16" fmla="*/ 3397306 h 7031915"/>
                <a:gd name="connsiteX17" fmla="*/ 8033654 w 8033654"/>
                <a:gd name="connsiteY17" fmla="*/ 3515957 h 7031915"/>
                <a:gd name="connsiteX18" fmla="*/ 8021693 w 8033654"/>
                <a:gd name="connsiteY18" fmla="*/ 3634608 h 7031915"/>
                <a:gd name="connsiteX19" fmla="*/ 7992299 w 8033654"/>
                <a:gd name="connsiteY19" fmla="*/ 3729298 h 7031915"/>
                <a:gd name="connsiteX20" fmla="*/ 7949332 w 8033654"/>
                <a:gd name="connsiteY20" fmla="*/ 3815232 h 7031915"/>
                <a:gd name="connsiteX21" fmla="*/ 6535055 w 8033654"/>
                <a:gd name="connsiteY21" fmla="*/ 6638796 h 7031915"/>
                <a:gd name="connsiteX22" fmla="*/ 6524461 w 8033654"/>
                <a:gd name="connsiteY22" fmla="*/ 6646190 h 7031915"/>
                <a:gd name="connsiteX23" fmla="*/ 6482456 w 8033654"/>
                <a:gd name="connsiteY23" fmla="*/ 6736229 h 7031915"/>
                <a:gd name="connsiteX24" fmla="*/ 6090371 w 8033654"/>
                <a:gd name="connsiteY24" fmla="*/ 7019956 h 7031915"/>
                <a:gd name="connsiteX25" fmla="*/ 5971740 w 8033654"/>
                <a:gd name="connsiteY25" fmla="*/ 7031915 h 7031915"/>
                <a:gd name="connsiteX26" fmla="*/ 5971700 w 8033654"/>
                <a:gd name="connsiteY26" fmla="*/ 7031915 h 7031915"/>
                <a:gd name="connsiteX27" fmla="*/ 2058326 w 8033654"/>
                <a:gd name="connsiteY27" fmla="*/ 7031915 h 7031915"/>
                <a:gd name="connsiteX28" fmla="*/ 2176958 w 8033654"/>
                <a:gd name="connsiteY28" fmla="*/ 7019956 h 7031915"/>
                <a:gd name="connsiteX29" fmla="*/ 2176957 w 8033654"/>
                <a:gd name="connsiteY29" fmla="*/ 7019956 h 7031915"/>
                <a:gd name="connsiteX30" fmla="*/ 2058326 w 8033654"/>
                <a:gd name="connsiteY30" fmla="*/ 7031915 h 7031915"/>
                <a:gd name="connsiteX31" fmla="*/ 2058286 w 8033654"/>
                <a:gd name="connsiteY31" fmla="*/ 7031915 h 7031915"/>
                <a:gd name="connsiteX32" fmla="*/ 1939655 w 8033654"/>
                <a:gd name="connsiteY32" fmla="*/ 7019956 h 7031915"/>
                <a:gd name="connsiteX33" fmla="*/ 1642007 w 8033654"/>
                <a:gd name="connsiteY33" fmla="*/ 6859480 h 7031915"/>
                <a:gd name="connsiteX34" fmla="*/ 1570173 w 8033654"/>
                <a:gd name="connsiteY34" fmla="*/ 6772417 h 7031915"/>
                <a:gd name="connsiteX35" fmla="*/ 1508795 w 8033654"/>
                <a:gd name="connsiteY35" fmla="*/ 6649661 h 7031915"/>
                <a:gd name="connsiteX36" fmla="*/ 1508794 w 8033654"/>
                <a:gd name="connsiteY36" fmla="*/ 6649657 h 7031915"/>
                <a:gd name="connsiteX37" fmla="*/ 115723 w 8033654"/>
                <a:gd name="connsiteY37" fmla="*/ 3863519 h 7031915"/>
                <a:gd name="connsiteX38" fmla="*/ 115722 w 8033654"/>
                <a:gd name="connsiteY38" fmla="*/ 3863518 h 7031915"/>
                <a:gd name="connsiteX39" fmla="*/ 29470 w 8033654"/>
                <a:gd name="connsiteY39" fmla="*/ 3691014 h 7031915"/>
                <a:gd name="connsiteX40" fmla="*/ 11962 w 8033654"/>
                <a:gd name="connsiteY40" fmla="*/ 3634608 h 7031915"/>
                <a:gd name="connsiteX41" fmla="*/ 0 w 8033654"/>
                <a:gd name="connsiteY41" fmla="*/ 3515957 h 7031915"/>
                <a:gd name="connsiteX42" fmla="*/ 11962 w 8033654"/>
                <a:gd name="connsiteY42" fmla="*/ 3397306 h 7031915"/>
                <a:gd name="connsiteX43" fmla="*/ 29470 w 8033654"/>
                <a:gd name="connsiteY43" fmla="*/ 3340901 h 7031915"/>
                <a:gd name="connsiteX44" fmla="*/ 115722 w 8033654"/>
                <a:gd name="connsiteY44" fmla="*/ 3168396 h 7031915"/>
                <a:gd name="connsiteX45" fmla="*/ 115723 w 8033654"/>
                <a:gd name="connsiteY45" fmla="*/ 3168396 h 7031915"/>
                <a:gd name="connsiteX46" fmla="*/ 1508796 w 8033654"/>
                <a:gd name="connsiteY46" fmla="*/ 382255 h 7031915"/>
                <a:gd name="connsiteX47" fmla="*/ 1570174 w 8033654"/>
                <a:gd name="connsiteY47" fmla="*/ 259499 h 7031915"/>
                <a:gd name="connsiteX48" fmla="*/ 1642008 w 8033654"/>
                <a:gd name="connsiteY48" fmla="*/ 172435 h 7031915"/>
                <a:gd name="connsiteX49" fmla="*/ 1939656 w 8033654"/>
                <a:gd name="connsiteY49" fmla="*/ 11959 h 7031915"/>
                <a:gd name="connsiteX50" fmla="*/ 2058287 w 8033654"/>
                <a:gd name="connsiteY50"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6480094 w 8033654"/>
                <a:gd name="connsiteY10" fmla="*/ 292278 h 7031915"/>
                <a:gd name="connsiteX11" fmla="*/ 7949332 w 8033654"/>
                <a:gd name="connsiteY11" fmla="*/ 3216682 h 7031915"/>
                <a:gd name="connsiteX12" fmla="*/ 7992299 w 8033654"/>
                <a:gd name="connsiteY12" fmla="*/ 3302616 h 7031915"/>
                <a:gd name="connsiteX13" fmla="*/ 8021693 w 8033654"/>
                <a:gd name="connsiteY13" fmla="*/ 3397306 h 7031915"/>
                <a:gd name="connsiteX14" fmla="*/ 8033654 w 8033654"/>
                <a:gd name="connsiteY14" fmla="*/ 3515957 h 7031915"/>
                <a:gd name="connsiteX15" fmla="*/ 8021693 w 8033654"/>
                <a:gd name="connsiteY15" fmla="*/ 3634608 h 7031915"/>
                <a:gd name="connsiteX16" fmla="*/ 7992299 w 8033654"/>
                <a:gd name="connsiteY16" fmla="*/ 3729298 h 7031915"/>
                <a:gd name="connsiteX17" fmla="*/ 7949332 w 8033654"/>
                <a:gd name="connsiteY17" fmla="*/ 3815232 h 7031915"/>
                <a:gd name="connsiteX18" fmla="*/ 6535055 w 8033654"/>
                <a:gd name="connsiteY18" fmla="*/ 6638796 h 7031915"/>
                <a:gd name="connsiteX19" fmla="*/ 6524461 w 8033654"/>
                <a:gd name="connsiteY19" fmla="*/ 6646190 h 7031915"/>
                <a:gd name="connsiteX20" fmla="*/ 6482456 w 8033654"/>
                <a:gd name="connsiteY20" fmla="*/ 6736229 h 7031915"/>
                <a:gd name="connsiteX21" fmla="*/ 6090371 w 8033654"/>
                <a:gd name="connsiteY21" fmla="*/ 7019956 h 7031915"/>
                <a:gd name="connsiteX22" fmla="*/ 5971740 w 8033654"/>
                <a:gd name="connsiteY22" fmla="*/ 7031915 h 7031915"/>
                <a:gd name="connsiteX23" fmla="*/ 5971700 w 8033654"/>
                <a:gd name="connsiteY23" fmla="*/ 7031915 h 7031915"/>
                <a:gd name="connsiteX24" fmla="*/ 2058326 w 8033654"/>
                <a:gd name="connsiteY24" fmla="*/ 7031915 h 7031915"/>
                <a:gd name="connsiteX25" fmla="*/ 2176958 w 8033654"/>
                <a:gd name="connsiteY25" fmla="*/ 7019956 h 7031915"/>
                <a:gd name="connsiteX26" fmla="*/ 2176957 w 8033654"/>
                <a:gd name="connsiteY26" fmla="*/ 7019956 h 7031915"/>
                <a:gd name="connsiteX27" fmla="*/ 2058326 w 8033654"/>
                <a:gd name="connsiteY27" fmla="*/ 7031915 h 7031915"/>
                <a:gd name="connsiteX28" fmla="*/ 2058286 w 8033654"/>
                <a:gd name="connsiteY28" fmla="*/ 7031915 h 7031915"/>
                <a:gd name="connsiteX29" fmla="*/ 1939655 w 8033654"/>
                <a:gd name="connsiteY29" fmla="*/ 7019956 h 7031915"/>
                <a:gd name="connsiteX30" fmla="*/ 1642007 w 8033654"/>
                <a:gd name="connsiteY30" fmla="*/ 6859480 h 7031915"/>
                <a:gd name="connsiteX31" fmla="*/ 1570173 w 8033654"/>
                <a:gd name="connsiteY31" fmla="*/ 6772417 h 7031915"/>
                <a:gd name="connsiteX32" fmla="*/ 1508795 w 8033654"/>
                <a:gd name="connsiteY32" fmla="*/ 6649661 h 7031915"/>
                <a:gd name="connsiteX33" fmla="*/ 1508794 w 8033654"/>
                <a:gd name="connsiteY33" fmla="*/ 6649657 h 7031915"/>
                <a:gd name="connsiteX34" fmla="*/ 115723 w 8033654"/>
                <a:gd name="connsiteY34" fmla="*/ 3863519 h 7031915"/>
                <a:gd name="connsiteX35" fmla="*/ 115722 w 8033654"/>
                <a:gd name="connsiteY35" fmla="*/ 3863518 h 7031915"/>
                <a:gd name="connsiteX36" fmla="*/ 29470 w 8033654"/>
                <a:gd name="connsiteY36" fmla="*/ 3691014 h 7031915"/>
                <a:gd name="connsiteX37" fmla="*/ 11962 w 8033654"/>
                <a:gd name="connsiteY37" fmla="*/ 3634608 h 7031915"/>
                <a:gd name="connsiteX38" fmla="*/ 0 w 8033654"/>
                <a:gd name="connsiteY38" fmla="*/ 3515957 h 7031915"/>
                <a:gd name="connsiteX39" fmla="*/ 11962 w 8033654"/>
                <a:gd name="connsiteY39" fmla="*/ 3397306 h 7031915"/>
                <a:gd name="connsiteX40" fmla="*/ 29470 w 8033654"/>
                <a:gd name="connsiteY40" fmla="*/ 3340901 h 7031915"/>
                <a:gd name="connsiteX41" fmla="*/ 115722 w 8033654"/>
                <a:gd name="connsiteY41" fmla="*/ 3168396 h 7031915"/>
                <a:gd name="connsiteX42" fmla="*/ 115723 w 8033654"/>
                <a:gd name="connsiteY42" fmla="*/ 3168396 h 7031915"/>
                <a:gd name="connsiteX43" fmla="*/ 1508796 w 8033654"/>
                <a:gd name="connsiteY43" fmla="*/ 382255 h 7031915"/>
                <a:gd name="connsiteX44" fmla="*/ 1570174 w 8033654"/>
                <a:gd name="connsiteY44" fmla="*/ 259499 h 7031915"/>
                <a:gd name="connsiteX45" fmla="*/ 1642008 w 8033654"/>
                <a:gd name="connsiteY45" fmla="*/ 172435 h 7031915"/>
                <a:gd name="connsiteX46" fmla="*/ 1939656 w 8033654"/>
                <a:gd name="connsiteY46" fmla="*/ 11959 h 7031915"/>
                <a:gd name="connsiteX47" fmla="*/ 2058287 w 8033654"/>
                <a:gd name="connsiteY47"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176957 w 8033654"/>
                <a:gd name="connsiteY25" fmla="*/ 7019956 h 7031915"/>
                <a:gd name="connsiteX26" fmla="*/ 2058326 w 8033654"/>
                <a:gd name="connsiteY26" fmla="*/ 7031915 h 7031915"/>
                <a:gd name="connsiteX27" fmla="*/ 2058286 w 8033654"/>
                <a:gd name="connsiteY27" fmla="*/ 7031915 h 7031915"/>
                <a:gd name="connsiteX28" fmla="*/ 1939655 w 8033654"/>
                <a:gd name="connsiteY28" fmla="*/ 7019956 h 7031915"/>
                <a:gd name="connsiteX29" fmla="*/ 1642007 w 8033654"/>
                <a:gd name="connsiteY29" fmla="*/ 6859480 h 7031915"/>
                <a:gd name="connsiteX30" fmla="*/ 1570173 w 8033654"/>
                <a:gd name="connsiteY30" fmla="*/ 6772417 h 7031915"/>
                <a:gd name="connsiteX31" fmla="*/ 1508795 w 8033654"/>
                <a:gd name="connsiteY31" fmla="*/ 6649661 h 7031915"/>
                <a:gd name="connsiteX32" fmla="*/ 1508794 w 8033654"/>
                <a:gd name="connsiteY32" fmla="*/ 6649657 h 7031915"/>
                <a:gd name="connsiteX33" fmla="*/ 115723 w 8033654"/>
                <a:gd name="connsiteY33" fmla="*/ 3863519 h 7031915"/>
                <a:gd name="connsiteX34" fmla="*/ 115722 w 8033654"/>
                <a:gd name="connsiteY34" fmla="*/ 3863518 h 7031915"/>
                <a:gd name="connsiteX35" fmla="*/ 29470 w 8033654"/>
                <a:gd name="connsiteY35" fmla="*/ 3691014 h 7031915"/>
                <a:gd name="connsiteX36" fmla="*/ 11962 w 8033654"/>
                <a:gd name="connsiteY36" fmla="*/ 3634608 h 7031915"/>
                <a:gd name="connsiteX37" fmla="*/ 0 w 8033654"/>
                <a:gd name="connsiteY37" fmla="*/ 3515957 h 7031915"/>
                <a:gd name="connsiteX38" fmla="*/ 11962 w 8033654"/>
                <a:gd name="connsiteY38" fmla="*/ 3397306 h 7031915"/>
                <a:gd name="connsiteX39" fmla="*/ 29470 w 8033654"/>
                <a:gd name="connsiteY39" fmla="*/ 3340901 h 7031915"/>
                <a:gd name="connsiteX40" fmla="*/ 115722 w 8033654"/>
                <a:gd name="connsiteY40" fmla="*/ 3168396 h 7031915"/>
                <a:gd name="connsiteX41" fmla="*/ 115723 w 8033654"/>
                <a:gd name="connsiteY41" fmla="*/ 3168396 h 7031915"/>
                <a:gd name="connsiteX42" fmla="*/ 1508796 w 8033654"/>
                <a:gd name="connsiteY42" fmla="*/ 382255 h 7031915"/>
                <a:gd name="connsiteX43" fmla="*/ 1570174 w 8033654"/>
                <a:gd name="connsiteY43" fmla="*/ 259499 h 7031915"/>
                <a:gd name="connsiteX44" fmla="*/ 1642008 w 8033654"/>
                <a:gd name="connsiteY44" fmla="*/ 172435 h 7031915"/>
                <a:gd name="connsiteX45" fmla="*/ 1939656 w 8033654"/>
                <a:gd name="connsiteY45" fmla="*/ 11959 h 7031915"/>
                <a:gd name="connsiteX46" fmla="*/ 2058287 w 8033654"/>
                <a:gd name="connsiteY46"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058326 w 8033654"/>
                <a:gd name="connsiteY25" fmla="*/ 7031915 h 7031915"/>
                <a:gd name="connsiteX26" fmla="*/ 2058286 w 8033654"/>
                <a:gd name="connsiteY26" fmla="*/ 7031915 h 7031915"/>
                <a:gd name="connsiteX27" fmla="*/ 1939655 w 8033654"/>
                <a:gd name="connsiteY27" fmla="*/ 7019956 h 7031915"/>
                <a:gd name="connsiteX28" fmla="*/ 1642007 w 8033654"/>
                <a:gd name="connsiteY28" fmla="*/ 6859480 h 7031915"/>
                <a:gd name="connsiteX29" fmla="*/ 1570173 w 8033654"/>
                <a:gd name="connsiteY29" fmla="*/ 6772417 h 7031915"/>
                <a:gd name="connsiteX30" fmla="*/ 1508795 w 8033654"/>
                <a:gd name="connsiteY30" fmla="*/ 6649661 h 7031915"/>
                <a:gd name="connsiteX31" fmla="*/ 1508794 w 8033654"/>
                <a:gd name="connsiteY31" fmla="*/ 6649657 h 7031915"/>
                <a:gd name="connsiteX32" fmla="*/ 115723 w 8033654"/>
                <a:gd name="connsiteY32" fmla="*/ 3863519 h 7031915"/>
                <a:gd name="connsiteX33" fmla="*/ 115722 w 8033654"/>
                <a:gd name="connsiteY33" fmla="*/ 3863518 h 7031915"/>
                <a:gd name="connsiteX34" fmla="*/ 29470 w 8033654"/>
                <a:gd name="connsiteY34" fmla="*/ 3691014 h 7031915"/>
                <a:gd name="connsiteX35" fmla="*/ 11962 w 8033654"/>
                <a:gd name="connsiteY35" fmla="*/ 3634608 h 7031915"/>
                <a:gd name="connsiteX36" fmla="*/ 0 w 8033654"/>
                <a:gd name="connsiteY36" fmla="*/ 3515957 h 7031915"/>
                <a:gd name="connsiteX37" fmla="*/ 11962 w 8033654"/>
                <a:gd name="connsiteY37" fmla="*/ 3397306 h 7031915"/>
                <a:gd name="connsiteX38" fmla="*/ 29470 w 8033654"/>
                <a:gd name="connsiteY38" fmla="*/ 3340901 h 7031915"/>
                <a:gd name="connsiteX39" fmla="*/ 115722 w 8033654"/>
                <a:gd name="connsiteY39" fmla="*/ 3168396 h 7031915"/>
                <a:gd name="connsiteX40" fmla="*/ 115723 w 8033654"/>
                <a:gd name="connsiteY40" fmla="*/ 3168396 h 7031915"/>
                <a:gd name="connsiteX41" fmla="*/ 1508796 w 8033654"/>
                <a:gd name="connsiteY41" fmla="*/ 382255 h 7031915"/>
                <a:gd name="connsiteX42" fmla="*/ 1570174 w 8033654"/>
                <a:gd name="connsiteY42" fmla="*/ 259499 h 7031915"/>
                <a:gd name="connsiteX43" fmla="*/ 1642008 w 8033654"/>
                <a:gd name="connsiteY43" fmla="*/ 172435 h 7031915"/>
                <a:gd name="connsiteX44" fmla="*/ 1939656 w 8033654"/>
                <a:gd name="connsiteY44" fmla="*/ 11959 h 7031915"/>
                <a:gd name="connsiteX45" fmla="*/ 2058287 w 8033654"/>
                <a:gd name="connsiteY45"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058326 w 8033654"/>
                <a:gd name="connsiteY24" fmla="*/ 7031915 h 7031915"/>
                <a:gd name="connsiteX25" fmla="*/ 2058286 w 8033654"/>
                <a:gd name="connsiteY25" fmla="*/ 7031915 h 7031915"/>
                <a:gd name="connsiteX26" fmla="*/ 1939655 w 8033654"/>
                <a:gd name="connsiteY26" fmla="*/ 7019956 h 7031915"/>
                <a:gd name="connsiteX27" fmla="*/ 1642007 w 8033654"/>
                <a:gd name="connsiteY27" fmla="*/ 6859480 h 7031915"/>
                <a:gd name="connsiteX28" fmla="*/ 1570173 w 8033654"/>
                <a:gd name="connsiteY28" fmla="*/ 6772417 h 7031915"/>
                <a:gd name="connsiteX29" fmla="*/ 1508795 w 8033654"/>
                <a:gd name="connsiteY29" fmla="*/ 6649661 h 7031915"/>
                <a:gd name="connsiteX30" fmla="*/ 1508794 w 8033654"/>
                <a:gd name="connsiteY30" fmla="*/ 6649657 h 7031915"/>
                <a:gd name="connsiteX31" fmla="*/ 115723 w 8033654"/>
                <a:gd name="connsiteY31" fmla="*/ 3863519 h 7031915"/>
                <a:gd name="connsiteX32" fmla="*/ 115722 w 8033654"/>
                <a:gd name="connsiteY32" fmla="*/ 3863518 h 7031915"/>
                <a:gd name="connsiteX33" fmla="*/ 29470 w 8033654"/>
                <a:gd name="connsiteY33" fmla="*/ 3691014 h 7031915"/>
                <a:gd name="connsiteX34" fmla="*/ 11962 w 8033654"/>
                <a:gd name="connsiteY34" fmla="*/ 3634608 h 7031915"/>
                <a:gd name="connsiteX35" fmla="*/ 0 w 8033654"/>
                <a:gd name="connsiteY35" fmla="*/ 3515957 h 7031915"/>
                <a:gd name="connsiteX36" fmla="*/ 11962 w 8033654"/>
                <a:gd name="connsiteY36" fmla="*/ 3397306 h 7031915"/>
                <a:gd name="connsiteX37" fmla="*/ 29470 w 8033654"/>
                <a:gd name="connsiteY37" fmla="*/ 3340901 h 7031915"/>
                <a:gd name="connsiteX38" fmla="*/ 115722 w 8033654"/>
                <a:gd name="connsiteY38" fmla="*/ 3168396 h 7031915"/>
                <a:gd name="connsiteX39" fmla="*/ 115723 w 8033654"/>
                <a:gd name="connsiteY39" fmla="*/ 3168396 h 7031915"/>
                <a:gd name="connsiteX40" fmla="*/ 1508796 w 8033654"/>
                <a:gd name="connsiteY40" fmla="*/ 382255 h 7031915"/>
                <a:gd name="connsiteX41" fmla="*/ 1570174 w 8033654"/>
                <a:gd name="connsiteY41" fmla="*/ 259499 h 7031915"/>
                <a:gd name="connsiteX42" fmla="*/ 1642008 w 8033654"/>
                <a:gd name="connsiteY42" fmla="*/ 172435 h 7031915"/>
                <a:gd name="connsiteX43" fmla="*/ 1939656 w 8033654"/>
                <a:gd name="connsiteY43" fmla="*/ 11959 h 7031915"/>
                <a:gd name="connsiteX44" fmla="*/ 2058287 w 8033654"/>
                <a:gd name="connsiteY44"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482456 w 8033654"/>
                <a:gd name="connsiteY18" fmla="*/ 6736229 h 7031915"/>
                <a:gd name="connsiteX19" fmla="*/ 6090371 w 8033654"/>
                <a:gd name="connsiteY19" fmla="*/ 7019956 h 7031915"/>
                <a:gd name="connsiteX20" fmla="*/ 5971740 w 8033654"/>
                <a:gd name="connsiteY20" fmla="*/ 7031915 h 7031915"/>
                <a:gd name="connsiteX21" fmla="*/ 5971700 w 8033654"/>
                <a:gd name="connsiteY21" fmla="*/ 7031915 h 7031915"/>
                <a:gd name="connsiteX22" fmla="*/ 2058326 w 8033654"/>
                <a:gd name="connsiteY22" fmla="*/ 7031915 h 7031915"/>
                <a:gd name="connsiteX23" fmla="*/ 2058326 w 8033654"/>
                <a:gd name="connsiteY23" fmla="*/ 7031915 h 7031915"/>
                <a:gd name="connsiteX24" fmla="*/ 2058286 w 8033654"/>
                <a:gd name="connsiteY24" fmla="*/ 7031915 h 7031915"/>
                <a:gd name="connsiteX25" fmla="*/ 1939655 w 8033654"/>
                <a:gd name="connsiteY25" fmla="*/ 7019956 h 7031915"/>
                <a:gd name="connsiteX26" fmla="*/ 1642007 w 8033654"/>
                <a:gd name="connsiteY26" fmla="*/ 6859480 h 7031915"/>
                <a:gd name="connsiteX27" fmla="*/ 1570173 w 8033654"/>
                <a:gd name="connsiteY27" fmla="*/ 6772417 h 7031915"/>
                <a:gd name="connsiteX28" fmla="*/ 1508795 w 8033654"/>
                <a:gd name="connsiteY28" fmla="*/ 6649661 h 7031915"/>
                <a:gd name="connsiteX29" fmla="*/ 1508794 w 8033654"/>
                <a:gd name="connsiteY29" fmla="*/ 6649657 h 7031915"/>
                <a:gd name="connsiteX30" fmla="*/ 115723 w 8033654"/>
                <a:gd name="connsiteY30" fmla="*/ 3863519 h 7031915"/>
                <a:gd name="connsiteX31" fmla="*/ 115722 w 8033654"/>
                <a:gd name="connsiteY31" fmla="*/ 3863518 h 7031915"/>
                <a:gd name="connsiteX32" fmla="*/ 29470 w 8033654"/>
                <a:gd name="connsiteY32" fmla="*/ 3691014 h 7031915"/>
                <a:gd name="connsiteX33" fmla="*/ 11962 w 8033654"/>
                <a:gd name="connsiteY33" fmla="*/ 3634608 h 7031915"/>
                <a:gd name="connsiteX34" fmla="*/ 0 w 8033654"/>
                <a:gd name="connsiteY34" fmla="*/ 3515957 h 7031915"/>
                <a:gd name="connsiteX35" fmla="*/ 11962 w 8033654"/>
                <a:gd name="connsiteY35" fmla="*/ 3397306 h 7031915"/>
                <a:gd name="connsiteX36" fmla="*/ 29470 w 8033654"/>
                <a:gd name="connsiteY36" fmla="*/ 3340901 h 7031915"/>
                <a:gd name="connsiteX37" fmla="*/ 115722 w 8033654"/>
                <a:gd name="connsiteY37" fmla="*/ 3168396 h 7031915"/>
                <a:gd name="connsiteX38" fmla="*/ 115723 w 8033654"/>
                <a:gd name="connsiteY38" fmla="*/ 3168396 h 7031915"/>
                <a:gd name="connsiteX39" fmla="*/ 1508796 w 8033654"/>
                <a:gd name="connsiteY39" fmla="*/ 382255 h 7031915"/>
                <a:gd name="connsiteX40" fmla="*/ 1570174 w 8033654"/>
                <a:gd name="connsiteY40" fmla="*/ 259499 h 7031915"/>
                <a:gd name="connsiteX41" fmla="*/ 1642008 w 8033654"/>
                <a:gd name="connsiteY41" fmla="*/ 172435 h 7031915"/>
                <a:gd name="connsiteX42" fmla="*/ 1939656 w 8033654"/>
                <a:gd name="connsiteY42" fmla="*/ 11959 h 7031915"/>
                <a:gd name="connsiteX43" fmla="*/ 2058287 w 8033654"/>
                <a:gd name="connsiteY43"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482456 w 8033654"/>
                <a:gd name="connsiteY17" fmla="*/ 6736229 h 7031915"/>
                <a:gd name="connsiteX18" fmla="*/ 6090371 w 8033654"/>
                <a:gd name="connsiteY18" fmla="*/ 7019956 h 7031915"/>
                <a:gd name="connsiteX19" fmla="*/ 5971740 w 8033654"/>
                <a:gd name="connsiteY19" fmla="*/ 7031915 h 7031915"/>
                <a:gd name="connsiteX20" fmla="*/ 5971700 w 8033654"/>
                <a:gd name="connsiteY20" fmla="*/ 7031915 h 7031915"/>
                <a:gd name="connsiteX21" fmla="*/ 2058326 w 8033654"/>
                <a:gd name="connsiteY21" fmla="*/ 7031915 h 7031915"/>
                <a:gd name="connsiteX22" fmla="*/ 2058326 w 8033654"/>
                <a:gd name="connsiteY22" fmla="*/ 7031915 h 7031915"/>
                <a:gd name="connsiteX23" fmla="*/ 2058286 w 8033654"/>
                <a:gd name="connsiteY23" fmla="*/ 7031915 h 7031915"/>
                <a:gd name="connsiteX24" fmla="*/ 1939655 w 8033654"/>
                <a:gd name="connsiteY24" fmla="*/ 7019956 h 7031915"/>
                <a:gd name="connsiteX25" fmla="*/ 1642007 w 8033654"/>
                <a:gd name="connsiteY25" fmla="*/ 6859480 h 7031915"/>
                <a:gd name="connsiteX26" fmla="*/ 1570173 w 8033654"/>
                <a:gd name="connsiteY26" fmla="*/ 6772417 h 7031915"/>
                <a:gd name="connsiteX27" fmla="*/ 1508795 w 8033654"/>
                <a:gd name="connsiteY27" fmla="*/ 6649661 h 7031915"/>
                <a:gd name="connsiteX28" fmla="*/ 1508794 w 8033654"/>
                <a:gd name="connsiteY28" fmla="*/ 6649657 h 7031915"/>
                <a:gd name="connsiteX29" fmla="*/ 115723 w 8033654"/>
                <a:gd name="connsiteY29" fmla="*/ 3863519 h 7031915"/>
                <a:gd name="connsiteX30" fmla="*/ 115722 w 8033654"/>
                <a:gd name="connsiteY30" fmla="*/ 3863518 h 7031915"/>
                <a:gd name="connsiteX31" fmla="*/ 29470 w 8033654"/>
                <a:gd name="connsiteY31" fmla="*/ 3691014 h 7031915"/>
                <a:gd name="connsiteX32" fmla="*/ 11962 w 8033654"/>
                <a:gd name="connsiteY32" fmla="*/ 3634608 h 7031915"/>
                <a:gd name="connsiteX33" fmla="*/ 0 w 8033654"/>
                <a:gd name="connsiteY33" fmla="*/ 3515957 h 7031915"/>
                <a:gd name="connsiteX34" fmla="*/ 11962 w 8033654"/>
                <a:gd name="connsiteY34" fmla="*/ 3397306 h 7031915"/>
                <a:gd name="connsiteX35" fmla="*/ 29470 w 8033654"/>
                <a:gd name="connsiteY35" fmla="*/ 3340901 h 7031915"/>
                <a:gd name="connsiteX36" fmla="*/ 115722 w 8033654"/>
                <a:gd name="connsiteY36" fmla="*/ 3168396 h 7031915"/>
                <a:gd name="connsiteX37" fmla="*/ 115723 w 8033654"/>
                <a:gd name="connsiteY37" fmla="*/ 3168396 h 7031915"/>
                <a:gd name="connsiteX38" fmla="*/ 1508796 w 8033654"/>
                <a:gd name="connsiteY38" fmla="*/ 382255 h 7031915"/>
                <a:gd name="connsiteX39" fmla="*/ 1570174 w 8033654"/>
                <a:gd name="connsiteY39" fmla="*/ 259499 h 7031915"/>
                <a:gd name="connsiteX40" fmla="*/ 1642008 w 8033654"/>
                <a:gd name="connsiteY40" fmla="*/ 172435 h 7031915"/>
                <a:gd name="connsiteX41" fmla="*/ 1939656 w 8033654"/>
                <a:gd name="connsiteY41" fmla="*/ 11959 h 7031915"/>
                <a:gd name="connsiteX42" fmla="*/ 2058287 w 8033654"/>
                <a:gd name="connsiteY42"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7949332 w 8033654"/>
                <a:gd name="connsiteY9" fmla="*/ 3216682 h 7031915"/>
                <a:gd name="connsiteX10" fmla="*/ 7992299 w 8033654"/>
                <a:gd name="connsiteY10" fmla="*/ 3302616 h 7031915"/>
                <a:gd name="connsiteX11" fmla="*/ 8021693 w 8033654"/>
                <a:gd name="connsiteY11" fmla="*/ 3397306 h 7031915"/>
                <a:gd name="connsiteX12" fmla="*/ 8033654 w 8033654"/>
                <a:gd name="connsiteY12" fmla="*/ 3515957 h 7031915"/>
                <a:gd name="connsiteX13" fmla="*/ 8021693 w 8033654"/>
                <a:gd name="connsiteY13" fmla="*/ 3634608 h 7031915"/>
                <a:gd name="connsiteX14" fmla="*/ 7992299 w 8033654"/>
                <a:gd name="connsiteY14" fmla="*/ 3729298 h 7031915"/>
                <a:gd name="connsiteX15" fmla="*/ 7949332 w 8033654"/>
                <a:gd name="connsiteY15" fmla="*/ 3815232 h 7031915"/>
                <a:gd name="connsiteX16" fmla="*/ 6482456 w 8033654"/>
                <a:gd name="connsiteY16" fmla="*/ 6736229 h 7031915"/>
                <a:gd name="connsiteX17" fmla="*/ 6090371 w 8033654"/>
                <a:gd name="connsiteY17" fmla="*/ 7019956 h 7031915"/>
                <a:gd name="connsiteX18" fmla="*/ 5971740 w 8033654"/>
                <a:gd name="connsiteY18" fmla="*/ 7031915 h 7031915"/>
                <a:gd name="connsiteX19" fmla="*/ 5971700 w 8033654"/>
                <a:gd name="connsiteY19" fmla="*/ 7031915 h 7031915"/>
                <a:gd name="connsiteX20" fmla="*/ 2058326 w 8033654"/>
                <a:gd name="connsiteY20" fmla="*/ 7031915 h 7031915"/>
                <a:gd name="connsiteX21" fmla="*/ 2058326 w 8033654"/>
                <a:gd name="connsiteY21" fmla="*/ 7031915 h 7031915"/>
                <a:gd name="connsiteX22" fmla="*/ 2058286 w 8033654"/>
                <a:gd name="connsiteY22" fmla="*/ 7031915 h 7031915"/>
                <a:gd name="connsiteX23" fmla="*/ 1939655 w 8033654"/>
                <a:gd name="connsiteY23" fmla="*/ 7019956 h 7031915"/>
                <a:gd name="connsiteX24" fmla="*/ 1642007 w 8033654"/>
                <a:gd name="connsiteY24" fmla="*/ 6859480 h 7031915"/>
                <a:gd name="connsiteX25" fmla="*/ 1570173 w 8033654"/>
                <a:gd name="connsiteY25" fmla="*/ 6772417 h 7031915"/>
                <a:gd name="connsiteX26" fmla="*/ 1508795 w 8033654"/>
                <a:gd name="connsiteY26" fmla="*/ 6649661 h 7031915"/>
                <a:gd name="connsiteX27" fmla="*/ 1508794 w 8033654"/>
                <a:gd name="connsiteY27" fmla="*/ 6649657 h 7031915"/>
                <a:gd name="connsiteX28" fmla="*/ 115723 w 8033654"/>
                <a:gd name="connsiteY28" fmla="*/ 3863519 h 7031915"/>
                <a:gd name="connsiteX29" fmla="*/ 115722 w 8033654"/>
                <a:gd name="connsiteY29" fmla="*/ 3863518 h 7031915"/>
                <a:gd name="connsiteX30" fmla="*/ 29470 w 8033654"/>
                <a:gd name="connsiteY30" fmla="*/ 3691014 h 7031915"/>
                <a:gd name="connsiteX31" fmla="*/ 11962 w 8033654"/>
                <a:gd name="connsiteY31" fmla="*/ 3634608 h 7031915"/>
                <a:gd name="connsiteX32" fmla="*/ 0 w 8033654"/>
                <a:gd name="connsiteY32" fmla="*/ 3515957 h 7031915"/>
                <a:gd name="connsiteX33" fmla="*/ 11962 w 8033654"/>
                <a:gd name="connsiteY33" fmla="*/ 3397306 h 7031915"/>
                <a:gd name="connsiteX34" fmla="*/ 29470 w 8033654"/>
                <a:gd name="connsiteY34" fmla="*/ 3340901 h 7031915"/>
                <a:gd name="connsiteX35" fmla="*/ 115722 w 8033654"/>
                <a:gd name="connsiteY35" fmla="*/ 3168396 h 7031915"/>
                <a:gd name="connsiteX36" fmla="*/ 115723 w 8033654"/>
                <a:gd name="connsiteY36" fmla="*/ 3168396 h 7031915"/>
                <a:gd name="connsiteX37" fmla="*/ 1508796 w 8033654"/>
                <a:gd name="connsiteY37" fmla="*/ 382255 h 7031915"/>
                <a:gd name="connsiteX38" fmla="*/ 1570174 w 8033654"/>
                <a:gd name="connsiteY38" fmla="*/ 259499 h 7031915"/>
                <a:gd name="connsiteX39" fmla="*/ 1642008 w 8033654"/>
                <a:gd name="connsiteY39" fmla="*/ 172435 h 7031915"/>
                <a:gd name="connsiteX40" fmla="*/ 1939656 w 8033654"/>
                <a:gd name="connsiteY40" fmla="*/ 11959 h 7031915"/>
                <a:gd name="connsiteX41" fmla="*/ 2058287 w 8033654"/>
                <a:gd name="connsiteY41" fmla="*/ 0 h 7031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033654" h="7031915">
                  <a:moveTo>
                    <a:pt x="2058287" y="0"/>
                  </a:moveTo>
                  <a:lnTo>
                    <a:pt x="2058326" y="0"/>
                  </a:lnTo>
                  <a:lnTo>
                    <a:pt x="5971699" y="0"/>
                  </a:lnTo>
                  <a:lnTo>
                    <a:pt x="5971700" y="0"/>
                  </a:lnTo>
                  <a:lnTo>
                    <a:pt x="5971740" y="0"/>
                  </a:lnTo>
                  <a:lnTo>
                    <a:pt x="6090371" y="11959"/>
                  </a:lnTo>
                  <a:cubicBezTo>
                    <a:pt x="6190975" y="32545"/>
                    <a:pt x="6282232" y="78792"/>
                    <a:pt x="6357004" y="143562"/>
                  </a:cubicBezTo>
                  <a:lnTo>
                    <a:pt x="6421756" y="209878"/>
                  </a:lnTo>
                  <a:lnTo>
                    <a:pt x="6426018" y="214243"/>
                  </a:lnTo>
                  <a:lnTo>
                    <a:pt x="7949332" y="3216682"/>
                  </a:lnTo>
                  <a:lnTo>
                    <a:pt x="7992299" y="3302616"/>
                  </a:lnTo>
                  <a:lnTo>
                    <a:pt x="8021693" y="3397306"/>
                  </a:lnTo>
                  <a:cubicBezTo>
                    <a:pt x="8029535" y="3435632"/>
                    <a:pt x="8033654" y="3475313"/>
                    <a:pt x="8033654" y="3515957"/>
                  </a:cubicBezTo>
                  <a:cubicBezTo>
                    <a:pt x="8033654" y="3556601"/>
                    <a:pt x="8029535" y="3596283"/>
                    <a:pt x="8021693" y="3634608"/>
                  </a:cubicBezTo>
                  <a:lnTo>
                    <a:pt x="7992299" y="3729298"/>
                  </a:lnTo>
                  <a:lnTo>
                    <a:pt x="7949332" y="3815232"/>
                  </a:lnTo>
                  <a:lnTo>
                    <a:pt x="6482456" y="6736229"/>
                  </a:lnTo>
                  <a:cubicBezTo>
                    <a:pt x="6399753" y="6880056"/>
                    <a:pt x="6258044" y="6985646"/>
                    <a:pt x="6090371" y="7019956"/>
                  </a:cubicBezTo>
                  <a:lnTo>
                    <a:pt x="5971740" y="7031915"/>
                  </a:lnTo>
                  <a:lnTo>
                    <a:pt x="5971700" y="7031915"/>
                  </a:lnTo>
                  <a:lnTo>
                    <a:pt x="2058326" y="7031915"/>
                  </a:lnTo>
                  <a:lnTo>
                    <a:pt x="2058326" y="7031915"/>
                  </a:lnTo>
                  <a:lnTo>
                    <a:pt x="2058286" y="7031915"/>
                  </a:lnTo>
                  <a:lnTo>
                    <a:pt x="1939655" y="7019956"/>
                  </a:lnTo>
                  <a:cubicBezTo>
                    <a:pt x="1824680" y="6996429"/>
                    <a:pt x="1721912" y="6939386"/>
                    <a:pt x="1642007" y="6859480"/>
                  </a:cubicBezTo>
                  <a:lnTo>
                    <a:pt x="1570173" y="6772417"/>
                  </a:lnTo>
                  <a:lnTo>
                    <a:pt x="1508795" y="6649661"/>
                  </a:lnTo>
                  <a:cubicBezTo>
                    <a:pt x="1508795" y="6649660"/>
                    <a:pt x="1508794" y="6649658"/>
                    <a:pt x="1508794" y="6649657"/>
                  </a:cubicBezTo>
                  <a:lnTo>
                    <a:pt x="115723" y="3863519"/>
                  </a:lnTo>
                  <a:lnTo>
                    <a:pt x="115722" y="3863518"/>
                  </a:lnTo>
                  <a:lnTo>
                    <a:pt x="29470" y="3691014"/>
                  </a:lnTo>
                  <a:lnTo>
                    <a:pt x="11962" y="3634608"/>
                  </a:lnTo>
                  <a:cubicBezTo>
                    <a:pt x="4119" y="3596283"/>
                    <a:pt x="0" y="3556601"/>
                    <a:pt x="0" y="3515957"/>
                  </a:cubicBezTo>
                  <a:cubicBezTo>
                    <a:pt x="0" y="3475313"/>
                    <a:pt x="4119" y="3435632"/>
                    <a:pt x="11962" y="3397306"/>
                  </a:cubicBezTo>
                  <a:lnTo>
                    <a:pt x="29470" y="3340901"/>
                  </a:lnTo>
                  <a:lnTo>
                    <a:pt x="115722" y="3168396"/>
                  </a:lnTo>
                  <a:lnTo>
                    <a:pt x="115723" y="3168396"/>
                  </a:lnTo>
                  <a:lnTo>
                    <a:pt x="1508796" y="382255"/>
                  </a:lnTo>
                  <a:lnTo>
                    <a:pt x="1570174" y="259499"/>
                  </a:lnTo>
                  <a:lnTo>
                    <a:pt x="1642008" y="172435"/>
                  </a:lnTo>
                  <a:cubicBezTo>
                    <a:pt x="1721913" y="92530"/>
                    <a:pt x="1824680" y="35486"/>
                    <a:pt x="1939656" y="11959"/>
                  </a:cubicBezTo>
                  <a:lnTo>
                    <a:pt x="2058287" y="0"/>
                  </a:lnTo>
                  <a:close/>
                </a:path>
              </a:pathLst>
            </a:custGeom>
            <a:noFill/>
            <a:ln w="76200">
              <a:solidFill>
                <a:schemeClr val="accent6"/>
              </a:solidFill>
            </a:ln>
            <a:effectLst>
              <a:outerShdw blurRad="368300" sx="102000" sy="102000" algn="ctr"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0" name="等腰三角形 19"/>
            <p:cNvSpPr/>
            <p:nvPr/>
          </p:nvSpPr>
          <p:spPr>
            <a:xfrm rot="5400000">
              <a:off x="5954342" y="4531871"/>
              <a:ext cx="370406" cy="319316"/>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16200000" flipH="1">
              <a:off x="5954342" y="1867353"/>
              <a:ext cx="370406" cy="319316"/>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34"/>
            <p:cNvSpPr/>
            <p:nvPr/>
          </p:nvSpPr>
          <p:spPr>
            <a:xfrm>
              <a:off x="5471886" y="2916892"/>
              <a:ext cx="1248228" cy="893234"/>
            </a:xfrm>
            <a:custGeom>
              <a:avLst/>
              <a:gdLst>
                <a:gd name="connsiteX0" fmla="*/ 71046 w 330544"/>
                <a:gd name="connsiteY0" fmla="*/ 161925 h 236538"/>
                <a:gd name="connsiteX1" fmla="*/ 289130 w 330544"/>
                <a:gd name="connsiteY1" fmla="*/ 161925 h 236538"/>
                <a:gd name="connsiteX2" fmla="*/ 295620 w 330544"/>
                <a:gd name="connsiteY2" fmla="*/ 169644 h 236538"/>
                <a:gd name="connsiteX3" fmla="*/ 289130 w 330544"/>
                <a:gd name="connsiteY3" fmla="*/ 177362 h 236538"/>
                <a:gd name="connsiteX4" fmla="*/ 282639 w 330544"/>
                <a:gd name="connsiteY4" fmla="*/ 177362 h 236538"/>
                <a:gd name="connsiteX5" fmla="*/ 282639 w 330544"/>
                <a:gd name="connsiteY5" fmla="*/ 222387 h 236538"/>
                <a:gd name="connsiteX6" fmla="*/ 289130 w 330544"/>
                <a:gd name="connsiteY6" fmla="*/ 222387 h 236538"/>
                <a:gd name="connsiteX7" fmla="*/ 295620 w 330544"/>
                <a:gd name="connsiteY7" fmla="*/ 230106 h 236538"/>
                <a:gd name="connsiteX8" fmla="*/ 289130 w 330544"/>
                <a:gd name="connsiteY8" fmla="*/ 236538 h 236538"/>
                <a:gd name="connsiteX9" fmla="*/ 71046 w 330544"/>
                <a:gd name="connsiteY9" fmla="*/ 236538 h 236538"/>
                <a:gd name="connsiteX10" fmla="*/ 46382 w 330544"/>
                <a:gd name="connsiteY10" fmla="*/ 213382 h 236538"/>
                <a:gd name="connsiteX11" fmla="*/ 46382 w 330544"/>
                <a:gd name="connsiteY11" fmla="*/ 186367 h 236538"/>
                <a:gd name="connsiteX12" fmla="*/ 71046 w 330544"/>
                <a:gd name="connsiteY12" fmla="*/ 161925 h 236538"/>
                <a:gd name="connsiteX13" fmla="*/ 94007 w 330544"/>
                <a:gd name="connsiteY13" fmla="*/ 104775 h 236538"/>
                <a:gd name="connsiteX14" fmla="*/ 94007 w 330544"/>
                <a:gd name="connsiteY14" fmla="*/ 134938 h 236538"/>
                <a:gd name="connsiteX15" fmla="*/ 304347 w 330544"/>
                <a:gd name="connsiteY15" fmla="*/ 134938 h 236538"/>
                <a:gd name="connsiteX16" fmla="*/ 314670 w 330544"/>
                <a:gd name="connsiteY16" fmla="*/ 123135 h 236538"/>
                <a:gd name="connsiteX17" fmla="*/ 314670 w 330544"/>
                <a:gd name="connsiteY17" fmla="*/ 115267 h 236538"/>
                <a:gd name="connsiteX18" fmla="*/ 304347 w 330544"/>
                <a:gd name="connsiteY18" fmla="*/ 104775 h 236538"/>
                <a:gd name="connsiteX19" fmla="*/ 94007 w 330544"/>
                <a:gd name="connsiteY19" fmla="*/ 104775 h 236538"/>
                <a:gd name="connsiteX20" fmla="*/ 74808 w 330544"/>
                <a:gd name="connsiteY20" fmla="*/ 88900 h 236538"/>
                <a:gd name="connsiteX21" fmla="*/ 304581 w 330544"/>
                <a:gd name="connsiteY21" fmla="*/ 88900 h 236538"/>
                <a:gd name="connsiteX22" fmla="*/ 330544 w 330544"/>
                <a:gd name="connsiteY22" fmla="*/ 114570 h 236538"/>
                <a:gd name="connsiteX23" fmla="*/ 330544 w 330544"/>
                <a:gd name="connsiteY23" fmla="*/ 122271 h 236538"/>
                <a:gd name="connsiteX24" fmla="*/ 304581 w 330544"/>
                <a:gd name="connsiteY24" fmla="*/ 149225 h 236538"/>
                <a:gd name="connsiteX25" fmla="*/ 74808 w 330544"/>
                <a:gd name="connsiteY25" fmla="*/ 149225 h 236538"/>
                <a:gd name="connsiteX26" fmla="*/ 67019 w 330544"/>
                <a:gd name="connsiteY26" fmla="*/ 141524 h 236538"/>
                <a:gd name="connsiteX27" fmla="*/ 74808 w 330544"/>
                <a:gd name="connsiteY27" fmla="*/ 133823 h 236538"/>
                <a:gd name="connsiteX28" fmla="*/ 77404 w 330544"/>
                <a:gd name="connsiteY28" fmla="*/ 133823 h 236538"/>
                <a:gd name="connsiteX29" fmla="*/ 77404 w 330544"/>
                <a:gd name="connsiteY29" fmla="*/ 104302 h 236538"/>
                <a:gd name="connsiteX30" fmla="*/ 74808 w 330544"/>
                <a:gd name="connsiteY30" fmla="*/ 104302 h 236538"/>
                <a:gd name="connsiteX31" fmla="*/ 67019 w 330544"/>
                <a:gd name="connsiteY31" fmla="*/ 96601 h 236538"/>
                <a:gd name="connsiteX32" fmla="*/ 74808 w 330544"/>
                <a:gd name="connsiteY32" fmla="*/ 88900 h 236538"/>
                <a:gd name="connsiteX33" fmla="*/ 25972 w 330544"/>
                <a:gd name="connsiteY33" fmla="*/ 0 h 236538"/>
                <a:gd name="connsiteX34" fmla="*/ 308482 w 330544"/>
                <a:gd name="connsiteY34" fmla="*/ 0 h 236538"/>
                <a:gd name="connsiteX35" fmla="*/ 316257 w 330544"/>
                <a:gd name="connsiteY35" fmla="*/ 7758 h 236538"/>
                <a:gd name="connsiteX36" fmla="*/ 308482 w 330544"/>
                <a:gd name="connsiteY36" fmla="*/ 15517 h 236538"/>
                <a:gd name="connsiteX37" fmla="*/ 252757 w 330544"/>
                <a:gd name="connsiteY37" fmla="*/ 15517 h 236538"/>
                <a:gd name="connsiteX38" fmla="*/ 252757 w 330544"/>
                <a:gd name="connsiteY38" fmla="*/ 69825 h 236538"/>
                <a:gd name="connsiteX39" fmla="*/ 244982 w 330544"/>
                <a:gd name="connsiteY39" fmla="*/ 76290 h 236538"/>
                <a:gd name="connsiteX40" fmla="*/ 89472 w 330544"/>
                <a:gd name="connsiteY40" fmla="*/ 76290 h 236538"/>
                <a:gd name="connsiteX41" fmla="*/ 81696 w 330544"/>
                <a:gd name="connsiteY41" fmla="*/ 69825 h 236538"/>
                <a:gd name="connsiteX42" fmla="*/ 81696 w 330544"/>
                <a:gd name="connsiteY42" fmla="*/ 15517 h 236538"/>
                <a:gd name="connsiteX43" fmla="*/ 33747 w 330544"/>
                <a:gd name="connsiteY43" fmla="*/ 15517 h 236538"/>
                <a:gd name="connsiteX44" fmla="*/ 33747 w 330544"/>
                <a:gd name="connsiteY44" fmla="*/ 107323 h 236538"/>
                <a:gd name="connsiteX45" fmla="*/ 51890 w 330544"/>
                <a:gd name="connsiteY45" fmla="*/ 134477 h 236538"/>
                <a:gd name="connsiteX46" fmla="*/ 50594 w 330544"/>
                <a:gd name="connsiteY46" fmla="*/ 144822 h 236538"/>
                <a:gd name="connsiteX47" fmla="*/ 40227 w 330544"/>
                <a:gd name="connsiteY47" fmla="*/ 143529 h 236538"/>
                <a:gd name="connsiteX48" fmla="*/ 33747 w 330544"/>
                <a:gd name="connsiteY48" fmla="*/ 134477 h 236538"/>
                <a:gd name="connsiteX49" fmla="*/ 33747 w 330544"/>
                <a:gd name="connsiteY49" fmla="*/ 152580 h 236538"/>
                <a:gd name="connsiteX50" fmla="*/ 25972 w 330544"/>
                <a:gd name="connsiteY50" fmla="*/ 160338 h 236538"/>
                <a:gd name="connsiteX51" fmla="*/ 18196 w 330544"/>
                <a:gd name="connsiteY51" fmla="*/ 152580 h 236538"/>
                <a:gd name="connsiteX52" fmla="*/ 18196 w 330544"/>
                <a:gd name="connsiteY52" fmla="*/ 138356 h 236538"/>
                <a:gd name="connsiteX53" fmla="*/ 14308 w 330544"/>
                <a:gd name="connsiteY53" fmla="*/ 146115 h 236538"/>
                <a:gd name="connsiteX54" fmla="*/ 7829 w 330544"/>
                <a:gd name="connsiteY54" fmla="*/ 149994 h 236538"/>
                <a:gd name="connsiteX55" fmla="*/ 3941 w 330544"/>
                <a:gd name="connsiteY55" fmla="*/ 148701 h 236538"/>
                <a:gd name="connsiteX56" fmla="*/ 1349 w 330544"/>
                <a:gd name="connsiteY56" fmla="*/ 138356 h 236538"/>
                <a:gd name="connsiteX57" fmla="*/ 18196 w 330544"/>
                <a:gd name="connsiteY57" fmla="*/ 107323 h 236538"/>
                <a:gd name="connsiteX58" fmla="*/ 18196 w 330544"/>
                <a:gd name="connsiteY58" fmla="*/ 7758 h 236538"/>
                <a:gd name="connsiteX59" fmla="*/ 25972 w 330544"/>
                <a:gd name="connsiteY59" fmla="*/ 0 h 236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30544" h="236538">
                  <a:moveTo>
                    <a:pt x="71046" y="161925"/>
                  </a:moveTo>
                  <a:cubicBezTo>
                    <a:pt x="289130" y="161925"/>
                    <a:pt x="289130" y="161925"/>
                    <a:pt x="289130" y="161925"/>
                  </a:cubicBezTo>
                  <a:cubicBezTo>
                    <a:pt x="293024" y="161925"/>
                    <a:pt x="295620" y="165784"/>
                    <a:pt x="295620" y="169644"/>
                  </a:cubicBezTo>
                  <a:cubicBezTo>
                    <a:pt x="295620" y="173503"/>
                    <a:pt x="293024" y="177362"/>
                    <a:pt x="289130" y="177362"/>
                  </a:cubicBezTo>
                  <a:lnTo>
                    <a:pt x="282639" y="177362"/>
                  </a:lnTo>
                  <a:cubicBezTo>
                    <a:pt x="282639" y="222387"/>
                    <a:pt x="282639" y="222387"/>
                    <a:pt x="282639" y="222387"/>
                  </a:cubicBezTo>
                  <a:cubicBezTo>
                    <a:pt x="289130" y="222387"/>
                    <a:pt x="289130" y="222387"/>
                    <a:pt x="289130" y="222387"/>
                  </a:cubicBezTo>
                  <a:cubicBezTo>
                    <a:pt x="293024" y="222387"/>
                    <a:pt x="295620" y="224960"/>
                    <a:pt x="295620" y="230106"/>
                  </a:cubicBezTo>
                  <a:cubicBezTo>
                    <a:pt x="295620" y="233965"/>
                    <a:pt x="293024" y="236538"/>
                    <a:pt x="289130" y="236538"/>
                  </a:cubicBezTo>
                  <a:cubicBezTo>
                    <a:pt x="71046" y="236538"/>
                    <a:pt x="71046" y="236538"/>
                    <a:pt x="71046" y="236538"/>
                  </a:cubicBezTo>
                  <a:cubicBezTo>
                    <a:pt x="56767" y="236538"/>
                    <a:pt x="46382" y="226247"/>
                    <a:pt x="46382" y="213382"/>
                  </a:cubicBezTo>
                  <a:cubicBezTo>
                    <a:pt x="46382" y="186367"/>
                    <a:pt x="46382" y="186367"/>
                    <a:pt x="46382" y="186367"/>
                  </a:cubicBezTo>
                  <a:cubicBezTo>
                    <a:pt x="46382" y="172217"/>
                    <a:pt x="56767" y="161925"/>
                    <a:pt x="71046" y="161925"/>
                  </a:cubicBezTo>
                  <a:close/>
                  <a:moveTo>
                    <a:pt x="94007" y="104775"/>
                  </a:moveTo>
                  <a:cubicBezTo>
                    <a:pt x="94007" y="134938"/>
                    <a:pt x="94007" y="134938"/>
                    <a:pt x="94007" y="134938"/>
                  </a:cubicBezTo>
                  <a:cubicBezTo>
                    <a:pt x="304347" y="134938"/>
                    <a:pt x="304347" y="134938"/>
                    <a:pt x="304347" y="134938"/>
                  </a:cubicBezTo>
                  <a:cubicBezTo>
                    <a:pt x="310799" y="134938"/>
                    <a:pt x="314670" y="129692"/>
                    <a:pt x="314670" y="123135"/>
                  </a:cubicBezTo>
                  <a:lnTo>
                    <a:pt x="314670" y="115267"/>
                  </a:lnTo>
                  <a:cubicBezTo>
                    <a:pt x="314670" y="108709"/>
                    <a:pt x="310799" y="104775"/>
                    <a:pt x="304347" y="104775"/>
                  </a:cubicBezTo>
                  <a:cubicBezTo>
                    <a:pt x="94007" y="104775"/>
                    <a:pt x="94007" y="104775"/>
                    <a:pt x="94007" y="104775"/>
                  </a:cubicBezTo>
                  <a:close/>
                  <a:moveTo>
                    <a:pt x="74808" y="88900"/>
                  </a:moveTo>
                  <a:cubicBezTo>
                    <a:pt x="304581" y="88900"/>
                    <a:pt x="304581" y="88900"/>
                    <a:pt x="304581" y="88900"/>
                  </a:cubicBezTo>
                  <a:cubicBezTo>
                    <a:pt x="318861" y="88900"/>
                    <a:pt x="330544" y="100452"/>
                    <a:pt x="330544" y="114570"/>
                  </a:cubicBezTo>
                  <a:cubicBezTo>
                    <a:pt x="330544" y="122271"/>
                    <a:pt x="330544" y="122271"/>
                    <a:pt x="330544" y="122271"/>
                  </a:cubicBezTo>
                  <a:cubicBezTo>
                    <a:pt x="330544" y="137674"/>
                    <a:pt x="318861" y="149225"/>
                    <a:pt x="304581" y="149225"/>
                  </a:cubicBezTo>
                  <a:cubicBezTo>
                    <a:pt x="74808" y="149225"/>
                    <a:pt x="74808" y="149225"/>
                    <a:pt x="74808" y="149225"/>
                  </a:cubicBezTo>
                  <a:cubicBezTo>
                    <a:pt x="70914" y="149225"/>
                    <a:pt x="67019" y="145375"/>
                    <a:pt x="67019" y="141524"/>
                  </a:cubicBezTo>
                  <a:cubicBezTo>
                    <a:pt x="67019" y="136390"/>
                    <a:pt x="70914" y="133823"/>
                    <a:pt x="74808" y="133823"/>
                  </a:cubicBezTo>
                  <a:cubicBezTo>
                    <a:pt x="77404" y="133823"/>
                    <a:pt x="77404" y="133823"/>
                    <a:pt x="77404" y="133823"/>
                  </a:cubicBezTo>
                  <a:cubicBezTo>
                    <a:pt x="77404" y="104302"/>
                    <a:pt x="77404" y="104302"/>
                    <a:pt x="77404" y="104302"/>
                  </a:cubicBezTo>
                  <a:cubicBezTo>
                    <a:pt x="74808" y="104302"/>
                    <a:pt x="74808" y="104302"/>
                    <a:pt x="74808" y="104302"/>
                  </a:cubicBezTo>
                  <a:cubicBezTo>
                    <a:pt x="70914" y="104302"/>
                    <a:pt x="67019" y="100452"/>
                    <a:pt x="67019" y="96601"/>
                  </a:cubicBezTo>
                  <a:cubicBezTo>
                    <a:pt x="67019" y="92751"/>
                    <a:pt x="70914" y="88900"/>
                    <a:pt x="74808" y="88900"/>
                  </a:cubicBezTo>
                  <a:close/>
                  <a:moveTo>
                    <a:pt x="25972" y="0"/>
                  </a:moveTo>
                  <a:cubicBezTo>
                    <a:pt x="25972" y="0"/>
                    <a:pt x="25972" y="0"/>
                    <a:pt x="308482" y="0"/>
                  </a:cubicBezTo>
                  <a:cubicBezTo>
                    <a:pt x="312369" y="0"/>
                    <a:pt x="316257" y="3879"/>
                    <a:pt x="316257" y="7758"/>
                  </a:cubicBezTo>
                  <a:cubicBezTo>
                    <a:pt x="316257" y="11638"/>
                    <a:pt x="312369" y="15517"/>
                    <a:pt x="308482" y="15517"/>
                  </a:cubicBezTo>
                  <a:cubicBezTo>
                    <a:pt x="308482" y="15517"/>
                    <a:pt x="308482" y="15517"/>
                    <a:pt x="252757" y="15517"/>
                  </a:cubicBezTo>
                  <a:cubicBezTo>
                    <a:pt x="252757" y="15517"/>
                    <a:pt x="252757" y="15517"/>
                    <a:pt x="252757" y="69825"/>
                  </a:cubicBezTo>
                  <a:cubicBezTo>
                    <a:pt x="252757" y="73704"/>
                    <a:pt x="248869" y="76290"/>
                    <a:pt x="244982" y="76290"/>
                  </a:cubicBezTo>
                  <a:cubicBezTo>
                    <a:pt x="244982" y="76290"/>
                    <a:pt x="244982" y="76290"/>
                    <a:pt x="89472" y="76290"/>
                  </a:cubicBezTo>
                  <a:cubicBezTo>
                    <a:pt x="84288" y="76290"/>
                    <a:pt x="81696" y="73704"/>
                    <a:pt x="81696" y="69825"/>
                  </a:cubicBezTo>
                  <a:cubicBezTo>
                    <a:pt x="81696" y="69825"/>
                    <a:pt x="81696" y="69825"/>
                    <a:pt x="81696" y="15517"/>
                  </a:cubicBezTo>
                  <a:cubicBezTo>
                    <a:pt x="81696" y="15517"/>
                    <a:pt x="81696" y="15517"/>
                    <a:pt x="33747" y="15517"/>
                  </a:cubicBezTo>
                  <a:cubicBezTo>
                    <a:pt x="33747" y="15517"/>
                    <a:pt x="33747" y="15517"/>
                    <a:pt x="33747" y="107323"/>
                  </a:cubicBezTo>
                  <a:cubicBezTo>
                    <a:pt x="33747" y="107323"/>
                    <a:pt x="33747" y="107323"/>
                    <a:pt x="51890" y="134477"/>
                  </a:cubicBezTo>
                  <a:cubicBezTo>
                    <a:pt x="54482" y="138356"/>
                    <a:pt x="54482" y="142235"/>
                    <a:pt x="50594" y="144822"/>
                  </a:cubicBezTo>
                  <a:cubicBezTo>
                    <a:pt x="46706" y="147408"/>
                    <a:pt x="42818" y="146115"/>
                    <a:pt x="40227" y="143529"/>
                  </a:cubicBezTo>
                  <a:cubicBezTo>
                    <a:pt x="40227" y="143529"/>
                    <a:pt x="40227" y="143529"/>
                    <a:pt x="33747" y="134477"/>
                  </a:cubicBezTo>
                  <a:cubicBezTo>
                    <a:pt x="33747" y="134477"/>
                    <a:pt x="33747" y="134477"/>
                    <a:pt x="33747" y="152580"/>
                  </a:cubicBezTo>
                  <a:cubicBezTo>
                    <a:pt x="33747" y="157752"/>
                    <a:pt x="29859" y="160338"/>
                    <a:pt x="25972" y="160338"/>
                  </a:cubicBezTo>
                  <a:cubicBezTo>
                    <a:pt x="22084" y="160338"/>
                    <a:pt x="18196" y="157752"/>
                    <a:pt x="18196" y="152580"/>
                  </a:cubicBezTo>
                  <a:cubicBezTo>
                    <a:pt x="18196" y="152580"/>
                    <a:pt x="18196" y="152580"/>
                    <a:pt x="18196" y="138356"/>
                  </a:cubicBezTo>
                  <a:cubicBezTo>
                    <a:pt x="18196" y="138356"/>
                    <a:pt x="18196" y="138356"/>
                    <a:pt x="14308" y="146115"/>
                  </a:cubicBezTo>
                  <a:cubicBezTo>
                    <a:pt x="13012" y="147408"/>
                    <a:pt x="10421" y="149994"/>
                    <a:pt x="7829" y="149994"/>
                  </a:cubicBezTo>
                  <a:cubicBezTo>
                    <a:pt x="6533" y="149994"/>
                    <a:pt x="5237" y="148701"/>
                    <a:pt x="3941" y="148701"/>
                  </a:cubicBezTo>
                  <a:cubicBezTo>
                    <a:pt x="53" y="146115"/>
                    <a:pt x="-1243" y="142235"/>
                    <a:pt x="1349" y="138356"/>
                  </a:cubicBezTo>
                  <a:cubicBezTo>
                    <a:pt x="1349" y="138356"/>
                    <a:pt x="1349" y="138356"/>
                    <a:pt x="18196" y="107323"/>
                  </a:cubicBezTo>
                  <a:cubicBezTo>
                    <a:pt x="18196" y="107323"/>
                    <a:pt x="18196" y="107323"/>
                    <a:pt x="18196" y="7758"/>
                  </a:cubicBezTo>
                  <a:cubicBezTo>
                    <a:pt x="18196" y="3879"/>
                    <a:pt x="22084" y="0"/>
                    <a:pt x="25972"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pic>
        <p:nvPicPr>
          <p:cNvPr id="39" name="图片占位符 38"/>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5758" r="5758"/>
          <a:stretch>
            <a:fillRect/>
          </a:stretch>
        </p:blipFill>
        <p:spPr/>
      </p:pic>
      <p:pic>
        <p:nvPicPr>
          <p:cNvPr id="41" name="图片占位符 40"/>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5399" r="5399"/>
          <a:stretch>
            <a:fillRect/>
          </a:stretch>
        </p:blipFill>
        <p:spPr/>
      </p:pic>
    </p:spTree>
    <p:extLst>
      <p:ext uri="{BB962C8B-B14F-4D97-AF65-F5344CB8AC3E}">
        <p14:creationId xmlns:p14="http://schemas.microsoft.com/office/powerpoint/2010/main" val="2807548498"/>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1000" fill="hold"/>
                                        <p:tgtEl>
                                          <p:spTgt spid="43"/>
                                        </p:tgtEl>
                                        <p:attrNameLst>
                                          <p:attrName>ppt_w</p:attrName>
                                        </p:attrNameLst>
                                      </p:cBhvr>
                                      <p:tavLst>
                                        <p:tav tm="0">
                                          <p:val>
                                            <p:fltVal val="0"/>
                                          </p:val>
                                        </p:tav>
                                        <p:tav tm="100000">
                                          <p:val>
                                            <p:strVal val="#ppt_w"/>
                                          </p:val>
                                        </p:tav>
                                      </p:tavLst>
                                    </p:anim>
                                    <p:anim calcmode="lin" valueType="num">
                                      <p:cBhvr>
                                        <p:cTn id="8" dur="1000" fill="hold"/>
                                        <p:tgtEl>
                                          <p:spTgt spid="43"/>
                                        </p:tgtEl>
                                        <p:attrNameLst>
                                          <p:attrName>ppt_h</p:attrName>
                                        </p:attrNameLst>
                                      </p:cBhvr>
                                      <p:tavLst>
                                        <p:tav tm="0">
                                          <p:val>
                                            <p:fltVal val="0"/>
                                          </p:val>
                                        </p:tav>
                                        <p:tav tm="100000">
                                          <p:val>
                                            <p:strVal val="#ppt_h"/>
                                          </p:val>
                                        </p:tav>
                                      </p:tavLst>
                                    </p:anim>
                                    <p:anim calcmode="lin" valueType="num">
                                      <p:cBhvr>
                                        <p:cTn id="9" dur="1000" fill="hold"/>
                                        <p:tgtEl>
                                          <p:spTgt spid="43"/>
                                        </p:tgtEl>
                                        <p:attrNameLst>
                                          <p:attrName>style.rotation</p:attrName>
                                        </p:attrNameLst>
                                      </p:cBhvr>
                                      <p:tavLst>
                                        <p:tav tm="0">
                                          <p:val>
                                            <p:fltVal val="90"/>
                                          </p:val>
                                        </p:tav>
                                        <p:tav tm="100000">
                                          <p:val>
                                            <p:fltVal val="0"/>
                                          </p:val>
                                        </p:tav>
                                      </p:tavLst>
                                    </p:anim>
                                    <p:animEffect transition="in" filter="fade">
                                      <p:cBhvr>
                                        <p:cTn id="10" dur="1000"/>
                                        <p:tgtEl>
                                          <p:spTgt spid="43"/>
                                        </p:tgtEl>
                                      </p:cBhvr>
                                    </p:animEffect>
                                  </p:childTnLst>
                                </p:cTn>
                              </p:par>
                            </p:childTnLst>
                          </p:cTn>
                        </p:par>
                        <p:par>
                          <p:cTn id="11" fill="hold">
                            <p:stCondLst>
                              <p:cond delay="1000"/>
                            </p:stCondLst>
                            <p:childTnLst>
                              <p:par>
                                <p:cTn id="12" presetID="53" presetClass="entr" presetSubtype="16" fill="hold" nodeType="afterEffect">
                                  <p:stCondLst>
                                    <p:cond delay="0"/>
                                  </p:stCondLst>
                                  <p:childTnLst>
                                    <p:set>
                                      <p:cBhvr>
                                        <p:cTn id="13" dur="1" fill="hold">
                                          <p:stCondLst>
                                            <p:cond delay="0"/>
                                          </p:stCondLst>
                                        </p:cTn>
                                        <p:tgtEl>
                                          <p:spTgt spid="39"/>
                                        </p:tgtEl>
                                        <p:attrNameLst>
                                          <p:attrName>style.visibility</p:attrName>
                                        </p:attrNameLst>
                                      </p:cBhvr>
                                      <p:to>
                                        <p:strVal val="visible"/>
                                      </p:to>
                                    </p:set>
                                    <p:anim calcmode="lin" valueType="num">
                                      <p:cBhvr>
                                        <p:cTn id="14" dur="500" fill="hold"/>
                                        <p:tgtEl>
                                          <p:spTgt spid="39"/>
                                        </p:tgtEl>
                                        <p:attrNameLst>
                                          <p:attrName>ppt_w</p:attrName>
                                        </p:attrNameLst>
                                      </p:cBhvr>
                                      <p:tavLst>
                                        <p:tav tm="0">
                                          <p:val>
                                            <p:fltVal val="0"/>
                                          </p:val>
                                        </p:tav>
                                        <p:tav tm="100000">
                                          <p:val>
                                            <p:strVal val="#ppt_w"/>
                                          </p:val>
                                        </p:tav>
                                      </p:tavLst>
                                    </p:anim>
                                    <p:anim calcmode="lin" valueType="num">
                                      <p:cBhvr>
                                        <p:cTn id="15" dur="500" fill="hold"/>
                                        <p:tgtEl>
                                          <p:spTgt spid="39"/>
                                        </p:tgtEl>
                                        <p:attrNameLst>
                                          <p:attrName>ppt_h</p:attrName>
                                        </p:attrNameLst>
                                      </p:cBhvr>
                                      <p:tavLst>
                                        <p:tav tm="0">
                                          <p:val>
                                            <p:fltVal val="0"/>
                                          </p:val>
                                        </p:tav>
                                        <p:tav tm="100000">
                                          <p:val>
                                            <p:strVal val="#ppt_h"/>
                                          </p:val>
                                        </p:tav>
                                      </p:tavLst>
                                    </p:anim>
                                    <p:animEffect transition="in" filter="fade">
                                      <p:cBhvr>
                                        <p:cTn id="16" dur="500"/>
                                        <p:tgtEl>
                                          <p:spTgt spid="39"/>
                                        </p:tgtEl>
                                      </p:cBhvr>
                                    </p:animEffect>
                                  </p:childTnLst>
                                </p:cTn>
                              </p:par>
                              <p:par>
                                <p:cTn id="17" presetID="53" presetClass="entr" presetSubtype="16" fill="hold" nodeType="withEffect">
                                  <p:stCondLst>
                                    <p:cond delay="0"/>
                                  </p:stCondLst>
                                  <p:childTnLst>
                                    <p:set>
                                      <p:cBhvr>
                                        <p:cTn id="18" dur="1" fill="hold">
                                          <p:stCondLst>
                                            <p:cond delay="0"/>
                                          </p:stCondLst>
                                        </p:cTn>
                                        <p:tgtEl>
                                          <p:spTgt spid="41"/>
                                        </p:tgtEl>
                                        <p:attrNameLst>
                                          <p:attrName>style.visibility</p:attrName>
                                        </p:attrNameLst>
                                      </p:cBhvr>
                                      <p:to>
                                        <p:strVal val="visible"/>
                                      </p:to>
                                    </p:set>
                                    <p:anim calcmode="lin" valueType="num">
                                      <p:cBhvr>
                                        <p:cTn id="19" dur="500" fill="hold"/>
                                        <p:tgtEl>
                                          <p:spTgt spid="41"/>
                                        </p:tgtEl>
                                        <p:attrNameLst>
                                          <p:attrName>ppt_w</p:attrName>
                                        </p:attrNameLst>
                                      </p:cBhvr>
                                      <p:tavLst>
                                        <p:tav tm="0">
                                          <p:val>
                                            <p:fltVal val="0"/>
                                          </p:val>
                                        </p:tav>
                                        <p:tav tm="100000">
                                          <p:val>
                                            <p:strVal val="#ppt_w"/>
                                          </p:val>
                                        </p:tav>
                                      </p:tavLst>
                                    </p:anim>
                                    <p:anim calcmode="lin" valueType="num">
                                      <p:cBhvr>
                                        <p:cTn id="20" dur="500" fill="hold"/>
                                        <p:tgtEl>
                                          <p:spTgt spid="41"/>
                                        </p:tgtEl>
                                        <p:attrNameLst>
                                          <p:attrName>ppt_h</p:attrName>
                                        </p:attrNameLst>
                                      </p:cBhvr>
                                      <p:tavLst>
                                        <p:tav tm="0">
                                          <p:val>
                                            <p:fltVal val="0"/>
                                          </p:val>
                                        </p:tav>
                                        <p:tav tm="100000">
                                          <p:val>
                                            <p:strVal val="#ppt_h"/>
                                          </p:val>
                                        </p:tav>
                                      </p:tavLst>
                                    </p:anim>
                                    <p:animEffect transition="in" filter="fade">
                                      <p:cBhvr>
                                        <p:cTn id="21" dur="500"/>
                                        <p:tgtEl>
                                          <p:spTgt spid="41"/>
                                        </p:tgtEl>
                                      </p:cBhvr>
                                    </p:animEffect>
                                  </p:childTnLst>
                                </p:cTn>
                              </p:par>
                            </p:childTnLst>
                          </p:cTn>
                        </p:par>
                        <p:par>
                          <p:cTn id="22" fill="hold">
                            <p:stCondLst>
                              <p:cond delay="1500"/>
                            </p:stCondLst>
                            <p:childTnLst>
                              <p:par>
                                <p:cTn id="23" presetID="12" presetClass="entr" presetSubtype="8" fill="hold" nodeType="afterEffect">
                                  <p:stCondLst>
                                    <p:cond delay="0"/>
                                  </p:stCondLst>
                                  <p:childTnLst>
                                    <p:set>
                                      <p:cBhvr>
                                        <p:cTn id="24" dur="1" fill="hold">
                                          <p:stCondLst>
                                            <p:cond delay="0"/>
                                          </p:stCondLst>
                                        </p:cTn>
                                        <p:tgtEl>
                                          <p:spTgt spid="44"/>
                                        </p:tgtEl>
                                        <p:attrNameLst>
                                          <p:attrName>style.visibility</p:attrName>
                                        </p:attrNameLst>
                                      </p:cBhvr>
                                      <p:to>
                                        <p:strVal val="visible"/>
                                      </p:to>
                                    </p:set>
                                    <p:anim calcmode="lin" valueType="num">
                                      <p:cBhvr additive="base">
                                        <p:cTn id="25" dur="500"/>
                                        <p:tgtEl>
                                          <p:spTgt spid="44"/>
                                        </p:tgtEl>
                                        <p:attrNameLst>
                                          <p:attrName>ppt_x</p:attrName>
                                        </p:attrNameLst>
                                      </p:cBhvr>
                                      <p:tavLst>
                                        <p:tav tm="0">
                                          <p:val>
                                            <p:strVal val="#ppt_x-#ppt_w*1.125000"/>
                                          </p:val>
                                        </p:tav>
                                        <p:tav tm="100000">
                                          <p:val>
                                            <p:strVal val="#ppt_x"/>
                                          </p:val>
                                        </p:tav>
                                      </p:tavLst>
                                    </p:anim>
                                    <p:animEffect transition="in" filter="wipe(right)">
                                      <p:cBhvr>
                                        <p:cTn id="26" dur="500"/>
                                        <p:tgtEl>
                                          <p:spTgt spid="44"/>
                                        </p:tgtEl>
                                      </p:cBhvr>
                                    </p:animEffect>
                                  </p:childTnLst>
                                </p:cTn>
                              </p:par>
                              <p:par>
                                <p:cTn id="27" presetID="12" presetClass="entr" presetSubtype="2" fill="hold" nodeType="withEffect">
                                  <p:stCondLst>
                                    <p:cond delay="0"/>
                                  </p:stCondLst>
                                  <p:childTnLst>
                                    <p:set>
                                      <p:cBhvr>
                                        <p:cTn id="28" dur="1" fill="hold">
                                          <p:stCondLst>
                                            <p:cond delay="0"/>
                                          </p:stCondLst>
                                        </p:cTn>
                                        <p:tgtEl>
                                          <p:spTgt spid="45"/>
                                        </p:tgtEl>
                                        <p:attrNameLst>
                                          <p:attrName>style.visibility</p:attrName>
                                        </p:attrNameLst>
                                      </p:cBhvr>
                                      <p:to>
                                        <p:strVal val="visible"/>
                                      </p:to>
                                    </p:set>
                                    <p:anim calcmode="lin" valueType="num">
                                      <p:cBhvr additive="base">
                                        <p:cTn id="29" dur="500"/>
                                        <p:tgtEl>
                                          <p:spTgt spid="45"/>
                                        </p:tgtEl>
                                        <p:attrNameLst>
                                          <p:attrName>ppt_x</p:attrName>
                                        </p:attrNameLst>
                                      </p:cBhvr>
                                      <p:tavLst>
                                        <p:tav tm="0">
                                          <p:val>
                                            <p:strVal val="#ppt_x+#ppt_w*1.125000"/>
                                          </p:val>
                                        </p:tav>
                                        <p:tav tm="100000">
                                          <p:val>
                                            <p:strVal val="#ppt_x"/>
                                          </p:val>
                                        </p:tav>
                                      </p:tavLst>
                                    </p:anim>
                                    <p:animEffect transition="in" filter="wipe(left)">
                                      <p:cBhvr>
                                        <p:cTn id="30"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形状 3"/>
          <p:cNvSpPr/>
          <p:nvPr/>
        </p:nvSpPr>
        <p:spPr>
          <a:xfrm>
            <a:off x="0" y="1415139"/>
            <a:ext cx="2861186" cy="4027722"/>
          </a:xfrm>
          <a:custGeom>
            <a:avLst/>
            <a:gdLst>
              <a:gd name="connsiteX0" fmla="*/ 0 w 2861186"/>
              <a:gd name="connsiteY0" fmla="*/ 0 h 4027722"/>
              <a:gd name="connsiteX1" fmla="*/ 1680145 w 2861186"/>
              <a:gd name="connsiteY1" fmla="*/ 0 h 4027722"/>
              <a:gd name="connsiteX2" fmla="*/ 1680145 w 2861186"/>
              <a:gd name="connsiteY2" fmla="*/ 0 h 4027722"/>
              <a:gd name="connsiteX3" fmla="*/ 1680168 w 2861186"/>
              <a:gd name="connsiteY3" fmla="*/ 0 h 4027722"/>
              <a:gd name="connsiteX4" fmla="*/ 1748117 w 2861186"/>
              <a:gd name="connsiteY4" fmla="*/ 6850 h 4027722"/>
              <a:gd name="connsiteX5" fmla="*/ 1900839 w 2861186"/>
              <a:gd name="connsiteY5" fmla="*/ 82229 h 4027722"/>
              <a:gd name="connsiteX6" fmla="*/ 1937927 w 2861186"/>
              <a:gd name="connsiteY6" fmla="*/ 120214 h 4027722"/>
              <a:gd name="connsiteX7" fmla="*/ 1940368 w 2861186"/>
              <a:gd name="connsiteY7" fmla="*/ 122714 h 4027722"/>
              <a:gd name="connsiteX8" fmla="*/ 2812889 w 2861186"/>
              <a:gd name="connsiteY8" fmla="*/ 1842443 h 4027722"/>
              <a:gd name="connsiteX9" fmla="*/ 2837499 w 2861186"/>
              <a:gd name="connsiteY9" fmla="*/ 1891664 h 4027722"/>
              <a:gd name="connsiteX10" fmla="*/ 2854335 w 2861186"/>
              <a:gd name="connsiteY10" fmla="*/ 1945900 h 4027722"/>
              <a:gd name="connsiteX11" fmla="*/ 2861186 w 2861186"/>
              <a:gd name="connsiteY11" fmla="*/ 2013861 h 4027722"/>
              <a:gd name="connsiteX12" fmla="*/ 2854335 w 2861186"/>
              <a:gd name="connsiteY12" fmla="*/ 2081822 h 4027722"/>
              <a:gd name="connsiteX13" fmla="*/ 2837499 w 2861186"/>
              <a:gd name="connsiteY13" fmla="*/ 2136058 h 4027722"/>
              <a:gd name="connsiteX14" fmla="*/ 2812889 w 2861186"/>
              <a:gd name="connsiteY14" fmla="*/ 2185279 h 4027722"/>
              <a:gd name="connsiteX15" fmla="*/ 1972695 w 2861186"/>
              <a:gd name="connsiteY15" fmla="*/ 3858360 h 4027722"/>
              <a:gd name="connsiteX16" fmla="*/ 1748117 w 2861186"/>
              <a:gd name="connsiteY16" fmla="*/ 4020872 h 4027722"/>
              <a:gd name="connsiteX17" fmla="*/ 1680168 w 2861186"/>
              <a:gd name="connsiteY17" fmla="*/ 4027722 h 4027722"/>
              <a:gd name="connsiteX18" fmla="*/ 1680145 w 2861186"/>
              <a:gd name="connsiteY18" fmla="*/ 4027722 h 4027722"/>
              <a:gd name="connsiteX19" fmla="*/ 0 w 2861186"/>
              <a:gd name="connsiteY19" fmla="*/ 4027722 h 4027722"/>
              <a:gd name="connsiteX0" fmla="*/ 0 w 2861186"/>
              <a:gd name="connsiteY0" fmla="*/ 0 h 4027722"/>
              <a:gd name="connsiteX1" fmla="*/ 1680145 w 2861186"/>
              <a:gd name="connsiteY1" fmla="*/ 0 h 4027722"/>
              <a:gd name="connsiteX2" fmla="*/ 1680145 w 2861186"/>
              <a:gd name="connsiteY2" fmla="*/ 0 h 4027722"/>
              <a:gd name="connsiteX3" fmla="*/ 1680168 w 2861186"/>
              <a:gd name="connsiteY3" fmla="*/ 0 h 4027722"/>
              <a:gd name="connsiteX4" fmla="*/ 1748117 w 2861186"/>
              <a:gd name="connsiteY4" fmla="*/ 6850 h 4027722"/>
              <a:gd name="connsiteX5" fmla="*/ 1900839 w 2861186"/>
              <a:gd name="connsiteY5" fmla="*/ 82229 h 4027722"/>
              <a:gd name="connsiteX6" fmla="*/ 1937927 w 2861186"/>
              <a:gd name="connsiteY6" fmla="*/ 120214 h 4027722"/>
              <a:gd name="connsiteX7" fmla="*/ 1940368 w 2861186"/>
              <a:gd name="connsiteY7" fmla="*/ 122714 h 4027722"/>
              <a:gd name="connsiteX8" fmla="*/ 2812889 w 2861186"/>
              <a:gd name="connsiteY8" fmla="*/ 1842443 h 4027722"/>
              <a:gd name="connsiteX9" fmla="*/ 2837499 w 2861186"/>
              <a:gd name="connsiteY9" fmla="*/ 1891664 h 4027722"/>
              <a:gd name="connsiteX10" fmla="*/ 2854335 w 2861186"/>
              <a:gd name="connsiteY10" fmla="*/ 1945900 h 4027722"/>
              <a:gd name="connsiteX11" fmla="*/ 2861186 w 2861186"/>
              <a:gd name="connsiteY11" fmla="*/ 2013861 h 4027722"/>
              <a:gd name="connsiteX12" fmla="*/ 2854335 w 2861186"/>
              <a:gd name="connsiteY12" fmla="*/ 2081822 h 4027722"/>
              <a:gd name="connsiteX13" fmla="*/ 2837499 w 2861186"/>
              <a:gd name="connsiteY13" fmla="*/ 2136058 h 4027722"/>
              <a:gd name="connsiteX14" fmla="*/ 2812889 w 2861186"/>
              <a:gd name="connsiteY14" fmla="*/ 2185279 h 4027722"/>
              <a:gd name="connsiteX15" fmla="*/ 1972695 w 2861186"/>
              <a:gd name="connsiteY15" fmla="*/ 3858360 h 4027722"/>
              <a:gd name="connsiteX16" fmla="*/ 1748117 w 2861186"/>
              <a:gd name="connsiteY16" fmla="*/ 4020872 h 4027722"/>
              <a:gd name="connsiteX17" fmla="*/ 1680168 w 2861186"/>
              <a:gd name="connsiteY17" fmla="*/ 4027722 h 4027722"/>
              <a:gd name="connsiteX18" fmla="*/ 1680145 w 2861186"/>
              <a:gd name="connsiteY18" fmla="*/ 4027722 h 4027722"/>
              <a:gd name="connsiteX19" fmla="*/ 0 w 2861186"/>
              <a:gd name="connsiteY19" fmla="*/ 4027722 h 4027722"/>
              <a:gd name="connsiteX20" fmla="*/ 0 w 2861186"/>
              <a:gd name="connsiteY20" fmla="*/ 832761 h 4027722"/>
              <a:gd name="connsiteX21" fmla="*/ 0 w 2861186"/>
              <a:gd name="connsiteY21" fmla="*/ 0 h 4027722"/>
              <a:gd name="connsiteX0" fmla="*/ 0 w 2861186"/>
              <a:gd name="connsiteY0" fmla="*/ 832761 h 4027722"/>
              <a:gd name="connsiteX1" fmla="*/ 0 w 2861186"/>
              <a:gd name="connsiteY1" fmla="*/ 0 h 4027722"/>
              <a:gd name="connsiteX2" fmla="*/ 1680145 w 2861186"/>
              <a:gd name="connsiteY2" fmla="*/ 0 h 4027722"/>
              <a:gd name="connsiteX3" fmla="*/ 1680145 w 2861186"/>
              <a:gd name="connsiteY3" fmla="*/ 0 h 4027722"/>
              <a:gd name="connsiteX4" fmla="*/ 1680168 w 2861186"/>
              <a:gd name="connsiteY4" fmla="*/ 0 h 4027722"/>
              <a:gd name="connsiteX5" fmla="*/ 1748117 w 2861186"/>
              <a:gd name="connsiteY5" fmla="*/ 6850 h 4027722"/>
              <a:gd name="connsiteX6" fmla="*/ 1900839 w 2861186"/>
              <a:gd name="connsiteY6" fmla="*/ 82229 h 4027722"/>
              <a:gd name="connsiteX7" fmla="*/ 1937927 w 2861186"/>
              <a:gd name="connsiteY7" fmla="*/ 120214 h 4027722"/>
              <a:gd name="connsiteX8" fmla="*/ 1940368 w 2861186"/>
              <a:gd name="connsiteY8" fmla="*/ 122714 h 4027722"/>
              <a:gd name="connsiteX9" fmla="*/ 2812889 w 2861186"/>
              <a:gd name="connsiteY9" fmla="*/ 1842443 h 4027722"/>
              <a:gd name="connsiteX10" fmla="*/ 2837499 w 2861186"/>
              <a:gd name="connsiteY10" fmla="*/ 1891664 h 4027722"/>
              <a:gd name="connsiteX11" fmla="*/ 2854335 w 2861186"/>
              <a:gd name="connsiteY11" fmla="*/ 1945900 h 4027722"/>
              <a:gd name="connsiteX12" fmla="*/ 2861186 w 2861186"/>
              <a:gd name="connsiteY12" fmla="*/ 2013861 h 4027722"/>
              <a:gd name="connsiteX13" fmla="*/ 2854335 w 2861186"/>
              <a:gd name="connsiteY13" fmla="*/ 2081822 h 4027722"/>
              <a:gd name="connsiteX14" fmla="*/ 2837499 w 2861186"/>
              <a:gd name="connsiteY14" fmla="*/ 2136058 h 4027722"/>
              <a:gd name="connsiteX15" fmla="*/ 2812889 w 2861186"/>
              <a:gd name="connsiteY15" fmla="*/ 2185279 h 4027722"/>
              <a:gd name="connsiteX16" fmla="*/ 1972695 w 2861186"/>
              <a:gd name="connsiteY16" fmla="*/ 3858360 h 4027722"/>
              <a:gd name="connsiteX17" fmla="*/ 1748117 w 2861186"/>
              <a:gd name="connsiteY17" fmla="*/ 4020872 h 4027722"/>
              <a:gd name="connsiteX18" fmla="*/ 1680168 w 2861186"/>
              <a:gd name="connsiteY18" fmla="*/ 4027722 h 4027722"/>
              <a:gd name="connsiteX19" fmla="*/ 1680145 w 2861186"/>
              <a:gd name="connsiteY19" fmla="*/ 4027722 h 4027722"/>
              <a:gd name="connsiteX20" fmla="*/ 0 w 2861186"/>
              <a:gd name="connsiteY20" fmla="*/ 4027722 h 4027722"/>
              <a:gd name="connsiteX21" fmla="*/ 91440 w 2861186"/>
              <a:gd name="connsiteY21" fmla="*/ 924201 h 4027722"/>
              <a:gd name="connsiteX0" fmla="*/ 0 w 2861186"/>
              <a:gd name="connsiteY0" fmla="*/ 832761 h 4027722"/>
              <a:gd name="connsiteX1" fmla="*/ 0 w 2861186"/>
              <a:gd name="connsiteY1" fmla="*/ 0 h 4027722"/>
              <a:gd name="connsiteX2" fmla="*/ 1680145 w 2861186"/>
              <a:gd name="connsiteY2" fmla="*/ 0 h 4027722"/>
              <a:gd name="connsiteX3" fmla="*/ 1680145 w 2861186"/>
              <a:gd name="connsiteY3" fmla="*/ 0 h 4027722"/>
              <a:gd name="connsiteX4" fmla="*/ 1680168 w 2861186"/>
              <a:gd name="connsiteY4" fmla="*/ 0 h 4027722"/>
              <a:gd name="connsiteX5" fmla="*/ 1748117 w 2861186"/>
              <a:gd name="connsiteY5" fmla="*/ 6850 h 4027722"/>
              <a:gd name="connsiteX6" fmla="*/ 1900839 w 2861186"/>
              <a:gd name="connsiteY6" fmla="*/ 82229 h 4027722"/>
              <a:gd name="connsiteX7" fmla="*/ 1937927 w 2861186"/>
              <a:gd name="connsiteY7" fmla="*/ 120214 h 4027722"/>
              <a:gd name="connsiteX8" fmla="*/ 1940368 w 2861186"/>
              <a:gd name="connsiteY8" fmla="*/ 122714 h 4027722"/>
              <a:gd name="connsiteX9" fmla="*/ 2812889 w 2861186"/>
              <a:gd name="connsiteY9" fmla="*/ 1842443 h 4027722"/>
              <a:gd name="connsiteX10" fmla="*/ 2837499 w 2861186"/>
              <a:gd name="connsiteY10" fmla="*/ 1891664 h 4027722"/>
              <a:gd name="connsiteX11" fmla="*/ 2854335 w 2861186"/>
              <a:gd name="connsiteY11" fmla="*/ 1945900 h 4027722"/>
              <a:gd name="connsiteX12" fmla="*/ 2861186 w 2861186"/>
              <a:gd name="connsiteY12" fmla="*/ 2013861 h 4027722"/>
              <a:gd name="connsiteX13" fmla="*/ 2854335 w 2861186"/>
              <a:gd name="connsiteY13" fmla="*/ 2081822 h 4027722"/>
              <a:gd name="connsiteX14" fmla="*/ 2837499 w 2861186"/>
              <a:gd name="connsiteY14" fmla="*/ 2136058 h 4027722"/>
              <a:gd name="connsiteX15" fmla="*/ 2812889 w 2861186"/>
              <a:gd name="connsiteY15" fmla="*/ 2185279 h 4027722"/>
              <a:gd name="connsiteX16" fmla="*/ 1972695 w 2861186"/>
              <a:gd name="connsiteY16" fmla="*/ 3858360 h 4027722"/>
              <a:gd name="connsiteX17" fmla="*/ 1748117 w 2861186"/>
              <a:gd name="connsiteY17" fmla="*/ 4020872 h 4027722"/>
              <a:gd name="connsiteX18" fmla="*/ 1680168 w 2861186"/>
              <a:gd name="connsiteY18" fmla="*/ 4027722 h 4027722"/>
              <a:gd name="connsiteX19" fmla="*/ 1680145 w 2861186"/>
              <a:gd name="connsiteY19" fmla="*/ 4027722 h 4027722"/>
              <a:gd name="connsiteX20" fmla="*/ 0 w 2861186"/>
              <a:gd name="connsiteY20" fmla="*/ 4027722 h 4027722"/>
              <a:gd name="connsiteX0" fmla="*/ 0 w 2861186"/>
              <a:gd name="connsiteY0" fmla="*/ 0 h 4027722"/>
              <a:gd name="connsiteX1" fmla="*/ 1680145 w 2861186"/>
              <a:gd name="connsiteY1" fmla="*/ 0 h 4027722"/>
              <a:gd name="connsiteX2" fmla="*/ 1680145 w 2861186"/>
              <a:gd name="connsiteY2" fmla="*/ 0 h 4027722"/>
              <a:gd name="connsiteX3" fmla="*/ 1680168 w 2861186"/>
              <a:gd name="connsiteY3" fmla="*/ 0 h 4027722"/>
              <a:gd name="connsiteX4" fmla="*/ 1748117 w 2861186"/>
              <a:gd name="connsiteY4" fmla="*/ 6850 h 4027722"/>
              <a:gd name="connsiteX5" fmla="*/ 1900839 w 2861186"/>
              <a:gd name="connsiteY5" fmla="*/ 82229 h 4027722"/>
              <a:gd name="connsiteX6" fmla="*/ 1937927 w 2861186"/>
              <a:gd name="connsiteY6" fmla="*/ 120214 h 4027722"/>
              <a:gd name="connsiteX7" fmla="*/ 1940368 w 2861186"/>
              <a:gd name="connsiteY7" fmla="*/ 122714 h 4027722"/>
              <a:gd name="connsiteX8" fmla="*/ 2812889 w 2861186"/>
              <a:gd name="connsiteY8" fmla="*/ 1842443 h 4027722"/>
              <a:gd name="connsiteX9" fmla="*/ 2837499 w 2861186"/>
              <a:gd name="connsiteY9" fmla="*/ 1891664 h 4027722"/>
              <a:gd name="connsiteX10" fmla="*/ 2854335 w 2861186"/>
              <a:gd name="connsiteY10" fmla="*/ 1945900 h 4027722"/>
              <a:gd name="connsiteX11" fmla="*/ 2861186 w 2861186"/>
              <a:gd name="connsiteY11" fmla="*/ 2013861 h 4027722"/>
              <a:gd name="connsiteX12" fmla="*/ 2854335 w 2861186"/>
              <a:gd name="connsiteY12" fmla="*/ 2081822 h 4027722"/>
              <a:gd name="connsiteX13" fmla="*/ 2837499 w 2861186"/>
              <a:gd name="connsiteY13" fmla="*/ 2136058 h 4027722"/>
              <a:gd name="connsiteX14" fmla="*/ 2812889 w 2861186"/>
              <a:gd name="connsiteY14" fmla="*/ 2185279 h 4027722"/>
              <a:gd name="connsiteX15" fmla="*/ 1972695 w 2861186"/>
              <a:gd name="connsiteY15" fmla="*/ 3858360 h 4027722"/>
              <a:gd name="connsiteX16" fmla="*/ 1748117 w 2861186"/>
              <a:gd name="connsiteY16" fmla="*/ 4020872 h 4027722"/>
              <a:gd name="connsiteX17" fmla="*/ 1680168 w 2861186"/>
              <a:gd name="connsiteY17" fmla="*/ 4027722 h 4027722"/>
              <a:gd name="connsiteX18" fmla="*/ 1680145 w 2861186"/>
              <a:gd name="connsiteY18" fmla="*/ 4027722 h 4027722"/>
              <a:gd name="connsiteX19" fmla="*/ 0 w 2861186"/>
              <a:gd name="connsiteY19" fmla="*/ 4027722 h 4027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861186" h="4027722">
                <a:moveTo>
                  <a:pt x="0" y="0"/>
                </a:moveTo>
                <a:lnTo>
                  <a:pt x="1680145" y="0"/>
                </a:lnTo>
                <a:lnTo>
                  <a:pt x="1680145" y="0"/>
                </a:lnTo>
                <a:lnTo>
                  <a:pt x="1680168" y="0"/>
                </a:lnTo>
                <a:lnTo>
                  <a:pt x="1748117" y="6850"/>
                </a:lnTo>
                <a:cubicBezTo>
                  <a:pt x="1805741" y="18641"/>
                  <a:pt x="1858011" y="45130"/>
                  <a:pt x="1900839" y="82229"/>
                </a:cubicBezTo>
                <a:lnTo>
                  <a:pt x="1937927" y="120214"/>
                </a:lnTo>
                <a:lnTo>
                  <a:pt x="1940368" y="122714"/>
                </a:lnTo>
                <a:lnTo>
                  <a:pt x="2812889" y="1842443"/>
                </a:lnTo>
                <a:lnTo>
                  <a:pt x="2837499" y="1891664"/>
                </a:lnTo>
                <a:lnTo>
                  <a:pt x="2854335" y="1945900"/>
                </a:lnTo>
                <a:cubicBezTo>
                  <a:pt x="2858827" y="1967853"/>
                  <a:pt x="2861186" y="1990581"/>
                  <a:pt x="2861186" y="2013861"/>
                </a:cubicBezTo>
                <a:cubicBezTo>
                  <a:pt x="2861186" y="2037141"/>
                  <a:pt x="2858827" y="2059870"/>
                  <a:pt x="2854335" y="2081822"/>
                </a:cubicBezTo>
                <a:lnTo>
                  <a:pt x="2837499" y="2136058"/>
                </a:lnTo>
                <a:lnTo>
                  <a:pt x="2812889" y="2185279"/>
                </a:lnTo>
                <a:lnTo>
                  <a:pt x="1972695" y="3858360"/>
                </a:lnTo>
                <a:cubicBezTo>
                  <a:pt x="1925324" y="3940741"/>
                  <a:pt x="1844157" y="4001220"/>
                  <a:pt x="1748117" y="4020872"/>
                </a:cubicBezTo>
                <a:lnTo>
                  <a:pt x="1680168" y="4027722"/>
                </a:lnTo>
                <a:lnTo>
                  <a:pt x="1680145" y="4027722"/>
                </a:lnTo>
                <a:lnTo>
                  <a:pt x="0" y="4027722"/>
                </a:lnTo>
              </a:path>
            </a:pathLst>
          </a:custGeom>
          <a:solidFill>
            <a:schemeClr val="accent6"/>
          </a:solidFill>
          <a:ln w="76200">
            <a:solidFill>
              <a:schemeClr val="bg1"/>
            </a:solidFill>
          </a:ln>
          <a:effectLst>
            <a:outerShdw blurRad="368300" sx="102000" sy="102000" algn="ctr"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FFFFF"/>
              </a:solidFill>
              <a:effectLst/>
              <a:uLnTx/>
              <a:uFillTx/>
              <a:latin typeface="等线" panose="020F0502020204030204"/>
              <a:ea typeface="等线" panose="02010600030101010101" pitchFamily="2" charset="-122"/>
              <a:cs typeface="+mn-cs"/>
            </a:endParaRPr>
          </a:p>
        </p:txBody>
      </p:sp>
      <p:sp>
        <p:nvSpPr>
          <p:cNvPr id="5" name="文本框 4"/>
          <p:cNvSpPr txBox="1"/>
          <p:nvPr/>
        </p:nvSpPr>
        <p:spPr>
          <a:xfrm>
            <a:off x="545914" y="2362200"/>
            <a:ext cx="1373197"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srgbClr val="FFFFFF"/>
                </a:solidFill>
                <a:effectLst/>
                <a:uLnTx/>
                <a:uFillTx/>
                <a:latin typeface="Arial"/>
                <a:ea typeface="微软雅黑"/>
                <a:cs typeface="+mn-cs"/>
              </a:rPr>
              <a:t>PART</a:t>
            </a:r>
            <a:endParaRPr kumimoji="0" lang="zh-CN" altLang="en-US" sz="3600" b="0" i="0" u="none" strike="noStrike" kern="1200" cap="none" spc="0" normalizeH="0" baseline="0" noProof="0" dirty="0">
              <a:ln>
                <a:noFill/>
              </a:ln>
              <a:solidFill>
                <a:srgbClr val="FFFFFF"/>
              </a:solidFill>
              <a:effectLst/>
              <a:uLnTx/>
              <a:uFillTx/>
              <a:latin typeface="Arial"/>
              <a:ea typeface="微软雅黑"/>
              <a:cs typeface="+mn-cs"/>
            </a:endParaRPr>
          </a:p>
        </p:txBody>
      </p:sp>
      <p:sp>
        <p:nvSpPr>
          <p:cNvPr id="6" name="文本框 5"/>
          <p:cNvSpPr txBox="1"/>
          <p:nvPr/>
        </p:nvSpPr>
        <p:spPr>
          <a:xfrm>
            <a:off x="511801" y="2792680"/>
            <a:ext cx="1441420" cy="144655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800" b="1" i="0" u="none" strike="noStrike" kern="1200" cap="none" spc="0" normalizeH="0" baseline="0" noProof="0" dirty="0">
                <a:ln>
                  <a:noFill/>
                </a:ln>
                <a:solidFill>
                  <a:srgbClr val="FFFFFF"/>
                </a:solidFill>
                <a:effectLst/>
                <a:uLnTx/>
                <a:uFillTx/>
                <a:latin typeface="Arial"/>
                <a:ea typeface="微软雅黑"/>
                <a:cs typeface="+mn-cs"/>
              </a:rPr>
              <a:t>02</a:t>
            </a:r>
            <a:endParaRPr kumimoji="0" lang="zh-CN" altLang="en-US" sz="8800" b="1" i="0" u="none" strike="noStrike" kern="1200" cap="none" spc="0" normalizeH="0" baseline="0" noProof="0" dirty="0">
              <a:ln>
                <a:noFill/>
              </a:ln>
              <a:solidFill>
                <a:srgbClr val="FFFFFF"/>
              </a:solidFill>
              <a:effectLst/>
              <a:uLnTx/>
              <a:uFillTx/>
              <a:latin typeface="Arial"/>
              <a:ea typeface="微软雅黑"/>
              <a:cs typeface="+mn-cs"/>
            </a:endParaRPr>
          </a:p>
        </p:txBody>
      </p:sp>
      <p:sp>
        <p:nvSpPr>
          <p:cNvPr id="7" name="文本框 6"/>
          <p:cNvSpPr txBox="1"/>
          <p:nvPr/>
        </p:nvSpPr>
        <p:spPr>
          <a:xfrm>
            <a:off x="7749688" y="2113290"/>
            <a:ext cx="2800767" cy="523220"/>
          </a:xfrm>
          <a:prstGeom prst="rect">
            <a:avLst/>
          </a:prstGeom>
          <a:noFill/>
        </p:spPr>
        <p:txBody>
          <a:bodyPr wrap="none" rtlCol="0">
            <a:spAutoFit/>
            <a:scene3d>
              <a:camera prst="orthographicFront"/>
              <a:lightRig rig="threePt" dir="t"/>
            </a:scene3d>
            <a:sp3d contourW="6350">
              <a:contourClr>
                <a:schemeClr val="bg1"/>
              </a:contourClr>
            </a:sp3d>
          </a:bodyPr>
          <a:lstStyle/>
          <a:p>
            <a:pPr marL="4572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CN" altLang="en-US" sz="2800" b="0" i="0" u="none" strike="noStrike" kern="1200" cap="none" spc="0" normalizeH="0" baseline="0" noProof="0" dirty="0">
                <a:ln>
                  <a:noFill/>
                </a:ln>
                <a:solidFill>
                  <a:srgbClr val="EC2B51"/>
                </a:solidFill>
                <a:effectLst/>
                <a:uLnTx/>
                <a:uFillTx/>
                <a:latin typeface="Arial"/>
                <a:ea typeface="微软雅黑"/>
                <a:cs typeface="+mn-cs"/>
              </a:rPr>
              <a:t>标题文字添加</a:t>
            </a:r>
          </a:p>
        </p:txBody>
      </p:sp>
      <p:grpSp>
        <p:nvGrpSpPr>
          <p:cNvPr id="10" name="组合 9"/>
          <p:cNvGrpSpPr/>
          <p:nvPr/>
        </p:nvGrpSpPr>
        <p:grpSpPr>
          <a:xfrm>
            <a:off x="3372987" y="2718797"/>
            <a:ext cx="3766357" cy="1420406"/>
            <a:chOff x="3152380" y="2880263"/>
            <a:chExt cx="3766357" cy="1420406"/>
          </a:xfrm>
        </p:grpSpPr>
        <p:sp>
          <p:nvSpPr>
            <p:cNvPr id="8" name="文本框 7"/>
            <p:cNvSpPr txBox="1"/>
            <p:nvPr/>
          </p:nvSpPr>
          <p:spPr>
            <a:xfrm>
              <a:off x="3244042" y="2880263"/>
              <a:ext cx="3583032" cy="1107996"/>
            </a:xfrm>
            <a:prstGeom prst="rect">
              <a:avLst/>
            </a:prstGeom>
            <a:noFill/>
          </p:spPr>
          <p:txBody>
            <a:bodyPr wrap="none" rtlCol="0">
              <a:spAutoFit/>
              <a:scene3d>
                <a:camera prst="orthographicFront"/>
                <a:lightRig rig="threePt" dir="t"/>
              </a:scene3d>
              <a:sp3d extrusionH="63500" contourW="25400">
                <a:extrusionClr>
                  <a:schemeClr val="bg1"/>
                </a:extrusionClr>
                <a:contourClr>
                  <a:schemeClr val="bg1"/>
                </a:contourClr>
              </a:sp3d>
            </a:bodyPr>
            <a:lstStyle/>
            <a:p>
              <a:pPr lvl="0"/>
              <a:r>
                <a:rPr lang="zh-CN" altLang="en-US" sz="6600" b="1" dirty="0">
                  <a:ln w="0"/>
                  <a:solidFill>
                    <a:srgbClr val="000000">
                      <a:lumMod val="75000"/>
                      <a:lumOff val="25000"/>
                    </a:srgbClr>
                  </a:solidFill>
                  <a:effectLst>
                    <a:outerShdw blurRad="152400" dist="38100" dir="5400000" algn="t" rotWithShape="0">
                      <a:prstClr val="black">
                        <a:alpha val="65000"/>
                      </a:prstClr>
                    </a:outerShdw>
                  </a:effectLst>
                  <a:latin typeface="方正正中黑简体" panose="02000000000000000000" pitchFamily="2" charset="-122"/>
                  <a:ea typeface="方正正中黑简体" panose="02000000000000000000" pitchFamily="2" charset="-122"/>
                </a:rPr>
                <a:t>教学目标</a:t>
              </a:r>
            </a:p>
          </p:txBody>
        </p:sp>
        <p:sp>
          <p:nvSpPr>
            <p:cNvPr id="9" name="矩形 8"/>
            <p:cNvSpPr/>
            <p:nvPr/>
          </p:nvSpPr>
          <p:spPr>
            <a:xfrm>
              <a:off x="3152380" y="3777449"/>
              <a:ext cx="3766357" cy="523220"/>
            </a:xfrm>
            <a:prstGeom prst="rect">
              <a:avLst/>
            </a:prstGeom>
          </p:spPr>
          <p:txBody>
            <a:bodyPr wrap="square">
              <a:spAutoFit/>
            </a:bodyPr>
            <a:lstStyle/>
            <a:p>
              <a:pPr lvl="0" algn="dist"/>
              <a:r>
                <a:rPr lang="en-US" altLang="zh-CN" sz="2800" dirty="0">
                  <a:solidFill>
                    <a:srgbClr val="000000">
                      <a:lumMod val="50000"/>
                      <a:lumOff val="50000"/>
                    </a:srgbClr>
                  </a:solidFill>
                </a:rPr>
                <a:t>Teaching objectives</a:t>
              </a:r>
            </a:p>
          </p:txBody>
        </p:sp>
      </p:grpSp>
      <p:sp>
        <p:nvSpPr>
          <p:cNvPr id="11" name="文本框 10"/>
          <p:cNvSpPr txBox="1"/>
          <p:nvPr/>
        </p:nvSpPr>
        <p:spPr>
          <a:xfrm>
            <a:off x="7749688" y="2769880"/>
            <a:ext cx="2800767" cy="523220"/>
          </a:xfrm>
          <a:prstGeom prst="rect">
            <a:avLst/>
          </a:prstGeom>
          <a:noFill/>
        </p:spPr>
        <p:txBody>
          <a:bodyPr wrap="none" rtlCol="0">
            <a:spAutoFit/>
            <a:scene3d>
              <a:camera prst="orthographicFront"/>
              <a:lightRig rig="threePt" dir="t"/>
            </a:scene3d>
            <a:sp3d contourW="6350">
              <a:contourClr>
                <a:schemeClr val="bg1"/>
              </a:contourClr>
            </a:sp3d>
          </a:bodyPr>
          <a:lstStyle/>
          <a:p>
            <a:pPr marL="4572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CN" altLang="en-US" sz="2800" b="0" i="0" u="none" strike="noStrike" kern="1200" cap="none" spc="0" normalizeH="0" baseline="0" noProof="0" dirty="0">
                <a:ln>
                  <a:noFill/>
                </a:ln>
                <a:solidFill>
                  <a:srgbClr val="EC2B51"/>
                </a:solidFill>
                <a:effectLst/>
                <a:uLnTx/>
                <a:uFillTx/>
                <a:latin typeface="Arial"/>
                <a:ea typeface="微软雅黑"/>
                <a:cs typeface="+mn-cs"/>
              </a:rPr>
              <a:t>标题文字添加</a:t>
            </a:r>
          </a:p>
        </p:txBody>
      </p:sp>
      <p:sp>
        <p:nvSpPr>
          <p:cNvPr id="12" name="文本框 11"/>
          <p:cNvSpPr txBox="1"/>
          <p:nvPr/>
        </p:nvSpPr>
        <p:spPr>
          <a:xfrm>
            <a:off x="7749688" y="3426470"/>
            <a:ext cx="2800767" cy="523220"/>
          </a:xfrm>
          <a:prstGeom prst="rect">
            <a:avLst/>
          </a:prstGeom>
          <a:noFill/>
        </p:spPr>
        <p:txBody>
          <a:bodyPr wrap="none" rtlCol="0">
            <a:spAutoFit/>
            <a:scene3d>
              <a:camera prst="orthographicFront"/>
              <a:lightRig rig="threePt" dir="t"/>
            </a:scene3d>
            <a:sp3d contourW="6350">
              <a:contourClr>
                <a:schemeClr val="bg1"/>
              </a:contourClr>
            </a:sp3d>
          </a:bodyPr>
          <a:lstStyle/>
          <a:p>
            <a:pPr marL="4572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CN" altLang="en-US" sz="2800" b="0" i="0" u="none" strike="noStrike" kern="1200" cap="none" spc="0" normalizeH="0" baseline="0" noProof="0" dirty="0">
                <a:ln>
                  <a:noFill/>
                </a:ln>
                <a:solidFill>
                  <a:srgbClr val="EC2B51"/>
                </a:solidFill>
                <a:effectLst/>
                <a:uLnTx/>
                <a:uFillTx/>
                <a:latin typeface="Arial"/>
                <a:ea typeface="微软雅黑"/>
                <a:cs typeface="+mn-cs"/>
              </a:rPr>
              <a:t>标题文字添加</a:t>
            </a:r>
          </a:p>
        </p:txBody>
      </p:sp>
      <p:sp>
        <p:nvSpPr>
          <p:cNvPr id="13" name="文本框 12"/>
          <p:cNvSpPr txBox="1"/>
          <p:nvPr/>
        </p:nvSpPr>
        <p:spPr>
          <a:xfrm>
            <a:off x="7749688" y="4083060"/>
            <a:ext cx="2800767" cy="523220"/>
          </a:xfrm>
          <a:prstGeom prst="rect">
            <a:avLst/>
          </a:prstGeom>
          <a:noFill/>
        </p:spPr>
        <p:txBody>
          <a:bodyPr wrap="none" rtlCol="0">
            <a:spAutoFit/>
            <a:scene3d>
              <a:camera prst="orthographicFront"/>
              <a:lightRig rig="threePt" dir="t"/>
            </a:scene3d>
            <a:sp3d contourW="6350">
              <a:contourClr>
                <a:schemeClr val="bg1"/>
              </a:contourClr>
            </a:sp3d>
          </a:bodyPr>
          <a:lstStyle/>
          <a:p>
            <a:pPr marL="4572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CN" altLang="en-US" sz="2800" b="0" i="0" u="none" strike="noStrike" kern="1200" cap="none" spc="0" normalizeH="0" baseline="0" noProof="0" dirty="0">
                <a:ln>
                  <a:noFill/>
                </a:ln>
                <a:solidFill>
                  <a:srgbClr val="EC2B51"/>
                </a:solidFill>
                <a:effectLst/>
                <a:uLnTx/>
                <a:uFillTx/>
                <a:latin typeface="Arial"/>
                <a:ea typeface="微软雅黑"/>
                <a:cs typeface="+mn-cs"/>
              </a:rPr>
              <a:t>标题文字添加</a:t>
            </a:r>
          </a:p>
        </p:txBody>
      </p:sp>
    </p:spTree>
    <p:extLst>
      <p:ext uri="{BB962C8B-B14F-4D97-AF65-F5344CB8AC3E}">
        <p14:creationId xmlns:p14="http://schemas.microsoft.com/office/powerpoint/2010/main" val="2684445074"/>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1261417" y="0"/>
            <a:ext cx="813043"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a:ln>
                  <a:noFill/>
                </a:ln>
                <a:solidFill>
                  <a:srgbClr val="FFFFFF"/>
                </a:solidFill>
                <a:effectLst/>
                <a:uLnTx/>
                <a:uFillTx/>
                <a:latin typeface="Arial"/>
                <a:ea typeface="微软雅黑"/>
                <a:cs typeface="+mn-cs"/>
              </a:rPr>
              <a:t>02</a:t>
            </a:r>
            <a:endParaRPr kumimoji="0" lang="zh-CN" altLang="en-US" sz="4400" b="1" i="0" u="none" strike="noStrike" kern="1200" cap="none" spc="0" normalizeH="0" baseline="0" noProof="0" dirty="0">
              <a:ln>
                <a:noFill/>
              </a:ln>
              <a:solidFill>
                <a:srgbClr val="FFFFFF"/>
              </a:solidFill>
              <a:effectLst/>
              <a:uLnTx/>
              <a:uFillTx/>
              <a:latin typeface="Arial"/>
              <a:ea typeface="微软雅黑"/>
              <a:cs typeface="+mn-cs"/>
            </a:endParaRPr>
          </a:p>
        </p:txBody>
      </p:sp>
      <p:sp>
        <p:nvSpPr>
          <p:cNvPr id="16" name="文本框 15"/>
          <p:cNvSpPr txBox="1"/>
          <p:nvPr/>
        </p:nvSpPr>
        <p:spPr>
          <a:xfrm>
            <a:off x="3483919" y="304277"/>
            <a:ext cx="3467616" cy="584775"/>
          </a:xfrm>
          <a:prstGeom prst="rect">
            <a:avLst/>
          </a:prstGeom>
          <a:noFill/>
        </p:spPr>
        <p:txBody>
          <a:bodyPr wrap="none" rtlCol="0">
            <a:spAutoFit/>
            <a:scene3d>
              <a:camera prst="orthographicFront"/>
              <a:lightRig rig="threePt" dir="t"/>
            </a:scene3d>
            <a:sp3d contourW="6350">
              <a:contourClr>
                <a:schemeClr val="bg1"/>
              </a:contourClr>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778495">
                    <a:lumMod val="50000"/>
                  </a:srgbClr>
                </a:solidFill>
                <a:effectLst/>
                <a:uLnTx/>
                <a:uFillTx/>
                <a:latin typeface="Arial"/>
                <a:ea typeface="微软雅黑"/>
                <a:cs typeface="+mn-cs"/>
              </a:rPr>
              <a:t>标题文字添加此处</a:t>
            </a:r>
          </a:p>
        </p:txBody>
      </p:sp>
      <p:sp>
        <p:nvSpPr>
          <p:cNvPr id="18" name="矩形 17"/>
          <p:cNvSpPr/>
          <p:nvPr/>
        </p:nvSpPr>
        <p:spPr>
          <a:xfrm>
            <a:off x="3483919" y="845510"/>
            <a:ext cx="3715167"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000000">
                    <a:lumMod val="50000"/>
                    <a:lumOff val="50000"/>
                  </a:srgbClr>
                </a:solidFill>
                <a:effectLst/>
                <a:uLnTx/>
                <a:uFillTx/>
                <a:latin typeface="Arial"/>
                <a:ea typeface="等线" panose="02010600030101010101" pitchFamily="2" charset="-122"/>
                <a:cs typeface="+mn-cs"/>
              </a:rPr>
              <a:t>THIS TEMPLATE DESIGNED FOR FEI ER SHE JI</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等线" panose="02010600030101010101" pitchFamily="2" charset="-122"/>
              <a:cs typeface="+mn-cs"/>
            </a:endParaRPr>
          </a:p>
        </p:txBody>
      </p:sp>
      <p:grpSp>
        <p:nvGrpSpPr>
          <p:cNvPr id="2" name="组合 1"/>
          <p:cNvGrpSpPr/>
          <p:nvPr/>
        </p:nvGrpSpPr>
        <p:grpSpPr>
          <a:xfrm>
            <a:off x="1429056" y="2438399"/>
            <a:ext cx="9333889" cy="2472192"/>
            <a:chOff x="1479162" y="2365828"/>
            <a:chExt cx="9333889" cy="2472192"/>
          </a:xfrm>
        </p:grpSpPr>
        <p:sp>
          <p:nvSpPr>
            <p:cNvPr id="5" name="任意多边形: 形状 4"/>
            <p:cNvSpPr/>
            <p:nvPr/>
          </p:nvSpPr>
          <p:spPr>
            <a:xfrm rot="16200000">
              <a:off x="1325028" y="2519962"/>
              <a:ext cx="2472192" cy="2163924"/>
            </a:xfrm>
            <a:custGeom>
              <a:avLst/>
              <a:gdLst>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6753 w 8033654"/>
                <a:gd name="connsiteY5" fmla="*/ 467828 h 7031915"/>
                <a:gd name="connsiteX6" fmla="*/ 6540064 w 8033654"/>
                <a:gd name="connsiteY6" fmla="*/ 434562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363588 w 8033654"/>
                <a:gd name="connsiteY37" fmla="*/ 6946684 h 7031915"/>
                <a:gd name="connsiteX38" fmla="*/ 2418335 w 8033654"/>
                <a:gd name="connsiteY38" fmla="*/ 6906767 h 7031915"/>
                <a:gd name="connsiteX39" fmla="*/ 2418334 w 8033654"/>
                <a:gd name="connsiteY39" fmla="*/ 6906767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418334 w 8033654"/>
                <a:gd name="connsiteY42" fmla="*/ 6906767 h 7031915"/>
                <a:gd name="connsiteX43" fmla="*/ 2176957 w 8033654"/>
                <a:gd name="connsiteY43" fmla="*/ 7019956 h 7031915"/>
                <a:gd name="connsiteX44" fmla="*/ 2058326 w 8033654"/>
                <a:gd name="connsiteY44" fmla="*/ 7031915 h 7031915"/>
                <a:gd name="connsiteX45" fmla="*/ 2058286 w 8033654"/>
                <a:gd name="connsiteY45" fmla="*/ 7031915 h 7031915"/>
                <a:gd name="connsiteX46" fmla="*/ 1939655 w 8033654"/>
                <a:gd name="connsiteY46" fmla="*/ 7019956 h 7031915"/>
                <a:gd name="connsiteX47" fmla="*/ 1642007 w 8033654"/>
                <a:gd name="connsiteY47" fmla="*/ 6859480 h 7031915"/>
                <a:gd name="connsiteX48" fmla="*/ 1570173 w 8033654"/>
                <a:gd name="connsiteY48" fmla="*/ 6772417 h 7031915"/>
                <a:gd name="connsiteX49" fmla="*/ 1508795 w 8033654"/>
                <a:gd name="connsiteY49" fmla="*/ 6649661 h 7031915"/>
                <a:gd name="connsiteX50" fmla="*/ 1508794 w 8033654"/>
                <a:gd name="connsiteY50" fmla="*/ 6649657 h 7031915"/>
                <a:gd name="connsiteX51" fmla="*/ 115723 w 8033654"/>
                <a:gd name="connsiteY51" fmla="*/ 3863519 h 7031915"/>
                <a:gd name="connsiteX52" fmla="*/ 115722 w 8033654"/>
                <a:gd name="connsiteY52" fmla="*/ 3863518 h 7031915"/>
                <a:gd name="connsiteX53" fmla="*/ 29470 w 8033654"/>
                <a:gd name="connsiteY53" fmla="*/ 3691014 h 7031915"/>
                <a:gd name="connsiteX54" fmla="*/ 11962 w 8033654"/>
                <a:gd name="connsiteY54" fmla="*/ 3634608 h 7031915"/>
                <a:gd name="connsiteX55" fmla="*/ 0 w 8033654"/>
                <a:gd name="connsiteY55" fmla="*/ 3515957 h 7031915"/>
                <a:gd name="connsiteX56" fmla="*/ 11962 w 8033654"/>
                <a:gd name="connsiteY56" fmla="*/ 3397306 h 7031915"/>
                <a:gd name="connsiteX57" fmla="*/ 29470 w 8033654"/>
                <a:gd name="connsiteY57" fmla="*/ 3340901 h 7031915"/>
                <a:gd name="connsiteX58" fmla="*/ 115722 w 8033654"/>
                <a:gd name="connsiteY58" fmla="*/ 3168396 h 7031915"/>
                <a:gd name="connsiteX59" fmla="*/ 115723 w 8033654"/>
                <a:gd name="connsiteY59" fmla="*/ 3168396 h 7031915"/>
                <a:gd name="connsiteX60" fmla="*/ 1508796 w 8033654"/>
                <a:gd name="connsiteY60" fmla="*/ 382255 h 7031915"/>
                <a:gd name="connsiteX61" fmla="*/ 1570174 w 8033654"/>
                <a:gd name="connsiteY61" fmla="*/ 259499 h 7031915"/>
                <a:gd name="connsiteX62" fmla="*/ 1642008 w 8033654"/>
                <a:gd name="connsiteY62" fmla="*/ 172435 h 7031915"/>
                <a:gd name="connsiteX63" fmla="*/ 1939656 w 8033654"/>
                <a:gd name="connsiteY63" fmla="*/ 11959 h 7031915"/>
                <a:gd name="connsiteX64" fmla="*/ 2058287 w 8033654"/>
                <a:gd name="connsiteY64"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176957 w 8033654"/>
                <a:gd name="connsiteY42" fmla="*/ 7019956 h 7031915"/>
                <a:gd name="connsiteX43" fmla="*/ 2058326 w 8033654"/>
                <a:gd name="connsiteY43" fmla="*/ 7031915 h 7031915"/>
                <a:gd name="connsiteX44" fmla="*/ 2058286 w 8033654"/>
                <a:gd name="connsiteY44" fmla="*/ 7031915 h 7031915"/>
                <a:gd name="connsiteX45" fmla="*/ 1939655 w 8033654"/>
                <a:gd name="connsiteY45" fmla="*/ 7019956 h 7031915"/>
                <a:gd name="connsiteX46" fmla="*/ 1642007 w 8033654"/>
                <a:gd name="connsiteY46" fmla="*/ 6859480 h 7031915"/>
                <a:gd name="connsiteX47" fmla="*/ 1570173 w 8033654"/>
                <a:gd name="connsiteY47" fmla="*/ 6772417 h 7031915"/>
                <a:gd name="connsiteX48" fmla="*/ 1508795 w 8033654"/>
                <a:gd name="connsiteY48" fmla="*/ 6649661 h 7031915"/>
                <a:gd name="connsiteX49" fmla="*/ 1508794 w 8033654"/>
                <a:gd name="connsiteY49" fmla="*/ 6649657 h 7031915"/>
                <a:gd name="connsiteX50" fmla="*/ 115723 w 8033654"/>
                <a:gd name="connsiteY50" fmla="*/ 3863519 h 7031915"/>
                <a:gd name="connsiteX51" fmla="*/ 115722 w 8033654"/>
                <a:gd name="connsiteY51" fmla="*/ 3863518 h 7031915"/>
                <a:gd name="connsiteX52" fmla="*/ 29470 w 8033654"/>
                <a:gd name="connsiteY52" fmla="*/ 3691014 h 7031915"/>
                <a:gd name="connsiteX53" fmla="*/ 11962 w 8033654"/>
                <a:gd name="connsiteY53" fmla="*/ 3634608 h 7031915"/>
                <a:gd name="connsiteX54" fmla="*/ 0 w 8033654"/>
                <a:gd name="connsiteY54" fmla="*/ 3515957 h 7031915"/>
                <a:gd name="connsiteX55" fmla="*/ 11962 w 8033654"/>
                <a:gd name="connsiteY55" fmla="*/ 3397306 h 7031915"/>
                <a:gd name="connsiteX56" fmla="*/ 29470 w 8033654"/>
                <a:gd name="connsiteY56" fmla="*/ 3340901 h 7031915"/>
                <a:gd name="connsiteX57" fmla="*/ 115722 w 8033654"/>
                <a:gd name="connsiteY57" fmla="*/ 3168396 h 7031915"/>
                <a:gd name="connsiteX58" fmla="*/ 115723 w 8033654"/>
                <a:gd name="connsiteY58" fmla="*/ 3168396 h 7031915"/>
                <a:gd name="connsiteX59" fmla="*/ 1508796 w 8033654"/>
                <a:gd name="connsiteY59" fmla="*/ 382255 h 7031915"/>
                <a:gd name="connsiteX60" fmla="*/ 1570174 w 8033654"/>
                <a:gd name="connsiteY60" fmla="*/ 259499 h 7031915"/>
                <a:gd name="connsiteX61" fmla="*/ 1642008 w 8033654"/>
                <a:gd name="connsiteY61" fmla="*/ 172435 h 7031915"/>
                <a:gd name="connsiteX62" fmla="*/ 1939656 w 8033654"/>
                <a:gd name="connsiteY62" fmla="*/ 11959 h 7031915"/>
                <a:gd name="connsiteX63" fmla="*/ 2058287 w 8033654"/>
                <a:gd name="connsiteY63"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62" fmla="*/ 2058287 w 8033654"/>
                <a:gd name="connsiteY62"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176957 w 8033654"/>
                <a:gd name="connsiteY40" fmla="*/ 7019956 h 7031915"/>
                <a:gd name="connsiteX41" fmla="*/ 2058326 w 8033654"/>
                <a:gd name="connsiteY41" fmla="*/ 7031915 h 7031915"/>
                <a:gd name="connsiteX42" fmla="*/ 2058286 w 8033654"/>
                <a:gd name="connsiteY42" fmla="*/ 7031915 h 7031915"/>
                <a:gd name="connsiteX43" fmla="*/ 1939655 w 8033654"/>
                <a:gd name="connsiteY43" fmla="*/ 7019956 h 7031915"/>
                <a:gd name="connsiteX44" fmla="*/ 1642007 w 8033654"/>
                <a:gd name="connsiteY44" fmla="*/ 6859480 h 7031915"/>
                <a:gd name="connsiteX45" fmla="*/ 1570173 w 8033654"/>
                <a:gd name="connsiteY45" fmla="*/ 6772417 h 7031915"/>
                <a:gd name="connsiteX46" fmla="*/ 1508795 w 8033654"/>
                <a:gd name="connsiteY46" fmla="*/ 6649661 h 7031915"/>
                <a:gd name="connsiteX47" fmla="*/ 1508794 w 8033654"/>
                <a:gd name="connsiteY47" fmla="*/ 6649657 h 7031915"/>
                <a:gd name="connsiteX48" fmla="*/ 115723 w 8033654"/>
                <a:gd name="connsiteY48" fmla="*/ 3863519 h 7031915"/>
                <a:gd name="connsiteX49" fmla="*/ 115722 w 8033654"/>
                <a:gd name="connsiteY49" fmla="*/ 3863518 h 7031915"/>
                <a:gd name="connsiteX50" fmla="*/ 29470 w 8033654"/>
                <a:gd name="connsiteY50" fmla="*/ 3691014 h 7031915"/>
                <a:gd name="connsiteX51" fmla="*/ 11962 w 8033654"/>
                <a:gd name="connsiteY51" fmla="*/ 3634608 h 7031915"/>
                <a:gd name="connsiteX52" fmla="*/ 0 w 8033654"/>
                <a:gd name="connsiteY52" fmla="*/ 3515957 h 7031915"/>
                <a:gd name="connsiteX53" fmla="*/ 11962 w 8033654"/>
                <a:gd name="connsiteY53" fmla="*/ 3397306 h 7031915"/>
                <a:gd name="connsiteX54" fmla="*/ 29470 w 8033654"/>
                <a:gd name="connsiteY54" fmla="*/ 3340901 h 7031915"/>
                <a:gd name="connsiteX55" fmla="*/ 115722 w 8033654"/>
                <a:gd name="connsiteY55" fmla="*/ 3168396 h 7031915"/>
                <a:gd name="connsiteX56" fmla="*/ 115723 w 8033654"/>
                <a:gd name="connsiteY56" fmla="*/ 3168396 h 7031915"/>
                <a:gd name="connsiteX57" fmla="*/ 1508796 w 8033654"/>
                <a:gd name="connsiteY57" fmla="*/ 382255 h 7031915"/>
                <a:gd name="connsiteX58" fmla="*/ 1570174 w 8033654"/>
                <a:gd name="connsiteY58" fmla="*/ 259499 h 7031915"/>
                <a:gd name="connsiteX59" fmla="*/ 1642008 w 8033654"/>
                <a:gd name="connsiteY59" fmla="*/ 172435 h 7031915"/>
                <a:gd name="connsiteX60" fmla="*/ 1939656 w 8033654"/>
                <a:gd name="connsiteY60" fmla="*/ 11959 h 7031915"/>
                <a:gd name="connsiteX61" fmla="*/ 2058287 w 8033654"/>
                <a:gd name="connsiteY61"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0064 w 8033654"/>
                <a:gd name="connsiteY6" fmla="*/ 434562 h 7031915"/>
                <a:gd name="connsiteX7" fmla="*/ 6529086 w 8033654"/>
                <a:gd name="connsiteY7" fmla="*/ 402424 h 7031915"/>
                <a:gd name="connsiteX8" fmla="*/ 6482461 w 8033654"/>
                <a:gd name="connsiteY8" fmla="*/ 295697 h 7031915"/>
                <a:gd name="connsiteX9" fmla="*/ 6520430 w 8033654"/>
                <a:gd name="connsiteY9" fmla="*/ 377086 h 7031915"/>
                <a:gd name="connsiteX10" fmla="*/ 6515577 w 8033654"/>
                <a:gd name="connsiteY10" fmla="*/ 362878 h 7031915"/>
                <a:gd name="connsiteX11" fmla="*/ 6482461 w 8033654"/>
                <a:gd name="connsiteY11" fmla="*/ 295697 h 7031915"/>
                <a:gd name="connsiteX12" fmla="*/ 2058287 w 8033654"/>
                <a:gd name="connsiteY12" fmla="*/ 0 h 7031915"/>
                <a:gd name="connsiteX13" fmla="*/ 2058326 w 8033654"/>
                <a:gd name="connsiteY13" fmla="*/ 0 h 7031915"/>
                <a:gd name="connsiteX14" fmla="*/ 5971699 w 8033654"/>
                <a:gd name="connsiteY14" fmla="*/ 0 h 7031915"/>
                <a:gd name="connsiteX15" fmla="*/ 5971700 w 8033654"/>
                <a:gd name="connsiteY15" fmla="*/ 0 h 7031915"/>
                <a:gd name="connsiteX16" fmla="*/ 5971740 w 8033654"/>
                <a:gd name="connsiteY16" fmla="*/ 0 h 7031915"/>
                <a:gd name="connsiteX17" fmla="*/ 6090371 w 8033654"/>
                <a:gd name="connsiteY17" fmla="*/ 11959 h 7031915"/>
                <a:gd name="connsiteX18" fmla="*/ 6357004 w 8033654"/>
                <a:gd name="connsiteY18" fmla="*/ 143562 h 7031915"/>
                <a:gd name="connsiteX19" fmla="*/ 6421756 w 8033654"/>
                <a:gd name="connsiteY19" fmla="*/ 209878 h 7031915"/>
                <a:gd name="connsiteX20" fmla="*/ 6426018 w 8033654"/>
                <a:gd name="connsiteY20" fmla="*/ 214243 h 7031915"/>
                <a:gd name="connsiteX21" fmla="*/ 6463356 w 8033654"/>
                <a:gd name="connsiteY21" fmla="*/ 268125 h 7031915"/>
                <a:gd name="connsiteX22" fmla="*/ 6480094 w 8033654"/>
                <a:gd name="connsiteY22" fmla="*/ 292278 h 7031915"/>
                <a:gd name="connsiteX23" fmla="*/ 6490605 w 8033654"/>
                <a:gd name="connsiteY23" fmla="*/ 298322 h 7031915"/>
                <a:gd name="connsiteX24" fmla="*/ 7949332 w 8033654"/>
                <a:gd name="connsiteY24" fmla="*/ 3216682 h 7031915"/>
                <a:gd name="connsiteX25" fmla="*/ 7992299 w 8033654"/>
                <a:gd name="connsiteY25" fmla="*/ 3302616 h 7031915"/>
                <a:gd name="connsiteX26" fmla="*/ 8021693 w 8033654"/>
                <a:gd name="connsiteY26" fmla="*/ 3397306 h 7031915"/>
                <a:gd name="connsiteX27" fmla="*/ 8033654 w 8033654"/>
                <a:gd name="connsiteY27" fmla="*/ 3515957 h 7031915"/>
                <a:gd name="connsiteX28" fmla="*/ 8021693 w 8033654"/>
                <a:gd name="connsiteY28" fmla="*/ 3634608 h 7031915"/>
                <a:gd name="connsiteX29" fmla="*/ 7992299 w 8033654"/>
                <a:gd name="connsiteY29" fmla="*/ 3729298 h 7031915"/>
                <a:gd name="connsiteX30" fmla="*/ 7949332 w 8033654"/>
                <a:gd name="connsiteY30" fmla="*/ 3815232 h 7031915"/>
                <a:gd name="connsiteX31" fmla="*/ 6535055 w 8033654"/>
                <a:gd name="connsiteY31" fmla="*/ 6638796 h 7031915"/>
                <a:gd name="connsiteX32" fmla="*/ 6524461 w 8033654"/>
                <a:gd name="connsiteY32" fmla="*/ 6646190 h 7031915"/>
                <a:gd name="connsiteX33" fmla="*/ 6482456 w 8033654"/>
                <a:gd name="connsiteY33" fmla="*/ 6736229 h 7031915"/>
                <a:gd name="connsiteX34" fmla="*/ 6090371 w 8033654"/>
                <a:gd name="connsiteY34" fmla="*/ 7019956 h 7031915"/>
                <a:gd name="connsiteX35" fmla="*/ 5971740 w 8033654"/>
                <a:gd name="connsiteY35" fmla="*/ 7031915 h 7031915"/>
                <a:gd name="connsiteX36" fmla="*/ 5971700 w 8033654"/>
                <a:gd name="connsiteY36" fmla="*/ 7031915 h 7031915"/>
                <a:gd name="connsiteX37" fmla="*/ 2058326 w 8033654"/>
                <a:gd name="connsiteY37" fmla="*/ 7031915 h 7031915"/>
                <a:gd name="connsiteX38" fmla="*/ 2176958 w 8033654"/>
                <a:gd name="connsiteY38" fmla="*/ 7019956 h 7031915"/>
                <a:gd name="connsiteX39" fmla="*/ 2176957 w 8033654"/>
                <a:gd name="connsiteY39" fmla="*/ 7019956 h 7031915"/>
                <a:gd name="connsiteX40" fmla="*/ 2058326 w 8033654"/>
                <a:gd name="connsiteY40" fmla="*/ 7031915 h 7031915"/>
                <a:gd name="connsiteX41" fmla="*/ 2058286 w 8033654"/>
                <a:gd name="connsiteY41" fmla="*/ 7031915 h 7031915"/>
                <a:gd name="connsiteX42" fmla="*/ 1939655 w 8033654"/>
                <a:gd name="connsiteY42" fmla="*/ 7019956 h 7031915"/>
                <a:gd name="connsiteX43" fmla="*/ 1642007 w 8033654"/>
                <a:gd name="connsiteY43" fmla="*/ 6859480 h 7031915"/>
                <a:gd name="connsiteX44" fmla="*/ 1570173 w 8033654"/>
                <a:gd name="connsiteY44" fmla="*/ 6772417 h 7031915"/>
                <a:gd name="connsiteX45" fmla="*/ 1508795 w 8033654"/>
                <a:gd name="connsiteY45" fmla="*/ 6649661 h 7031915"/>
                <a:gd name="connsiteX46" fmla="*/ 1508794 w 8033654"/>
                <a:gd name="connsiteY46" fmla="*/ 6649657 h 7031915"/>
                <a:gd name="connsiteX47" fmla="*/ 115723 w 8033654"/>
                <a:gd name="connsiteY47" fmla="*/ 3863519 h 7031915"/>
                <a:gd name="connsiteX48" fmla="*/ 115722 w 8033654"/>
                <a:gd name="connsiteY48" fmla="*/ 3863518 h 7031915"/>
                <a:gd name="connsiteX49" fmla="*/ 29470 w 8033654"/>
                <a:gd name="connsiteY49" fmla="*/ 3691014 h 7031915"/>
                <a:gd name="connsiteX50" fmla="*/ 11962 w 8033654"/>
                <a:gd name="connsiteY50" fmla="*/ 3634608 h 7031915"/>
                <a:gd name="connsiteX51" fmla="*/ 0 w 8033654"/>
                <a:gd name="connsiteY51" fmla="*/ 3515957 h 7031915"/>
                <a:gd name="connsiteX52" fmla="*/ 11962 w 8033654"/>
                <a:gd name="connsiteY52" fmla="*/ 3397306 h 7031915"/>
                <a:gd name="connsiteX53" fmla="*/ 29470 w 8033654"/>
                <a:gd name="connsiteY53" fmla="*/ 3340901 h 7031915"/>
                <a:gd name="connsiteX54" fmla="*/ 115722 w 8033654"/>
                <a:gd name="connsiteY54" fmla="*/ 3168396 h 7031915"/>
                <a:gd name="connsiteX55" fmla="*/ 115723 w 8033654"/>
                <a:gd name="connsiteY55" fmla="*/ 3168396 h 7031915"/>
                <a:gd name="connsiteX56" fmla="*/ 1508796 w 8033654"/>
                <a:gd name="connsiteY56" fmla="*/ 382255 h 7031915"/>
                <a:gd name="connsiteX57" fmla="*/ 1570174 w 8033654"/>
                <a:gd name="connsiteY57" fmla="*/ 259499 h 7031915"/>
                <a:gd name="connsiteX58" fmla="*/ 1642008 w 8033654"/>
                <a:gd name="connsiteY58" fmla="*/ 172435 h 7031915"/>
                <a:gd name="connsiteX59" fmla="*/ 1939656 w 8033654"/>
                <a:gd name="connsiteY59" fmla="*/ 11959 h 7031915"/>
                <a:gd name="connsiteX60" fmla="*/ 2058287 w 8033654"/>
                <a:gd name="connsiteY60" fmla="*/ 0 h 7031915"/>
                <a:gd name="connsiteX0" fmla="*/ 6555247 w 8033654"/>
                <a:gd name="connsiteY0" fmla="*/ 510071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0064 w 8033654"/>
                <a:gd name="connsiteY5" fmla="*/ 434562 h 7031915"/>
                <a:gd name="connsiteX6" fmla="*/ 6529086 w 8033654"/>
                <a:gd name="connsiteY6" fmla="*/ 402424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6482461 w 8033654"/>
                <a:gd name="connsiteY10" fmla="*/ 295697 h 7031915"/>
                <a:gd name="connsiteX11" fmla="*/ 2058287 w 8033654"/>
                <a:gd name="connsiteY11" fmla="*/ 0 h 7031915"/>
                <a:gd name="connsiteX12" fmla="*/ 2058326 w 8033654"/>
                <a:gd name="connsiteY12" fmla="*/ 0 h 7031915"/>
                <a:gd name="connsiteX13" fmla="*/ 5971699 w 8033654"/>
                <a:gd name="connsiteY13" fmla="*/ 0 h 7031915"/>
                <a:gd name="connsiteX14" fmla="*/ 5971700 w 8033654"/>
                <a:gd name="connsiteY14" fmla="*/ 0 h 7031915"/>
                <a:gd name="connsiteX15" fmla="*/ 5971740 w 8033654"/>
                <a:gd name="connsiteY15" fmla="*/ 0 h 7031915"/>
                <a:gd name="connsiteX16" fmla="*/ 6090371 w 8033654"/>
                <a:gd name="connsiteY16" fmla="*/ 11959 h 7031915"/>
                <a:gd name="connsiteX17" fmla="*/ 6357004 w 8033654"/>
                <a:gd name="connsiteY17" fmla="*/ 143562 h 7031915"/>
                <a:gd name="connsiteX18" fmla="*/ 6421756 w 8033654"/>
                <a:gd name="connsiteY18" fmla="*/ 209878 h 7031915"/>
                <a:gd name="connsiteX19" fmla="*/ 6426018 w 8033654"/>
                <a:gd name="connsiteY19" fmla="*/ 214243 h 7031915"/>
                <a:gd name="connsiteX20" fmla="*/ 6463356 w 8033654"/>
                <a:gd name="connsiteY20" fmla="*/ 268125 h 7031915"/>
                <a:gd name="connsiteX21" fmla="*/ 6480094 w 8033654"/>
                <a:gd name="connsiteY21" fmla="*/ 292278 h 7031915"/>
                <a:gd name="connsiteX22" fmla="*/ 6490605 w 8033654"/>
                <a:gd name="connsiteY22" fmla="*/ 298322 h 7031915"/>
                <a:gd name="connsiteX23" fmla="*/ 7949332 w 8033654"/>
                <a:gd name="connsiteY23" fmla="*/ 3216682 h 7031915"/>
                <a:gd name="connsiteX24" fmla="*/ 7992299 w 8033654"/>
                <a:gd name="connsiteY24" fmla="*/ 3302616 h 7031915"/>
                <a:gd name="connsiteX25" fmla="*/ 8021693 w 8033654"/>
                <a:gd name="connsiteY25" fmla="*/ 3397306 h 7031915"/>
                <a:gd name="connsiteX26" fmla="*/ 8033654 w 8033654"/>
                <a:gd name="connsiteY26" fmla="*/ 3515957 h 7031915"/>
                <a:gd name="connsiteX27" fmla="*/ 8021693 w 8033654"/>
                <a:gd name="connsiteY27" fmla="*/ 3634608 h 7031915"/>
                <a:gd name="connsiteX28" fmla="*/ 7992299 w 8033654"/>
                <a:gd name="connsiteY28" fmla="*/ 3729298 h 7031915"/>
                <a:gd name="connsiteX29" fmla="*/ 7949332 w 8033654"/>
                <a:gd name="connsiteY29" fmla="*/ 3815232 h 7031915"/>
                <a:gd name="connsiteX30" fmla="*/ 6535055 w 8033654"/>
                <a:gd name="connsiteY30" fmla="*/ 6638796 h 7031915"/>
                <a:gd name="connsiteX31" fmla="*/ 6524461 w 8033654"/>
                <a:gd name="connsiteY31" fmla="*/ 6646190 h 7031915"/>
                <a:gd name="connsiteX32" fmla="*/ 6482456 w 8033654"/>
                <a:gd name="connsiteY32" fmla="*/ 6736229 h 7031915"/>
                <a:gd name="connsiteX33" fmla="*/ 6090371 w 8033654"/>
                <a:gd name="connsiteY33" fmla="*/ 7019956 h 7031915"/>
                <a:gd name="connsiteX34" fmla="*/ 5971740 w 8033654"/>
                <a:gd name="connsiteY34" fmla="*/ 7031915 h 7031915"/>
                <a:gd name="connsiteX35" fmla="*/ 5971700 w 8033654"/>
                <a:gd name="connsiteY35" fmla="*/ 7031915 h 7031915"/>
                <a:gd name="connsiteX36" fmla="*/ 2058326 w 8033654"/>
                <a:gd name="connsiteY36" fmla="*/ 7031915 h 7031915"/>
                <a:gd name="connsiteX37" fmla="*/ 2176958 w 8033654"/>
                <a:gd name="connsiteY37" fmla="*/ 7019956 h 7031915"/>
                <a:gd name="connsiteX38" fmla="*/ 2176957 w 8033654"/>
                <a:gd name="connsiteY38" fmla="*/ 7019956 h 7031915"/>
                <a:gd name="connsiteX39" fmla="*/ 2058326 w 8033654"/>
                <a:gd name="connsiteY39" fmla="*/ 7031915 h 7031915"/>
                <a:gd name="connsiteX40" fmla="*/ 2058286 w 8033654"/>
                <a:gd name="connsiteY40" fmla="*/ 7031915 h 7031915"/>
                <a:gd name="connsiteX41" fmla="*/ 1939655 w 8033654"/>
                <a:gd name="connsiteY41" fmla="*/ 7019956 h 7031915"/>
                <a:gd name="connsiteX42" fmla="*/ 1642007 w 8033654"/>
                <a:gd name="connsiteY42" fmla="*/ 6859480 h 7031915"/>
                <a:gd name="connsiteX43" fmla="*/ 1570173 w 8033654"/>
                <a:gd name="connsiteY43" fmla="*/ 6772417 h 7031915"/>
                <a:gd name="connsiteX44" fmla="*/ 1508795 w 8033654"/>
                <a:gd name="connsiteY44" fmla="*/ 6649661 h 7031915"/>
                <a:gd name="connsiteX45" fmla="*/ 1508794 w 8033654"/>
                <a:gd name="connsiteY45" fmla="*/ 6649657 h 7031915"/>
                <a:gd name="connsiteX46" fmla="*/ 115723 w 8033654"/>
                <a:gd name="connsiteY46" fmla="*/ 3863519 h 7031915"/>
                <a:gd name="connsiteX47" fmla="*/ 115722 w 8033654"/>
                <a:gd name="connsiteY47" fmla="*/ 3863518 h 7031915"/>
                <a:gd name="connsiteX48" fmla="*/ 29470 w 8033654"/>
                <a:gd name="connsiteY48" fmla="*/ 3691014 h 7031915"/>
                <a:gd name="connsiteX49" fmla="*/ 11962 w 8033654"/>
                <a:gd name="connsiteY49" fmla="*/ 3634608 h 7031915"/>
                <a:gd name="connsiteX50" fmla="*/ 0 w 8033654"/>
                <a:gd name="connsiteY50" fmla="*/ 3515957 h 7031915"/>
                <a:gd name="connsiteX51" fmla="*/ 11962 w 8033654"/>
                <a:gd name="connsiteY51" fmla="*/ 3397306 h 7031915"/>
                <a:gd name="connsiteX52" fmla="*/ 29470 w 8033654"/>
                <a:gd name="connsiteY52" fmla="*/ 3340901 h 7031915"/>
                <a:gd name="connsiteX53" fmla="*/ 115722 w 8033654"/>
                <a:gd name="connsiteY53" fmla="*/ 3168396 h 7031915"/>
                <a:gd name="connsiteX54" fmla="*/ 115723 w 8033654"/>
                <a:gd name="connsiteY54" fmla="*/ 3168396 h 7031915"/>
                <a:gd name="connsiteX55" fmla="*/ 1508796 w 8033654"/>
                <a:gd name="connsiteY55" fmla="*/ 382255 h 7031915"/>
                <a:gd name="connsiteX56" fmla="*/ 1570174 w 8033654"/>
                <a:gd name="connsiteY56" fmla="*/ 259499 h 7031915"/>
                <a:gd name="connsiteX57" fmla="*/ 1642008 w 8033654"/>
                <a:gd name="connsiteY57" fmla="*/ 172435 h 7031915"/>
                <a:gd name="connsiteX58" fmla="*/ 1939656 w 8033654"/>
                <a:gd name="connsiteY58" fmla="*/ 11959 h 7031915"/>
                <a:gd name="connsiteX59" fmla="*/ 2058287 w 8033654"/>
                <a:gd name="connsiteY59" fmla="*/ 0 h 7031915"/>
                <a:gd name="connsiteX0" fmla="*/ 6556798 w 8033654"/>
                <a:gd name="connsiteY0" fmla="*/ 533489 h 7031915"/>
                <a:gd name="connsiteX1" fmla="*/ 6555365 w 8033654"/>
                <a:gd name="connsiteY1" fmla="*/ 531027 h 7031915"/>
                <a:gd name="connsiteX2" fmla="*/ 6556798 w 8033654"/>
                <a:gd name="connsiteY2" fmla="*/ 533489 h 7031915"/>
                <a:gd name="connsiteX3" fmla="*/ 6529086 w 8033654"/>
                <a:gd name="connsiteY3" fmla="*/ 402424 h 7031915"/>
                <a:gd name="connsiteX4" fmla="*/ 6540064 w 8033654"/>
                <a:gd name="connsiteY4" fmla="*/ 434562 h 7031915"/>
                <a:gd name="connsiteX5" fmla="*/ 6529086 w 8033654"/>
                <a:gd name="connsiteY5" fmla="*/ 402424 h 7031915"/>
                <a:gd name="connsiteX6" fmla="*/ 6482461 w 8033654"/>
                <a:gd name="connsiteY6" fmla="*/ 295697 h 7031915"/>
                <a:gd name="connsiteX7" fmla="*/ 6520430 w 8033654"/>
                <a:gd name="connsiteY7" fmla="*/ 377086 h 7031915"/>
                <a:gd name="connsiteX8" fmla="*/ 6515577 w 8033654"/>
                <a:gd name="connsiteY8" fmla="*/ 362878 h 7031915"/>
                <a:gd name="connsiteX9" fmla="*/ 6482461 w 8033654"/>
                <a:gd name="connsiteY9" fmla="*/ 295697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176957 w 8033654"/>
                <a:gd name="connsiteY37" fmla="*/ 7019956 h 7031915"/>
                <a:gd name="connsiteX38" fmla="*/ 2058326 w 8033654"/>
                <a:gd name="connsiteY38" fmla="*/ 7031915 h 7031915"/>
                <a:gd name="connsiteX39" fmla="*/ 2058286 w 8033654"/>
                <a:gd name="connsiteY39" fmla="*/ 7031915 h 7031915"/>
                <a:gd name="connsiteX40" fmla="*/ 1939655 w 8033654"/>
                <a:gd name="connsiteY40" fmla="*/ 7019956 h 7031915"/>
                <a:gd name="connsiteX41" fmla="*/ 1642007 w 8033654"/>
                <a:gd name="connsiteY41" fmla="*/ 6859480 h 7031915"/>
                <a:gd name="connsiteX42" fmla="*/ 1570173 w 8033654"/>
                <a:gd name="connsiteY42" fmla="*/ 6772417 h 7031915"/>
                <a:gd name="connsiteX43" fmla="*/ 1508795 w 8033654"/>
                <a:gd name="connsiteY43" fmla="*/ 6649661 h 7031915"/>
                <a:gd name="connsiteX44" fmla="*/ 1508794 w 8033654"/>
                <a:gd name="connsiteY44" fmla="*/ 6649657 h 7031915"/>
                <a:gd name="connsiteX45" fmla="*/ 115723 w 8033654"/>
                <a:gd name="connsiteY45" fmla="*/ 3863519 h 7031915"/>
                <a:gd name="connsiteX46" fmla="*/ 115722 w 8033654"/>
                <a:gd name="connsiteY46" fmla="*/ 3863518 h 7031915"/>
                <a:gd name="connsiteX47" fmla="*/ 29470 w 8033654"/>
                <a:gd name="connsiteY47" fmla="*/ 3691014 h 7031915"/>
                <a:gd name="connsiteX48" fmla="*/ 11962 w 8033654"/>
                <a:gd name="connsiteY48" fmla="*/ 3634608 h 7031915"/>
                <a:gd name="connsiteX49" fmla="*/ 0 w 8033654"/>
                <a:gd name="connsiteY49" fmla="*/ 3515957 h 7031915"/>
                <a:gd name="connsiteX50" fmla="*/ 11962 w 8033654"/>
                <a:gd name="connsiteY50" fmla="*/ 3397306 h 7031915"/>
                <a:gd name="connsiteX51" fmla="*/ 29470 w 8033654"/>
                <a:gd name="connsiteY51" fmla="*/ 3340901 h 7031915"/>
                <a:gd name="connsiteX52" fmla="*/ 115722 w 8033654"/>
                <a:gd name="connsiteY52" fmla="*/ 3168396 h 7031915"/>
                <a:gd name="connsiteX53" fmla="*/ 115723 w 8033654"/>
                <a:gd name="connsiteY53" fmla="*/ 3168396 h 7031915"/>
                <a:gd name="connsiteX54" fmla="*/ 1508796 w 8033654"/>
                <a:gd name="connsiteY54" fmla="*/ 382255 h 7031915"/>
                <a:gd name="connsiteX55" fmla="*/ 1570174 w 8033654"/>
                <a:gd name="connsiteY55" fmla="*/ 259499 h 7031915"/>
                <a:gd name="connsiteX56" fmla="*/ 1642008 w 8033654"/>
                <a:gd name="connsiteY56" fmla="*/ 172435 h 7031915"/>
                <a:gd name="connsiteX57" fmla="*/ 1939656 w 8033654"/>
                <a:gd name="connsiteY57" fmla="*/ 11959 h 7031915"/>
                <a:gd name="connsiteX58" fmla="*/ 2058287 w 8033654"/>
                <a:gd name="connsiteY58"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6490605 w 8033654"/>
                <a:gd name="connsiteY18" fmla="*/ 298322 h 7031915"/>
                <a:gd name="connsiteX19" fmla="*/ 7949332 w 8033654"/>
                <a:gd name="connsiteY19" fmla="*/ 3216682 h 7031915"/>
                <a:gd name="connsiteX20" fmla="*/ 7992299 w 8033654"/>
                <a:gd name="connsiteY20" fmla="*/ 3302616 h 7031915"/>
                <a:gd name="connsiteX21" fmla="*/ 8021693 w 8033654"/>
                <a:gd name="connsiteY21" fmla="*/ 3397306 h 7031915"/>
                <a:gd name="connsiteX22" fmla="*/ 8033654 w 8033654"/>
                <a:gd name="connsiteY22" fmla="*/ 3515957 h 7031915"/>
                <a:gd name="connsiteX23" fmla="*/ 8021693 w 8033654"/>
                <a:gd name="connsiteY23" fmla="*/ 3634608 h 7031915"/>
                <a:gd name="connsiteX24" fmla="*/ 7992299 w 8033654"/>
                <a:gd name="connsiteY24" fmla="*/ 3729298 h 7031915"/>
                <a:gd name="connsiteX25" fmla="*/ 7949332 w 8033654"/>
                <a:gd name="connsiteY25" fmla="*/ 3815232 h 7031915"/>
                <a:gd name="connsiteX26" fmla="*/ 6535055 w 8033654"/>
                <a:gd name="connsiteY26" fmla="*/ 6638796 h 7031915"/>
                <a:gd name="connsiteX27" fmla="*/ 6524461 w 8033654"/>
                <a:gd name="connsiteY27" fmla="*/ 6646190 h 7031915"/>
                <a:gd name="connsiteX28" fmla="*/ 6482456 w 8033654"/>
                <a:gd name="connsiteY28" fmla="*/ 6736229 h 7031915"/>
                <a:gd name="connsiteX29" fmla="*/ 6090371 w 8033654"/>
                <a:gd name="connsiteY29" fmla="*/ 7019956 h 7031915"/>
                <a:gd name="connsiteX30" fmla="*/ 5971740 w 8033654"/>
                <a:gd name="connsiteY30" fmla="*/ 7031915 h 7031915"/>
                <a:gd name="connsiteX31" fmla="*/ 5971700 w 8033654"/>
                <a:gd name="connsiteY31" fmla="*/ 7031915 h 7031915"/>
                <a:gd name="connsiteX32" fmla="*/ 2058326 w 8033654"/>
                <a:gd name="connsiteY32" fmla="*/ 7031915 h 7031915"/>
                <a:gd name="connsiteX33" fmla="*/ 2176958 w 8033654"/>
                <a:gd name="connsiteY33" fmla="*/ 7019956 h 7031915"/>
                <a:gd name="connsiteX34" fmla="*/ 2176957 w 8033654"/>
                <a:gd name="connsiteY34" fmla="*/ 7019956 h 7031915"/>
                <a:gd name="connsiteX35" fmla="*/ 2058326 w 8033654"/>
                <a:gd name="connsiteY35" fmla="*/ 7031915 h 7031915"/>
                <a:gd name="connsiteX36" fmla="*/ 2058286 w 8033654"/>
                <a:gd name="connsiteY36" fmla="*/ 7031915 h 7031915"/>
                <a:gd name="connsiteX37" fmla="*/ 1939655 w 8033654"/>
                <a:gd name="connsiteY37" fmla="*/ 7019956 h 7031915"/>
                <a:gd name="connsiteX38" fmla="*/ 1642007 w 8033654"/>
                <a:gd name="connsiteY38" fmla="*/ 6859480 h 7031915"/>
                <a:gd name="connsiteX39" fmla="*/ 1570173 w 8033654"/>
                <a:gd name="connsiteY39" fmla="*/ 6772417 h 7031915"/>
                <a:gd name="connsiteX40" fmla="*/ 1508795 w 8033654"/>
                <a:gd name="connsiteY40" fmla="*/ 6649661 h 7031915"/>
                <a:gd name="connsiteX41" fmla="*/ 1508794 w 8033654"/>
                <a:gd name="connsiteY41" fmla="*/ 6649657 h 7031915"/>
                <a:gd name="connsiteX42" fmla="*/ 115723 w 8033654"/>
                <a:gd name="connsiteY42" fmla="*/ 3863519 h 7031915"/>
                <a:gd name="connsiteX43" fmla="*/ 115722 w 8033654"/>
                <a:gd name="connsiteY43" fmla="*/ 3863518 h 7031915"/>
                <a:gd name="connsiteX44" fmla="*/ 29470 w 8033654"/>
                <a:gd name="connsiteY44" fmla="*/ 3691014 h 7031915"/>
                <a:gd name="connsiteX45" fmla="*/ 11962 w 8033654"/>
                <a:gd name="connsiteY45" fmla="*/ 3634608 h 7031915"/>
                <a:gd name="connsiteX46" fmla="*/ 0 w 8033654"/>
                <a:gd name="connsiteY46" fmla="*/ 3515957 h 7031915"/>
                <a:gd name="connsiteX47" fmla="*/ 11962 w 8033654"/>
                <a:gd name="connsiteY47" fmla="*/ 3397306 h 7031915"/>
                <a:gd name="connsiteX48" fmla="*/ 29470 w 8033654"/>
                <a:gd name="connsiteY48" fmla="*/ 3340901 h 7031915"/>
                <a:gd name="connsiteX49" fmla="*/ 115722 w 8033654"/>
                <a:gd name="connsiteY49" fmla="*/ 3168396 h 7031915"/>
                <a:gd name="connsiteX50" fmla="*/ 115723 w 8033654"/>
                <a:gd name="connsiteY50" fmla="*/ 3168396 h 7031915"/>
                <a:gd name="connsiteX51" fmla="*/ 1508796 w 8033654"/>
                <a:gd name="connsiteY51" fmla="*/ 382255 h 7031915"/>
                <a:gd name="connsiteX52" fmla="*/ 1570174 w 8033654"/>
                <a:gd name="connsiteY52" fmla="*/ 259499 h 7031915"/>
                <a:gd name="connsiteX53" fmla="*/ 1642008 w 8033654"/>
                <a:gd name="connsiteY53" fmla="*/ 172435 h 7031915"/>
                <a:gd name="connsiteX54" fmla="*/ 1939656 w 8033654"/>
                <a:gd name="connsiteY54" fmla="*/ 11959 h 7031915"/>
                <a:gd name="connsiteX55" fmla="*/ 2058287 w 8033654"/>
                <a:gd name="connsiteY55"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7949332 w 8033654"/>
                <a:gd name="connsiteY18" fmla="*/ 3216682 h 7031915"/>
                <a:gd name="connsiteX19" fmla="*/ 7992299 w 8033654"/>
                <a:gd name="connsiteY19" fmla="*/ 3302616 h 7031915"/>
                <a:gd name="connsiteX20" fmla="*/ 8021693 w 8033654"/>
                <a:gd name="connsiteY20" fmla="*/ 3397306 h 7031915"/>
                <a:gd name="connsiteX21" fmla="*/ 8033654 w 8033654"/>
                <a:gd name="connsiteY21" fmla="*/ 3515957 h 7031915"/>
                <a:gd name="connsiteX22" fmla="*/ 8021693 w 8033654"/>
                <a:gd name="connsiteY22" fmla="*/ 3634608 h 7031915"/>
                <a:gd name="connsiteX23" fmla="*/ 7992299 w 8033654"/>
                <a:gd name="connsiteY23" fmla="*/ 3729298 h 7031915"/>
                <a:gd name="connsiteX24" fmla="*/ 7949332 w 8033654"/>
                <a:gd name="connsiteY24" fmla="*/ 3815232 h 7031915"/>
                <a:gd name="connsiteX25" fmla="*/ 6535055 w 8033654"/>
                <a:gd name="connsiteY25" fmla="*/ 6638796 h 7031915"/>
                <a:gd name="connsiteX26" fmla="*/ 6524461 w 8033654"/>
                <a:gd name="connsiteY26" fmla="*/ 6646190 h 7031915"/>
                <a:gd name="connsiteX27" fmla="*/ 6482456 w 8033654"/>
                <a:gd name="connsiteY27" fmla="*/ 6736229 h 7031915"/>
                <a:gd name="connsiteX28" fmla="*/ 6090371 w 8033654"/>
                <a:gd name="connsiteY28" fmla="*/ 7019956 h 7031915"/>
                <a:gd name="connsiteX29" fmla="*/ 5971740 w 8033654"/>
                <a:gd name="connsiteY29" fmla="*/ 7031915 h 7031915"/>
                <a:gd name="connsiteX30" fmla="*/ 5971700 w 8033654"/>
                <a:gd name="connsiteY30" fmla="*/ 7031915 h 7031915"/>
                <a:gd name="connsiteX31" fmla="*/ 2058326 w 8033654"/>
                <a:gd name="connsiteY31" fmla="*/ 7031915 h 7031915"/>
                <a:gd name="connsiteX32" fmla="*/ 2176958 w 8033654"/>
                <a:gd name="connsiteY32" fmla="*/ 7019956 h 7031915"/>
                <a:gd name="connsiteX33" fmla="*/ 2176957 w 8033654"/>
                <a:gd name="connsiteY33" fmla="*/ 7019956 h 7031915"/>
                <a:gd name="connsiteX34" fmla="*/ 2058326 w 8033654"/>
                <a:gd name="connsiteY34" fmla="*/ 7031915 h 7031915"/>
                <a:gd name="connsiteX35" fmla="*/ 2058286 w 8033654"/>
                <a:gd name="connsiteY35" fmla="*/ 7031915 h 7031915"/>
                <a:gd name="connsiteX36" fmla="*/ 1939655 w 8033654"/>
                <a:gd name="connsiteY36" fmla="*/ 7019956 h 7031915"/>
                <a:gd name="connsiteX37" fmla="*/ 1642007 w 8033654"/>
                <a:gd name="connsiteY37" fmla="*/ 6859480 h 7031915"/>
                <a:gd name="connsiteX38" fmla="*/ 1570173 w 8033654"/>
                <a:gd name="connsiteY38" fmla="*/ 6772417 h 7031915"/>
                <a:gd name="connsiteX39" fmla="*/ 1508795 w 8033654"/>
                <a:gd name="connsiteY39" fmla="*/ 6649661 h 7031915"/>
                <a:gd name="connsiteX40" fmla="*/ 1508794 w 8033654"/>
                <a:gd name="connsiteY40" fmla="*/ 6649657 h 7031915"/>
                <a:gd name="connsiteX41" fmla="*/ 115723 w 8033654"/>
                <a:gd name="connsiteY41" fmla="*/ 3863519 h 7031915"/>
                <a:gd name="connsiteX42" fmla="*/ 115722 w 8033654"/>
                <a:gd name="connsiteY42" fmla="*/ 3863518 h 7031915"/>
                <a:gd name="connsiteX43" fmla="*/ 29470 w 8033654"/>
                <a:gd name="connsiteY43" fmla="*/ 3691014 h 7031915"/>
                <a:gd name="connsiteX44" fmla="*/ 11962 w 8033654"/>
                <a:gd name="connsiteY44" fmla="*/ 3634608 h 7031915"/>
                <a:gd name="connsiteX45" fmla="*/ 0 w 8033654"/>
                <a:gd name="connsiteY45" fmla="*/ 3515957 h 7031915"/>
                <a:gd name="connsiteX46" fmla="*/ 11962 w 8033654"/>
                <a:gd name="connsiteY46" fmla="*/ 3397306 h 7031915"/>
                <a:gd name="connsiteX47" fmla="*/ 29470 w 8033654"/>
                <a:gd name="connsiteY47" fmla="*/ 3340901 h 7031915"/>
                <a:gd name="connsiteX48" fmla="*/ 115722 w 8033654"/>
                <a:gd name="connsiteY48" fmla="*/ 3168396 h 7031915"/>
                <a:gd name="connsiteX49" fmla="*/ 115723 w 8033654"/>
                <a:gd name="connsiteY49" fmla="*/ 3168396 h 7031915"/>
                <a:gd name="connsiteX50" fmla="*/ 1508796 w 8033654"/>
                <a:gd name="connsiteY50" fmla="*/ 382255 h 7031915"/>
                <a:gd name="connsiteX51" fmla="*/ 1570174 w 8033654"/>
                <a:gd name="connsiteY51" fmla="*/ 259499 h 7031915"/>
                <a:gd name="connsiteX52" fmla="*/ 1642008 w 8033654"/>
                <a:gd name="connsiteY52" fmla="*/ 172435 h 7031915"/>
                <a:gd name="connsiteX53" fmla="*/ 1939656 w 8033654"/>
                <a:gd name="connsiteY53" fmla="*/ 11959 h 7031915"/>
                <a:gd name="connsiteX54" fmla="*/ 2058287 w 8033654"/>
                <a:gd name="connsiteY54"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482461 w 8033654"/>
                <a:gd name="connsiteY5" fmla="*/ 295697 h 7031915"/>
                <a:gd name="connsiteX6" fmla="*/ 2058287 w 8033654"/>
                <a:gd name="connsiteY6" fmla="*/ 0 h 7031915"/>
                <a:gd name="connsiteX7" fmla="*/ 2058326 w 8033654"/>
                <a:gd name="connsiteY7" fmla="*/ 0 h 7031915"/>
                <a:gd name="connsiteX8" fmla="*/ 5971699 w 8033654"/>
                <a:gd name="connsiteY8" fmla="*/ 0 h 7031915"/>
                <a:gd name="connsiteX9" fmla="*/ 5971700 w 8033654"/>
                <a:gd name="connsiteY9" fmla="*/ 0 h 7031915"/>
                <a:gd name="connsiteX10" fmla="*/ 5971740 w 8033654"/>
                <a:gd name="connsiteY10" fmla="*/ 0 h 7031915"/>
                <a:gd name="connsiteX11" fmla="*/ 6090371 w 8033654"/>
                <a:gd name="connsiteY11" fmla="*/ 11959 h 7031915"/>
                <a:gd name="connsiteX12" fmla="*/ 6357004 w 8033654"/>
                <a:gd name="connsiteY12" fmla="*/ 143562 h 7031915"/>
                <a:gd name="connsiteX13" fmla="*/ 6421756 w 8033654"/>
                <a:gd name="connsiteY13" fmla="*/ 209878 h 7031915"/>
                <a:gd name="connsiteX14" fmla="*/ 6426018 w 8033654"/>
                <a:gd name="connsiteY14" fmla="*/ 214243 h 7031915"/>
                <a:gd name="connsiteX15" fmla="*/ 6463356 w 8033654"/>
                <a:gd name="connsiteY15" fmla="*/ 268125 h 7031915"/>
                <a:gd name="connsiteX16" fmla="*/ 6480094 w 8033654"/>
                <a:gd name="connsiteY16" fmla="*/ 292278 h 7031915"/>
                <a:gd name="connsiteX17" fmla="*/ 7949332 w 8033654"/>
                <a:gd name="connsiteY17" fmla="*/ 3216682 h 7031915"/>
                <a:gd name="connsiteX18" fmla="*/ 7992299 w 8033654"/>
                <a:gd name="connsiteY18" fmla="*/ 3302616 h 7031915"/>
                <a:gd name="connsiteX19" fmla="*/ 8021693 w 8033654"/>
                <a:gd name="connsiteY19" fmla="*/ 3397306 h 7031915"/>
                <a:gd name="connsiteX20" fmla="*/ 8033654 w 8033654"/>
                <a:gd name="connsiteY20" fmla="*/ 3515957 h 7031915"/>
                <a:gd name="connsiteX21" fmla="*/ 8021693 w 8033654"/>
                <a:gd name="connsiteY21" fmla="*/ 3634608 h 7031915"/>
                <a:gd name="connsiteX22" fmla="*/ 7992299 w 8033654"/>
                <a:gd name="connsiteY22" fmla="*/ 3729298 h 7031915"/>
                <a:gd name="connsiteX23" fmla="*/ 7949332 w 8033654"/>
                <a:gd name="connsiteY23" fmla="*/ 3815232 h 7031915"/>
                <a:gd name="connsiteX24" fmla="*/ 6535055 w 8033654"/>
                <a:gd name="connsiteY24" fmla="*/ 6638796 h 7031915"/>
                <a:gd name="connsiteX25" fmla="*/ 6524461 w 8033654"/>
                <a:gd name="connsiteY25" fmla="*/ 6646190 h 7031915"/>
                <a:gd name="connsiteX26" fmla="*/ 6482456 w 8033654"/>
                <a:gd name="connsiteY26" fmla="*/ 6736229 h 7031915"/>
                <a:gd name="connsiteX27" fmla="*/ 6090371 w 8033654"/>
                <a:gd name="connsiteY27" fmla="*/ 7019956 h 7031915"/>
                <a:gd name="connsiteX28" fmla="*/ 5971740 w 8033654"/>
                <a:gd name="connsiteY28" fmla="*/ 7031915 h 7031915"/>
                <a:gd name="connsiteX29" fmla="*/ 5971700 w 8033654"/>
                <a:gd name="connsiteY29" fmla="*/ 7031915 h 7031915"/>
                <a:gd name="connsiteX30" fmla="*/ 2058326 w 8033654"/>
                <a:gd name="connsiteY30" fmla="*/ 7031915 h 7031915"/>
                <a:gd name="connsiteX31" fmla="*/ 2176958 w 8033654"/>
                <a:gd name="connsiteY31" fmla="*/ 7019956 h 7031915"/>
                <a:gd name="connsiteX32" fmla="*/ 2176957 w 8033654"/>
                <a:gd name="connsiteY32" fmla="*/ 7019956 h 7031915"/>
                <a:gd name="connsiteX33" fmla="*/ 2058326 w 8033654"/>
                <a:gd name="connsiteY33" fmla="*/ 7031915 h 7031915"/>
                <a:gd name="connsiteX34" fmla="*/ 2058286 w 8033654"/>
                <a:gd name="connsiteY34" fmla="*/ 7031915 h 7031915"/>
                <a:gd name="connsiteX35" fmla="*/ 1939655 w 8033654"/>
                <a:gd name="connsiteY35" fmla="*/ 7019956 h 7031915"/>
                <a:gd name="connsiteX36" fmla="*/ 1642007 w 8033654"/>
                <a:gd name="connsiteY36" fmla="*/ 6859480 h 7031915"/>
                <a:gd name="connsiteX37" fmla="*/ 1570173 w 8033654"/>
                <a:gd name="connsiteY37" fmla="*/ 6772417 h 7031915"/>
                <a:gd name="connsiteX38" fmla="*/ 1508795 w 8033654"/>
                <a:gd name="connsiteY38" fmla="*/ 6649661 h 7031915"/>
                <a:gd name="connsiteX39" fmla="*/ 1508794 w 8033654"/>
                <a:gd name="connsiteY39" fmla="*/ 6649657 h 7031915"/>
                <a:gd name="connsiteX40" fmla="*/ 115723 w 8033654"/>
                <a:gd name="connsiteY40" fmla="*/ 3863519 h 7031915"/>
                <a:gd name="connsiteX41" fmla="*/ 115722 w 8033654"/>
                <a:gd name="connsiteY41" fmla="*/ 3863518 h 7031915"/>
                <a:gd name="connsiteX42" fmla="*/ 29470 w 8033654"/>
                <a:gd name="connsiteY42" fmla="*/ 3691014 h 7031915"/>
                <a:gd name="connsiteX43" fmla="*/ 11962 w 8033654"/>
                <a:gd name="connsiteY43" fmla="*/ 3634608 h 7031915"/>
                <a:gd name="connsiteX44" fmla="*/ 0 w 8033654"/>
                <a:gd name="connsiteY44" fmla="*/ 3515957 h 7031915"/>
                <a:gd name="connsiteX45" fmla="*/ 11962 w 8033654"/>
                <a:gd name="connsiteY45" fmla="*/ 3397306 h 7031915"/>
                <a:gd name="connsiteX46" fmla="*/ 29470 w 8033654"/>
                <a:gd name="connsiteY46" fmla="*/ 3340901 h 7031915"/>
                <a:gd name="connsiteX47" fmla="*/ 115722 w 8033654"/>
                <a:gd name="connsiteY47" fmla="*/ 3168396 h 7031915"/>
                <a:gd name="connsiteX48" fmla="*/ 115723 w 8033654"/>
                <a:gd name="connsiteY48" fmla="*/ 3168396 h 7031915"/>
                <a:gd name="connsiteX49" fmla="*/ 1508796 w 8033654"/>
                <a:gd name="connsiteY49" fmla="*/ 382255 h 7031915"/>
                <a:gd name="connsiteX50" fmla="*/ 1570174 w 8033654"/>
                <a:gd name="connsiteY50" fmla="*/ 259499 h 7031915"/>
                <a:gd name="connsiteX51" fmla="*/ 1642008 w 8033654"/>
                <a:gd name="connsiteY51" fmla="*/ 172435 h 7031915"/>
                <a:gd name="connsiteX52" fmla="*/ 1939656 w 8033654"/>
                <a:gd name="connsiteY52" fmla="*/ 11959 h 7031915"/>
                <a:gd name="connsiteX53" fmla="*/ 2058287 w 8033654"/>
                <a:gd name="connsiteY53"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2058287 w 8033654"/>
                <a:gd name="connsiteY3" fmla="*/ 0 h 7031915"/>
                <a:gd name="connsiteX4" fmla="*/ 2058326 w 8033654"/>
                <a:gd name="connsiteY4" fmla="*/ 0 h 7031915"/>
                <a:gd name="connsiteX5" fmla="*/ 5971699 w 8033654"/>
                <a:gd name="connsiteY5" fmla="*/ 0 h 7031915"/>
                <a:gd name="connsiteX6" fmla="*/ 5971700 w 8033654"/>
                <a:gd name="connsiteY6" fmla="*/ 0 h 7031915"/>
                <a:gd name="connsiteX7" fmla="*/ 5971740 w 8033654"/>
                <a:gd name="connsiteY7" fmla="*/ 0 h 7031915"/>
                <a:gd name="connsiteX8" fmla="*/ 6090371 w 8033654"/>
                <a:gd name="connsiteY8" fmla="*/ 11959 h 7031915"/>
                <a:gd name="connsiteX9" fmla="*/ 6357004 w 8033654"/>
                <a:gd name="connsiteY9" fmla="*/ 143562 h 7031915"/>
                <a:gd name="connsiteX10" fmla="*/ 6421756 w 8033654"/>
                <a:gd name="connsiteY10" fmla="*/ 209878 h 7031915"/>
                <a:gd name="connsiteX11" fmla="*/ 6426018 w 8033654"/>
                <a:gd name="connsiteY11" fmla="*/ 214243 h 7031915"/>
                <a:gd name="connsiteX12" fmla="*/ 6463356 w 8033654"/>
                <a:gd name="connsiteY12" fmla="*/ 268125 h 7031915"/>
                <a:gd name="connsiteX13" fmla="*/ 6480094 w 8033654"/>
                <a:gd name="connsiteY13" fmla="*/ 292278 h 7031915"/>
                <a:gd name="connsiteX14" fmla="*/ 7949332 w 8033654"/>
                <a:gd name="connsiteY14" fmla="*/ 3216682 h 7031915"/>
                <a:gd name="connsiteX15" fmla="*/ 7992299 w 8033654"/>
                <a:gd name="connsiteY15" fmla="*/ 3302616 h 7031915"/>
                <a:gd name="connsiteX16" fmla="*/ 8021693 w 8033654"/>
                <a:gd name="connsiteY16" fmla="*/ 3397306 h 7031915"/>
                <a:gd name="connsiteX17" fmla="*/ 8033654 w 8033654"/>
                <a:gd name="connsiteY17" fmla="*/ 3515957 h 7031915"/>
                <a:gd name="connsiteX18" fmla="*/ 8021693 w 8033654"/>
                <a:gd name="connsiteY18" fmla="*/ 3634608 h 7031915"/>
                <a:gd name="connsiteX19" fmla="*/ 7992299 w 8033654"/>
                <a:gd name="connsiteY19" fmla="*/ 3729298 h 7031915"/>
                <a:gd name="connsiteX20" fmla="*/ 7949332 w 8033654"/>
                <a:gd name="connsiteY20" fmla="*/ 3815232 h 7031915"/>
                <a:gd name="connsiteX21" fmla="*/ 6535055 w 8033654"/>
                <a:gd name="connsiteY21" fmla="*/ 6638796 h 7031915"/>
                <a:gd name="connsiteX22" fmla="*/ 6524461 w 8033654"/>
                <a:gd name="connsiteY22" fmla="*/ 6646190 h 7031915"/>
                <a:gd name="connsiteX23" fmla="*/ 6482456 w 8033654"/>
                <a:gd name="connsiteY23" fmla="*/ 6736229 h 7031915"/>
                <a:gd name="connsiteX24" fmla="*/ 6090371 w 8033654"/>
                <a:gd name="connsiteY24" fmla="*/ 7019956 h 7031915"/>
                <a:gd name="connsiteX25" fmla="*/ 5971740 w 8033654"/>
                <a:gd name="connsiteY25" fmla="*/ 7031915 h 7031915"/>
                <a:gd name="connsiteX26" fmla="*/ 5971700 w 8033654"/>
                <a:gd name="connsiteY26" fmla="*/ 7031915 h 7031915"/>
                <a:gd name="connsiteX27" fmla="*/ 2058326 w 8033654"/>
                <a:gd name="connsiteY27" fmla="*/ 7031915 h 7031915"/>
                <a:gd name="connsiteX28" fmla="*/ 2176958 w 8033654"/>
                <a:gd name="connsiteY28" fmla="*/ 7019956 h 7031915"/>
                <a:gd name="connsiteX29" fmla="*/ 2176957 w 8033654"/>
                <a:gd name="connsiteY29" fmla="*/ 7019956 h 7031915"/>
                <a:gd name="connsiteX30" fmla="*/ 2058326 w 8033654"/>
                <a:gd name="connsiteY30" fmla="*/ 7031915 h 7031915"/>
                <a:gd name="connsiteX31" fmla="*/ 2058286 w 8033654"/>
                <a:gd name="connsiteY31" fmla="*/ 7031915 h 7031915"/>
                <a:gd name="connsiteX32" fmla="*/ 1939655 w 8033654"/>
                <a:gd name="connsiteY32" fmla="*/ 7019956 h 7031915"/>
                <a:gd name="connsiteX33" fmla="*/ 1642007 w 8033654"/>
                <a:gd name="connsiteY33" fmla="*/ 6859480 h 7031915"/>
                <a:gd name="connsiteX34" fmla="*/ 1570173 w 8033654"/>
                <a:gd name="connsiteY34" fmla="*/ 6772417 h 7031915"/>
                <a:gd name="connsiteX35" fmla="*/ 1508795 w 8033654"/>
                <a:gd name="connsiteY35" fmla="*/ 6649661 h 7031915"/>
                <a:gd name="connsiteX36" fmla="*/ 1508794 w 8033654"/>
                <a:gd name="connsiteY36" fmla="*/ 6649657 h 7031915"/>
                <a:gd name="connsiteX37" fmla="*/ 115723 w 8033654"/>
                <a:gd name="connsiteY37" fmla="*/ 3863519 h 7031915"/>
                <a:gd name="connsiteX38" fmla="*/ 115722 w 8033654"/>
                <a:gd name="connsiteY38" fmla="*/ 3863518 h 7031915"/>
                <a:gd name="connsiteX39" fmla="*/ 29470 w 8033654"/>
                <a:gd name="connsiteY39" fmla="*/ 3691014 h 7031915"/>
                <a:gd name="connsiteX40" fmla="*/ 11962 w 8033654"/>
                <a:gd name="connsiteY40" fmla="*/ 3634608 h 7031915"/>
                <a:gd name="connsiteX41" fmla="*/ 0 w 8033654"/>
                <a:gd name="connsiteY41" fmla="*/ 3515957 h 7031915"/>
                <a:gd name="connsiteX42" fmla="*/ 11962 w 8033654"/>
                <a:gd name="connsiteY42" fmla="*/ 3397306 h 7031915"/>
                <a:gd name="connsiteX43" fmla="*/ 29470 w 8033654"/>
                <a:gd name="connsiteY43" fmla="*/ 3340901 h 7031915"/>
                <a:gd name="connsiteX44" fmla="*/ 115722 w 8033654"/>
                <a:gd name="connsiteY44" fmla="*/ 3168396 h 7031915"/>
                <a:gd name="connsiteX45" fmla="*/ 115723 w 8033654"/>
                <a:gd name="connsiteY45" fmla="*/ 3168396 h 7031915"/>
                <a:gd name="connsiteX46" fmla="*/ 1508796 w 8033654"/>
                <a:gd name="connsiteY46" fmla="*/ 382255 h 7031915"/>
                <a:gd name="connsiteX47" fmla="*/ 1570174 w 8033654"/>
                <a:gd name="connsiteY47" fmla="*/ 259499 h 7031915"/>
                <a:gd name="connsiteX48" fmla="*/ 1642008 w 8033654"/>
                <a:gd name="connsiteY48" fmla="*/ 172435 h 7031915"/>
                <a:gd name="connsiteX49" fmla="*/ 1939656 w 8033654"/>
                <a:gd name="connsiteY49" fmla="*/ 11959 h 7031915"/>
                <a:gd name="connsiteX50" fmla="*/ 2058287 w 8033654"/>
                <a:gd name="connsiteY50"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6480094 w 8033654"/>
                <a:gd name="connsiteY10" fmla="*/ 292278 h 7031915"/>
                <a:gd name="connsiteX11" fmla="*/ 7949332 w 8033654"/>
                <a:gd name="connsiteY11" fmla="*/ 3216682 h 7031915"/>
                <a:gd name="connsiteX12" fmla="*/ 7992299 w 8033654"/>
                <a:gd name="connsiteY12" fmla="*/ 3302616 h 7031915"/>
                <a:gd name="connsiteX13" fmla="*/ 8021693 w 8033654"/>
                <a:gd name="connsiteY13" fmla="*/ 3397306 h 7031915"/>
                <a:gd name="connsiteX14" fmla="*/ 8033654 w 8033654"/>
                <a:gd name="connsiteY14" fmla="*/ 3515957 h 7031915"/>
                <a:gd name="connsiteX15" fmla="*/ 8021693 w 8033654"/>
                <a:gd name="connsiteY15" fmla="*/ 3634608 h 7031915"/>
                <a:gd name="connsiteX16" fmla="*/ 7992299 w 8033654"/>
                <a:gd name="connsiteY16" fmla="*/ 3729298 h 7031915"/>
                <a:gd name="connsiteX17" fmla="*/ 7949332 w 8033654"/>
                <a:gd name="connsiteY17" fmla="*/ 3815232 h 7031915"/>
                <a:gd name="connsiteX18" fmla="*/ 6535055 w 8033654"/>
                <a:gd name="connsiteY18" fmla="*/ 6638796 h 7031915"/>
                <a:gd name="connsiteX19" fmla="*/ 6524461 w 8033654"/>
                <a:gd name="connsiteY19" fmla="*/ 6646190 h 7031915"/>
                <a:gd name="connsiteX20" fmla="*/ 6482456 w 8033654"/>
                <a:gd name="connsiteY20" fmla="*/ 6736229 h 7031915"/>
                <a:gd name="connsiteX21" fmla="*/ 6090371 w 8033654"/>
                <a:gd name="connsiteY21" fmla="*/ 7019956 h 7031915"/>
                <a:gd name="connsiteX22" fmla="*/ 5971740 w 8033654"/>
                <a:gd name="connsiteY22" fmla="*/ 7031915 h 7031915"/>
                <a:gd name="connsiteX23" fmla="*/ 5971700 w 8033654"/>
                <a:gd name="connsiteY23" fmla="*/ 7031915 h 7031915"/>
                <a:gd name="connsiteX24" fmla="*/ 2058326 w 8033654"/>
                <a:gd name="connsiteY24" fmla="*/ 7031915 h 7031915"/>
                <a:gd name="connsiteX25" fmla="*/ 2176958 w 8033654"/>
                <a:gd name="connsiteY25" fmla="*/ 7019956 h 7031915"/>
                <a:gd name="connsiteX26" fmla="*/ 2176957 w 8033654"/>
                <a:gd name="connsiteY26" fmla="*/ 7019956 h 7031915"/>
                <a:gd name="connsiteX27" fmla="*/ 2058326 w 8033654"/>
                <a:gd name="connsiteY27" fmla="*/ 7031915 h 7031915"/>
                <a:gd name="connsiteX28" fmla="*/ 2058286 w 8033654"/>
                <a:gd name="connsiteY28" fmla="*/ 7031915 h 7031915"/>
                <a:gd name="connsiteX29" fmla="*/ 1939655 w 8033654"/>
                <a:gd name="connsiteY29" fmla="*/ 7019956 h 7031915"/>
                <a:gd name="connsiteX30" fmla="*/ 1642007 w 8033654"/>
                <a:gd name="connsiteY30" fmla="*/ 6859480 h 7031915"/>
                <a:gd name="connsiteX31" fmla="*/ 1570173 w 8033654"/>
                <a:gd name="connsiteY31" fmla="*/ 6772417 h 7031915"/>
                <a:gd name="connsiteX32" fmla="*/ 1508795 w 8033654"/>
                <a:gd name="connsiteY32" fmla="*/ 6649661 h 7031915"/>
                <a:gd name="connsiteX33" fmla="*/ 1508794 w 8033654"/>
                <a:gd name="connsiteY33" fmla="*/ 6649657 h 7031915"/>
                <a:gd name="connsiteX34" fmla="*/ 115723 w 8033654"/>
                <a:gd name="connsiteY34" fmla="*/ 3863519 h 7031915"/>
                <a:gd name="connsiteX35" fmla="*/ 115722 w 8033654"/>
                <a:gd name="connsiteY35" fmla="*/ 3863518 h 7031915"/>
                <a:gd name="connsiteX36" fmla="*/ 29470 w 8033654"/>
                <a:gd name="connsiteY36" fmla="*/ 3691014 h 7031915"/>
                <a:gd name="connsiteX37" fmla="*/ 11962 w 8033654"/>
                <a:gd name="connsiteY37" fmla="*/ 3634608 h 7031915"/>
                <a:gd name="connsiteX38" fmla="*/ 0 w 8033654"/>
                <a:gd name="connsiteY38" fmla="*/ 3515957 h 7031915"/>
                <a:gd name="connsiteX39" fmla="*/ 11962 w 8033654"/>
                <a:gd name="connsiteY39" fmla="*/ 3397306 h 7031915"/>
                <a:gd name="connsiteX40" fmla="*/ 29470 w 8033654"/>
                <a:gd name="connsiteY40" fmla="*/ 3340901 h 7031915"/>
                <a:gd name="connsiteX41" fmla="*/ 115722 w 8033654"/>
                <a:gd name="connsiteY41" fmla="*/ 3168396 h 7031915"/>
                <a:gd name="connsiteX42" fmla="*/ 115723 w 8033654"/>
                <a:gd name="connsiteY42" fmla="*/ 3168396 h 7031915"/>
                <a:gd name="connsiteX43" fmla="*/ 1508796 w 8033654"/>
                <a:gd name="connsiteY43" fmla="*/ 382255 h 7031915"/>
                <a:gd name="connsiteX44" fmla="*/ 1570174 w 8033654"/>
                <a:gd name="connsiteY44" fmla="*/ 259499 h 7031915"/>
                <a:gd name="connsiteX45" fmla="*/ 1642008 w 8033654"/>
                <a:gd name="connsiteY45" fmla="*/ 172435 h 7031915"/>
                <a:gd name="connsiteX46" fmla="*/ 1939656 w 8033654"/>
                <a:gd name="connsiteY46" fmla="*/ 11959 h 7031915"/>
                <a:gd name="connsiteX47" fmla="*/ 2058287 w 8033654"/>
                <a:gd name="connsiteY47"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176957 w 8033654"/>
                <a:gd name="connsiteY25" fmla="*/ 7019956 h 7031915"/>
                <a:gd name="connsiteX26" fmla="*/ 2058326 w 8033654"/>
                <a:gd name="connsiteY26" fmla="*/ 7031915 h 7031915"/>
                <a:gd name="connsiteX27" fmla="*/ 2058286 w 8033654"/>
                <a:gd name="connsiteY27" fmla="*/ 7031915 h 7031915"/>
                <a:gd name="connsiteX28" fmla="*/ 1939655 w 8033654"/>
                <a:gd name="connsiteY28" fmla="*/ 7019956 h 7031915"/>
                <a:gd name="connsiteX29" fmla="*/ 1642007 w 8033654"/>
                <a:gd name="connsiteY29" fmla="*/ 6859480 h 7031915"/>
                <a:gd name="connsiteX30" fmla="*/ 1570173 w 8033654"/>
                <a:gd name="connsiteY30" fmla="*/ 6772417 h 7031915"/>
                <a:gd name="connsiteX31" fmla="*/ 1508795 w 8033654"/>
                <a:gd name="connsiteY31" fmla="*/ 6649661 h 7031915"/>
                <a:gd name="connsiteX32" fmla="*/ 1508794 w 8033654"/>
                <a:gd name="connsiteY32" fmla="*/ 6649657 h 7031915"/>
                <a:gd name="connsiteX33" fmla="*/ 115723 w 8033654"/>
                <a:gd name="connsiteY33" fmla="*/ 3863519 h 7031915"/>
                <a:gd name="connsiteX34" fmla="*/ 115722 w 8033654"/>
                <a:gd name="connsiteY34" fmla="*/ 3863518 h 7031915"/>
                <a:gd name="connsiteX35" fmla="*/ 29470 w 8033654"/>
                <a:gd name="connsiteY35" fmla="*/ 3691014 h 7031915"/>
                <a:gd name="connsiteX36" fmla="*/ 11962 w 8033654"/>
                <a:gd name="connsiteY36" fmla="*/ 3634608 h 7031915"/>
                <a:gd name="connsiteX37" fmla="*/ 0 w 8033654"/>
                <a:gd name="connsiteY37" fmla="*/ 3515957 h 7031915"/>
                <a:gd name="connsiteX38" fmla="*/ 11962 w 8033654"/>
                <a:gd name="connsiteY38" fmla="*/ 3397306 h 7031915"/>
                <a:gd name="connsiteX39" fmla="*/ 29470 w 8033654"/>
                <a:gd name="connsiteY39" fmla="*/ 3340901 h 7031915"/>
                <a:gd name="connsiteX40" fmla="*/ 115722 w 8033654"/>
                <a:gd name="connsiteY40" fmla="*/ 3168396 h 7031915"/>
                <a:gd name="connsiteX41" fmla="*/ 115723 w 8033654"/>
                <a:gd name="connsiteY41" fmla="*/ 3168396 h 7031915"/>
                <a:gd name="connsiteX42" fmla="*/ 1508796 w 8033654"/>
                <a:gd name="connsiteY42" fmla="*/ 382255 h 7031915"/>
                <a:gd name="connsiteX43" fmla="*/ 1570174 w 8033654"/>
                <a:gd name="connsiteY43" fmla="*/ 259499 h 7031915"/>
                <a:gd name="connsiteX44" fmla="*/ 1642008 w 8033654"/>
                <a:gd name="connsiteY44" fmla="*/ 172435 h 7031915"/>
                <a:gd name="connsiteX45" fmla="*/ 1939656 w 8033654"/>
                <a:gd name="connsiteY45" fmla="*/ 11959 h 7031915"/>
                <a:gd name="connsiteX46" fmla="*/ 2058287 w 8033654"/>
                <a:gd name="connsiteY46"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058326 w 8033654"/>
                <a:gd name="connsiteY25" fmla="*/ 7031915 h 7031915"/>
                <a:gd name="connsiteX26" fmla="*/ 2058286 w 8033654"/>
                <a:gd name="connsiteY26" fmla="*/ 7031915 h 7031915"/>
                <a:gd name="connsiteX27" fmla="*/ 1939655 w 8033654"/>
                <a:gd name="connsiteY27" fmla="*/ 7019956 h 7031915"/>
                <a:gd name="connsiteX28" fmla="*/ 1642007 w 8033654"/>
                <a:gd name="connsiteY28" fmla="*/ 6859480 h 7031915"/>
                <a:gd name="connsiteX29" fmla="*/ 1570173 w 8033654"/>
                <a:gd name="connsiteY29" fmla="*/ 6772417 h 7031915"/>
                <a:gd name="connsiteX30" fmla="*/ 1508795 w 8033654"/>
                <a:gd name="connsiteY30" fmla="*/ 6649661 h 7031915"/>
                <a:gd name="connsiteX31" fmla="*/ 1508794 w 8033654"/>
                <a:gd name="connsiteY31" fmla="*/ 6649657 h 7031915"/>
                <a:gd name="connsiteX32" fmla="*/ 115723 w 8033654"/>
                <a:gd name="connsiteY32" fmla="*/ 3863519 h 7031915"/>
                <a:gd name="connsiteX33" fmla="*/ 115722 w 8033654"/>
                <a:gd name="connsiteY33" fmla="*/ 3863518 h 7031915"/>
                <a:gd name="connsiteX34" fmla="*/ 29470 w 8033654"/>
                <a:gd name="connsiteY34" fmla="*/ 3691014 h 7031915"/>
                <a:gd name="connsiteX35" fmla="*/ 11962 w 8033654"/>
                <a:gd name="connsiteY35" fmla="*/ 3634608 h 7031915"/>
                <a:gd name="connsiteX36" fmla="*/ 0 w 8033654"/>
                <a:gd name="connsiteY36" fmla="*/ 3515957 h 7031915"/>
                <a:gd name="connsiteX37" fmla="*/ 11962 w 8033654"/>
                <a:gd name="connsiteY37" fmla="*/ 3397306 h 7031915"/>
                <a:gd name="connsiteX38" fmla="*/ 29470 w 8033654"/>
                <a:gd name="connsiteY38" fmla="*/ 3340901 h 7031915"/>
                <a:gd name="connsiteX39" fmla="*/ 115722 w 8033654"/>
                <a:gd name="connsiteY39" fmla="*/ 3168396 h 7031915"/>
                <a:gd name="connsiteX40" fmla="*/ 115723 w 8033654"/>
                <a:gd name="connsiteY40" fmla="*/ 3168396 h 7031915"/>
                <a:gd name="connsiteX41" fmla="*/ 1508796 w 8033654"/>
                <a:gd name="connsiteY41" fmla="*/ 382255 h 7031915"/>
                <a:gd name="connsiteX42" fmla="*/ 1570174 w 8033654"/>
                <a:gd name="connsiteY42" fmla="*/ 259499 h 7031915"/>
                <a:gd name="connsiteX43" fmla="*/ 1642008 w 8033654"/>
                <a:gd name="connsiteY43" fmla="*/ 172435 h 7031915"/>
                <a:gd name="connsiteX44" fmla="*/ 1939656 w 8033654"/>
                <a:gd name="connsiteY44" fmla="*/ 11959 h 7031915"/>
                <a:gd name="connsiteX45" fmla="*/ 2058287 w 8033654"/>
                <a:gd name="connsiteY45"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058326 w 8033654"/>
                <a:gd name="connsiteY24" fmla="*/ 7031915 h 7031915"/>
                <a:gd name="connsiteX25" fmla="*/ 2058286 w 8033654"/>
                <a:gd name="connsiteY25" fmla="*/ 7031915 h 7031915"/>
                <a:gd name="connsiteX26" fmla="*/ 1939655 w 8033654"/>
                <a:gd name="connsiteY26" fmla="*/ 7019956 h 7031915"/>
                <a:gd name="connsiteX27" fmla="*/ 1642007 w 8033654"/>
                <a:gd name="connsiteY27" fmla="*/ 6859480 h 7031915"/>
                <a:gd name="connsiteX28" fmla="*/ 1570173 w 8033654"/>
                <a:gd name="connsiteY28" fmla="*/ 6772417 h 7031915"/>
                <a:gd name="connsiteX29" fmla="*/ 1508795 w 8033654"/>
                <a:gd name="connsiteY29" fmla="*/ 6649661 h 7031915"/>
                <a:gd name="connsiteX30" fmla="*/ 1508794 w 8033654"/>
                <a:gd name="connsiteY30" fmla="*/ 6649657 h 7031915"/>
                <a:gd name="connsiteX31" fmla="*/ 115723 w 8033654"/>
                <a:gd name="connsiteY31" fmla="*/ 3863519 h 7031915"/>
                <a:gd name="connsiteX32" fmla="*/ 115722 w 8033654"/>
                <a:gd name="connsiteY32" fmla="*/ 3863518 h 7031915"/>
                <a:gd name="connsiteX33" fmla="*/ 29470 w 8033654"/>
                <a:gd name="connsiteY33" fmla="*/ 3691014 h 7031915"/>
                <a:gd name="connsiteX34" fmla="*/ 11962 w 8033654"/>
                <a:gd name="connsiteY34" fmla="*/ 3634608 h 7031915"/>
                <a:gd name="connsiteX35" fmla="*/ 0 w 8033654"/>
                <a:gd name="connsiteY35" fmla="*/ 3515957 h 7031915"/>
                <a:gd name="connsiteX36" fmla="*/ 11962 w 8033654"/>
                <a:gd name="connsiteY36" fmla="*/ 3397306 h 7031915"/>
                <a:gd name="connsiteX37" fmla="*/ 29470 w 8033654"/>
                <a:gd name="connsiteY37" fmla="*/ 3340901 h 7031915"/>
                <a:gd name="connsiteX38" fmla="*/ 115722 w 8033654"/>
                <a:gd name="connsiteY38" fmla="*/ 3168396 h 7031915"/>
                <a:gd name="connsiteX39" fmla="*/ 115723 w 8033654"/>
                <a:gd name="connsiteY39" fmla="*/ 3168396 h 7031915"/>
                <a:gd name="connsiteX40" fmla="*/ 1508796 w 8033654"/>
                <a:gd name="connsiteY40" fmla="*/ 382255 h 7031915"/>
                <a:gd name="connsiteX41" fmla="*/ 1570174 w 8033654"/>
                <a:gd name="connsiteY41" fmla="*/ 259499 h 7031915"/>
                <a:gd name="connsiteX42" fmla="*/ 1642008 w 8033654"/>
                <a:gd name="connsiteY42" fmla="*/ 172435 h 7031915"/>
                <a:gd name="connsiteX43" fmla="*/ 1939656 w 8033654"/>
                <a:gd name="connsiteY43" fmla="*/ 11959 h 7031915"/>
                <a:gd name="connsiteX44" fmla="*/ 2058287 w 8033654"/>
                <a:gd name="connsiteY44"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482456 w 8033654"/>
                <a:gd name="connsiteY18" fmla="*/ 6736229 h 7031915"/>
                <a:gd name="connsiteX19" fmla="*/ 6090371 w 8033654"/>
                <a:gd name="connsiteY19" fmla="*/ 7019956 h 7031915"/>
                <a:gd name="connsiteX20" fmla="*/ 5971740 w 8033654"/>
                <a:gd name="connsiteY20" fmla="*/ 7031915 h 7031915"/>
                <a:gd name="connsiteX21" fmla="*/ 5971700 w 8033654"/>
                <a:gd name="connsiteY21" fmla="*/ 7031915 h 7031915"/>
                <a:gd name="connsiteX22" fmla="*/ 2058326 w 8033654"/>
                <a:gd name="connsiteY22" fmla="*/ 7031915 h 7031915"/>
                <a:gd name="connsiteX23" fmla="*/ 2058326 w 8033654"/>
                <a:gd name="connsiteY23" fmla="*/ 7031915 h 7031915"/>
                <a:gd name="connsiteX24" fmla="*/ 2058286 w 8033654"/>
                <a:gd name="connsiteY24" fmla="*/ 7031915 h 7031915"/>
                <a:gd name="connsiteX25" fmla="*/ 1939655 w 8033654"/>
                <a:gd name="connsiteY25" fmla="*/ 7019956 h 7031915"/>
                <a:gd name="connsiteX26" fmla="*/ 1642007 w 8033654"/>
                <a:gd name="connsiteY26" fmla="*/ 6859480 h 7031915"/>
                <a:gd name="connsiteX27" fmla="*/ 1570173 w 8033654"/>
                <a:gd name="connsiteY27" fmla="*/ 6772417 h 7031915"/>
                <a:gd name="connsiteX28" fmla="*/ 1508795 w 8033654"/>
                <a:gd name="connsiteY28" fmla="*/ 6649661 h 7031915"/>
                <a:gd name="connsiteX29" fmla="*/ 1508794 w 8033654"/>
                <a:gd name="connsiteY29" fmla="*/ 6649657 h 7031915"/>
                <a:gd name="connsiteX30" fmla="*/ 115723 w 8033654"/>
                <a:gd name="connsiteY30" fmla="*/ 3863519 h 7031915"/>
                <a:gd name="connsiteX31" fmla="*/ 115722 w 8033654"/>
                <a:gd name="connsiteY31" fmla="*/ 3863518 h 7031915"/>
                <a:gd name="connsiteX32" fmla="*/ 29470 w 8033654"/>
                <a:gd name="connsiteY32" fmla="*/ 3691014 h 7031915"/>
                <a:gd name="connsiteX33" fmla="*/ 11962 w 8033654"/>
                <a:gd name="connsiteY33" fmla="*/ 3634608 h 7031915"/>
                <a:gd name="connsiteX34" fmla="*/ 0 w 8033654"/>
                <a:gd name="connsiteY34" fmla="*/ 3515957 h 7031915"/>
                <a:gd name="connsiteX35" fmla="*/ 11962 w 8033654"/>
                <a:gd name="connsiteY35" fmla="*/ 3397306 h 7031915"/>
                <a:gd name="connsiteX36" fmla="*/ 29470 w 8033654"/>
                <a:gd name="connsiteY36" fmla="*/ 3340901 h 7031915"/>
                <a:gd name="connsiteX37" fmla="*/ 115722 w 8033654"/>
                <a:gd name="connsiteY37" fmla="*/ 3168396 h 7031915"/>
                <a:gd name="connsiteX38" fmla="*/ 115723 w 8033654"/>
                <a:gd name="connsiteY38" fmla="*/ 3168396 h 7031915"/>
                <a:gd name="connsiteX39" fmla="*/ 1508796 w 8033654"/>
                <a:gd name="connsiteY39" fmla="*/ 382255 h 7031915"/>
                <a:gd name="connsiteX40" fmla="*/ 1570174 w 8033654"/>
                <a:gd name="connsiteY40" fmla="*/ 259499 h 7031915"/>
                <a:gd name="connsiteX41" fmla="*/ 1642008 w 8033654"/>
                <a:gd name="connsiteY41" fmla="*/ 172435 h 7031915"/>
                <a:gd name="connsiteX42" fmla="*/ 1939656 w 8033654"/>
                <a:gd name="connsiteY42" fmla="*/ 11959 h 7031915"/>
                <a:gd name="connsiteX43" fmla="*/ 2058287 w 8033654"/>
                <a:gd name="connsiteY43"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482456 w 8033654"/>
                <a:gd name="connsiteY17" fmla="*/ 6736229 h 7031915"/>
                <a:gd name="connsiteX18" fmla="*/ 6090371 w 8033654"/>
                <a:gd name="connsiteY18" fmla="*/ 7019956 h 7031915"/>
                <a:gd name="connsiteX19" fmla="*/ 5971740 w 8033654"/>
                <a:gd name="connsiteY19" fmla="*/ 7031915 h 7031915"/>
                <a:gd name="connsiteX20" fmla="*/ 5971700 w 8033654"/>
                <a:gd name="connsiteY20" fmla="*/ 7031915 h 7031915"/>
                <a:gd name="connsiteX21" fmla="*/ 2058326 w 8033654"/>
                <a:gd name="connsiteY21" fmla="*/ 7031915 h 7031915"/>
                <a:gd name="connsiteX22" fmla="*/ 2058326 w 8033654"/>
                <a:gd name="connsiteY22" fmla="*/ 7031915 h 7031915"/>
                <a:gd name="connsiteX23" fmla="*/ 2058286 w 8033654"/>
                <a:gd name="connsiteY23" fmla="*/ 7031915 h 7031915"/>
                <a:gd name="connsiteX24" fmla="*/ 1939655 w 8033654"/>
                <a:gd name="connsiteY24" fmla="*/ 7019956 h 7031915"/>
                <a:gd name="connsiteX25" fmla="*/ 1642007 w 8033654"/>
                <a:gd name="connsiteY25" fmla="*/ 6859480 h 7031915"/>
                <a:gd name="connsiteX26" fmla="*/ 1570173 w 8033654"/>
                <a:gd name="connsiteY26" fmla="*/ 6772417 h 7031915"/>
                <a:gd name="connsiteX27" fmla="*/ 1508795 w 8033654"/>
                <a:gd name="connsiteY27" fmla="*/ 6649661 h 7031915"/>
                <a:gd name="connsiteX28" fmla="*/ 1508794 w 8033654"/>
                <a:gd name="connsiteY28" fmla="*/ 6649657 h 7031915"/>
                <a:gd name="connsiteX29" fmla="*/ 115723 w 8033654"/>
                <a:gd name="connsiteY29" fmla="*/ 3863519 h 7031915"/>
                <a:gd name="connsiteX30" fmla="*/ 115722 w 8033654"/>
                <a:gd name="connsiteY30" fmla="*/ 3863518 h 7031915"/>
                <a:gd name="connsiteX31" fmla="*/ 29470 w 8033654"/>
                <a:gd name="connsiteY31" fmla="*/ 3691014 h 7031915"/>
                <a:gd name="connsiteX32" fmla="*/ 11962 w 8033654"/>
                <a:gd name="connsiteY32" fmla="*/ 3634608 h 7031915"/>
                <a:gd name="connsiteX33" fmla="*/ 0 w 8033654"/>
                <a:gd name="connsiteY33" fmla="*/ 3515957 h 7031915"/>
                <a:gd name="connsiteX34" fmla="*/ 11962 w 8033654"/>
                <a:gd name="connsiteY34" fmla="*/ 3397306 h 7031915"/>
                <a:gd name="connsiteX35" fmla="*/ 29470 w 8033654"/>
                <a:gd name="connsiteY35" fmla="*/ 3340901 h 7031915"/>
                <a:gd name="connsiteX36" fmla="*/ 115722 w 8033654"/>
                <a:gd name="connsiteY36" fmla="*/ 3168396 h 7031915"/>
                <a:gd name="connsiteX37" fmla="*/ 115723 w 8033654"/>
                <a:gd name="connsiteY37" fmla="*/ 3168396 h 7031915"/>
                <a:gd name="connsiteX38" fmla="*/ 1508796 w 8033654"/>
                <a:gd name="connsiteY38" fmla="*/ 382255 h 7031915"/>
                <a:gd name="connsiteX39" fmla="*/ 1570174 w 8033654"/>
                <a:gd name="connsiteY39" fmla="*/ 259499 h 7031915"/>
                <a:gd name="connsiteX40" fmla="*/ 1642008 w 8033654"/>
                <a:gd name="connsiteY40" fmla="*/ 172435 h 7031915"/>
                <a:gd name="connsiteX41" fmla="*/ 1939656 w 8033654"/>
                <a:gd name="connsiteY41" fmla="*/ 11959 h 7031915"/>
                <a:gd name="connsiteX42" fmla="*/ 2058287 w 8033654"/>
                <a:gd name="connsiteY42"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7949332 w 8033654"/>
                <a:gd name="connsiteY9" fmla="*/ 3216682 h 7031915"/>
                <a:gd name="connsiteX10" fmla="*/ 7992299 w 8033654"/>
                <a:gd name="connsiteY10" fmla="*/ 3302616 h 7031915"/>
                <a:gd name="connsiteX11" fmla="*/ 8021693 w 8033654"/>
                <a:gd name="connsiteY11" fmla="*/ 3397306 h 7031915"/>
                <a:gd name="connsiteX12" fmla="*/ 8033654 w 8033654"/>
                <a:gd name="connsiteY12" fmla="*/ 3515957 h 7031915"/>
                <a:gd name="connsiteX13" fmla="*/ 8021693 w 8033654"/>
                <a:gd name="connsiteY13" fmla="*/ 3634608 h 7031915"/>
                <a:gd name="connsiteX14" fmla="*/ 7992299 w 8033654"/>
                <a:gd name="connsiteY14" fmla="*/ 3729298 h 7031915"/>
                <a:gd name="connsiteX15" fmla="*/ 7949332 w 8033654"/>
                <a:gd name="connsiteY15" fmla="*/ 3815232 h 7031915"/>
                <a:gd name="connsiteX16" fmla="*/ 6482456 w 8033654"/>
                <a:gd name="connsiteY16" fmla="*/ 6736229 h 7031915"/>
                <a:gd name="connsiteX17" fmla="*/ 6090371 w 8033654"/>
                <a:gd name="connsiteY17" fmla="*/ 7019956 h 7031915"/>
                <a:gd name="connsiteX18" fmla="*/ 5971740 w 8033654"/>
                <a:gd name="connsiteY18" fmla="*/ 7031915 h 7031915"/>
                <a:gd name="connsiteX19" fmla="*/ 5971700 w 8033654"/>
                <a:gd name="connsiteY19" fmla="*/ 7031915 h 7031915"/>
                <a:gd name="connsiteX20" fmla="*/ 2058326 w 8033654"/>
                <a:gd name="connsiteY20" fmla="*/ 7031915 h 7031915"/>
                <a:gd name="connsiteX21" fmla="*/ 2058326 w 8033654"/>
                <a:gd name="connsiteY21" fmla="*/ 7031915 h 7031915"/>
                <a:gd name="connsiteX22" fmla="*/ 2058286 w 8033654"/>
                <a:gd name="connsiteY22" fmla="*/ 7031915 h 7031915"/>
                <a:gd name="connsiteX23" fmla="*/ 1939655 w 8033654"/>
                <a:gd name="connsiteY23" fmla="*/ 7019956 h 7031915"/>
                <a:gd name="connsiteX24" fmla="*/ 1642007 w 8033654"/>
                <a:gd name="connsiteY24" fmla="*/ 6859480 h 7031915"/>
                <a:gd name="connsiteX25" fmla="*/ 1570173 w 8033654"/>
                <a:gd name="connsiteY25" fmla="*/ 6772417 h 7031915"/>
                <a:gd name="connsiteX26" fmla="*/ 1508795 w 8033654"/>
                <a:gd name="connsiteY26" fmla="*/ 6649661 h 7031915"/>
                <a:gd name="connsiteX27" fmla="*/ 1508794 w 8033654"/>
                <a:gd name="connsiteY27" fmla="*/ 6649657 h 7031915"/>
                <a:gd name="connsiteX28" fmla="*/ 115723 w 8033654"/>
                <a:gd name="connsiteY28" fmla="*/ 3863519 h 7031915"/>
                <a:gd name="connsiteX29" fmla="*/ 115722 w 8033654"/>
                <a:gd name="connsiteY29" fmla="*/ 3863518 h 7031915"/>
                <a:gd name="connsiteX30" fmla="*/ 29470 w 8033654"/>
                <a:gd name="connsiteY30" fmla="*/ 3691014 h 7031915"/>
                <a:gd name="connsiteX31" fmla="*/ 11962 w 8033654"/>
                <a:gd name="connsiteY31" fmla="*/ 3634608 h 7031915"/>
                <a:gd name="connsiteX32" fmla="*/ 0 w 8033654"/>
                <a:gd name="connsiteY32" fmla="*/ 3515957 h 7031915"/>
                <a:gd name="connsiteX33" fmla="*/ 11962 w 8033654"/>
                <a:gd name="connsiteY33" fmla="*/ 3397306 h 7031915"/>
                <a:gd name="connsiteX34" fmla="*/ 29470 w 8033654"/>
                <a:gd name="connsiteY34" fmla="*/ 3340901 h 7031915"/>
                <a:gd name="connsiteX35" fmla="*/ 115722 w 8033654"/>
                <a:gd name="connsiteY35" fmla="*/ 3168396 h 7031915"/>
                <a:gd name="connsiteX36" fmla="*/ 115723 w 8033654"/>
                <a:gd name="connsiteY36" fmla="*/ 3168396 h 7031915"/>
                <a:gd name="connsiteX37" fmla="*/ 1508796 w 8033654"/>
                <a:gd name="connsiteY37" fmla="*/ 382255 h 7031915"/>
                <a:gd name="connsiteX38" fmla="*/ 1570174 w 8033654"/>
                <a:gd name="connsiteY38" fmla="*/ 259499 h 7031915"/>
                <a:gd name="connsiteX39" fmla="*/ 1642008 w 8033654"/>
                <a:gd name="connsiteY39" fmla="*/ 172435 h 7031915"/>
                <a:gd name="connsiteX40" fmla="*/ 1939656 w 8033654"/>
                <a:gd name="connsiteY40" fmla="*/ 11959 h 7031915"/>
                <a:gd name="connsiteX41" fmla="*/ 2058287 w 8033654"/>
                <a:gd name="connsiteY41" fmla="*/ 0 h 7031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033654" h="7031915">
                  <a:moveTo>
                    <a:pt x="2058287" y="0"/>
                  </a:moveTo>
                  <a:lnTo>
                    <a:pt x="2058326" y="0"/>
                  </a:lnTo>
                  <a:lnTo>
                    <a:pt x="5971699" y="0"/>
                  </a:lnTo>
                  <a:lnTo>
                    <a:pt x="5971700" y="0"/>
                  </a:lnTo>
                  <a:lnTo>
                    <a:pt x="5971740" y="0"/>
                  </a:lnTo>
                  <a:lnTo>
                    <a:pt x="6090371" y="11959"/>
                  </a:lnTo>
                  <a:cubicBezTo>
                    <a:pt x="6190975" y="32545"/>
                    <a:pt x="6282232" y="78792"/>
                    <a:pt x="6357004" y="143562"/>
                  </a:cubicBezTo>
                  <a:lnTo>
                    <a:pt x="6421756" y="209878"/>
                  </a:lnTo>
                  <a:lnTo>
                    <a:pt x="6426018" y="214243"/>
                  </a:lnTo>
                  <a:lnTo>
                    <a:pt x="7949332" y="3216682"/>
                  </a:lnTo>
                  <a:lnTo>
                    <a:pt x="7992299" y="3302616"/>
                  </a:lnTo>
                  <a:lnTo>
                    <a:pt x="8021693" y="3397306"/>
                  </a:lnTo>
                  <a:cubicBezTo>
                    <a:pt x="8029535" y="3435632"/>
                    <a:pt x="8033654" y="3475313"/>
                    <a:pt x="8033654" y="3515957"/>
                  </a:cubicBezTo>
                  <a:cubicBezTo>
                    <a:pt x="8033654" y="3556601"/>
                    <a:pt x="8029535" y="3596283"/>
                    <a:pt x="8021693" y="3634608"/>
                  </a:cubicBezTo>
                  <a:lnTo>
                    <a:pt x="7992299" y="3729298"/>
                  </a:lnTo>
                  <a:lnTo>
                    <a:pt x="7949332" y="3815232"/>
                  </a:lnTo>
                  <a:lnTo>
                    <a:pt x="6482456" y="6736229"/>
                  </a:lnTo>
                  <a:cubicBezTo>
                    <a:pt x="6399753" y="6880056"/>
                    <a:pt x="6258044" y="6985646"/>
                    <a:pt x="6090371" y="7019956"/>
                  </a:cubicBezTo>
                  <a:lnTo>
                    <a:pt x="5971740" y="7031915"/>
                  </a:lnTo>
                  <a:lnTo>
                    <a:pt x="5971700" y="7031915"/>
                  </a:lnTo>
                  <a:lnTo>
                    <a:pt x="2058326" y="7031915"/>
                  </a:lnTo>
                  <a:lnTo>
                    <a:pt x="2058326" y="7031915"/>
                  </a:lnTo>
                  <a:lnTo>
                    <a:pt x="2058286" y="7031915"/>
                  </a:lnTo>
                  <a:lnTo>
                    <a:pt x="1939655" y="7019956"/>
                  </a:lnTo>
                  <a:cubicBezTo>
                    <a:pt x="1824680" y="6996429"/>
                    <a:pt x="1721912" y="6939386"/>
                    <a:pt x="1642007" y="6859480"/>
                  </a:cubicBezTo>
                  <a:lnTo>
                    <a:pt x="1570173" y="6772417"/>
                  </a:lnTo>
                  <a:lnTo>
                    <a:pt x="1508795" y="6649661"/>
                  </a:lnTo>
                  <a:cubicBezTo>
                    <a:pt x="1508795" y="6649660"/>
                    <a:pt x="1508794" y="6649658"/>
                    <a:pt x="1508794" y="6649657"/>
                  </a:cubicBezTo>
                  <a:lnTo>
                    <a:pt x="115723" y="3863519"/>
                  </a:lnTo>
                  <a:lnTo>
                    <a:pt x="115722" y="3863518"/>
                  </a:lnTo>
                  <a:lnTo>
                    <a:pt x="29470" y="3691014"/>
                  </a:lnTo>
                  <a:lnTo>
                    <a:pt x="11962" y="3634608"/>
                  </a:lnTo>
                  <a:cubicBezTo>
                    <a:pt x="4119" y="3596283"/>
                    <a:pt x="0" y="3556601"/>
                    <a:pt x="0" y="3515957"/>
                  </a:cubicBezTo>
                  <a:cubicBezTo>
                    <a:pt x="0" y="3475313"/>
                    <a:pt x="4119" y="3435632"/>
                    <a:pt x="11962" y="3397306"/>
                  </a:cubicBezTo>
                  <a:lnTo>
                    <a:pt x="29470" y="3340901"/>
                  </a:lnTo>
                  <a:lnTo>
                    <a:pt x="115722" y="3168396"/>
                  </a:lnTo>
                  <a:lnTo>
                    <a:pt x="115723" y="3168396"/>
                  </a:lnTo>
                  <a:lnTo>
                    <a:pt x="1508796" y="382255"/>
                  </a:lnTo>
                  <a:lnTo>
                    <a:pt x="1570174" y="259499"/>
                  </a:lnTo>
                  <a:lnTo>
                    <a:pt x="1642008" y="172435"/>
                  </a:lnTo>
                  <a:cubicBezTo>
                    <a:pt x="1721913" y="92530"/>
                    <a:pt x="1824680" y="35486"/>
                    <a:pt x="1939656" y="11959"/>
                  </a:cubicBezTo>
                  <a:lnTo>
                    <a:pt x="2058287" y="0"/>
                  </a:lnTo>
                  <a:close/>
                </a:path>
              </a:pathLst>
            </a:custGeom>
            <a:noFill/>
            <a:ln w="76200">
              <a:solidFill>
                <a:schemeClr val="accent6"/>
              </a:solidFill>
            </a:ln>
            <a:effectLst>
              <a:outerShdw blurRad="368300" sx="102000" sy="102000" algn="ctr"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任意多边形: 形状 5"/>
            <p:cNvSpPr/>
            <p:nvPr/>
          </p:nvSpPr>
          <p:spPr>
            <a:xfrm rot="16200000">
              <a:off x="3715016" y="2519962"/>
              <a:ext cx="2472192" cy="2163924"/>
            </a:xfrm>
            <a:custGeom>
              <a:avLst/>
              <a:gdLst>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6753 w 8033654"/>
                <a:gd name="connsiteY5" fmla="*/ 467828 h 7031915"/>
                <a:gd name="connsiteX6" fmla="*/ 6540064 w 8033654"/>
                <a:gd name="connsiteY6" fmla="*/ 434562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363588 w 8033654"/>
                <a:gd name="connsiteY37" fmla="*/ 6946684 h 7031915"/>
                <a:gd name="connsiteX38" fmla="*/ 2418335 w 8033654"/>
                <a:gd name="connsiteY38" fmla="*/ 6906767 h 7031915"/>
                <a:gd name="connsiteX39" fmla="*/ 2418334 w 8033654"/>
                <a:gd name="connsiteY39" fmla="*/ 6906767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418334 w 8033654"/>
                <a:gd name="connsiteY42" fmla="*/ 6906767 h 7031915"/>
                <a:gd name="connsiteX43" fmla="*/ 2176957 w 8033654"/>
                <a:gd name="connsiteY43" fmla="*/ 7019956 h 7031915"/>
                <a:gd name="connsiteX44" fmla="*/ 2058326 w 8033654"/>
                <a:gd name="connsiteY44" fmla="*/ 7031915 h 7031915"/>
                <a:gd name="connsiteX45" fmla="*/ 2058286 w 8033654"/>
                <a:gd name="connsiteY45" fmla="*/ 7031915 h 7031915"/>
                <a:gd name="connsiteX46" fmla="*/ 1939655 w 8033654"/>
                <a:gd name="connsiteY46" fmla="*/ 7019956 h 7031915"/>
                <a:gd name="connsiteX47" fmla="*/ 1642007 w 8033654"/>
                <a:gd name="connsiteY47" fmla="*/ 6859480 h 7031915"/>
                <a:gd name="connsiteX48" fmla="*/ 1570173 w 8033654"/>
                <a:gd name="connsiteY48" fmla="*/ 6772417 h 7031915"/>
                <a:gd name="connsiteX49" fmla="*/ 1508795 w 8033654"/>
                <a:gd name="connsiteY49" fmla="*/ 6649661 h 7031915"/>
                <a:gd name="connsiteX50" fmla="*/ 1508794 w 8033654"/>
                <a:gd name="connsiteY50" fmla="*/ 6649657 h 7031915"/>
                <a:gd name="connsiteX51" fmla="*/ 115723 w 8033654"/>
                <a:gd name="connsiteY51" fmla="*/ 3863519 h 7031915"/>
                <a:gd name="connsiteX52" fmla="*/ 115722 w 8033654"/>
                <a:gd name="connsiteY52" fmla="*/ 3863518 h 7031915"/>
                <a:gd name="connsiteX53" fmla="*/ 29470 w 8033654"/>
                <a:gd name="connsiteY53" fmla="*/ 3691014 h 7031915"/>
                <a:gd name="connsiteX54" fmla="*/ 11962 w 8033654"/>
                <a:gd name="connsiteY54" fmla="*/ 3634608 h 7031915"/>
                <a:gd name="connsiteX55" fmla="*/ 0 w 8033654"/>
                <a:gd name="connsiteY55" fmla="*/ 3515957 h 7031915"/>
                <a:gd name="connsiteX56" fmla="*/ 11962 w 8033654"/>
                <a:gd name="connsiteY56" fmla="*/ 3397306 h 7031915"/>
                <a:gd name="connsiteX57" fmla="*/ 29470 w 8033654"/>
                <a:gd name="connsiteY57" fmla="*/ 3340901 h 7031915"/>
                <a:gd name="connsiteX58" fmla="*/ 115722 w 8033654"/>
                <a:gd name="connsiteY58" fmla="*/ 3168396 h 7031915"/>
                <a:gd name="connsiteX59" fmla="*/ 115723 w 8033654"/>
                <a:gd name="connsiteY59" fmla="*/ 3168396 h 7031915"/>
                <a:gd name="connsiteX60" fmla="*/ 1508796 w 8033654"/>
                <a:gd name="connsiteY60" fmla="*/ 382255 h 7031915"/>
                <a:gd name="connsiteX61" fmla="*/ 1570174 w 8033654"/>
                <a:gd name="connsiteY61" fmla="*/ 259499 h 7031915"/>
                <a:gd name="connsiteX62" fmla="*/ 1642008 w 8033654"/>
                <a:gd name="connsiteY62" fmla="*/ 172435 h 7031915"/>
                <a:gd name="connsiteX63" fmla="*/ 1939656 w 8033654"/>
                <a:gd name="connsiteY63" fmla="*/ 11959 h 7031915"/>
                <a:gd name="connsiteX64" fmla="*/ 2058287 w 8033654"/>
                <a:gd name="connsiteY64"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176957 w 8033654"/>
                <a:gd name="connsiteY42" fmla="*/ 7019956 h 7031915"/>
                <a:gd name="connsiteX43" fmla="*/ 2058326 w 8033654"/>
                <a:gd name="connsiteY43" fmla="*/ 7031915 h 7031915"/>
                <a:gd name="connsiteX44" fmla="*/ 2058286 w 8033654"/>
                <a:gd name="connsiteY44" fmla="*/ 7031915 h 7031915"/>
                <a:gd name="connsiteX45" fmla="*/ 1939655 w 8033654"/>
                <a:gd name="connsiteY45" fmla="*/ 7019956 h 7031915"/>
                <a:gd name="connsiteX46" fmla="*/ 1642007 w 8033654"/>
                <a:gd name="connsiteY46" fmla="*/ 6859480 h 7031915"/>
                <a:gd name="connsiteX47" fmla="*/ 1570173 w 8033654"/>
                <a:gd name="connsiteY47" fmla="*/ 6772417 h 7031915"/>
                <a:gd name="connsiteX48" fmla="*/ 1508795 w 8033654"/>
                <a:gd name="connsiteY48" fmla="*/ 6649661 h 7031915"/>
                <a:gd name="connsiteX49" fmla="*/ 1508794 w 8033654"/>
                <a:gd name="connsiteY49" fmla="*/ 6649657 h 7031915"/>
                <a:gd name="connsiteX50" fmla="*/ 115723 w 8033654"/>
                <a:gd name="connsiteY50" fmla="*/ 3863519 h 7031915"/>
                <a:gd name="connsiteX51" fmla="*/ 115722 w 8033654"/>
                <a:gd name="connsiteY51" fmla="*/ 3863518 h 7031915"/>
                <a:gd name="connsiteX52" fmla="*/ 29470 w 8033654"/>
                <a:gd name="connsiteY52" fmla="*/ 3691014 h 7031915"/>
                <a:gd name="connsiteX53" fmla="*/ 11962 w 8033654"/>
                <a:gd name="connsiteY53" fmla="*/ 3634608 h 7031915"/>
                <a:gd name="connsiteX54" fmla="*/ 0 w 8033654"/>
                <a:gd name="connsiteY54" fmla="*/ 3515957 h 7031915"/>
                <a:gd name="connsiteX55" fmla="*/ 11962 w 8033654"/>
                <a:gd name="connsiteY55" fmla="*/ 3397306 h 7031915"/>
                <a:gd name="connsiteX56" fmla="*/ 29470 w 8033654"/>
                <a:gd name="connsiteY56" fmla="*/ 3340901 h 7031915"/>
                <a:gd name="connsiteX57" fmla="*/ 115722 w 8033654"/>
                <a:gd name="connsiteY57" fmla="*/ 3168396 h 7031915"/>
                <a:gd name="connsiteX58" fmla="*/ 115723 w 8033654"/>
                <a:gd name="connsiteY58" fmla="*/ 3168396 h 7031915"/>
                <a:gd name="connsiteX59" fmla="*/ 1508796 w 8033654"/>
                <a:gd name="connsiteY59" fmla="*/ 382255 h 7031915"/>
                <a:gd name="connsiteX60" fmla="*/ 1570174 w 8033654"/>
                <a:gd name="connsiteY60" fmla="*/ 259499 h 7031915"/>
                <a:gd name="connsiteX61" fmla="*/ 1642008 w 8033654"/>
                <a:gd name="connsiteY61" fmla="*/ 172435 h 7031915"/>
                <a:gd name="connsiteX62" fmla="*/ 1939656 w 8033654"/>
                <a:gd name="connsiteY62" fmla="*/ 11959 h 7031915"/>
                <a:gd name="connsiteX63" fmla="*/ 2058287 w 8033654"/>
                <a:gd name="connsiteY63"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62" fmla="*/ 2058287 w 8033654"/>
                <a:gd name="connsiteY62"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176957 w 8033654"/>
                <a:gd name="connsiteY40" fmla="*/ 7019956 h 7031915"/>
                <a:gd name="connsiteX41" fmla="*/ 2058326 w 8033654"/>
                <a:gd name="connsiteY41" fmla="*/ 7031915 h 7031915"/>
                <a:gd name="connsiteX42" fmla="*/ 2058286 w 8033654"/>
                <a:gd name="connsiteY42" fmla="*/ 7031915 h 7031915"/>
                <a:gd name="connsiteX43" fmla="*/ 1939655 w 8033654"/>
                <a:gd name="connsiteY43" fmla="*/ 7019956 h 7031915"/>
                <a:gd name="connsiteX44" fmla="*/ 1642007 w 8033654"/>
                <a:gd name="connsiteY44" fmla="*/ 6859480 h 7031915"/>
                <a:gd name="connsiteX45" fmla="*/ 1570173 w 8033654"/>
                <a:gd name="connsiteY45" fmla="*/ 6772417 h 7031915"/>
                <a:gd name="connsiteX46" fmla="*/ 1508795 w 8033654"/>
                <a:gd name="connsiteY46" fmla="*/ 6649661 h 7031915"/>
                <a:gd name="connsiteX47" fmla="*/ 1508794 w 8033654"/>
                <a:gd name="connsiteY47" fmla="*/ 6649657 h 7031915"/>
                <a:gd name="connsiteX48" fmla="*/ 115723 w 8033654"/>
                <a:gd name="connsiteY48" fmla="*/ 3863519 h 7031915"/>
                <a:gd name="connsiteX49" fmla="*/ 115722 w 8033654"/>
                <a:gd name="connsiteY49" fmla="*/ 3863518 h 7031915"/>
                <a:gd name="connsiteX50" fmla="*/ 29470 w 8033654"/>
                <a:gd name="connsiteY50" fmla="*/ 3691014 h 7031915"/>
                <a:gd name="connsiteX51" fmla="*/ 11962 w 8033654"/>
                <a:gd name="connsiteY51" fmla="*/ 3634608 h 7031915"/>
                <a:gd name="connsiteX52" fmla="*/ 0 w 8033654"/>
                <a:gd name="connsiteY52" fmla="*/ 3515957 h 7031915"/>
                <a:gd name="connsiteX53" fmla="*/ 11962 w 8033654"/>
                <a:gd name="connsiteY53" fmla="*/ 3397306 h 7031915"/>
                <a:gd name="connsiteX54" fmla="*/ 29470 w 8033654"/>
                <a:gd name="connsiteY54" fmla="*/ 3340901 h 7031915"/>
                <a:gd name="connsiteX55" fmla="*/ 115722 w 8033654"/>
                <a:gd name="connsiteY55" fmla="*/ 3168396 h 7031915"/>
                <a:gd name="connsiteX56" fmla="*/ 115723 w 8033654"/>
                <a:gd name="connsiteY56" fmla="*/ 3168396 h 7031915"/>
                <a:gd name="connsiteX57" fmla="*/ 1508796 w 8033654"/>
                <a:gd name="connsiteY57" fmla="*/ 382255 h 7031915"/>
                <a:gd name="connsiteX58" fmla="*/ 1570174 w 8033654"/>
                <a:gd name="connsiteY58" fmla="*/ 259499 h 7031915"/>
                <a:gd name="connsiteX59" fmla="*/ 1642008 w 8033654"/>
                <a:gd name="connsiteY59" fmla="*/ 172435 h 7031915"/>
                <a:gd name="connsiteX60" fmla="*/ 1939656 w 8033654"/>
                <a:gd name="connsiteY60" fmla="*/ 11959 h 7031915"/>
                <a:gd name="connsiteX61" fmla="*/ 2058287 w 8033654"/>
                <a:gd name="connsiteY61"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0064 w 8033654"/>
                <a:gd name="connsiteY6" fmla="*/ 434562 h 7031915"/>
                <a:gd name="connsiteX7" fmla="*/ 6529086 w 8033654"/>
                <a:gd name="connsiteY7" fmla="*/ 402424 h 7031915"/>
                <a:gd name="connsiteX8" fmla="*/ 6482461 w 8033654"/>
                <a:gd name="connsiteY8" fmla="*/ 295697 h 7031915"/>
                <a:gd name="connsiteX9" fmla="*/ 6520430 w 8033654"/>
                <a:gd name="connsiteY9" fmla="*/ 377086 h 7031915"/>
                <a:gd name="connsiteX10" fmla="*/ 6515577 w 8033654"/>
                <a:gd name="connsiteY10" fmla="*/ 362878 h 7031915"/>
                <a:gd name="connsiteX11" fmla="*/ 6482461 w 8033654"/>
                <a:gd name="connsiteY11" fmla="*/ 295697 h 7031915"/>
                <a:gd name="connsiteX12" fmla="*/ 2058287 w 8033654"/>
                <a:gd name="connsiteY12" fmla="*/ 0 h 7031915"/>
                <a:gd name="connsiteX13" fmla="*/ 2058326 w 8033654"/>
                <a:gd name="connsiteY13" fmla="*/ 0 h 7031915"/>
                <a:gd name="connsiteX14" fmla="*/ 5971699 w 8033654"/>
                <a:gd name="connsiteY14" fmla="*/ 0 h 7031915"/>
                <a:gd name="connsiteX15" fmla="*/ 5971700 w 8033654"/>
                <a:gd name="connsiteY15" fmla="*/ 0 h 7031915"/>
                <a:gd name="connsiteX16" fmla="*/ 5971740 w 8033654"/>
                <a:gd name="connsiteY16" fmla="*/ 0 h 7031915"/>
                <a:gd name="connsiteX17" fmla="*/ 6090371 w 8033654"/>
                <a:gd name="connsiteY17" fmla="*/ 11959 h 7031915"/>
                <a:gd name="connsiteX18" fmla="*/ 6357004 w 8033654"/>
                <a:gd name="connsiteY18" fmla="*/ 143562 h 7031915"/>
                <a:gd name="connsiteX19" fmla="*/ 6421756 w 8033654"/>
                <a:gd name="connsiteY19" fmla="*/ 209878 h 7031915"/>
                <a:gd name="connsiteX20" fmla="*/ 6426018 w 8033654"/>
                <a:gd name="connsiteY20" fmla="*/ 214243 h 7031915"/>
                <a:gd name="connsiteX21" fmla="*/ 6463356 w 8033654"/>
                <a:gd name="connsiteY21" fmla="*/ 268125 h 7031915"/>
                <a:gd name="connsiteX22" fmla="*/ 6480094 w 8033654"/>
                <a:gd name="connsiteY22" fmla="*/ 292278 h 7031915"/>
                <a:gd name="connsiteX23" fmla="*/ 6490605 w 8033654"/>
                <a:gd name="connsiteY23" fmla="*/ 298322 h 7031915"/>
                <a:gd name="connsiteX24" fmla="*/ 7949332 w 8033654"/>
                <a:gd name="connsiteY24" fmla="*/ 3216682 h 7031915"/>
                <a:gd name="connsiteX25" fmla="*/ 7992299 w 8033654"/>
                <a:gd name="connsiteY25" fmla="*/ 3302616 h 7031915"/>
                <a:gd name="connsiteX26" fmla="*/ 8021693 w 8033654"/>
                <a:gd name="connsiteY26" fmla="*/ 3397306 h 7031915"/>
                <a:gd name="connsiteX27" fmla="*/ 8033654 w 8033654"/>
                <a:gd name="connsiteY27" fmla="*/ 3515957 h 7031915"/>
                <a:gd name="connsiteX28" fmla="*/ 8021693 w 8033654"/>
                <a:gd name="connsiteY28" fmla="*/ 3634608 h 7031915"/>
                <a:gd name="connsiteX29" fmla="*/ 7992299 w 8033654"/>
                <a:gd name="connsiteY29" fmla="*/ 3729298 h 7031915"/>
                <a:gd name="connsiteX30" fmla="*/ 7949332 w 8033654"/>
                <a:gd name="connsiteY30" fmla="*/ 3815232 h 7031915"/>
                <a:gd name="connsiteX31" fmla="*/ 6535055 w 8033654"/>
                <a:gd name="connsiteY31" fmla="*/ 6638796 h 7031915"/>
                <a:gd name="connsiteX32" fmla="*/ 6524461 w 8033654"/>
                <a:gd name="connsiteY32" fmla="*/ 6646190 h 7031915"/>
                <a:gd name="connsiteX33" fmla="*/ 6482456 w 8033654"/>
                <a:gd name="connsiteY33" fmla="*/ 6736229 h 7031915"/>
                <a:gd name="connsiteX34" fmla="*/ 6090371 w 8033654"/>
                <a:gd name="connsiteY34" fmla="*/ 7019956 h 7031915"/>
                <a:gd name="connsiteX35" fmla="*/ 5971740 w 8033654"/>
                <a:gd name="connsiteY35" fmla="*/ 7031915 h 7031915"/>
                <a:gd name="connsiteX36" fmla="*/ 5971700 w 8033654"/>
                <a:gd name="connsiteY36" fmla="*/ 7031915 h 7031915"/>
                <a:gd name="connsiteX37" fmla="*/ 2058326 w 8033654"/>
                <a:gd name="connsiteY37" fmla="*/ 7031915 h 7031915"/>
                <a:gd name="connsiteX38" fmla="*/ 2176958 w 8033654"/>
                <a:gd name="connsiteY38" fmla="*/ 7019956 h 7031915"/>
                <a:gd name="connsiteX39" fmla="*/ 2176957 w 8033654"/>
                <a:gd name="connsiteY39" fmla="*/ 7019956 h 7031915"/>
                <a:gd name="connsiteX40" fmla="*/ 2058326 w 8033654"/>
                <a:gd name="connsiteY40" fmla="*/ 7031915 h 7031915"/>
                <a:gd name="connsiteX41" fmla="*/ 2058286 w 8033654"/>
                <a:gd name="connsiteY41" fmla="*/ 7031915 h 7031915"/>
                <a:gd name="connsiteX42" fmla="*/ 1939655 w 8033654"/>
                <a:gd name="connsiteY42" fmla="*/ 7019956 h 7031915"/>
                <a:gd name="connsiteX43" fmla="*/ 1642007 w 8033654"/>
                <a:gd name="connsiteY43" fmla="*/ 6859480 h 7031915"/>
                <a:gd name="connsiteX44" fmla="*/ 1570173 w 8033654"/>
                <a:gd name="connsiteY44" fmla="*/ 6772417 h 7031915"/>
                <a:gd name="connsiteX45" fmla="*/ 1508795 w 8033654"/>
                <a:gd name="connsiteY45" fmla="*/ 6649661 h 7031915"/>
                <a:gd name="connsiteX46" fmla="*/ 1508794 w 8033654"/>
                <a:gd name="connsiteY46" fmla="*/ 6649657 h 7031915"/>
                <a:gd name="connsiteX47" fmla="*/ 115723 w 8033654"/>
                <a:gd name="connsiteY47" fmla="*/ 3863519 h 7031915"/>
                <a:gd name="connsiteX48" fmla="*/ 115722 w 8033654"/>
                <a:gd name="connsiteY48" fmla="*/ 3863518 h 7031915"/>
                <a:gd name="connsiteX49" fmla="*/ 29470 w 8033654"/>
                <a:gd name="connsiteY49" fmla="*/ 3691014 h 7031915"/>
                <a:gd name="connsiteX50" fmla="*/ 11962 w 8033654"/>
                <a:gd name="connsiteY50" fmla="*/ 3634608 h 7031915"/>
                <a:gd name="connsiteX51" fmla="*/ 0 w 8033654"/>
                <a:gd name="connsiteY51" fmla="*/ 3515957 h 7031915"/>
                <a:gd name="connsiteX52" fmla="*/ 11962 w 8033654"/>
                <a:gd name="connsiteY52" fmla="*/ 3397306 h 7031915"/>
                <a:gd name="connsiteX53" fmla="*/ 29470 w 8033654"/>
                <a:gd name="connsiteY53" fmla="*/ 3340901 h 7031915"/>
                <a:gd name="connsiteX54" fmla="*/ 115722 w 8033654"/>
                <a:gd name="connsiteY54" fmla="*/ 3168396 h 7031915"/>
                <a:gd name="connsiteX55" fmla="*/ 115723 w 8033654"/>
                <a:gd name="connsiteY55" fmla="*/ 3168396 h 7031915"/>
                <a:gd name="connsiteX56" fmla="*/ 1508796 w 8033654"/>
                <a:gd name="connsiteY56" fmla="*/ 382255 h 7031915"/>
                <a:gd name="connsiteX57" fmla="*/ 1570174 w 8033654"/>
                <a:gd name="connsiteY57" fmla="*/ 259499 h 7031915"/>
                <a:gd name="connsiteX58" fmla="*/ 1642008 w 8033654"/>
                <a:gd name="connsiteY58" fmla="*/ 172435 h 7031915"/>
                <a:gd name="connsiteX59" fmla="*/ 1939656 w 8033654"/>
                <a:gd name="connsiteY59" fmla="*/ 11959 h 7031915"/>
                <a:gd name="connsiteX60" fmla="*/ 2058287 w 8033654"/>
                <a:gd name="connsiteY60" fmla="*/ 0 h 7031915"/>
                <a:gd name="connsiteX0" fmla="*/ 6555247 w 8033654"/>
                <a:gd name="connsiteY0" fmla="*/ 510071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0064 w 8033654"/>
                <a:gd name="connsiteY5" fmla="*/ 434562 h 7031915"/>
                <a:gd name="connsiteX6" fmla="*/ 6529086 w 8033654"/>
                <a:gd name="connsiteY6" fmla="*/ 402424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6482461 w 8033654"/>
                <a:gd name="connsiteY10" fmla="*/ 295697 h 7031915"/>
                <a:gd name="connsiteX11" fmla="*/ 2058287 w 8033654"/>
                <a:gd name="connsiteY11" fmla="*/ 0 h 7031915"/>
                <a:gd name="connsiteX12" fmla="*/ 2058326 w 8033654"/>
                <a:gd name="connsiteY12" fmla="*/ 0 h 7031915"/>
                <a:gd name="connsiteX13" fmla="*/ 5971699 w 8033654"/>
                <a:gd name="connsiteY13" fmla="*/ 0 h 7031915"/>
                <a:gd name="connsiteX14" fmla="*/ 5971700 w 8033654"/>
                <a:gd name="connsiteY14" fmla="*/ 0 h 7031915"/>
                <a:gd name="connsiteX15" fmla="*/ 5971740 w 8033654"/>
                <a:gd name="connsiteY15" fmla="*/ 0 h 7031915"/>
                <a:gd name="connsiteX16" fmla="*/ 6090371 w 8033654"/>
                <a:gd name="connsiteY16" fmla="*/ 11959 h 7031915"/>
                <a:gd name="connsiteX17" fmla="*/ 6357004 w 8033654"/>
                <a:gd name="connsiteY17" fmla="*/ 143562 h 7031915"/>
                <a:gd name="connsiteX18" fmla="*/ 6421756 w 8033654"/>
                <a:gd name="connsiteY18" fmla="*/ 209878 h 7031915"/>
                <a:gd name="connsiteX19" fmla="*/ 6426018 w 8033654"/>
                <a:gd name="connsiteY19" fmla="*/ 214243 h 7031915"/>
                <a:gd name="connsiteX20" fmla="*/ 6463356 w 8033654"/>
                <a:gd name="connsiteY20" fmla="*/ 268125 h 7031915"/>
                <a:gd name="connsiteX21" fmla="*/ 6480094 w 8033654"/>
                <a:gd name="connsiteY21" fmla="*/ 292278 h 7031915"/>
                <a:gd name="connsiteX22" fmla="*/ 6490605 w 8033654"/>
                <a:gd name="connsiteY22" fmla="*/ 298322 h 7031915"/>
                <a:gd name="connsiteX23" fmla="*/ 7949332 w 8033654"/>
                <a:gd name="connsiteY23" fmla="*/ 3216682 h 7031915"/>
                <a:gd name="connsiteX24" fmla="*/ 7992299 w 8033654"/>
                <a:gd name="connsiteY24" fmla="*/ 3302616 h 7031915"/>
                <a:gd name="connsiteX25" fmla="*/ 8021693 w 8033654"/>
                <a:gd name="connsiteY25" fmla="*/ 3397306 h 7031915"/>
                <a:gd name="connsiteX26" fmla="*/ 8033654 w 8033654"/>
                <a:gd name="connsiteY26" fmla="*/ 3515957 h 7031915"/>
                <a:gd name="connsiteX27" fmla="*/ 8021693 w 8033654"/>
                <a:gd name="connsiteY27" fmla="*/ 3634608 h 7031915"/>
                <a:gd name="connsiteX28" fmla="*/ 7992299 w 8033654"/>
                <a:gd name="connsiteY28" fmla="*/ 3729298 h 7031915"/>
                <a:gd name="connsiteX29" fmla="*/ 7949332 w 8033654"/>
                <a:gd name="connsiteY29" fmla="*/ 3815232 h 7031915"/>
                <a:gd name="connsiteX30" fmla="*/ 6535055 w 8033654"/>
                <a:gd name="connsiteY30" fmla="*/ 6638796 h 7031915"/>
                <a:gd name="connsiteX31" fmla="*/ 6524461 w 8033654"/>
                <a:gd name="connsiteY31" fmla="*/ 6646190 h 7031915"/>
                <a:gd name="connsiteX32" fmla="*/ 6482456 w 8033654"/>
                <a:gd name="connsiteY32" fmla="*/ 6736229 h 7031915"/>
                <a:gd name="connsiteX33" fmla="*/ 6090371 w 8033654"/>
                <a:gd name="connsiteY33" fmla="*/ 7019956 h 7031915"/>
                <a:gd name="connsiteX34" fmla="*/ 5971740 w 8033654"/>
                <a:gd name="connsiteY34" fmla="*/ 7031915 h 7031915"/>
                <a:gd name="connsiteX35" fmla="*/ 5971700 w 8033654"/>
                <a:gd name="connsiteY35" fmla="*/ 7031915 h 7031915"/>
                <a:gd name="connsiteX36" fmla="*/ 2058326 w 8033654"/>
                <a:gd name="connsiteY36" fmla="*/ 7031915 h 7031915"/>
                <a:gd name="connsiteX37" fmla="*/ 2176958 w 8033654"/>
                <a:gd name="connsiteY37" fmla="*/ 7019956 h 7031915"/>
                <a:gd name="connsiteX38" fmla="*/ 2176957 w 8033654"/>
                <a:gd name="connsiteY38" fmla="*/ 7019956 h 7031915"/>
                <a:gd name="connsiteX39" fmla="*/ 2058326 w 8033654"/>
                <a:gd name="connsiteY39" fmla="*/ 7031915 h 7031915"/>
                <a:gd name="connsiteX40" fmla="*/ 2058286 w 8033654"/>
                <a:gd name="connsiteY40" fmla="*/ 7031915 h 7031915"/>
                <a:gd name="connsiteX41" fmla="*/ 1939655 w 8033654"/>
                <a:gd name="connsiteY41" fmla="*/ 7019956 h 7031915"/>
                <a:gd name="connsiteX42" fmla="*/ 1642007 w 8033654"/>
                <a:gd name="connsiteY42" fmla="*/ 6859480 h 7031915"/>
                <a:gd name="connsiteX43" fmla="*/ 1570173 w 8033654"/>
                <a:gd name="connsiteY43" fmla="*/ 6772417 h 7031915"/>
                <a:gd name="connsiteX44" fmla="*/ 1508795 w 8033654"/>
                <a:gd name="connsiteY44" fmla="*/ 6649661 h 7031915"/>
                <a:gd name="connsiteX45" fmla="*/ 1508794 w 8033654"/>
                <a:gd name="connsiteY45" fmla="*/ 6649657 h 7031915"/>
                <a:gd name="connsiteX46" fmla="*/ 115723 w 8033654"/>
                <a:gd name="connsiteY46" fmla="*/ 3863519 h 7031915"/>
                <a:gd name="connsiteX47" fmla="*/ 115722 w 8033654"/>
                <a:gd name="connsiteY47" fmla="*/ 3863518 h 7031915"/>
                <a:gd name="connsiteX48" fmla="*/ 29470 w 8033654"/>
                <a:gd name="connsiteY48" fmla="*/ 3691014 h 7031915"/>
                <a:gd name="connsiteX49" fmla="*/ 11962 w 8033654"/>
                <a:gd name="connsiteY49" fmla="*/ 3634608 h 7031915"/>
                <a:gd name="connsiteX50" fmla="*/ 0 w 8033654"/>
                <a:gd name="connsiteY50" fmla="*/ 3515957 h 7031915"/>
                <a:gd name="connsiteX51" fmla="*/ 11962 w 8033654"/>
                <a:gd name="connsiteY51" fmla="*/ 3397306 h 7031915"/>
                <a:gd name="connsiteX52" fmla="*/ 29470 w 8033654"/>
                <a:gd name="connsiteY52" fmla="*/ 3340901 h 7031915"/>
                <a:gd name="connsiteX53" fmla="*/ 115722 w 8033654"/>
                <a:gd name="connsiteY53" fmla="*/ 3168396 h 7031915"/>
                <a:gd name="connsiteX54" fmla="*/ 115723 w 8033654"/>
                <a:gd name="connsiteY54" fmla="*/ 3168396 h 7031915"/>
                <a:gd name="connsiteX55" fmla="*/ 1508796 w 8033654"/>
                <a:gd name="connsiteY55" fmla="*/ 382255 h 7031915"/>
                <a:gd name="connsiteX56" fmla="*/ 1570174 w 8033654"/>
                <a:gd name="connsiteY56" fmla="*/ 259499 h 7031915"/>
                <a:gd name="connsiteX57" fmla="*/ 1642008 w 8033654"/>
                <a:gd name="connsiteY57" fmla="*/ 172435 h 7031915"/>
                <a:gd name="connsiteX58" fmla="*/ 1939656 w 8033654"/>
                <a:gd name="connsiteY58" fmla="*/ 11959 h 7031915"/>
                <a:gd name="connsiteX59" fmla="*/ 2058287 w 8033654"/>
                <a:gd name="connsiteY59" fmla="*/ 0 h 7031915"/>
                <a:gd name="connsiteX0" fmla="*/ 6556798 w 8033654"/>
                <a:gd name="connsiteY0" fmla="*/ 533489 h 7031915"/>
                <a:gd name="connsiteX1" fmla="*/ 6555365 w 8033654"/>
                <a:gd name="connsiteY1" fmla="*/ 531027 h 7031915"/>
                <a:gd name="connsiteX2" fmla="*/ 6556798 w 8033654"/>
                <a:gd name="connsiteY2" fmla="*/ 533489 h 7031915"/>
                <a:gd name="connsiteX3" fmla="*/ 6529086 w 8033654"/>
                <a:gd name="connsiteY3" fmla="*/ 402424 h 7031915"/>
                <a:gd name="connsiteX4" fmla="*/ 6540064 w 8033654"/>
                <a:gd name="connsiteY4" fmla="*/ 434562 h 7031915"/>
                <a:gd name="connsiteX5" fmla="*/ 6529086 w 8033654"/>
                <a:gd name="connsiteY5" fmla="*/ 402424 h 7031915"/>
                <a:gd name="connsiteX6" fmla="*/ 6482461 w 8033654"/>
                <a:gd name="connsiteY6" fmla="*/ 295697 h 7031915"/>
                <a:gd name="connsiteX7" fmla="*/ 6520430 w 8033654"/>
                <a:gd name="connsiteY7" fmla="*/ 377086 h 7031915"/>
                <a:gd name="connsiteX8" fmla="*/ 6515577 w 8033654"/>
                <a:gd name="connsiteY8" fmla="*/ 362878 h 7031915"/>
                <a:gd name="connsiteX9" fmla="*/ 6482461 w 8033654"/>
                <a:gd name="connsiteY9" fmla="*/ 295697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176957 w 8033654"/>
                <a:gd name="connsiteY37" fmla="*/ 7019956 h 7031915"/>
                <a:gd name="connsiteX38" fmla="*/ 2058326 w 8033654"/>
                <a:gd name="connsiteY38" fmla="*/ 7031915 h 7031915"/>
                <a:gd name="connsiteX39" fmla="*/ 2058286 w 8033654"/>
                <a:gd name="connsiteY39" fmla="*/ 7031915 h 7031915"/>
                <a:gd name="connsiteX40" fmla="*/ 1939655 w 8033654"/>
                <a:gd name="connsiteY40" fmla="*/ 7019956 h 7031915"/>
                <a:gd name="connsiteX41" fmla="*/ 1642007 w 8033654"/>
                <a:gd name="connsiteY41" fmla="*/ 6859480 h 7031915"/>
                <a:gd name="connsiteX42" fmla="*/ 1570173 w 8033654"/>
                <a:gd name="connsiteY42" fmla="*/ 6772417 h 7031915"/>
                <a:gd name="connsiteX43" fmla="*/ 1508795 w 8033654"/>
                <a:gd name="connsiteY43" fmla="*/ 6649661 h 7031915"/>
                <a:gd name="connsiteX44" fmla="*/ 1508794 w 8033654"/>
                <a:gd name="connsiteY44" fmla="*/ 6649657 h 7031915"/>
                <a:gd name="connsiteX45" fmla="*/ 115723 w 8033654"/>
                <a:gd name="connsiteY45" fmla="*/ 3863519 h 7031915"/>
                <a:gd name="connsiteX46" fmla="*/ 115722 w 8033654"/>
                <a:gd name="connsiteY46" fmla="*/ 3863518 h 7031915"/>
                <a:gd name="connsiteX47" fmla="*/ 29470 w 8033654"/>
                <a:gd name="connsiteY47" fmla="*/ 3691014 h 7031915"/>
                <a:gd name="connsiteX48" fmla="*/ 11962 w 8033654"/>
                <a:gd name="connsiteY48" fmla="*/ 3634608 h 7031915"/>
                <a:gd name="connsiteX49" fmla="*/ 0 w 8033654"/>
                <a:gd name="connsiteY49" fmla="*/ 3515957 h 7031915"/>
                <a:gd name="connsiteX50" fmla="*/ 11962 w 8033654"/>
                <a:gd name="connsiteY50" fmla="*/ 3397306 h 7031915"/>
                <a:gd name="connsiteX51" fmla="*/ 29470 w 8033654"/>
                <a:gd name="connsiteY51" fmla="*/ 3340901 h 7031915"/>
                <a:gd name="connsiteX52" fmla="*/ 115722 w 8033654"/>
                <a:gd name="connsiteY52" fmla="*/ 3168396 h 7031915"/>
                <a:gd name="connsiteX53" fmla="*/ 115723 w 8033654"/>
                <a:gd name="connsiteY53" fmla="*/ 3168396 h 7031915"/>
                <a:gd name="connsiteX54" fmla="*/ 1508796 w 8033654"/>
                <a:gd name="connsiteY54" fmla="*/ 382255 h 7031915"/>
                <a:gd name="connsiteX55" fmla="*/ 1570174 w 8033654"/>
                <a:gd name="connsiteY55" fmla="*/ 259499 h 7031915"/>
                <a:gd name="connsiteX56" fmla="*/ 1642008 w 8033654"/>
                <a:gd name="connsiteY56" fmla="*/ 172435 h 7031915"/>
                <a:gd name="connsiteX57" fmla="*/ 1939656 w 8033654"/>
                <a:gd name="connsiteY57" fmla="*/ 11959 h 7031915"/>
                <a:gd name="connsiteX58" fmla="*/ 2058287 w 8033654"/>
                <a:gd name="connsiteY58"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6490605 w 8033654"/>
                <a:gd name="connsiteY18" fmla="*/ 298322 h 7031915"/>
                <a:gd name="connsiteX19" fmla="*/ 7949332 w 8033654"/>
                <a:gd name="connsiteY19" fmla="*/ 3216682 h 7031915"/>
                <a:gd name="connsiteX20" fmla="*/ 7992299 w 8033654"/>
                <a:gd name="connsiteY20" fmla="*/ 3302616 h 7031915"/>
                <a:gd name="connsiteX21" fmla="*/ 8021693 w 8033654"/>
                <a:gd name="connsiteY21" fmla="*/ 3397306 h 7031915"/>
                <a:gd name="connsiteX22" fmla="*/ 8033654 w 8033654"/>
                <a:gd name="connsiteY22" fmla="*/ 3515957 h 7031915"/>
                <a:gd name="connsiteX23" fmla="*/ 8021693 w 8033654"/>
                <a:gd name="connsiteY23" fmla="*/ 3634608 h 7031915"/>
                <a:gd name="connsiteX24" fmla="*/ 7992299 w 8033654"/>
                <a:gd name="connsiteY24" fmla="*/ 3729298 h 7031915"/>
                <a:gd name="connsiteX25" fmla="*/ 7949332 w 8033654"/>
                <a:gd name="connsiteY25" fmla="*/ 3815232 h 7031915"/>
                <a:gd name="connsiteX26" fmla="*/ 6535055 w 8033654"/>
                <a:gd name="connsiteY26" fmla="*/ 6638796 h 7031915"/>
                <a:gd name="connsiteX27" fmla="*/ 6524461 w 8033654"/>
                <a:gd name="connsiteY27" fmla="*/ 6646190 h 7031915"/>
                <a:gd name="connsiteX28" fmla="*/ 6482456 w 8033654"/>
                <a:gd name="connsiteY28" fmla="*/ 6736229 h 7031915"/>
                <a:gd name="connsiteX29" fmla="*/ 6090371 w 8033654"/>
                <a:gd name="connsiteY29" fmla="*/ 7019956 h 7031915"/>
                <a:gd name="connsiteX30" fmla="*/ 5971740 w 8033654"/>
                <a:gd name="connsiteY30" fmla="*/ 7031915 h 7031915"/>
                <a:gd name="connsiteX31" fmla="*/ 5971700 w 8033654"/>
                <a:gd name="connsiteY31" fmla="*/ 7031915 h 7031915"/>
                <a:gd name="connsiteX32" fmla="*/ 2058326 w 8033654"/>
                <a:gd name="connsiteY32" fmla="*/ 7031915 h 7031915"/>
                <a:gd name="connsiteX33" fmla="*/ 2176958 w 8033654"/>
                <a:gd name="connsiteY33" fmla="*/ 7019956 h 7031915"/>
                <a:gd name="connsiteX34" fmla="*/ 2176957 w 8033654"/>
                <a:gd name="connsiteY34" fmla="*/ 7019956 h 7031915"/>
                <a:gd name="connsiteX35" fmla="*/ 2058326 w 8033654"/>
                <a:gd name="connsiteY35" fmla="*/ 7031915 h 7031915"/>
                <a:gd name="connsiteX36" fmla="*/ 2058286 w 8033654"/>
                <a:gd name="connsiteY36" fmla="*/ 7031915 h 7031915"/>
                <a:gd name="connsiteX37" fmla="*/ 1939655 w 8033654"/>
                <a:gd name="connsiteY37" fmla="*/ 7019956 h 7031915"/>
                <a:gd name="connsiteX38" fmla="*/ 1642007 w 8033654"/>
                <a:gd name="connsiteY38" fmla="*/ 6859480 h 7031915"/>
                <a:gd name="connsiteX39" fmla="*/ 1570173 w 8033654"/>
                <a:gd name="connsiteY39" fmla="*/ 6772417 h 7031915"/>
                <a:gd name="connsiteX40" fmla="*/ 1508795 w 8033654"/>
                <a:gd name="connsiteY40" fmla="*/ 6649661 h 7031915"/>
                <a:gd name="connsiteX41" fmla="*/ 1508794 w 8033654"/>
                <a:gd name="connsiteY41" fmla="*/ 6649657 h 7031915"/>
                <a:gd name="connsiteX42" fmla="*/ 115723 w 8033654"/>
                <a:gd name="connsiteY42" fmla="*/ 3863519 h 7031915"/>
                <a:gd name="connsiteX43" fmla="*/ 115722 w 8033654"/>
                <a:gd name="connsiteY43" fmla="*/ 3863518 h 7031915"/>
                <a:gd name="connsiteX44" fmla="*/ 29470 w 8033654"/>
                <a:gd name="connsiteY44" fmla="*/ 3691014 h 7031915"/>
                <a:gd name="connsiteX45" fmla="*/ 11962 w 8033654"/>
                <a:gd name="connsiteY45" fmla="*/ 3634608 h 7031915"/>
                <a:gd name="connsiteX46" fmla="*/ 0 w 8033654"/>
                <a:gd name="connsiteY46" fmla="*/ 3515957 h 7031915"/>
                <a:gd name="connsiteX47" fmla="*/ 11962 w 8033654"/>
                <a:gd name="connsiteY47" fmla="*/ 3397306 h 7031915"/>
                <a:gd name="connsiteX48" fmla="*/ 29470 w 8033654"/>
                <a:gd name="connsiteY48" fmla="*/ 3340901 h 7031915"/>
                <a:gd name="connsiteX49" fmla="*/ 115722 w 8033654"/>
                <a:gd name="connsiteY49" fmla="*/ 3168396 h 7031915"/>
                <a:gd name="connsiteX50" fmla="*/ 115723 w 8033654"/>
                <a:gd name="connsiteY50" fmla="*/ 3168396 h 7031915"/>
                <a:gd name="connsiteX51" fmla="*/ 1508796 w 8033654"/>
                <a:gd name="connsiteY51" fmla="*/ 382255 h 7031915"/>
                <a:gd name="connsiteX52" fmla="*/ 1570174 w 8033654"/>
                <a:gd name="connsiteY52" fmla="*/ 259499 h 7031915"/>
                <a:gd name="connsiteX53" fmla="*/ 1642008 w 8033654"/>
                <a:gd name="connsiteY53" fmla="*/ 172435 h 7031915"/>
                <a:gd name="connsiteX54" fmla="*/ 1939656 w 8033654"/>
                <a:gd name="connsiteY54" fmla="*/ 11959 h 7031915"/>
                <a:gd name="connsiteX55" fmla="*/ 2058287 w 8033654"/>
                <a:gd name="connsiteY55"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7949332 w 8033654"/>
                <a:gd name="connsiteY18" fmla="*/ 3216682 h 7031915"/>
                <a:gd name="connsiteX19" fmla="*/ 7992299 w 8033654"/>
                <a:gd name="connsiteY19" fmla="*/ 3302616 h 7031915"/>
                <a:gd name="connsiteX20" fmla="*/ 8021693 w 8033654"/>
                <a:gd name="connsiteY20" fmla="*/ 3397306 h 7031915"/>
                <a:gd name="connsiteX21" fmla="*/ 8033654 w 8033654"/>
                <a:gd name="connsiteY21" fmla="*/ 3515957 h 7031915"/>
                <a:gd name="connsiteX22" fmla="*/ 8021693 w 8033654"/>
                <a:gd name="connsiteY22" fmla="*/ 3634608 h 7031915"/>
                <a:gd name="connsiteX23" fmla="*/ 7992299 w 8033654"/>
                <a:gd name="connsiteY23" fmla="*/ 3729298 h 7031915"/>
                <a:gd name="connsiteX24" fmla="*/ 7949332 w 8033654"/>
                <a:gd name="connsiteY24" fmla="*/ 3815232 h 7031915"/>
                <a:gd name="connsiteX25" fmla="*/ 6535055 w 8033654"/>
                <a:gd name="connsiteY25" fmla="*/ 6638796 h 7031915"/>
                <a:gd name="connsiteX26" fmla="*/ 6524461 w 8033654"/>
                <a:gd name="connsiteY26" fmla="*/ 6646190 h 7031915"/>
                <a:gd name="connsiteX27" fmla="*/ 6482456 w 8033654"/>
                <a:gd name="connsiteY27" fmla="*/ 6736229 h 7031915"/>
                <a:gd name="connsiteX28" fmla="*/ 6090371 w 8033654"/>
                <a:gd name="connsiteY28" fmla="*/ 7019956 h 7031915"/>
                <a:gd name="connsiteX29" fmla="*/ 5971740 w 8033654"/>
                <a:gd name="connsiteY29" fmla="*/ 7031915 h 7031915"/>
                <a:gd name="connsiteX30" fmla="*/ 5971700 w 8033654"/>
                <a:gd name="connsiteY30" fmla="*/ 7031915 h 7031915"/>
                <a:gd name="connsiteX31" fmla="*/ 2058326 w 8033654"/>
                <a:gd name="connsiteY31" fmla="*/ 7031915 h 7031915"/>
                <a:gd name="connsiteX32" fmla="*/ 2176958 w 8033654"/>
                <a:gd name="connsiteY32" fmla="*/ 7019956 h 7031915"/>
                <a:gd name="connsiteX33" fmla="*/ 2176957 w 8033654"/>
                <a:gd name="connsiteY33" fmla="*/ 7019956 h 7031915"/>
                <a:gd name="connsiteX34" fmla="*/ 2058326 w 8033654"/>
                <a:gd name="connsiteY34" fmla="*/ 7031915 h 7031915"/>
                <a:gd name="connsiteX35" fmla="*/ 2058286 w 8033654"/>
                <a:gd name="connsiteY35" fmla="*/ 7031915 h 7031915"/>
                <a:gd name="connsiteX36" fmla="*/ 1939655 w 8033654"/>
                <a:gd name="connsiteY36" fmla="*/ 7019956 h 7031915"/>
                <a:gd name="connsiteX37" fmla="*/ 1642007 w 8033654"/>
                <a:gd name="connsiteY37" fmla="*/ 6859480 h 7031915"/>
                <a:gd name="connsiteX38" fmla="*/ 1570173 w 8033654"/>
                <a:gd name="connsiteY38" fmla="*/ 6772417 h 7031915"/>
                <a:gd name="connsiteX39" fmla="*/ 1508795 w 8033654"/>
                <a:gd name="connsiteY39" fmla="*/ 6649661 h 7031915"/>
                <a:gd name="connsiteX40" fmla="*/ 1508794 w 8033654"/>
                <a:gd name="connsiteY40" fmla="*/ 6649657 h 7031915"/>
                <a:gd name="connsiteX41" fmla="*/ 115723 w 8033654"/>
                <a:gd name="connsiteY41" fmla="*/ 3863519 h 7031915"/>
                <a:gd name="connsiteX42" fmla="*/ 115722 w 8033654"/>
                <a:gd name="connsiteY42" fmla="*/ 3863518 h 7031915"/>
                <a:gd name="connsiteX43" fmla="*/ 29470 w 8033654"/>
                <a:gd name="connsiteY43" fmla="*/ 3691014 h 7031915"/>
                <a:gd name="connsiteX44" fmla="*/ 11962 w 8033654"/>
                <a:gd name="connsiteY44" fmla="*/ 3634608 h 7031915"/>
                <a:gd name="connsiteX45" fmla="*/ 0 w 8033654"/>
                <a:gd name="connsiteY45" fmla="*/ 3515957 h 7031915"/>
                <a:gd name="connsiteX46" fmla="*/ 11962 w 8033654"/>
                <a:gd name="connsiteY46" fmla="*/ 3397306 h 7031915"/>
                <a:gd name="connsiteX47" fmla="*/ 29470 w 8033654"/>
                <a:gd name="connsiteY47" fmla="*/ 3340901 h 7031915"/>
                <a:gd name="connsiteX48" fmla="*/ 115722 w 8033654"/>
                <a:gd name="connsiteY48" fmla="*/ 3168396 h 7031915"/>
                <a:gd name="connsiteX49" fmla="*/ 115723 w 8033654"/>
                <a:gd name="connsiteY49" fmla="*/ 3168396 h 7031915"/>
                <a:gd name="connsiteX50" fmla="*/ 1508796 w 8033654"/>
                <a:gd name="connsiteY50" fmla="*/ 382255 h 7031915"/>
                <a:gd name="connsiteX51" fmla="*/ 1570174 w 8033654"/>
                <a:gd name="connsiteY51" fmla="*/ 259499 h 7031915"/>
                <a:gd name="connsiteX52" fmla="*/ 1642008 w 8033654"/>
                <a:gd name="connsiteY52" fmla="*/ 172435 h 7031915"/>
                <a:gd name="connsiteX53" fmla="*/ 1939656 w 8033654"/>
                <a:gd name="connsiteY53" fmla="*/ 11959 h 7031915"/>
                <a:gd name="connsiteX54" fmla="*/ 2058287 w 8033654"/>
                <a:gd name="connsiteY54"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482461 w 8033654"/>
                <a:gd name="connsiteY5" fmla="*/ 295697 h 7031915"/>
                <a:gd name="connsiteX6" fmla="*/ 2058287 w 8033654"/>
                <a:gd name="connsiteY6" fmla="*/ 0 h 7031915"/>
                <a:gd name="connsiteX7" fmla="*/ 2058326 w 8033654"/>
                <a:gd name="connsiteY7" fmla="*/ 0 h 7031915"/>
                <a:gd name="connsiteX8" fmla="*/ 5971699 w 8033654"/>
                <a:gd name="connsiteY8" fmla="*/ 0 h 7031915"/>
                <a:gd name="connsiteX9" fmla="*/ 5971700 w 8033654"/>
                <a:gd name="connsiteY9" fmla="*/ 0 h 7031915"/>
                <a:gd name="connsiteX10" fmla="*/ 5971740 w 8033654"/>
                <a:gd name="connsiteY10" fmla="*/ 0 h 7031915"/>
                <a:gd name="connsiteX11" fmla="*/ 6090371 w 8033654"/>
                <a:gd name="connsiteY11" fmla="*/ 11959 h 7031915"/>
                <a:gd name="connsiteX12" fmla="*/ 6357004 w 8033654"/>
                <a:gd name="connsiteY12" fmla="*/ 143562 h 7031915"/>
                <a:gd name="connsiteX13" fmla="*/ 6421756 w 8033654"/>
                <a:gd name="connsiteY13" fmla="*/ 209878 h 7031915"/>
                <a:gd name="connsiteX14" fmla="*/ 6426018 w 8033654"/>
                <a:gd name="connsiteY14" fmla="*/ 214243 h 7031915"/>
                <a:gd name="connsiteX15" fmla="*/ 6463356 w 8033654"/>
                <a:gd name="connsiteY15" fmla="*/ 268125 h 7031915"/>
                <a:gd name="connsiteX16" fmla="*/ 6480094 w 8033654"/>
                <a:gd name="connsiteY16" fmla="*/ 292278 h 7031915"/>
                <a:gd name="connsiteX17" fmla="*/ 7949332 w 8033654"/>
                <a:gd name="connsiteY17" fmla="*/ 3216682 h 7031915"/>
                <a:gd name="connsiteX18" fmla="*/ 7992299 w 8033654"/>
                <a:gd name="connsiteY18" fmla="*/ 3302616 h 7031915"/>
                <a:gd name="connsiteX19" fmla="*/ 8021693 w 8033654"/>
                <a:gd name="connsiteY19" fmla="*/ 3397306 h 7031915"/>
                <a:gd name="connsiteX20" fmla="*/ 8033654 w 8033654"/>
                <a:gd name="connsiteY20" fmla="*/ 3515957 h 7031915"/>
                <a:gd name="connsiteX21" fmla="*/ 8021693 w 8033654"/>
                <a:gd name="connsiteY21" fmla="*/ 3634608 h 7031915"/>
                <a:gd name="connsiteX22" fmla="*/ 7992299 w 8033654"/>
                <a:gd name="connsiteY22" fmla="*/ 3729298 h 7031915"/>
                <a:gd name="connsiteX23" fmla="*/ 7949332 w 8033654"/>
                <a:gd name="connsiteY23" fmla="*/ 3815232 h 7031915"/>
                <a:gd name="connsiteX24" fmla="*/ 6535055 w 8033654"/>
                <a:gd name="connsiteY24" fmla="*/ 6638796 h 7031915"/>
                <a:gd name="connsiteX25" fmla="*/ 6524461 w 8033654"/>
                <a:gd name="connsiteY25" fmla="*/ 6646190 h 7031915"/>
                <a:gd name="connsiteX26" fmla="*/ 6482456 w 8033654"/>
                <a:gd name="connsiteY26" fmla="*/ 6736229 h 7031915"/>
                <a:gd name="connsiteX27" fmla="*/ 6090371 w 8033654"/>
                <a:gd name="connsiteY27" fmla="*/ 7019956 h 7031915"/>
                <a:gd name="connsiteX28" fmla="*/ 5971740 w 8033654"/>
                <a:gd name="connsiteY28" fmla="*/ 7031915 h 7031915"/>
                <a:gd name="connsiteX29" fmla="*/ 5971700 w 8033654"/>
                <a:gd name="connsiteY29" fmla="*/ 7031915 h 7031915"/>
                <a:gd name="connsiteX30" fmla="*/ 2058326 w 8033654"/>
                <a:gd name="connsiteY30" fmla="*/ 7031915 h 7031915"/>
                <a:gd name="connsiteX31" fmla="*/ 2176958 w 8033654"/>
                <a:gd name="connsiteY31" fmla="*/ 7019956 h 7031915"/>
                <a:gd name="connsiteX32" fmla="*/ 2176957 w 8033654"/>
                <a:gd name="connsiteY32" fmla="*/ 7019956 h 7031915"/>
                <a:gd name="connsiteX33" fmla="*/ 2058326 w 8033654"/>
                <a:gd name="connsiteY33" fmla="*/ 7031915 h 7031915"/>
                <a:gd name="connsiteX34" fmla="*/ 2058286 w 8033654"/>
                <a:gd name="connsiteY34" fmla="*/ 7031915 h 7031915"/>
                <a:gd name="connsiteX35" fmla="*/ 1939655 w 8033654"/>
                <a:gd name="connsiteY35" fmla="*/ 7019956 h 7031915"/>
                <a:gd name="connsiteX36" fmla="*/ 1642007 w 8033654"/>
                <a:gd name="connsiteY36" fmla="*/ 6859480 h 7031915"/>
                <a:gd name="connsiteX37" fmla="*/ 1570173 w 8033654"/>
                <a:gd name="connsiteY37" fmla="*/ 6772417 h 7031915"/>
                <a:gd name="connsiteX38" fmla="*/ 1508795 w 8033654"/>
                <a:gd name="connsiteY38" fmla="*/ 6649661 h 7031915"/>
                <a:gd name="connsiteX39" fmla="*/ 1508794 w 8033654"/>
                <a:gd name="connsiteY39" fmla="*/ 6649657 h 7031915"/>
                <a:gd name="connsiteX40" fmla="*/ 115723 w 8033654"/>
                <a:gd name="connsiteY40" fmla="*/ 3863519 h 7031915"/>
                <a:gd name="connsiteX41" fmla="*/ 115722 w 8033654"/>
                <a:gd name="connsiteY41" fmla="*/ 3863518 h 7031915"/>
                <a:gd name="connsiteX42" fmla="*/ 29470 w 8033654"/>
                <a:gd name="connsiteY42" fmla="*/ 3691014 h 7031915"/>
                <a:gd name="connsiteX43" fmla="*/ 11962 w 8033654"/>
                <a:gd name="connsiteY43" fmla="*/ 3634608 h 7031915"/>
                <a:gd name="connsiteX44" fmla="*/ 0 w 8033654"/>
                <a:gd name="connsiteY44" fmla="*/ 3515957 h 7031915"/>
                <a:gd name="connsiteX45" fmla="*/ 11962 w 8033654"/>
                <a:gd name="connsiteY45" fmla="*/ 3397306 h 7031915"/>
                <a:gd name="connsiteX46" fmla="*/ 29470 w 8033654"/>
                <a:gd name="connsiteY46" fmla="*/ 3340901 h 7031915"/>
                <a:gd name="connsiteX47" fmla="*/ 115722 w 8033654"/>
                <a:gd name="connsiteY47" fmla="*/ 3168396 h 7031915"/>
                <a:gd name="connsiteX48" fmla="*/ 115723 w 8033654"/>
                <a:gd name="connsiteY48" fmla="*/ 3168396 h 7031915"/>
                <a:gd name="connsiteX49" fmla="*/ 1508796 w 8033654"/>
                <a:gd name="connsiteY49" fmla="*/ 382255 h 7031915"/>
                <a:gd name="connsiteX50" fmla="*/ 1570174 w 8033654"/>
                <a:gd name="connsiteY50" fmla="*/ 259499 h 7031915"/>
                <a:gd name="connsiteX51" fmla="*/ 1642008 w 8033654"/>
                <a:gd name="connsiteY51" fmla="*/ 172435 h 7031915"/>
                <a:gd name="connsiteX52" fmla="*/ 1939656 w 8033654"/>
                <a:gd name="connsiteY52" fmla="*/ 11959 h 7031915"/>
                <a:gd name="connsiteX53" fmla="*/ 2058287 w 8033654"/>
                <a:gd name="connsiteY53"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2058287 w 8033654"/>
                <a:gd name="connsiteY3" fmla="*/ 0 h 7031915"/>
                <a:gd name="connsiteX4" fmla="*/ 2058326 w 8033654"/>
                <a:gd name="connsiteY4" fmla="*/ 0 h 7031915"/>
                <a:gd name="connsiteX5" fmla="*/ 5971699 w 8033654"/>
                <a:gd name="connsiteY5" fmla="*/ 0 h 7031915"/>
                <a:gd name="connsiteX6" fmla="*/ 5971700 w 8033654"/>
                <a:gd name="connsiteY6" fmla="*/ 0 h 7031915"/>
                <a:gd name="connsiteX7" fmla="*/ 5971740 w 8033654"/>
                <a:gd name="connsiteY7" fmla="*/ 0 h 7031915"/>
                <a:gd name="connsiteX8" fmla="*/ 6090371 w 8033654"/>
                <a:gd name="connsiteY8" fmla="*/ 11959 h 7031915"/>
                <a:gd name="connsiteX9" fmla="*/ 6357004 w 8033654"/>
                <a:gd name="connsiteY9" fmla="*/ 143562 h 7031915"/>
                <a:gd name="connsiteX10" fmla="*/ 6421756 w 8033654"/>
                <a:gd name="connsiteY10" fmla="*/ 209878 h 7031915"/>
                <a:gd name="connsiteX11" fmla="*/ 6426018 w 8033654"/>
                <a:gd name="connsiteY11" fmla="*/ 214243 h 7031915"/>
                <a:gd name="connsiteX12" fmla="*/ 6463356 w 8033654"/>
                <a:gd name="connsiteY12" fmla="*/ 268125 h 7031915"/>
                <a:gd name="connsiteX13" fmla="*/ 6480094 w 8033654"/>
                <a:gd name="connsiteY13" fmla="*/ 292278 h 7031915"/>
                <a:gd name="connsiteX14" fmla="*/ 7949332 w 8033654"/>
                <a:gd name="connsiteY14" fmla="*/ 3216682 h 7031915"/>
                <a:gd name="connsiteX15" fmla="*/ 7992299 w 8033654"/>
                <a:gd name="connsiteY15" fmla="*/ 3302616 h 7031915"/>
                <a:gd name="connsiteX16" fmla="*/ 8021693 w 8033654"/>
                <a:gd name="connsiteY16" fmla="*/ 3397306 h 7031915"/>
                <a:gd name="connsiteX17" fmla="*/ 8033654 w 8033654"/>
                <a:gd name="connsiteY17" fmla="*/ 3515957 h 7031915"/>
                <a:gd name="connsiteX18" fmla="*/ 8021693 w 8033654"/>
                <a:gd name="connsiteY18" fmla="*/ 3634608 h 7031915"/>
                <a:gd name="connsiteX19" fmla="*/ 7992299 w 8033654"/>
                <a:gd name="connsiteY19" fmla="*/ 3729298 h 7031915"/>
                <a:gd name="connsiteX20" fmla="*/ 7949332 w 8033654"/>
                <a:gd name="connsiteY20" fmla="*/ 3815232 h 7031915"/>
                <a:gd name="connsiteX21" fmla="*/ 6535055 w 8033654"/>
                <a:gd name="connsiteY21" fmla="*/ 6638796 h 7031915"/>
                <a:gd name="connsiteX22" fmla="*/ 6524461 w 8033654"/>
                <a:gd name="connsiteY22" fmla="*/ 6646190 h 7031915"/>
                <a:gd name="connsiteX23" fmla="*/ 6482456 w 8033654"/>
                <a:gd name="connsiteY23" fmla="*/ 6736229 h 7031915"/>
                <a:gd name="connsiteX24" fmla="*/ 6090371 w 8033654"/>
                <a:gd name="connsiteY24" fmla="*/ 7019956 h 7031915"/>
                <a:gd name="connsiteX25" fmla="*/ 5971740 w 8033654"/>
                <a:gd name="connsiteY25" fmla="*/ 7031915 h 7031915"/>
                <a:gd name="connsiteX26" fmla="*/ 5971700 w 8033654"/>
                <a:gd name="connsiteY26" fmla="*/ 7031915 h 7031915"/>
                <a:gd name="connsiteX27" fmla="*/ 2058326 w 8033654"/>
                <a:gd name="connsiteY27" fmla="*/ 7031915 h 7031915"/>
                <a:gd name="connsiteX28" fmla="*/ 2176958 w 8033654"/>
                <a:gd name="connsiteY28" fmla="*/ 7019956 h 7031915"/>
                <a:gd name="connsiteX29" fmla="*/ 2176957 w 8033654"/>
                <a:gd name="connsiteY29" fmla="*/ 7019956 h 7031915"/>
                <a:gd name="connsiteX30" fmla="*/ 2058326 w 8033654"/>
                <a:gd name="connsiteY30" fmla="*/ 7031915 h 7031915"/>
                <a:gd name="connsiteX31" fmla="*/ 2058286 w 8033654"/>
                <a:gd name="connsiteY31" fmla="*/ 7031915 h 7031915"/>
                <a:gd name="connsiteX32" fmla="*/ 1939655 w 8033654"/>
                <a:gd name="connsiteY32" fmla="*/ 7019956 h 7031915"/>
                <a:gd name="connsiteX33" fmla="*/ 1642007 w 8033654"/>
                <a:gd name="connsiteY33" fmla="*/ 6859480 h 7031915"/>
                <a:gd name="connsiteX34" fmla="*/ 1570173 w 8033654"/>
                <a:gd name="connsiteY34" fmla="*/ 6772417 h 7031915"/>
                <a:gd name="connsiteX35" fmla="*/ 1508795 w 8033654"/>
                <a:gd name="connsiteY35" fmla="*/ 6649661 h 7031915"/>
                <a:gd name="connsiteX36" fmla="*/ 1508794 w 8033654"/>
                <a:gd name="connsiteY36" fmla="*/ 6649657 h 7031915"/>
                <a:gd name="connsiteX37" fmla="*/ 115723 w 8033654"/>
                <a:gd name="connsiteY37" fmla="*/ 3863519 h 7031915"/>
                <a:gd name="connsiteX38" fmla="*/ 115722 w 8033654"/>
                <a:gd name="connsiteY38" fmla="*/ 3863518 h 7031915"/>
                <a:gd name="connsiteX39" fmla="*/ 29470 w 8033654"/>
                <a:gd name="connsiteY39" fmla="*/ 3691014 h 7031915"/>
                <a:gd name="connsiteX40" fmla="*/ 11962 w 8033654"/>
                <a:gd name="connsiteY40" fmla="*/ 3634608 h 7031915"/>
                <a:gd name="connsiteX41" fmla="*/ 0 w 8033654"/>
                <a:gd name="connsiteY41" fmla="*/ 3515957 h 7031915"/>
                <a:gd name="connsiteX42" fmla="*/ 11962 w 8033654"/>
                <a:gd name="connsiteY42" fmla="*/ 3397306 h 7031915"/>
                <a:gd name="connsiteX43" fmla="*/ 29470 w 8033654"/>
                <a:gd name="connsiteY43" fmla="*/ 3340901 h 7031915"/>
                <a:gd name="connsiteX44" fmla="*/ 115722 w 8033654"/>
                <a:gd name="connsiteY44" fmla="*/ 3168396 h 7031915"/>
                <a:gd name="connsiteX45" fmla="*/ 115723 w 8033654"/>
                <a:gd name="connsiteY45" fmla="*/ 3168396 h 7031915"/>
                <a:gd name="connsiteX46" fmla="*/ 1508796 w 8033654"/>
                <a:gd name="connsiteY46" fmla="*/ 382255 h 7031915"/>
                <a:gd name="connsiteX47" fmla="*/ 1570174 w 8033654"/>
                <a:gd name="connsiteY47" fmla="*/ 259499 h 7031915"/>
                <a:gd name="connsiteX48" fmla="*/ 1642008 w 8033654"/>
                <a:gd name="connsiteY48" fmla="*/ 172435 h 7031915"/>
                <a:gd name="connsiteX49" fmla="*/ 1939656 w 8033654"/>
                <a:gd name="connsiteY49" fmla="*/ 11959 h 7031915"/>
                <a:gd name="connsiteX50" fmla="*/ 2058287 w 8033654"/>
                <a:gd name="connsiteY50"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6480094 w 8033654"/>
                <a:gd name="connsiteY10" fmla="*/ 292278 h 7031915"/>
                <a:gd name="connsiteX11" fmla="*/ 7949332 w 8033654"/>
                <a:gd name="connsiteY11" fmla="*/ 3216682 h 7031915"/>
                <a:gd name="connsiteX12" fmla="*/ 7992299 w 8033654"/>
                <a:gd name="connsiteY12" fmla="*/ 3302616 h 7031915"/>
                <a:gd name="connsiteX13" fmla="*/ 8021693 w 8033654"/>
                <a:gd name="connsiteY13" fmla="*/ 3397306 h 7031915"/>
                <a:gd name="connsiteX14" fmla="*/ 8033654 w 8033654"/>
                <a:gd name="connsiteY14" fmla="*/ 3515957 h 7031915"/>
                <a:gd name="connsiteX15" fmla="*/ 8021693 w 8033654"/>
                <a:gd name="connsiteY15" fmla="*/ 3634608 h 7031915"/>
                <a:gd name="connsiteX16" fmla="*/ 7992299 w 8033654"/>
                <a:gd name="connsiteY16" fmla="*/ 3729298 h 7031915"/>
                <a:gd name="connsiteX17" fmla="*/ 7949332 w 8033654"/>
                <a:gd name="connsiteY17" fmla="*/ 3815232 h 7031915"/>
                <a:gd name="connsiteX18" fmla="*/ 6535055 w 8033654"/>
                <a:gd name="connsiteY18" fmla="*/ 6638796 h 7031915"/>
                <a:gd name="connsiteX19" fmla="*/ 6524461 w 8033654"/>
                <a:gd name="connsiteY19" fmla="*/ 6646190 h 7031915"/>
                <a:gd name="connsiteX20" fmla="*/ 6482456 w 8033654"/>
                <a:gd name="connsiteY20" fmla="*/ 6736229 h 7031915"/>
                <a:gd name="connsiteX21" fmla="*/ 6090371 w 8033654"/>
                <a:gd name="connsiteY21" fmla="*/ 7019956 h 7031915"/>
                <a:gd name="connsiteX22" fmla="*/ 5971740 w 8033654"/>
                <a:gd name="connsiteY22" fmla="*/ 7031915 h 7031915"/>
                <a:gd name="connsiteX23" fmla="*/ 5971700 w 8033654"/>
                <a:gd name="connsiteY23" fmla="*/ 7031915 h 7031915"/>
                <a:gd name="connsiteX24" fmla="*/ 2058326 w 8033654"/>
                <a:gd name="connsiteY24" fmla="*/ 7031915 h 7031915"/>
                <a:gd name="connsiteX25" fmla="*/ 2176958 w 8033654"/>
                <a:gd name="connsiteY25" fmla="*/ 7019956 h 7031915"/>
                <a:gd name="connsiteX26" fmla="*/ 2176957 w 8033654"/>
                <a:gd name="connsiteY26" fmla="*/ 7019956 h 7031915"/>
                <a:gd name="connsiteX27" fmla="*/ 2058326 w 8033654"/>
                <a:gd name="connsiteY27" fmla="*/ 7031915 h 7031915"/>
                <a:gd name="connsiteX28" fmla="*/ 2058286 w 8033654"/>
                <a:gd name="connsiteY28" fmla="*/ 7031915 h 7031915"/>
                <a:gd name="connsiteX29" fmla="*/ 1939655 w 8033654"/>
                <a:gd name="connsiteY29" fmla="*/ 7019956 h 7031915"/>
                <a:gd name="connsiteX30" fmla="*/ 1642007 w 8033654"/>
                <a:gd name="connsiteY30" fmla="*/ 6859480 h 7031915"/>
                <a:gd name="connsiteX31" fmla="*/ 1570173 w 8033654"/>
                <a:gd name="connsiteY31" fmla="*/ 6772417 h 7031915"/>
                <a:gd name="connsiteX32" fmla="*/ 1508795 w 8033654"/>
                <a:gd name="connsiteY32" fmla="*/ 6649661 h 7031915"/>
                <a:gd name="connsiteX33" fmla="*/ 1508794 w 8033654"/>
                <a:gd name="connsiteY33" fmla="*/ 6649657 h 7031915"/>
                <a:gd name="connsiteX34" fmla="*/ 115723 w 8033654"/>
                <a:gd name="connsiteY34" fmla="*/ 3863519 h 7031915"/>
                <a:gd name="connsiteX35" fmla="*/ 115722 w 8033654"/>
                <a:gd name="connsiteY35" fmla="*/ 3863518 h 7031915"/>
                <a:gd name="connsiteX36" fmla="*/ 29470 w 8033654"/>
                <a:gd name="connsiteY36" fmla="*/ 3691014 h 7031915"/>
                <a:gd name="connsiteX37" fmla="*/ 11962 w 8033654"/>
                <a:gd name="connsiteY37" fmla="*/ 3634608 h 7031915"/>
                <a:gd name="connsiteX38" fmla="*/ 0 w 8033654"/>
                <a:gd name="connsiteY38" fmla="*/ 3515957 h 7031915"/>
                <a:gd name="connsiteX39" fmla="*/ 11962 w 8033654"/>
                <a:gd name="connsiteY39" fmla="*/ 3397306 h 7031915"/>
                <a:gd name="connsiteX40" fmla="*/ 29470 w 8033654"/>
                <a:gd name="connsiteY40" fmla="*/ 3340901 h 7031915"/>
                <a:gd name="connsiteX41" fmla="*/ 115722 w 8033654"/>
                <a:gd name="connsiteY41" fmla="*/ 3168396 h 7031915"/>
                <a:gd name="connsiteX42" fmla="*/ 115723 w 8033654"/>
                <a:gd name="connsiteY42" fmla="*/ 3168396 h 7031915"/>
                <a:gd name="connsiteX43" fmla="*/ 1508796 w 8033654"/>
                <a:gd name="connsiteY43" fmla="*/ 382255 h 7031915"/>
                <a:gd name="connsiteX44" fmla="*/ 1570174 w 8033654"/>
                <a:gd name="connsiteY44" fmla="*/ 259499 h 7031915"/>
                <a:gd name="connsiteX45" fmla="*/ 1642008 w 8033654"/>
                <a:gd name="connsiteY45" fmla="*/ 172435 h 7031915"/>
                <a:gd name="connsiteX46" fmla="*/ 1939656 w 8033654"/>
                <a:gd name="connsiteY46" fmla="*/ 11959 h 7031915"/>
                <a:gd name="connsiteX47" fmla="*/ 2058287 w 8033654"/>
                <a:gd name="connsiteY47"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176957 w 8033654"/>
                <a:gd name="connsiteY25" fmla="*/ 7019956 h 7031915"/>
                <a:gd name="connsiteX26" fmla="*/ 2058326 w 8033654"/>
                <a:gd name="connsiteY26" fmla="*/ 7031915 h 7031915"/>
                <a:gd name="connsiteX27" fmla="*/ 2058286 w 8033654"/>
                <a:gd name="connsiteY27" fmla="*/ 7031915 h 7031915"/>
                <a:gd name="connsiteX28" fmla="*/ 1939655 w 8033654"/>
                <a:gd name="connsiteY28" fmla="*/ 7019956 h 7031915"/>
                <a:gd name="connsiteX29" fmla="*/ 1642007 w 8033654"/>
                <a:gd name="connsiteY29" fmla="*/ 6859480 h 7031915"/>
                <a:gd name="connsiteX30" fmla="*/ 1570173 w 8033654"/>
                <a:gd name="connsiteY30" fmla="*/ 6772417 h 7031915"/>
                <a:gd name="connsiteX31" fmla="*/ 1508795 w 8033654"/>
                <a:gd name="connsiteY31" fmla="*/ 6649661 h 7031915"/>
                <a:gd name="connsiteX32" fmla="*/ 1508794 w 8033654"/>
                <a:gd name="connsiteY32" fmla="*/ 6649657 h 7031915"/>
                <a:gd name="connsiteX33" fmla="*/ 115723 w 8033654"/>
                <a:gd name="connsiteY33" fmla="*/ 3863519 h 7031915"/>
                <a:gd name="connsiteX34" fmla="*/ 115722 w 8033654"/>
                <a:gd name="connsiteY34" fmla="*/ 3863518 h 7031915"/>
                <a:gd name="connsiteX35" fmla="*/ 29470 w 8033654"/>
                <a:gd name="connsiteY35" fmla="*/ 3691014 h 7031915"/>
                <a:gd name="connsiteX36" fmla="*/ 11962 w 8033654"/>
                <a:gd name="connsiteY36" fmla="*/ 3634608 h 7031915"/>
                <a:gd name="connsiteX37" fmla="*/ 0 w 8033654"/>
                <a:gd name="connsiteY37" fmla="*/ 3515957 h 7031915"/>
                <a:gd name="connsiteX38" fmla="*/ 11962 w 8033654"/>
                <a:gd name="connsiteY38" fmla="*/ 3397306 h 7031915"/>
                <a:gd name="connsiteX39" fmla="*/ 29470 w 8033654"/>
                <a:gd name="connsiteY39" fmla="*/ 3340901 h 7031915"/>
                <a:gd name="connsiteX40" fmla="*/ 115722 w 8033654"/>
                <a:gd name="connsiteY40" fmla="*/ 3168396 h 7031915"/>
                <a:gd name="connsiteX41" fmla="*/ 115723 w 8033654"/>
                <a:gd name="connsiteY41" fmla="*/ 3168396 h 7031915"/>
                <a:gd name="connsiteX42" fmla="*/ 1508796 w 8033654"/>
                <a:gd name="connsiteY42" fmla="*/ 382255 h 7031915"/>
                <a:gd name="connsiteX43" fmla="*/ 1570174 w 8033654"/>
                <a:gd name="connsiteY43" fmla="*/ 259499 h 7031915"/>
                <a:gd name="connsiteX44" fmla="*/ 1642008 w 8033654"/>
                <a:gd name="connsiteY44" fmla="*/ 172435 h 7031915"/>
                <a:gd name="connsiteX45" fmla="*/ 1939656 w 8033654"/>
                <a:gd name="connsiteY45" fmla="*/ 11959 h 7031915"/>
                <a:gd name="connsiteX46" fmla="*/ 2058287 w 8033654"/>
                <a:gd name="connsiteY46"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058326 w 8033654"/>
                <a:gd name="connsiteY25" fmla="*/ 7031915 h 7031915"/>
                <a:gd name="connsiteX26" fmla="*/ 2058286 w 8033654"/>
                <a:gd name="connsiteY26" fmla="*/ 7031915 h 7031915"/>
                <a:gd name="connsiteX27" fmla="*/ 1939655 w 8033654"/>
                <a:gd name="connsiteY27" fmla="*/ 7019956 h 7031915"/>
                <a:gd name="connsiteX28" fmla="*/ 1642007 w 8033654"/>
                <a:gd name="connsiteY28" fmla="*/ 6859480 h 7031915"/>
                <a:gd name="connsiteX29" fmla="*/ 1570173 w 8033654"/>
                <a:gd name="connsiteY29" fmla="*/ 6772417 h 7031915"/>
                <a:gd name="connsiteX30" fmla="*/ 1508795 w 8033654"/>
                <a:gd name="connsiteY30" fmla="*/ 6649661 h 7031915"/>
                <a:gd name="connsiteX31" fmla="*/ 1508794 w 8033654"/>
                <a:gd name="connsiteY31" fmla="*/ 6649657 h 7031915"/>
                <a:gd name="connsiteX32" fmla="*/ 115723 w 8033654"/>
                <a:gd name="connsiteY32" fmla="*/ 3863519 h 7031915"/>
                <a:gd name="connsiteX33" fmla="*/ 115722 w 8033654"/>
                <a:gd name="connsiteY33" fmla="*/ 3863518 h 7031915"/>
                <a:gd name="connsiteX34" fmla="*/ 29470 w 8033654"/>
                <a:gd name="connsiteY34" fmla="*/ 3691014 h 7031915"/>
                <a:gd name="connsiteX35" fmla="*/ 11962 w 8033654"/>
                <a:gd name="connsiteY35" fmla="*/ 3634608 h 7031915"/>
                <a:gd name="connsiteX36" fmla="*/ 0 w 8033654"/>
                <a:gd name="connsiteY36" fmla="*/ 3515957 h 7031915"/>
                <a:gd name="connsiteX37" fmla="*/ 11962 w 8033654"/>
                <a:gd name="connsiteY37" fmla="*/ 3397306 h 7031915"/>
                <a:gd name="connsiteX38" fmla="*/ 29470 w 8033654"/>
                <a:gd name="connsiteY38" fmla="*/ 3340901 h 7031915"/>
                <a:gd name="connsiteX39" fmla="*/ 115722 w 8033654"/>
                <a:gd name="connsiteY39" fmla="*/ 3168396 h 7031915"/>
                <a:gd name="connsiteX40" fmla="*/ 115723 w 8033654"/>
                <a:gd name="connsiteY40" fmla="*/ 3168396 h 7031915"/>
                <a:gd name="connsiteX41" fmla="*/ 1508796 w 8033654"/>
                <a:gd name="connsiteY41" fmla="*/ 382255 h 7031915"/>
                <a:gd name="connsiteX42" fmla="*/ 1570174 w 8033654"/>
                <a:gd name="connsiteY42" fmla="*/ 259499 h 7031915"/>
                <a:gd name="connsiteX43" fmla="*/ 1642008 w 8033654"/>
                <a:gd name="connsiteY43" fmla="*/ 172435 h 7031915"/>
                <a:gd name="connsiteX44" fmla="*/ 1939656 w 8033654"/>
                <a:gd name="connsiteY44" fmla="*/ 11959 h 7031915"/>
                <a:gd name="connsiteX45" fmla="*/ 2058287 w 8033654"/>
                <a:gd name="connsiteY45"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058326 w 8033654"/>
                <a:gd name="connsiteY24" fmla="*/ 7031915 h 7031915"/>
                <a:gd name="connsiteX25" fmla="*/ 2058286 w 8033654"/>
                <a:gd name="connsiteY25" fmla="*/ 7031915 h 7031915"/>
                <a:gd name="connsiteX26" fmla="*/ 1939655 w 8033654"/>
                <a:gd name="connsiteY26" fmla="*/ 7019956 h 7031915"/>
                <a:gd name="connsiteX27" fmla="*/ 1642007 w 8033654"/>
                <a:gd name="connsiteY27" fmla="*/ 6859480 h 7031915"/>
                <a:gd name="connsiteX28" fmla="*/ 1570173 w 8033654"/>
                <a:gd name="connsiteY28" fmla="*/ 6772417 h 7031915"/>
                <a:gd name="connsiteX29" fmla="*/ 1508795 w 8033654"/>
                <a:gd name="connsiteY29" fmla="*/ 6649661 h 7031915"/>
                <a:gd name="connsiteX30" fmla="*/ 1508794 w 8033654"/>
                <a:gd name="connsiteY30" fmla="*/ 6649657 h 7031915"/>
                <a:gd name="connsiteX31" fmla="*/ 115723 w 8033654"/>
                <a:gd name="connsiteY31" fmla="*/ 3863519 h 7031915"/>
                <a:gd name="connsiteX32" fmla="*/ 115722 w 8033654"/>
                <a:gd name="connsiteY32" fmla="*/ 3863518 h 7031915"/>
                <a:gd name="connsiteX33" fmla="*/ 29470 w 8033654"/>
                <a:gd name="connsiteY33" fmla="*/ 3691014 h 7031915"/>
                <a:gd name="connsiteX34" fmla="*/ 11962 w 8033654"/>
                <a:gd name="connsiteY34" fmla="*/ 3634608 h 7031915"/>
                <a:gd name="connsiteX35" fmla="*/ 0 w 8033654"/>
                <a:gd name="connsiteY35" fmla="*/ 3515957 h 7031915"/>
                <a:gd name="connsiteX36" fmla="*/ 11962 w 8033654"/>
                <a:gd name="connsiteY36" fmla="*/ 3397306 h 7031915"/>
                <a:gd name="connsiteX37" fmla="*/ 29470 w 8033654"/>
                <a:gd name="connsiteY37" fmla="*/ 3340901 h 7031915"/>
                <a:gd name="connsiteX38" fmla="*/ 115722 w 8033654"/>
                <a:gd name="connsiteY38" fmla="*/ 3168396 h 7031915"/>
                <a:gd name="connsiteX39" fmla="*/ 115723 w 8033654"/>
                <a:gd name="connsiteY39" fmla="*/ 3168396 h 7031915"/>
                <a:gd name="connsiteX40" fmla="*/ 1508796 w 8033654"/>
                <a:gd name="connsiteY40" fmla="*/ 382255 h 7031915"/>
                <a:gd name="connsiteX41" fmla="*/ 1570174 w 8033654"/>
                <a:gd name="connsiteY41" fmla="*/ 259499 h 7031915"/>
                <a:gd name="connsiteX42" fmla="*/ 1642008 w 8033654"/>
                <a:gd name="connsiteY42" fmla="*/ 172435 h 7031915"/>
                <a:gd name="connsiteX43" fmla="*/ 1939656 w 8033654"/>
                <a:gd name="connsiteY43" fmla="*/ 11959 h 7031915"/>
                <a:gd name="connsiteX44" fmla="*/ 2058287 w 8033654"/>
                <a:gd name="connsiteY44"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482456 w 8033654"/>
                <a:gd name="connsiteY18" fmla="*/ 6736229 h 7031915"/>
                <a:gd name="connsiteX19" fmla="*/ 6090371 w 8033654"/>
                <a:gd name="connsiteY19" fmla="*/ 7019956 h 7031915"/>
                <a:gd name="connsiteX20" fmla="*/ 5971740 w 8033654"/>
                <a:gd name="connsiteY20" fmla="*/ 7031915 h 7031915"/>
                <a:gd name="connsiteX21" fmla="*/ 5971700 w 8033654"/>
                <a:gd name="connsiteY21" fmla="*/ 7031915 h 7031915"/>
                <a:gd name="connsiteX22" fmla="*/ 2058326 w 8033654"/>
                <a:gd name="connsiteY22" fmla="*/ 7031915 h 7031915"/>
                <a:gd name="connsiteX23" fmla="*/ 2058326 w 8033654"/>
                <a:gd name="connsiteY23" fmla="*/ 7031915 h 7031915"/>
                <a:gd name="connsiteX24" fmla="*/ 2058286 w 8033654"/>
                <a:gd name="connsiteY24" fmla="*/ 7031915 h 7031915"/>
                <a:gd name="connsiteX25" fmla="*/ 1939655 w 8033654"/>
                <a:gd name="connsiteY25" fmla="*/ 7019956 h 7031915"/>
                <a:gd name="connsiteX26" fmla="*/ 1642007 w 8033654"/>
                <a:gd name="connsiteY26" fmla="*/ 6859480 h 7031915"/>
                <a:gd name="connsiteX27" fmla="*/ 1570173 w 8033654"/>
                <a:gd name="connsiteY27" fmla="*/ 6772417 h 7031915"/>
                <a:gd name="connsiteX28" fmla="*/ 1508795 w 8033654"/>
                <a:gd name="connsiteY28" fmla="*/ 6649661 h 7031915"/>
                <a:gd name="connsiteX29" fmla="*/ 1508794 w 8033654"/>
                <a:gd name="connsiteY29" fmla="*/ 6649657 h 7031915"/>
                <a:gd name="connsiteX30" fmla="*/ 115723 w 8033654"/>
                <a:gd name="connsiteY30" fmla="*/ 3863519 h 7031915"/>
                <a:gd name="connsiteX31" fmla="*/ 115722 w 8033654"/>
                <a:gd name="connsiteY31" fmla="*/ 3863518 h 7031915"/>
                <a:gd name="connsiteX32" fmla="*/ 29470 w 8033654"/>
                <a:gd name="connsiteY32" fmla="*/ 3691014 h 7031915"/>
                <a:gd name="connsiteX33" fmla="*/ 11962 w 8033654"/>
                <a:gd name="connsiteY33" fmla="*/ 3634608 h 7031915"/>
                <a:gd name="connsiteX34" fmla="*/ 0 w 8033654"/>
                <a:gd name="connsiteY34" fmla="*/ 3515957 h 7031915"/>
                <a:gd name="connsiteX35" fmla="*/ 11962 w 8033654"/>
                <a:gd name="connsiteY35" fmla="*/ 3397306 h 7031915"/>
                <a:gd name="connsiteX36" fmla="*/ 29470 w 8033654"/>
                <a:gd name="connsiteY36" fmla="*/ 3340901 h 7031915"/>
                <a:gd name="connsiteX37" fmla="*/ 115722 w 8033654"/>
                <a:gd name="connsiteY37" fmla="*/ 3168396 h 7031915"/>
                <a:gd name="connsiteX38" fmla="*/ 115723 w 8033654"/>
                <a:gd name="connsiteY38" fmla="*/ 3168396 h 7031915"/>
                <a:gd name="connsiteX39" fmla="*/ 1508796 w 8033654"/>
                <a:gd name="connsiteY39" fmla="*/ 382255 h 7031915"/>
                <a:gd name="connsiteX40" fmla="*/ 1570174 w 8033654"/>
                <a:gd name="connsiteY40" fmla="*/ 259499 h 7031915"/>
                <a:gd name="connsiteX41" fmla="*/ 1642008 w 8033654"/>
                <a:gd name="connsiteY41" fmla="*/ 172435 h 7031915"/>
                <a:gd name="connsiteX42" fmla="*/ 1939656 w 8033654"/>
                <a:gd name="connsiteY42" fmla="*/ 11959 h 7031915"/>
                <a:gd name="connsiteX43" fmla="*/ 2058287 w 8033654"/>
                <a:gd name="connsiteY43"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482456 w 8033654"/>
                <a:gd name="connsiteY17" fmla="*/ 6736229 h 7031915"/>
                <a:gd name="connsiteX18" fmla="*/ 6090371 w 8033654"/>
                <a:gd name="connsiteY18" fmla="*/ 7019956 h 7031915"/>
                <a:gd name="connsiteX19" fmla="*/ 5971740 w 8033654"/>
                <a:gd name="connsiteY19" fmla="*/ 7031915 h 7031915"/>
                <a:gd name="connsiteX20" fmla="*/ 5971700 w 8033654"/>
                <a:gd name="connsiteY20" fmla="*/ 7031915 h 7031915"/>
                <a:gd name="connsiteX21" fmla="*/ 2058326 w 8033654"/>
                <a:gd name="connsiteY21" fmla="*/ 7031915 h 7031915"/>
                <a:gd name="connsiteX22" fmla="*/ 2058326 w 8033654"/>
                <a:gd name="connsiteY22" fmla="*/ 7031915 h 7031915"/>
                <a:gd name="connsiteX23" fmla="*/ 2058286 w 8033654"/>
                <a:gd name="connsiteY23" fmla="*/ 7031915 h 7031915"/>
                <a:gd name="connsiteX24" fmla="*/ 1939655 w 8033654"/>
                <a:gd name="connsiteY24" fmla="*/ 7019956 h 7031915"/>
                <a:gd name="connsiteX25" fmla="*/ 1642007 w 8033654"/>
                <a:gd name="connsiteY25" fmla="*/ 6859480 h 7031915"/>
                <a:gd name="connsiteX26" fmla="*/ 1570173 w 8033654"/>
                <a:gd name="connsiteY26" fmla="*/ 6772417 h 7031915"/>
                <a:gd name="connsiteX27" fmla="*/ 1508795 w 8033654"/>
                <a:gd name="connsiteY27" fmla="*/ 6649661 h 7031915"/>
                <a:gd name="connsiteX28" fmla="*/ 1508794 w 8033654"/>
                <a:gd name="connsiteY28" fmla="*/ 6649657 h 7031915"/>
                <a:gd name="connsiteX29" fmla="*/ 115723 w 8033654"/>
                <a:gd name="connsiteY29" fmla="*/ 3863519 h 7031915"/>
                <a:gd name="connsiteX30" fmla="*/ 115722 w 8033654"/>
                <a:gd name="connsiteY30" fmla="*/ 3863518 h 7031915"/>
                <a:gd name="connsiteX31" fmla="*/ 29470 w 8033654"/>
                <a:gd name="connsiteY31" fmla="*/ 3691014 h 7031915"/>
                <a:gd name="connsiteX32" fmla="*/ 11962 w 8033654"/>
                <a:gd name="connsiteY32" fmla="*/ 3634608 h 7031915"/>
                <a:gd name="connsiteX33" fmla="*/ 0 w 8033654"/>
                <a:gd name="connsiteY33" fmla="*/ 3515957 h 7031915"/>
                <a:gd name="connsiteX34" fmla="*/ 11962 w 8033654"/>
                <a:gd name="connsiteY34" fmla="*/ 3397306 h 7031915"/>
                <a:gd name="connsiteX35" fmla="*/ 29470 w 8033654"/>
                <a:gd name="connsiteY35" fmla="*/ 3340901 h 7031915"/>
                <a:gd name="connsiteX36" fmla="*/ 115722 w 8033654"/>
                <a:gd name="connsiteY36" fmla="*/ 3168396 h 7031915"/>
                <a:gd name="connsiteX37" fmla="*/ 115723 w 8033654"/>
                <a:gd name="connsiteY37" fmla="*/ 3168396 h 7031915"/>
                <a:gd name="connsiteX38" fmla="*/ 1508796 w 8033654"/>
                <a:gd name="connsiteY38" fmla="*/ 382255 h 7031915"/>
                <a:gd name="connsiteX39" fmla="*/ 1570174 w 8033654"/>
                <a:gd name="connsiteY39" fmla="*/ 259499 h 7031915"/>
                <a:gd name="connsiteX40" fmla="*/ 1642008 w 8033654"/>
                <a:gd name="connsiteY40" fmla="*/ 172435 h 7031915"/>
                <a:gd name="connsiteX41" fmla="*/ 1939656 w 8033654"/>
                <a:gd name="connsiteY41" fmla="*/ 11959 h 7031915"/>
                <a:gd name="connsiteX42" fmla="*/ 2058287 w 8033654"/>
                <a:gd name="connsiteY42"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7949332 w 8033654"/>
                <a:gd name="connsiteY9" fmla="*/ 3216682 h 7031915"/>
                <a:gd name="connsiteX10" fmla="*/ 7992299 w 8033654"/>
                <a:gd name="connsiteY10" fmla="*/ 3302616 h 7031915"/>
                <a:gd name="connsiteX11" fmla="*/ 8021693 w 8033654"/>
                <a:gd name="connsiteY11" fmla="*/ 3397306 h 7031915"/>
                <a:gd name="connsiteX12" fmla="*/ 8033654 w 8033654"/>
                <a:gd name="connsiteY12" fmla="*/ 3515957 h 7031915"/>
                <a:gd name="connsiteX13" fmla="*/ 8021693 w 8033654"/>
                <a:gd name="connsiteY13" fmla="*/ 3634608 h 7031915"/>
                <a:gd name="connsiteX14" fmla="*/ 7992299 w 8033654"/>
                <a:gd name="connsiteY14" fmla="*/ 3729298 h 7031915"/>
                <a:gd name="connsiteX15" fmla="*/ 7949332 w 8033654"/>
                <a:gd name="connsiteY15" fmla="*/ 3815232 h 7031915"/>
                <a:gd name="connsiteX16" fmla="*/ 6482456 w 8033654"/>
                <a:gd name="connsiteY16" fmla="*/ 6736229 h 7031915"/>
                <a:gd name="connsiteX17" fmla="*/ 6090371 w 8033654"/>
                <a:gd name="connsiteY17" fmla="*/ 7019956 h 7031915"/>
                <a:gd name="connsiteX18" fmla="*/ 5971740 w 8033654"/>
                <a:gd name="connsiteY18" fmla="*/ 7031915 h 7031915"/>
                <a:gd name="connsiteX19" fmla="*/ 5971700 w 8033654"/>
                <a:gd name="connsiteY19" fmla="*/ 7031915 h 7031915"/>
                <a:gd name="connsiteX20" fmla="*/ 2058326 w 8033654"/>
                <a:gd name="connsiteY20" fmla="*/ 7031915 h 7031915"/>
                <a:gd name="connsiteX21" fmla="*/ 2058326 w 8033654"/>
                <a:gd name="connsiteY21" fmla="*/ 7031915 h 7031915"/>
                <a:gd name="connsiteX22" fmla="*/ 2058286 w 8033654"/>
                <a:gd name="connsiteY22" fmla="*/ 7031915 h 7031915"/>
                <a:gd name="connsiteX23" fmla="*/ 1939655 w 8033654"/>
                <a:gd name="connsiteY23" fmla="*/ 7019956 h 7031915"/>
                <a:gd name="connsiteX24" fmla="*/ 1642007 w 8033654"/>
                <a:gd name="connsiteY24" fmla="*/ 6859480 h 7031915"/>
                <a:gd name="connsiteX25" fmla="*/ 1570173 w 8033654"/>
                <a:gd name="connsiteY25" fmla="*/ 6772417 h 7031915"/>
                <a:gd name="connsiteX26" fmla="*/ 1508795 w 8033654"/>
                <a:gd name="connsiteY26" fmla="*/ 6649661 h 7031915"/>
                <a:gd name="connsiteX27" fmla="*/ 1508794 w 8033654"/>
                <a:gd name="connsiteY27" fmla="*/ 6649657 h 7031915"/>
                <a:gd name="connsiteX28" fmla="*/ 115723 w 8033654"/>
                <a:gd name="connsiteY28" fmla="*/ 3863519 h 7031915"/>
                <a:gd name="connsiteX29" fmla="*/ 115722 w 8033654"/>
                <a:gd name="connsiteY29" fmla="*/ 3863518 h 7031915"/>
                <a:gd name="connsiteX30" fmla="*/ 29470 w 8033654"/>
                <a:gd name="connsiteY30" fmla="*/ 3691014 h 7031915"/>
                <a:gd name="connsiteX31" fmla="*/ 11962 w 8033654"/>
                <a:gd name="connsiteY31" fmla="*/ 3634608 h 7031915"/>
                <a:gd name="connsiteX32" fmla="*/ 0 w 8033654"/>
                <a:gd name="connsiteY32" fmla="*/ 3515957 h 7031915"/>
                <a:gd name="connsiteX33" fmla="*/ 11962 w 8033654"/>
                <a:gd name="connsiteY33" fmla="*/ 3397306 h 7031915"/>
                <a:gd name="connsiteX34" fmla="*/ 29470 w 8033654"/>
                <a:gd name="connsiteY34" fmla="*/ 3340901 h 7031915"/>
                <a:gd name="connsiteX35" fmla="*/ 115722 w 8033654"/>
                <a:gd name="connsiteY35" fmla="*/ 3168396 h 7031915"/>
                <a:gd name="connsiteX36" fmla="*/ 115723 w 8033654"/>
                <a:gd name="connsiteY36" fmla="*/ 3168396 h 7031915"/>
                <a:gd name="connsiteX37" fmla="*/ 1508796 w 8033654"/>
                <a:gd name="connsiteY37" fmla="*/ 382255 h 7031915"/>
                <a:gd name="connsiteX38" fmla="*/ 1570174 w 8033654"/>
                <a:gd name="connsiteY38" fmla="*/ 259499 h 7031915"/>
                <a:gd name="connsiteX39" fmla="*/ 1642008 w 8033654"/>
                <a:gd name="connsiteY39" fmla="*/ 172435 h 7031915"/>
                <a:gd name="connsiteX40" fmla="*/ 1939656 w 8033654"/>
                <a:gd name="connsiteY40" fmla="*/ 11959 h 7031915"/>
                <a:gd name="connsiteX41" fmla="*/ 2058287 w 8033654"/>
                <a:gd name="connsiteY41" fmla="*/ 0 h 7031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033654" h="7031915">
                  <a:moveTo>
                    <a:pt x="2058287" y="0"/>
                  </a:moveTo>
                  <a:lnTo>
                    <a:pt x="2058326" y="0"/>
                  </a:lnTo>
                  <a:lnTo>
                    <a:pt x="5971699" y="0"/>
                  </a:lnTo>
                  <a:lnTo>
                    <a:pt x="5971700" y="0"/>
                  </a:lnTo>
                  <a:lnTo>
                    <a:pt x="5971740" y="0"/>
                  </a:lnTo>
                  <a:lnTo>
                    <a:pt x="6090371" y="11959"/>
                  </a:lnTo>
                  <a:cubicBezTo>
                    <a:pt x="6190975" y="32545"/>
                    <a:pt x="6282232" y="78792"/>
                    <a:pt x="6357004" y="143562"/>
                  </a:cubicBezTo>
                  <a:lnTo>
                    <a:pt x="6421756" y="209878"/>
                  </a:lnTo>
                  <a:lnTo>
                    <a:pt x="6426018" y="214243"/>
                  </a:lnTo>
                  <a:lnTo>
                    <a:pt x="7949332" y="3216682"/>
                  </a:lnTo>
                  <a:lnTo>
                    <a:pt x="7992299" y="3302616"/>
                  </a:lnTo>
                  <a:lnTo>
                    <a:pt x="8021693" y="3397306"/>
                  </a:lnTo>
                  <a:cubicBezTo>
                    <a:pt x="8029535" y="3435632"/>
                    <a:pt x="8033654" y="3475313"/>
                    <a:pt x="8033654" y="3515957"/>
                  </a:cubicBezTo>
                  <a:cubicBezTo>
                    <a:pt x="8033654" y="3556601"/>
                    <a:pt x="8029535" y="3596283"/>
                    <a:pt x="8021693" y="3634608"/>
                  </a:cubicBezTo>
                  <a:lnTo>
                    <a:pt x="7992299" y="3729298"/>
                  </a:lnTo>
                  <a:lnTo>
                    <a:pt x="7949332" y="3815232"/>
                  </a:lnTo>
                  <a:lnTo>
                    <a:pt x="6482456" y="6736229"/>
                  </a:lnTo>
                  <a:cubicBezTo>
                    <a:pt x="6399753" y="6880056"/>
                    <a:pt x="6258044" y="6985646"/>
                    <a:pt x="6090371" y="7019956"/>
                  </a:cubicBezTo>
                  <a:lnTo>
                    <a:pt x="5971740" y="7031915"/>
                  </a:lnTo>
                  <a:lnTo>
                    <a:pt x="5971700" y="7031915"/>
                  </a:lnTo>
                  <a:lnTo>
                    <a:pt x="2058326" y="7031915"/>
                  </a:lnTo>
                  <a:lnTo>
                    <a:pt x="2058326" y="7031915"/>
                  </a:lnTo>
                  <a:lnTo>
                    <a:pt x="2058286" y="7031915"/>
                  </a:lnTo>
                  <a:lnTo>
                    <a:pt x="1939655" y="7019956"/>
                  </a:lnTo>
                  <a:cubicBezTo>
                    <a:pt x="1824680" y="6996429"/>
                    <a:pt x="1721912" y="6939386"/>
                    <a:pt x="1642007" y="6859480"/>
                  </a:cubicBezTo>
                  <a:lnTo>
                    <a:pt x="1570173" y="6772417"/>
                  </a:lnTo>
                  <a:lnTo>
                    <a:pt x="1508795" y="6649661"/>
                  </a:lnTo>
                  <a:cubicBezTo>
                    <a:pt x="1508795" y="6649660"/>
                    <a:pt x="1508794" y="6649658"/>
                    <a:pt x="1508794" y="6649657"/>
                  </a:cubicBezTo>
                  <a:lnTo>
                    <a:pt x="115723" y="3863519"/>
                  </a:lnTo>
                  <a:lnTo>
                    <a:pt x="115722" y="3863518"/>
                  </a:lnTo>
                  <a:lnTo>
                    <a:pt x="29470" y="3691014"/>
                  </a:lnTo>
                  <a:lnTo>
                    <a:pt x="11962" y="3634608"/>
                  </a:lnTo>
                  <a:cubicBezTo>
                    <a:pt x="4119" y="3596283"/>
                    <a:pt x="0" y="3556601"/>
                    <a:pt x="0" y="3515957"/>
                  </a:cubicBezTo>
                  <a:cubicBezTo>
                    <a:pt x="0" y="3475313"/>
                    <a:pt x="4119" y="3435632"/>
                    <a:pt x="11962" y="3397306"/>
                  </a:cubicBezTo>
                  <a:lnTo>
                    <a:pt x="29470" y="3340901"/>
                  </a:lnTo>
                  <a:lnTo>
                    <a:pt x="115722" y="3168396"/>
                  </a:lnTo>
                  <a:lnTo>
                    <a:pt x="115723" y="3168396"/>
                  </a:lnTo>
                  <a:lnTo>
                    <a:pt x="1508796" y="382255"/>
                  </a:lnTo>
                  <a:lnTo>
                    <a:pt x="1570174" y="259499"/>
                  </a:lnTo>
                  <a:lnTo>
                    <a:pt x="1642008" y="172435"/>
                  </a:lnTo>
                  <a:cubicBezTo>
                    <a:pt x="1721913" y="92530"/>
                    <a:pt x="1824680" y="35486"/>
                    <a:pt x="1939656" y="11959"/>
                  </a:cubicBezTo>
                  <a:lnTo>
                    <a:pt x="2058287" y="0"/>
                  </a:lnTo>
                  <a:close/>
                </a:path>
              </a:pathLst>
            </a:custGeom>
            <a:noFill/>
            <a:ln w="76200">
              <a:solidFill>
                <a:schemeClr val="accent6"/>
              </a:solidFill>
            </a:ln>
            <a:effectLst>
              <a:outerShdw blurRad="368300" sx="102000" sy="102000" algn="ctr"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任意多边形: 形状 6"/>
            <p:cNvSpPr/>
            <p:nvPr/>
          </p:nvSpPr>
          <p:spPr>
            <a:xfrm rot="16200000">
              <a:off x="6105004" y="2519962"/>
              <a:ext cx="2472192" cy="2163924"/>
            </a:xfrm>
            <a:custGeom>
              <a:avLst/>
              <a:gdLst>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6753 w 8033654"/>
                <a:gd name="connsiteY5" fmla="*/ 467828 h 7031915"/>
                <a:gd name="connsiteX6" fmla="*/ 6540064 w 8033654"/>
                <a:gd name="connsiteY6" fmla="*/ 434562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363588 w 8033654"/>
                <a:gd name="connsiteY37" fmla="*/ 6946684 h 7031915"/>
                <a:gd name="connsiteX38" fmla="*/ 2418335 w 8033654"/>
                <a:gd name="connsiteY38" fmla="*/ 6906767 h 7031915"/>
                <a:gd name="connsiteX39" fmla="*/ 2418334 w 8033654"/>
                <a:gd name="connsiteY39" fmla="*/ 6906767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418334 w 8033654"/>
                <a:gd name="connsiteY42" fmla="*/ 6906767 h 7031915"/>
                <a:gd name="connsiteX43" fmla="*/ 2176957 w 8033654"/>
                <a:gd name="connsiteY43" fmla="*/ 7019956 h 7031915"/>
                <a:gd name="connsiteX44" fmla="*/ 2058326 w 8033654"/>
                <a:gd name="connsiteY44" fmla="*/ 7031915 h 7031915"/>
                <a:gd name="connsiteX45" fmla="*/ 2058286 w 8033654"/>
                <a:gd name="connsiteY45" fmla="*/ 7031915 h 7031915"/>
                <a:gd name="connsiteX46" fmla="*/ 1939655 w 8033654"/>
                <a:gd name="connsiteY46" fmla="*/ 7019956 h 7031915"/>
                <a:gd name="connsiteX47" fmla="*/ 1642007 w 8033654"/>
                <a:gd name="connsiteY47" fmla="*/ 6859480 h 7031915"/>
                <a:gd name="connsiteX48" fmla="*/ 1570173 w 8033654"/>
                <a:gd name="connsiteY48" fmla="*/ 6772417 h 7031915"/>
                <a:gd name="connsiteX49" fmla="*/ 1508795 w 8033654"/>
                <a:gd name="connsiteY49" fmla="*/ 6649661 h 7031915"/>
                <a:gd name="connsiteX50" fmla="*/ 1508794 w 8033654"/>
                <a:gd name="connsiteY50" fmla="*/ 6649657 h 7031915"/>
                <a:gd name="connsiteX51" fmla="*/ 115723 w 8033654"/>
                <a:gd name="connsiteY51" fmla="*/ 3863519 h 7031915"/>
                <a:gd name="connsiteX52" fmla="*/ 115722 w 8033654"/>
                <a:gd name="connsiteY52" fmla="*/ 3863518 h 7031915"/>
                <a:gd name="connsiteX53" fmla="*/ 29470 w 8033654"/>
                <a:gd name="connsiteY53" fmla="*/ 3691014 h 7031915"/>
                <a:gd name="connsiteX54" fmla="*/ 11962 w 8033654"/>
                <a:gd name="connsiteY54" fmla="*/ 3634608 h 7031915"/>
                <a:gd name="connsiteX55" fmla="*/ 0 w 8033654"/>
                <a:gd name="connsiteY55" fmla="*/ 3515957 h 7031915"/>
                <a:gd name="connsiteX56" fmla="*/ 11962 w 8033654"/>
                <a:gd name="connsiteY56" fmla="*/ 3397306 h 7031915"/>
                <a:gd name="connsiteX57" fmla="*/ 29470 w 8033654"/>
                <a:gd name="connsiteY57" fmla="*/ 3340901 h 7031915"/>
                <a:gd name="connsiteX58" fmla="*/ 115722 w 8033654"/>
                <a:gd name="connsiteY58" fmla="*/ 3168396 h 7031915"/>
                <a:gd name="connsiteX59" fmla="*/ 115723 w 8033654"/>
                <a:gd name="connsiteY59" fmla="*/ 3168396 h 7031915"/>
                <a:gd name="connsiteX60" fmla="*/ 1508796 w 8033654"/>
                <a:gd name="connsiteY60" fmla="*/ 382255 h 7031915"/>
                <a:gd name="connsiteX61" fmla="*/ 1570174 w 8033654"/>
                <a:gd name="connsiteY61" fmla="*/ 259499 h 7031915"/>
                <a:gd name="connsiteX62" fmla="*/ 1642008 w 8033654"/>
                <a:gd name="connsiteY62" fmla="*/ 172435 h 7031915"/>
                <a:gd name="connsiteX63" fmla="*/ 1939656 w 8033654"/>
                <a:gd name="connsiteY63" fmla="*/ 11959 h 7031915"/>
                <a:gd name="connsiteX64" fmla="*/ 2058287 w 8033654"/>
                <a:gd name="connsiteY64"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176957 w 8033654"/>
                <a:gd name="connsiteY42" fmla="*/ 7019956 h 7031915"/>
                <a:gd name="connsiteX43" fmla="*/ 2058326 w 8033654"/>
                <a:gd name="connsiteY43" fmla="*/ 7031915 h 7031915"/>
                <a:gd name="connsiteX44" fmla="*/ 2058286 w 8033654"/>
                <a:gd name="connsiteY44" fmla="*/ 7031915 h 7031915"/>
                <a:gd name="connsiteX45" fmla="*/ 1939655 w 8033654"/>
                <a:gd name="connsiteY45" fmla="*/ 7019956 h 7031915"/>
                <a:gd name="connsiteX46" fmla="*/ 1642007 w 8033654"/>
                <a:gd name="connsiteY46" fmla="*/ 6859480 h 7031915"/>
                <a:gd name="connsiteX47" fmla="*/ 1570173 w 8033654"/>
                <a:gd name="connsiteY47" fmla="*/ 6772417 h 7031915"/>
                <a:gd name="connsiteX48" fmla="*/ 1508795 w 8033654"/>
                <a:gd name="connsiteY48" fmla="*/ 6649661 h 7031915"/>
                <a:gd name="connsiteX49" fmla="*/ 1508794 w 8033654"/>
                <a:gd name="connsiteY49" fmla="*/ 6649657 h 7031915"/>
                <a:gd name="connsiteX50" fmla="*/ 115723 w 8033654"/>
                <a:gd name="connsiteY50" fmla="*/ 3863519 h 7031915"/>
                <a:gd name="connsiteX51" fmla="*/ 115722 w 8033654"/>
                <a:gd name="connsiteY51" fmla="*/ 3863518 h 7031915"/>
                <a:gd name="connsiteX52" fmla="*/ 29470 w 8033654"/>
                <a:gd name="connsiteY52" fmla="*/ 3691014 h 7031915"/>
                <a:gd name="connsiteX53" fmla="*/ 11962 w 8033654"/>
                <a:gd name="connsiteY53" fmla="*/ 3634608 h 7031915"/>
                <a:gd name="connsiteX54" fmla="*/ 0 w 8033654"/>
                <a:gd name="connsiteY54" fmla="*/ 3515957 h 7031915"/>
                <a:gd name="connsiteX55" fmla="*/ 11962 w 8033654"/>
                <a:gd name="connsiteY55" fmla="*/ 3397306 h 7031915"/>
                <a:gd name="connsiteX56" fmla="*/ 29470 w 8033654"/>
                <a:gd name="connsiteY56" fmla="*/ 3340901 h 7031915"/>
                <a:gd name="connsiteX57" fmla="*/ 115722 w 8033654"/>
                <a:gd name="connsiteY57" fmla="*/ 3168396 h 7031915"/>
                <a:gd name="connsiteX58" fmla="*/ 115723 w 8033654"/>
                <a:gd name="connsiteY58" fmla="*/ 3168396 h 7031915"/>
                <a:gd name="connsiteX59" fmla="*/ 1508796 w 8033654"/>
                <a:gd name="connsiteY59" fmla="*/ 382255 h 7031915"/>
                <a:gd name="connsiteX60" fmla="*/ 1570174 w 8033654"/>
                <a:gd name="connsiteY60" fmla="*/ 259499 h 7031915"/>
                <a:gd name="connsiteX61" fmla="*/ 1642008 w 8033654"/>
                <a:gd name="connsiteY61" fmla="*/ 172435 h 7031915"/>
                <a:gd name="connsiteX62" fmla="*/ 1939656 w 8033654"/>
                <a:gd name="connsiteY62" fmla="*/ 11959 h 7031915"/>
                <a:gd name="connsiteX63" fmla="*/ 2058287 w 8033654"/>
                <a:gd name="connsiteY63"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62" fmla="*/ 2058287 w 8033654"/>
                <a:gd name="connsiteY62"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176957 w 8033654"/>
                <a:gd name="connsiteY40" fmla="*/ 7019956 h 7031915"/>
                <a:gd name="connsiteX41" fmla="*/ 2058326 w 8033654"/>
                <a:gd name="connsiteY41" fmla="*/ 7031915 h 7031915"/>
                <a:gd name="connsiteX42" fmla="*/ 2058286 w 8033654"/>
                <a:gd name="connsiteY42" fmla="*/ 7031915 h 7031915"/>
                <a:gd name="connsiteX43" fmla="*/ 1939655 w 8033654"/>
                <a:gd name="connsiteY43" fmla="*/ 7019956 h 7031915"/>
                <a:gd name="connsiteX44" fmla="*/ 1642007 w 8033654"/>
                <a:gd name="connsiteY44" fmla="*/ 6859480 h 7031915"/>
                <a:gd name="connsiteX45" fmla="*/ 1570173 w 8033654"/>
                <a:gd name="connsiteY45" fmla="*/ 6772417 h 7031915"/>
                <a:gd name="connsiteX46" fmla="*/ 1508795 w 8033654"/>
                <a:gd name="connsiteY46" fmla="*/ 6649661 h 7031915"/>
                <a:gd name="connsiteX47" fmla="*/ 1508794 w 8033654"/>
                <a:gd name="connsiteY47" fmla="*/ 6649657 h 7031915"/>
                <a:gd name="connsiteX48" fmla="*/ 115723 w 8033654"/>
                <a:gd name="connsiteY48" fmla="*/ 3863519 h 7031915"/>
                <a:gd name="connsiteX49" fmla="*/ 115722 w 8033654"/>
                <a:gd name="connsiteY49" fmla="*/ 3863518 h 7031915"/>
                <a:gd name="connsiteX50" fmla="*/ 29470 w 8033654"/>
                <a:gd name="connsiteY50" fmla="*/ 3691014 h 7031915"/>
                <a:gd name="connsiteX51" fmla="*/ 11962 w 8033654"/>
                <a:gd name="connsiteY51" fmla="*/ 3634608 h 7031915"/>
                <a:gd name="connsiteX52" fmla="*/ 0 w 8033654"/>
                <a:gd name="connsiteY52" fmla="*/ 3515957 h 7031915"/>
                <a:gd name="connsiteX53" fmla="*/ 11962 w 8033654"/>
                <a:gd name="connsiteY53" fmla="*/ 3397306 h 7031915"/>
                <a:gd name="connsiteX54" fmla="*/ 29470 w 8033654"/>
                <a:gd name="connsiteY54" fmla="*/ 3340901 h 7031915"/>
                <a:gd name="connsiteX55" fmla="*/ 115722 w 8033654"/>
                <a:gd name="connsiteY55" fmla="*/ 3168396 h 7031915"/>
                <a:gd name="connsiteX56" fmla="*/ 115723 w 8033654"/>
                <a:gd name="connsiteY56" fmla="*/ 3168396 h 7031915"/>
                <a:gd name="connsiteX57" fmla="*/ 1508796 w 8033654"/>
                <a:gd name="connsiteY57" fmla="*/ 382255 h 7031915"/>
                <a:gd name="connsiteX58" fmla="*/ 1570174 w 8033654"/>
                <a:gd name="connsiteY58" fmla="*/ 259499 h 7031915"/>
                <a:gd name="connsiteX59" fmla="*/ 1642008 w 8033654"/>
                <a:gd name="connsiteY59" fmla="*/ 172435 h 7031915"/>
                <a:gd name="connsiteX60" fmla="*/ 1939656 w 8033654"/>
                <a:gd name="connsiteY60" fmla="*/ 11959 h 7031915"/>
                <a:gd name="connsiteX61" fmla="*/ 2058287 w 8033654"/>
                <a:gd name="connsiteY61"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0064 w 8033654"/>
                <a:gd name="connsiteY6" fmla="*/ 434562 h 7031915"/>
                <a:gd name="connsiteX7" fmla="*/ 6529086 w 8033654"/>
                <a:gd name="connsiteY7" fmla="*/ 402424 h 7031915"/>
                <a:gd name="connsiteX8" fmla="*/ 6482461 w 8033654"/>
                <a:gd name="connsiteY8" fmla="*/ 295697 h 7031915"/>
                <a:gd name="connsiteX9" fmla="*/ 6520430 w 8033654"/>
                <a:gd name="connsiteY9" fmla="*/ 377086 h 7031915"/>
                <a:gd name="connsiteX10" fmla="*/ 6515577 w 8033654"/>
                <a:gd name="connsiteY10" fmla="*/ 362878 h 7031915"/>
                <a:gd name="connsiteX11" fmla="*/ 6482461 w 8033654"/>
                <a:gd name="connsiteY11" fmla="*/ 295697 h 7031915"/>
                <a:gd name="connsiteX12" fmla="*/ 2058287 w 8033654"/>
                <a:gd name="connsiteY12" fmla="*/ 0 h 7031915"/>
                <a:gd name="connsiteX13" fmla="*/ 2058326 w 8033654"/>
                <a:gd name="connsiteY13" fmla="*/ 0 h 7031915"/>
                <a:gd name="connsiteX14" fmla="*/ 5971699 w 8033654"/>
                <a:gd name="connsiteY14" fmla="*/ 0 h 7031915"/>
                <a:gd name="connsiteX15" fmla="*/ 5971700 w 8033654"/>
                <a:gd name="connsiteY15" fmla="*/ 0 h 7031915"/>
                <a:gd name="connsiteX16" fmla="*/ 5971740 w 8033654"/>
                <a:gd name="connsiteY16" fmla="*/ 0 h 7031915"/>
                <a:gd name="connsiteX17" fmla="*/ 6090371 w 8033654"/>
                <a:gd name="connsiteY17" fmla="*/ 11959 h 7031915"/>
                <a:gd name="connsiteX18" fmla="*/ 6357004 w 8033654"/>
                <a:gd name="connsiteY18" fmla="*/ 143562 h 7031915"/>
                <a:gd name="connsiteX19" fmla="*/ 6421756 w 8033654"/>
                <a:gd name="connsiteY19" fmla="*/ 209878 h 7031915"/>
                <a:gd name="connsiteX20" fmla="*/ 6426018 w 8033654"/>
                <a:gd name="connsiteY20" fmla="*/ 214243 h 7031915"/>
                <a:gd name="connsiteX21" fmla="*/ 6463356 w 8033654"/>
                <a:gd name="connsiteY21" fmla="*/ 268125 h 7031915"/>
                <a:gd name="connsiteX22" fmla="*/ 6480094 w 8033654"/>
                <a:gd name="connsiteY22" fmla="*/ 292278 h 7031915"/>
                <a:gd name="connsiteX23" fmla="*/ 6490605 w 8033654"/>
                <a:gd name="connsiteY23" fmla="*/ 298322 h 7031915"/>
                <a:gd name="connsiteX24" fmla="*/ 7949332 w 8033654"/>
                <a:gd name="connsiteY24" fmla="*/ 3216682 h 7031915"/>
                <a:gd name="connsiteX25" fmla="*/ 7992299 w 8033654"/>
                <a:gd name="connsiteY25" fmla="*/ 3302616 h 7031915"/>
                <a:gd name="connsiteX26" fmla="*/ 8021693 w 8033654"/>
                <a:gd name="connsiteY26" fmla="*/ 3397306 h 7031915"/>
                <a:gd name="connsiteX27" fmla="*/ 8033654 w 8033654"/>
                <a:gd name="connsiteY27" fmla="*/ 3515957 h 7031915"/>
                <a:gd name="connsiteX28" fmla="*/ 8021693 w 8033654"/>
                <a:gd name="connsiteY28" fmla="*/ 3634608 h 7031915"/>
                <a:gd name="connsiteX29" fmla="*/ 7992299 w 8033654"/>
                <a:gd name="connsiteY29" fmla="*/ 3729298 h 7031915"/>
                <a:gd name="connsiteX30" fmla="*/ 7949332 w 8033654"/>
                <a:gd name="connsiteY30" fmla="*/ 3815232 h 7031915"/>
                <a:gd name="connsiteX31" fmla="*/ 6535055 w 8033654"/>
                <a:gd name="connsiteY31" fmla="*/ 6638796 h 7031915"/>
                <a:gd name="connsiteX32" fmla="*/ 6524461 w 8033654"/>
                <a:gd name="connsiteY32" fmla="*/ 6646190 h 7031915"/>
                <a:gd name="connsiteX33" fmla="*/ 6482456 w 8033654"/>
                <a:gd name="connsiteY33" fmla="*/ 6736229 h 7031915"/>
                <a:gd name="connsiteX34" fmla="*/ 6090371 w 8033654"/>
                <a:gd name="connsiteY34" fmla="*/ 7019956 h 7031915"/>
                <a:gd name="connsiteX35" fmla="*/ 5971740 w 8033654"/>
                <a:gd name="connsiteY35" fmla="*/ 7031915 h 7031915"/>
                <a:gd name="connsiteX36" fmla="*/ 5971700 w 8033654"/>
                <a:gd name="connsiteY36" fmla="*/ 7031915 h 7031915"/>
                <a:gd name="connsiteX37" fmla="*/ 2058326 w 8033654"/>
                <a:gd name="connsiteY37" fmla="*/ 7031915 h 7031915"/>
                <a:gd name="connsiteX38" fmla="*/ 2176958 w 8033654"/>
                <a:gd name="connsiteY38" fmla="*/ 7019956 h 7031915"/>
                <a:gd name="connsiteX39" fmla="*/ 2176957 w 8033654"/>
                <a:gd name="connsiteY39" fmla="*/ 7019956 h 7031915"/>
                <a:gd name="connsiteX40" fmla="*/ 2058326 w 8033654"/>
                <a:gd name="connsiteY40" fmla="*/ 7031915 h 7031915"/>
                <a:gd name="connsiteX41" fmla="*/ 2058286 w 8033654"/>
                <a:gd name="connsiteY41" fmla="*/ 7031915 h 7031915"/>
                <a:gd name="connsiteX42" fmla="*/ 1939655 w 8033654"/>
                <a:gd name="connsiteY42" fmla="*/ 7019956 h 7031915"/>
                <a:gd name="connsiteX43" fmla="*/ 1642007 w 8033654"/>
                <a:gd name="connsiteY43" fmla="*/ 6859480 h 7031915"/>
                <a:gd name="connsiteX44" fmla="*/ 1570173 w 8033654"/>
                <a:gd name="connsiteY44" fmla="*/ 6772417 h 7031915"/>
                <a:gd name="connsiteX45" fmla="*/ 1508795 w 8033654"/>
                <a:gd name="connsiteY45" fmla="*/ 6649661 h 7031915"/>
                <a:gd name="connsiteX46" fmla="*/ 1508794 w 8033654"/>
                <a:gd name="connsiteY46" fmla="*/ 6649657 h 7031915"/>
                <a:gd name="connsiteX47" fmla="*/ 115723 w 8033654"/>
                <a:gd name="connsiteY47" fmla="*/ 3863519 h 7031915"/>
                <a:gd name="connsiteX48" fmla="*/ 115722 w 8033654"/>
                <a:gd name="connsiteY48" fmla="*/ 3863518 h 7031915"/>
                <a:gd name="connsiteX49" fmla="*/ 29470 w 8033654"/>
                <a:gd name="connsiteY49" fmla="*/ 3691014 h 7031915"/>
                <a:gd name="connsiteX50" fmla="*/ 11962 w 8033654"/>
                <a:gd name="connsiteY50" fmla="*/ 3634608 h 7031915"/>
                <a:gd name="connsiteX51" fmla="*/ 0 w 8033654"/>
                <a:gd name="connsiteY51" fmla="*/ 3515957 h 7031915"/>
                <a:gd name="connsiteX52" fmla="*/ 11962 w 8033654"/>
                <a:gd name="connsiteY52" fmla="*/ 3397306 h 7031915"/>
                <a:gd name="connsiteX53" fmla="*/ 29470 w 8033654"/>
                <a:gd name="connsiteY53" fmla="*/ 3340901 h 7031915"/>
                <a:gd name="connsiteX54" fmla="*/ 115722 w 8033654"/>
                <a:gd name="connsiteY54" fmla="*/ 3168396 h 7031915"/>
                <a:gd name="connsiteX55" fmla="*/ 115723 w 8033654"/>
                <a:gd name="connsiteY55" fmla="*/ 3168396 h 7031915"/>
                <a:gd name="connsiteX56" fmla="*/ 1508796 w 8033654"/>
                <a:gd name="connsiteY56" fmla="*/ 382255 h 7031915"/>
                <a:gd name="connsiteX57" fmla="*/ 1570174 w 8033654"/>
                <a:gd name="connsiteY57" fmla="*/ 259499 h 7031915"/>
                <a:gd name="connsiteX58" fmla="*/ 1642008 w 8033654"/>
                <a:gd name="connsiteY58" fmla="*/ 172435 h 7031915"/>
                <a:gd name="connsiteX59" fmla="*/ 1939656 w 8033654"/>
                <a:gd name="connsiteY59" fmla="*/ 11959 h 7031915"/>
                <a:gd name="connsiteX60" fmla="*/ 2058287 w 8033654"/>
                <a:gd name="connsiteY60" fmla="*/ 0 h 7031915"/>
                <a:gd name="connsiteX0" fmla="*/ 6555247 w 8033654"/>
                <a:gd name="connsiteY0" fmla="*/ 510071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0064 w 8033654"/>
                <a:gd name="connsiteY5" fmla="*/ 434562 h 7031915"/>
                <a:gd name="connsiteX6" fmla="*/ 6529086 w 8033654"/>
                <a:gd name="connsiteY6" fmla="*/ 402424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6482461 w 8033654"/>
                <a:gd name="connsiteY10" fmla="*/ 295697 h 7031915"/>
                <a:gd name="connsiteX11" fmla="*/ 2058287 w 8033654"/>
                <a:gd name="connsiteY11" fmla="*/ 0 h 7031915"/>
                <a:gd name="connsiteX12" fmla="*/ 2058326 w 8033654"/>
                <a:gd name="connsiteY12" fmla="*/ 0 h 7031915"/>
                <a:gd name="connsiteX13" fmla="*/ 5971699 w 8033654"/>
                <a:gd name="connsiteY13" fmla="*/ 0 h 7031915"/>
                <a:gd name="connsiteX14" fmla="*/ 5971700 w 8033654"/>
                <a:gd name="connsiteY14" fmla="*/ 0 h 7031915"/>
                <a:gd name="connsiteX15" fmla="*/ 5971740 w 8033654"/>
                <a:gd name="connsiteY15" fmla="*/ 0 h 7031915"/>
                <a:gd name="connsiteX16" fmla="*/ 6090371 w 8033654"/>
                <a:gd name="connsiteY16" fmla="*/ 11959 h 7031915"/>
                <a:gd name="connsiteX17" fmla="*/ 6357004 w 8033654"/>
                <a:gd name="connsiteY17" fmla="*/ 143562 h 7031915"/>
                <a:gd name="connsiteX18" fmla="*/ 6421756 w 8033654"/>
                <a:gd name="connsiteY18" fmla="*/ 209878 h 7031915"/>
                <a:gd name="connsiteX19" fmla="*/ 6426018 w 8033654"/>
                <a:gd name="connsiteY19" fmla="*/ 214243 h 7031915"/>
                <a:gd name="connsiteX20" fmla="*/ 6463356 w 8033654"/>
                <a:gd name="connsiteY20" fmla="*/ 268125 h 7031915"/>
                <a:gd name="connsiteX21" fmla="*/ 6480094 w 8033654"/>
                <a:gd name="connsiteY21" fmla="*/ 292278 h 7031915"/>
                <a:gd name="connsiteX22" fmla="*/ 6490605 w 8033654"/>
                <a:gd name="connsiteY22" fmla="*/ 298322 h 7031915"/>
                <a:gd name="connsiteX23" fmla="*/ 7949332 w 8033654"/>
                <a:gd name="connsiteY23" fmla="*/ 3216682 h 7031915"/>
                <a:gd name="connsiteX24" fmla="*/ 7992299 w 8033654"/>
                <a:gd name="connsiteY24" fmla="*/ 3302616 h 7031915"/>
                <a:gd name="connsiteX25" fmla="*/ 8021693 w 8033654"/>
                <a:gd name="connsiteY25" fmla="*/ 3397306 h 7031915"/>
                <a:gd name="connsiteX26" fmla="*/ 8033654 w 8033654"/>
                <a:gd name="connsiteY26" fmla="*/ 3515957 h 7031915"/>
                <a:gd name="connsiteX27" fmla="*/ 8021693 w 8033654"/>
                <a:gd name="connsiteY27" fmla="*/ 3634608 h 7031915"/>
                <a:gd name="connsiteX28" fmla="*/ 7992299 w 8033654"/>
                <a:gd name="connsiteY28" fmla="*/ 3729298 h 7031915"/>
                <a:gd name="connsiteX29" fmla="*/ 7949332 w 8033654"/>
                <a:gd name="connsiteY29" fmla="*/ 3815232 h 7031915"/>
                <a:gd name="connsiteX30" fmla="*/ 6535055 w 8033654"/>
                <a:gd name="connsiteY30" fmla="*/ 6638796 h 7031915"/>
                <a:gd name="connsiteX31" fmla="*/ 6524461 w 8033654"/>
                <a:gd name="connsiteY31" fmla="*/ 6646190 h 7031915"/>
                <a:gd name="connsiteX32" fmla="*/ 6482456 w 8033654"/>
                <a:gd name="connsiteY32" fmla="*/ 6736229 h 7031915"/>
                <a:gd name="connsiteX33" fmla="*/ 6090371 w 8033654"/>
                <a:gd name="connsiteY33" fmla="*/ 7019956 h 7031915"/>
                <a:gd name="connsiteX34" fmla="*/ 5971740 w 8033654"/>
                <a:gd name="connsiteY34" fmla="*/ 7031915 h 7031915"/>
                <a:gd name="connsiteX35" fmla="*/ 5971700 w 8033654"/>
                <a:gd name="connsiteY35" fmla="*/ 7031915 h 7031915"/>
                <a:gd name="connsiteX36" fmla="*/ 2058326 w 8033654"/>
                <a:gd name="connsiteY36" fmla="*/ 7031915 h 7031915"/>
                <a:gd name="connsiteX37" fmla="*/ 2176958 w 8033654"/>
                <a:gd name="connsiteY37" fmla="*/ 7019956 h 7031915"/>
                <a:gd name="connsiteX38" fmla="*/ 2176957 w 8033654"/>
                <a:gd name="connsiteY38" fmla="*/ 7019956 h 7031915"/>
                <a:gd name="connsiteX39" fmla="*/ 2058326 w 8033654"/>
                <a:gd name="connsiteY39" fmla="*/ 7031915 h 7031915"/>
                <a:gd name="connsiteX40" fmla="*/ 2058286 w 8033654"/>
                <a:gd name="connsiteY40" fmla="*/ 7031915 h 7031915"/>
                <a:gd name="connsiteX41" fmla="*/ 1939655 w 8033654"/>
                <a:gd name="connsiteY41" fmla="*/ 7019956 h 7031915"/>
                <a:gd name="connsiteX42" fmla="*/ 1642007 w 8033654"/>
                <a:gd name="connsiteY42" fmla="*/ 6859480 h 7031915"/>
                <a:gd name="connsiteX43" fmla="*/ 1570173 w 8033654"/>
                <a:gd name="connsiteY43" fmla="*/ 6772417 h 7031915"/>
                <a:gd name="connsiteX44" fmla="*/ 1508795 w 8033654"/>
                <a:gd name="connsiteY44" fmla="*/ 6649661 h 7031915"/>
                <a:gd name="connsiteX45" fmla="*/ 1508794 w 8033654"/>
                <a:gd name="connsiteY45" fmla="*/ 6649657 h 7031915"/>
                <a:gd name="connsiteX46" fmla="*/ 115723 w 8033654"/>
                <a:gd name="connsiteY46" fmla="*/ 3863519 h 7031915"/>
                <a:gd name="connsiteX47" fmla="*/ 115722 w 8033654"/>
                <a:gd name="connsiteY47" fmla="*/ 3863518 h 7031915"/>
                <a:gd name="connsiteX48" fmla="*/ 29470 w 8033654"/>
                <a:gd name="connsiteY48" fmla="*/ 3691014 h 7031915"/>
                <a:gd name="connsiteX49" fmla="*/ 11962 w 8033654"/>
                <a:gd name="connsiteY49" fmla="*/ 3634608 h 7031915"/>
                <a:gd name="connsiteX50" fmla="*/ 0 w 8033654"/>
                <a:gd name="connsiteY50" fmla="*/ 3515957 h 7031915"/>
                <a:gd name="connsiteX51" fmla="*/ 11962 w 8033654"/>
                <a:gd name="connsiteY51" fmla="*/ 3397306 h 7031915"/>
                <a:gd name="connsiteX52" fmla="*/ 29470 w 8033654"/>
                <a:gd name="connsiteY52" fmla="*/ 3340901 h 7031915"/>
                <a:gd name="connsiteX53" fmla="*/ 115722 w 8033654"/>
                <a:gd name="connsiteY53" fmla="*/ 3168396 h 7031915"/>
                <a:gd name="connsiteX54" fmla="*/ 115723 w 8033654"/>
                <a:gd name="connsiteY54" fmla="*/ 3168396 h 7031915"/>
                <a:gd name="connsiteX55" fmla="*/ 1508796 w 8033654"/>
                <a:gd name="connsiteY55" fmla="*/ 382255 h 7031915"/>
                <a:gd name="connsiteX56" fmla="*/ 1570174 w 8033654"/>
                <a:gd name="connsiteY56" fmla="*/ 259499 h 7031915"/>
                <a:gd name="connsiteX57" fmla="*/ 1642008 w 8033654"/>
                <a:gd name="connsiteY57" fmla="*/ 172435 h 7031915"/>
                <a:gd name="connsiteX58" fmla="*/ 1939656 w 8033654"/>
                <a:gd name="connsiteY58" fmla="*/ 11959 h 7031915"/>
                <a:gd name="connsiteX59" fmla="*/ 2058287 w 8033654"/>
                <a:gd name="connsiteY59" fmla="*/ 0 h 7031915"/>
                <a:gd name="connsiteX0" fmla="*/ 6556798 w 8033654"/>
                <a:gd name="connsiteY0" fmla="*/ 533489 h 7031915"/>
                <a:gd name="connsiteX1" fmla="*/ 6555365 w 8033654"/>
                <a:gd name="connsiteY1" fmla="*/ 531027 h 7031915"/>
                <a:gd name="connsiteX2" fmla="*/ 6556798 w 8033654"/>
                <a:gd name="connsiteY2" fmla="*/ 533489 h 7031915"/>
                <a:gd name="connsiteX3" fmla="*/ 6529086 w 8033654"/>
                <a:gd name="connsiteY3" fmla="*/ 402424 h 7031915"/>
                <a:gd name="connsiteX4" fmla="*/ 6540064 w 8033654"/>
                <a:gd name="connsiteY4" fmla="*/ 434562 h 7031915"/>
                <a:gd name="connsiteX5" fmla="*/ 6529086 w 8033654"/>
                <a:gd name="connsiteY5" fmla="*/ 402424 h 7031915"/>
                <a:gd name="connsiteX6" fmla="*/ 6482461 w 8033654"/>
                <a:gd name="connsiteY6" fmla="*/ 295697 h 7031915"/>
                <a:gd name="connsiteX7" fmla="*/ 6520430 w 8033654"/>
                <a:gd name="connsiteY7" fmla="*/ 377086 h 7031915"/>
                <a:gd name="connsiteX8" fmla="*/ 6515577 w 8033654"/>
                <a:gd name="connsiteY8" fmla="*/ 362878 h 7031915"/>
                <a:gd name="connsiteX9" fmla="*/ 6482461 w 8033654"/>
                <a:gd name="connsiteY9" fmla="*/ 295697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176957 w 8033654"/>
                <a:gd name="connsiteY37" fmla="*/ 7019956 h 7031915"/>
                <a:gd name="connsiteX38" fmla="*/ 2058326 w 8033654"/>
                <a:gd name="connsiteY38" fmla="*/ 7031915 h 7031915"/>
                <a:gd name="connsiteX39" fmla="*/ 2058286 w 8033654"/>
                <a:gd name="connsiteY39" fmla="*/ 7031915 h 7031915"/>
                <a:gd name="connsiteX40" fmla="*/ 1939655 w 8033654"/>
                <a:gd name="connsiteY40" fmla="*/ 7019956 h 7031915"/>
                <a:gd name="connsiteX41" fmla="*/ 1642007 w 8033654"/>
                <a:gd name="connsiteY41" fmla="*/ 6859480 h 7031915"/>
                <a:gd name="connsiteX42" fmla="*/ 1570173 w 8033654"/>
                <a:gd name="connsiteY42" fmla="*/ 6772417 h 7031915"/>
                <a:gd name="connsiteX43" fmla="*/ 1508795 w 8033654"/>
                <a:gd name="connsiteY43" fmla="*/ 6649661 h 7031915"/>
                <a:gd name="connsiteX44" fmla="*/ 1508794 w 8033654"/>
                <a:gd name="connsiteY44" fmla="*/ 6649657 h 7031915"/>
                <a:gd name="connsiteX45" fmla="*/ 115723 w 8033654"/>
                <a:gd name="connsiteY45" fmla="*/ 3863519 h 7031915"/>
                <a:gd name="connsiteX46" fmla="*/ 115722 w 8033654"/>
                <a:gd name="connsiteY46" fmla="*/ 3863518 h 7031915"/>
                <a:gd name="connsiteX47" fmla="*/ 29470 w 8033654"/>
                <a:gd name="connsiteY47" fmla="*/ 3691014 h 7031915"/>
                <a:gd name="connsiteX48" fmla="*/ 11962 w 8033654"/>
                <a:gd name="connsiteY48" fmla="*/ 3634608 h 7031915"/>
                <a:gd name="connsiteX49" fmla="*/ 0 w 8033654"/>
                <a:gd name="connsiteY49" fmla="*/ 3515957 h 7031915"/>
                <a:gd name="connsiteX50" fmla="*/ 11962 w 8033654"/>
                <a:gd name="connsiteY50" fmla="*/ 3397306 h 7031915"/>
                <a:gd name="connsiteX51" fmla="*/ 29470 w 8033654"/>
                <a:gd name="connsiteY51" fmla="*/ 3340901 h 7031915"/>
                <a:gd name="connsiteX52" fmla="*/ 115722 w 8033654"/>
                <a:gd name="connsiteY52" fmla="*/ 3168396 h 7031915"/>
                <a:gd name="connsiteX53" fmla="*/ 115723 w 8033654"/>
                <a:gd name="connsiteY53" fmla="*/ 3168396 h 7031915"/>
                <a:gd name="connsiteX54" fmla="*/ 1508796 w 8033654"/>
                <a:gd name="connsiteY54" fmla="*/ 382255 h 7031915"/>
                <a:gd name="connsiteX55" fmla="*/ 1570174 w 8033654"/>
                <a:gd name="connsiteY55" fmla="*/ 259499 h 7031915"/>
                <a:gd name="connsiteX56" fmla="*/ 1642008 w 8033654"/>
                <a:gd name="connsiteY56" fmla="*/ 172435 h 7031915"/>
                <a:gd name="connsiteX57" fmla="*/ 1939656 w 8033654"/>
                <a:gd name="connsiteY57" fmla="*/ 11959 h 7031915"/>
                <a:gd name="connsiteX58" fmla="*/ 2058287 w 8033654"/>
                <a:gd name="connsiteY58"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6490605 w 8033654"/>
                <a:gd name="connsiteY18" fmla="*/ 298322 h 7031915"/>
                <a:gd name="connsiteX19" fmla="*/ 7949332 w 8033654"/>
                <a:gd name="connsiteY19" fmla="*/ 3216682 h 7031915"/>
                <a:gd name="connsiteX20" fmla="*/ 7992299 w 8033654"/>
                <a:gd name="connsiteY20" fmla="*/ 3302616 h 7031915"/>
                <a:gd name="connsiteX21" fmla="*/ 8021693 w 8033654"/>
                <a:gd name="connsiteY21" fmla="*/ 3397306 h 7031915"/>
                <a:gd name="connsiteX22" fmla="*/ 8033654 w 8033654"/>
                <a:gd name="connsiteY22" fmla="*/ 3515957 h 7031915"/>
                <a:gd name="connsiteX23" fmla="*/ 8021693 w 8033654"/>
                <a:gd name="connsiteY23" fmla="*/ 3634608 h 7031915"/>
                <a:gd name="connsiteX24" fmla="*/ 7992299 w 8033654"/>
                <a:gd name="connsiteY24" fmla="*/ 3729298 h 7031915"/>
                <a:gd name="connsiteX25" fmla="*/ 7949332 w 8033654"/>
                <a:gd name="connsiteY25" fmla="*/ 3815232 h 7031915"/>
                <a:gd name="connsiteX26" fmla="*/ 6535055 w 8033654"/>
                <a:gd name="connsiteY26" fmla="*/ 6638796 h 7031915"/>
                <a:gd name="connsiteX27" fmla="*/ 6524461 w 8033654"/>
                <a:gd name="connsiteY27" fmla="*/ 6646190 h 7031915"/>
                <a:gd name="connsiteX28" fmla="*/ 6482456 w 8033654"/>
                <a:gd name="connsiteY28" fmla="*/ 6736229 h 7031915"/>
                <a:gd name="connsiteX29" fmla="*/ 6090371 w 8033654"/>
                <a:gd name="connsiteY29" fmla="*/ 7019956 h 7031915"/>
                <a:gd name="connsiteX30" fmla="*/ 5971740 w 8033654"/>
                <a:gd name="connsiteY30" fmla="*/ 7031915 h 7031915"/>
                <a:gd name="connsiteX31" fmla="*/ 5971700 w 8033654"/>
                <a:gd name="connsiteY31" fmla="*/ 7031915 h 7031915"/>
                <a:gd name="connsiteX32" fmla="*/ 2058326 w 8033654"/>
                <a:gd name="connsiteY32" fmla="*/ 7031915 h 7031915"/>
                <a:gd name="connsiteX33" fmla="*/ 2176958 w 8033654"/>
                <a:gd name="connsiteY33" fmla="*/ 7019956 h 7031915"/>
                <a:gd name="connsiteX34" fmla="*/ 2176957 w 8033654"/>
                <a:gd name="connsiteY34" fmla="*/ 7019956 h 7031915"/>
                <a:gd name="connsiteX35" fmla="*/ 2058326 w 8033654"/>
                <a:gd name="connsiteY35" fmla="*/ 7031915 h 7031915"/>
                <a:gd name="connsiteX36" fmla="*/ 2058286 w 8033654"/>
                <a:gd name="connsiteY36" fmla="*/ 7031915 h 7031915"/>
                <a:gd name="connsiteX37" fmla="*/ 1939655 w 8033654"/>
                <a:gd name="connsiteY37" fmla="*/ 7019956 h 7031915"/>
                <a:gd name="connsiteX38" fmla="*/ 1642007 w 8033654"/>
                <a:gd name="connsiteY38" fmla="*/ 6859480 h 7031915"/>
                <a:gd name="connsiteX39" fmla="*/ 1570173 w 8033654"/>
                <a:gd name="connsiteY39" fmla="*/ 6772417 h 7031915"/>
                <a:gd name="connsiteX40" fmla="*/ 1508795 w 8033654"/>
                <a:gd name="connsiteY40" fmla="*/ 6649661 h 7031915"/>
                <a:gd name="connsiteX41" fmla="*/ 1508794 w 8033654"/>
                <a:gd name="connsiteY41" fmla="*/ 6649657 h 7031915"/>
                <a:gd name="connsiteX42" fmla="*/ 115723 w 8033654"/>
                <a:gd name="connsiteY42" fmla="*/ 3863519 h 7031915"/>
                <a:gd name="connsiteX43" fmla="*/ 115722 w 8033654"/>
                <a:gd name="connsiteY43" fmla="*/ 3863518 h 7031915"/>
                <a:gd name="connsiteX44" fmla="*/ 29470 w 8033654"/>
                <a:gd name="connsiteY44" fmla="*/ 3691014 h 7031915"/>
                <a:gd name="connsiteX45" fmla="*/ 11962 w 8033654"/>
                <a:gd name="connsiteY45" fmla="*/ 3634608 h 7031915"/>
                <a:gd name="connsiteX46" fmla="*/ 0 w 8033654"/>
                <a:gd name="connsiteY46" fmla="*/ 3515957 h 7031915"/>
                <a:gd name="connsiteX47" fmla="*/ 11962 w 8033654"/>
                <a:gd name="connsiteY47" fmla="*/ 3397306 h 7031915"/>
                <a:gd name="connsiteX48" fmla="*/ 29470 w 8033654"/>
                <a:gd name="connsiteY48" fmla="*/ 3340901 h 7031915"/>
                <a:gd name="connsiteX49" fmla="*/ 115722 w 8033654"/>
                <a:gd name="connsiteY49" fmla="*/ 3168396 h 7031915"/>
                <a:gd name="connsiteX50" fmla="*/ 115723 w 8033654"/>
                <a:gd name="connsiteY50" fmla="*/ 3168396 h 7031915"/>
                <a:gd name="connsiteX51" fmla="*/ 1508796 w 8033654"/>
                <a:gd name="connsiteY51" fmla="*/ 382255 h 7031915"/>
                <a:gd name="connsiteX52" fmla="*/ 1570174 w 8033654"/>
                <a:gd name="connsiteY52" fmla="*/ 259499 h 7031915"/>
                <a:gd name="connsiteX53" fmla="*/ 1642008 w 8033654"/>
                <a:gd name="connsiteY53" fmla="*/ 172435 h 7031915"/>
                <a:gd name="connsiteX54" fmla="*/ 1939656 w 8033654"/>
                <a:gd name="connsiteY54" fmla="*/ 11959 h 7031915"/>
                <a:gd name="connsiteX55" fmla="*/ 2058287 w 8033654"/>
                <a:gd name="connsiteY55"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7949332 w 8033654"/>
                <a:gd name="connsiteY18" fmla="*/ 3216682 h 7031915"/>
                <a:gd name="connsiteX19" fmla="*/ 7992299 w 8033654"/>
                <a:gd name="connsiteY19" fmla="*/ 3302616 h 7031915"/>
                <a:gd name="connsiteX20" fmla="*/ 8021693 w 8033654"/>
                <a:gd name="connsiteY20" fmla="*/ 3397306 h 7031915"/>
                <a:gd name="connsiteX21" fmla="*/ 8033654 w 8033654"/>
                <a:gd name="connsiteY21" fmla="*/ 3515957 h 7031915"/>
                <a:gd name="connsiteX22" fmla="*/ 8021693 w 8033654"/>
                <a:gd name="connsiteY22" fmla="*/ 3634608 h 7031915"/>
                <a:gd name="connsiteX23" fmla="*/ 7992299 w 8033654"/>
                <a:gd name="connsiteY23" fmla="*/ 3729298 h 7031915"/>
                <a:gd name="connsiteX24" fmla="*/ 7949332 w 8033654"/>
                <a:gd name="connsiteY24" fmla="*/ 3815232 h 7031915"/>
                <a:gd name="connsiteX25" fmla="*/ 6535055 w 8033654"/>
                <a:gd name="connsiteY25" fmla="*/ 6638796 h 7031915"/>
                <a:gd name="connsiteX26" fmla="*/ 6524461 w 8033654"/>
                <a:gd name="connsiteY26" fmla="*/ 6646190 h 7031915"/>
                <a:gd name="connsiteX27" fmla="*/ 6482456 w 8033654"/>
                <a:gd name="connsiteY27" fmla="*/ 6736229 h 7031915"/>
                <a:gd name="connsiteX28" fmla="*/ 6090371 w 8033654"/>
                <a:gd name="connsiteY28" fmla="*/ 7019956 h 7031915"/>
                <a:gd name="connsiteX29" fmla="*/ 5971740 w 8033654"/>
                <a:gd name="connsiteY29" fmla="*/ 7031915 h 7031915"/>
                <a:gd name="connsiteX30" fmla="*/ 5971700 w 8033654"/>
                <a:gd name="connsiteY30" fmla="*/ 7031915 h 7031915"/>
                <a:gd name="connsiteX31" fmla="*/ 2058326 w 8033654"/>
                <a:gd name="connsiteY31" fmla="*/ 7031915 h 7031915"/>
                <a:gd name="connsiteX32" fmla="*/ 2176958 w 8033654"/>
                <a:gd name="connsiteY32" fmla="*/ 7019956 h 7031915"/>
                <a:gd name="connsiteX33" fmla="*/ 2176957 w 8033654"/>
                <a:gd name="connsiteY33" fmla="*/ 7019956 h 7031915"/>
                <a:gd name="connsiteX34" fmla="*/ 2058326 w 8033654"/>
                <a:gd name="connsiteY34" fmla="*/ 7031915 h 7031915"/>
                <a:gd name="connsiteX35" fmla="*/ 2058286 w 8033654"/>
                <a:gd name="connsiteY35" fmla="*/ 7031915 h 7031915"/>
                <a:gd name="connsiteX36" fmla="*/ 1939655 w 8033654"/>
                <a:gd name="connsiteY36" fmla="*/ 7019956 h 7031915"/>
                <a:gd name="connsiteX37" fmla="*/ 1642007 w 8033654"/>
                <a:gd name="connsiteY37" fmla="*/ 6859480 h 7031915"/>
                <a:gd name="connsiteX38" fmla="*/ 1570173 w 8033654"/>
                <a:gd name="connsiteY38" fmla="*/ 6772417 h 7031915"/>
                <a:gd name="connsiteX39" fmla="*/ 1508795 w 8033654"/>
                <a:gd name="connsiteY39" fmla="*/ 6649661 h 7031915"/>
                <a:gd name="connsiteX40" fmla="*/ 1508794 w 8033654"/>
                <a:gd name="connsiteY40" fmla="*/ 6649657 h 7031915"/>
                <a:gd name="connsiteX41" fmla="*/ 115723 w 8033654"/>
                <a:gd name="connsiteY41" fmla="*/ 3863519 h 7031915"/>
                <a:gd name="connsiteX42" fmla="*/ 115722 w 8033654"/>
                <a:gd name="connsiteY42" fmla="*/ 3863518 h 7031915"/>
                <a:gd name="connsiteX43" fmla="*/ 29470 w 8033654"/>
                <a:gd name="connsiteY43" fmla="*/ 3691014 h 7031915"/>
                <a:gd name="connsiteX44" fmla="*/ 11962 w 8033654"/>
                <a:gd name="connsiteY44" fmla="*/ 3634608 h 7031915"/>
                <a:gd name="connsiteX45" fmla="*/ 0 w 8033654"/>
                <a:gd name="connsiteY45" fmla="*/ 3515957 h 7031915"/>
                <a:gd name="connsiteX46" fmla="*/ 11962 w 8033654"/>
                <a:gd name="connsiteY46" fmla="*/ 3397306 h 7031915"/>
                <a:gd name="connsiteX47" fmla="*/ 29470 w 8033654"/>
                <a:gd name="connsiteY47" fmla="*/ 3340901 h 7031915"/>
                <a:gd name="connsiteX48" fmla="*/ 115722 w 8033654"/>
                <a:gd name="connsiteY48" fmla="*/ 3168396 h 7031915"/>
                <a:gd name="connsiteX49" fmla="*/ 115723 w 8033654"/>
                <a:gd name="connsiteY49" fmla="*/ 3168396 h 7031915"/>
                <a:gd name="connsiteX50" fmla="*/ 1508796 w 8033654"/>
                <a:gd name="connsiteY50" fmla="*/ 382255 h 7031915"/>
                <a:gd name="connsiteX51" fmla="*/ 1570174 w 8033654"/>
                <a:gd name="connsiteY51" fmla="*/ 259499 h 7031915"/>
                <a:gd name="connsiteX52" fmla="*/ 1642008 w 8033654"/>
                <a:gd name="connsiteY52" fmla="*/ 172435 h 7031915"/>
                <a:gd name="connsiteX53" fmla="*/ 1939656 w 8033654"/>
                <a:gd name="connsiteY53" fmla="*/ 11959 h 7031915"/>
                <a:gd name="connsiteX54" fmla="*/ 2058287 w 8033654"/>
                <a:gd name="connsiteY54"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482461 w 8033654"/>
                <a:gd name="connsiteY5" fmla="*/ 295697 h 7031915"/>
                <a:gd name="connsiteX6" fmla="*/ 2058287 w 8033654"/>
                <a:gd name="connsiteY6" fmla="*/ 0 h 7031915"/>
                <a:gd name="connsiteX7" fmla="*/ 2058326 w 8033654"/>
                <a:gd name="connsiteY7" fmla="*/ 0 h 7031915"/>
                <a:gd name="connsiteX8" fmla="*/ 5971699 w 8033654"/>
                <a:gd name="connsiteY8" fmla="*/ 0 h 7031915"/>
                <a:gd name="connsiteX9" fmla="*/ 5971700 w 8033654"/>
                <a:gd name="connsiteY9" fmla="*/ 0 h 7031915"/>
                <a:gd name="connsiteX10" fmla="*/ 5971740 w 8033654"/>
                <a:gd name="connsiteY10" fmla="*/ 0 h 7031915"/>
                <a:gd name="connsiteX11" fmla="*/ 6090371 w 8033654"/>
                <a:gd name="connsiteY11" fmla="*/ 11959 h 7031915"/>
                <a:gd name="connsiteX12" fmla="*/ 6357004 w 8033654"/>
                <a:gd name="connsiteY12" fmla="*/ 143562 h 7031915"/>
                <a:gd name="connsiteX13" fmla="*/ 6421756 w 8033654"/>
                <a:gd name="connsiteY13" fmla="*/ 209878 h 7031915"/>
                <a:gd name="connsiteX14" fmla="*/ 6426018 w 8033654"/>
                <a:gd name="connsiteY14" fmla="*/ 214243 h 7031915"/>
                <a:gd name="connsiteX15" fmla="*/ 6463356 w 8033654"/>
                <a:gd name="connsiteY15" fmla="*/ 268125 h 7031915"/>
                <a:gd name="connsiteX16" fmla="*/ 6480094 w 8033654"/>
                <a:gd name="connsiteY16" fmla="*/ 292278 h 7031915"/>
                <a:gd name="connsiteX17" fmla="*/ 7949332 w 8033654"/>
                <a:gd name="connsiteY17" fmla="*/ 3216682 h 7031915"/>
                <a:gd name="connsiteX18" fmla="*/ 7992299 w 8033654"/>
                <a:gd name="connsiteY18" fmla="*/ 3302616 h 7031915"/>
                <a:gd name="connsiteX19" fmla="*/ 8021693 w 8033654"/>
                <a:gd name="connsiteY19" fmla="*/ 3397306 h 7031915"/>
                <a:gd name="connsiteX20" fmla="*/ 8033654 w 8033654"/>
                <a:gd name="connsiteY20" fmla="*/ 3515957 h 7031915"/>
                <a:gd name="connsiteX21" fmla="*/ 8021693 w 8033654"/>
                <a:gd name="connsiteY21" fmla="*/ 3634608 h 7031915"/>
                <a:gd name="connsiteX22" fmla="*/ 7992299 w 8033654"/>
                <a:gd name="connsiteY22" fmla="*/ 3729298 h 7031915"/>
                <a:gd name="connsiteX23" fmla="*/ 7949332 w 8033654"/>
                <a:gd name="connsiteY23" fmla="*/ 3815232 h 7031915"/>
                <a:gd name="connsiteX24" fmla="*/ 6535055 w 8033654"/>
                <a:gd name="connsiteY24" fmla="*/ 6638796 h 7031915"/>
                <a:gd name="connsiteX25" fmla="*/ 6524461 w 8033654"/>
                <a:gd name="connsiteY25" fmla="*/ 6646190 h 7031915"/>
                <a:gd name="connsiteX26" fmla="*/ 6482456 w 8033654"/>
                <a:gd name="connsiteY26" fmla="*/ 6736229 h 7031915"/>
                <a:gd name="connsiteX27" fmla="*/ 6090371 w 8033654"/>
                <a:gd name="connsiteY27" fmla="*/ 7019956 h 7031915"/>
                <a:gd name="connsiteX28" fmla="*/ 5971740 w 8033654"/>
                <a:gd name="connsiteY28" fmla="*/ 7031915 h 7031915"/>
                <a:gd name="connsiteX29" fmla="*/ 5971700 w 8033654"/>
                <a:gd name="connsiteY29" fmla="*/ 7031915 h 7031915"/>
                <a:gd name="connsiteX30" fmla="*/ 2058326 w 8033654"/>
                <a:gd name="connsiteY30" fmla="*/ 7031915 h 7031915"/>
                <a:gd name="connsiteX31" fmla="*/ 2176958 w 8033654"/>
                <a:gd name="connsiteY31" fmla="*/ 7019956 h 7031915"/>
                <a:gd name="connsiteX32" fmla="*/ 2176957 w 8033654"/>
                <a:gd name="connsiteY32" fmla="*/ 7019956 h 7031915"/>
                <a:gd name="connsiteX33" fmla="*/ 2058326 w 8033654"/>
                <a:gd name="connsiteY33" fmla="*/ 7031915 h 7031915"/>
                <a:gd name="connsiteX34" fmla="*/ 2058286 w 8033654"/>
                <a:gd name="connsiteY34" fmla="*/ 7031915 h 7031915"/>
                <a:gd name="connsiteX35" fmla="*/ 1939655 w 8033654"/>
                <a:gd name="connsiteY35" fmla="*/ 7019956 h 7031915"/>
                <a:gd name="connsiteX36" fmla="*/ 1642007 w 8033654"/>
                <a:gd name="connsiteY36" fmla="*/ 6859480 h 7031915"/>
                <a:gd name="connsiteX37" fmla="*/ 1570173 w 8033654"/>
                <a:gd name="connsiteY37" fmla="*/ 6772417 h 7031915"/>
                <a:gd name="connsiteX38" fmla="*/ 1508795 w 8033654"/>
                <a:gd name="connsiteY38" fmla="*/ 6649661 h 7031915"/>
                <a:gd name="connsiteX39" fmla="*/ 1508794 w 8033654"/>
                <a:gd name="connsiteY39" fmla="*/ 6649657 h 7031915"/>
                <a:gd name="connsiteX40" fmla="*/ 115723 w 8033654"/>
                <a:gd name="connsiteY40" fmla="*/ 3863519 h 7031915"/>
                <a:gd name="connsiteX41" fmla="*/ 115722 w 8033654"/>
                <a:gd name="connsiteY41" fmla="*/ 3863518 h 7031915"/>
                <a:gd name="connsiteX42" fmla="*/ 29470 w 8033654"/>
                <a:gd name="connsiteY42" fmla="*/ 3691014 h 7031915"/>
                <a:gd name="connsiteX43" fmla="*/ 11962 w 8033654"/>
                <a:gd name="connsiteY43" fmla="*/ 3634608 h 7031915"/>
                <a:gd name="connsiteX44" fmla="*/ 0 w 8033654"/>
                <a:gd name="connsiteY44" fmla="*/ 3515957 h 7031915"/>
                <a:gd name="connsiteX45" fmla="*/ 11962 w 8033654"/>
                <a:gd name="connsiteY45" fmla="*/ 3397306 h 7031915"/>
                <a:gd name="connsiteX46" fmla="*/ 29470 w 8033654"/>
                <a:gd name="connsiteY46" fmla="*/ 3340901 h 7031915"/>
                <a:gd name="connsiteX47" fmla="*/ 115722 w 8033654"/>
                <a:gd name="connsiteY47" fmla="*/ 3168396 h 7031915"/>
                <a:gd name="connsiteX48" fmla="*/ 115723 w 8033654"/>
                <a:gd name="connsiteY48" fmla="*/ 3168396 h 7031915"/>
                <a:gd name="connsiteX49" fmla="*/ 1508796 w 8033654"/>
                <a:gd name="connsiteY49" fmla="*/ 382255 h 7031915"/>
                <a:gd name="connsiteX50" fmla="*/ 1570174 w 8033654"/>
                <a:gd name="connsiteY50" fmla="*/ 259499 h 7031915"/>
                <a:gd name="connsiteX51" fmla="*/ 1642008 w 8033654"/>
                <a:gd name="connsiteY51" fmla="*/ 172435 h 7031915"/>
                <a:gd name="connsiteX52" fmla="*/ 1939656 w 8033654"/>
                <a:gd name="connsiteY52" fmla="*/ 11959 h 7031915"/>
                <a:gd name="connsiteX53" fmla="*/ 2058287 w 8033654"/>
                <a:gd name="connsiteY53"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2058287 w 8033654"/>
                <a:gd name="connsiteY3" fmla="*/ 0 h 7031915"/>
                <a:gd name="connsiteX4" fmla="*/ 2058326 w 8033654"/>
                <a:gd name="connsiteY4" fmla="*/ 0 h 7031915"/>
                <a:gd name="connsiteX5" fmla="*/ 5971699 w 8033654"/>
                <a:gd name="connsiteY5" fmla="*/ 0 h 7031915"/>
                <a:gd name="connsiteX6" fmla="*/ 5971700 w 8033654"/>
                <a:gd name="connsiteY6" fmla="*/ 0 h 7031915"/>
                <a:gd name="connsiteX7" fmla="*/ 5971740 w 8033654"/>
                <a:gd name="connsiteY7" fmla="*/ 0 h 7031915"/>
                <a:gd name="connsiteX8" fmla="*/ 6090371 w 8033654"/>
                <a:gd name="connsiteY8" fmla="*/ 11959 h 7031915"/>
                <a:gd name="connsiteX9" fmla="*/ 6357004 w 8033654"/>
                <a:gd name="connsiteY9" fmla="*/ 143562 h 7031915"/>
                <a:gd name="connsiteX10" fmla="*/ 6421756 w 8033654"/>
                <a:gd name="connsiteY10" fmla="*/ 209878 h 7031915"/>
                <a:gd name="connsiteX11" fmla="*/ 6426018 w 8033654"/>
                <a:gd name="connsiteY11" fmla="*/ 214243 h 7031915"/>
                <a:gd name="connsiteX12" fmla="*/ 6463356 w 8033654"/>
                <a:gd name="connsiteY12" fmla="*/ 268125 h 7031915"/>
                <a:gd name="connsiteX13" fmla="*/ 6480094 w 8033654"/>
                <a:gd name="connsiteY13" fmla="*/ 292278 h 7031915"/>
                <a:gd name="connsiteX14" fmla="*/ 7949332 w 8033654"/>
                <a:gd name="connsiteY14" fmla="*/ 3216682 h 7031915"/>
                <a:gd name="connsiteX15" fmla="*/ 7992299 w 8033654"/>
                <a:gd name="connsiteY15" fmla="*/ 3302616 h 7031915"/>
                <a:gd name="connsiteX16" fmla="*/ 8021693 w 8033654"/>
                <a:gd name="connsiteY16" fmla="*/ 3397306 h 7031915"/>
                <a:gd name="connsiteX17" fmla="*/ 8033654 w 8033654"/>
                <a:gd name="connsiteY17" fmla="*/ 3515957 h 7031915"/>
                <a:gd name="connsiteX18" fmla="*/ 8021693 w 8033654"/>
                <a:gd name="connsiteY18" fmla="*/ 3634608 h 7031915"/>
                <a:gd name="connsiteX19" fmla="*/ 7992299 w 8033654"/>
                <a:gd name="connsiteY19" fmla="*/ 3729298 h 7031915"/>
                <a:gd name="connsiteX20" fmla="*/ 7949332 w 8033654"/>
                <a:gd name="connsiteY20" fmla="*/ 3815232 h 7031915"/>
                <a:gd name="connsiteX21" fmla="*/ 6535055 w 8033654"/>
                <a:gd name="connsiteY21" fmla="*/ 6638796 h 7031915"/>
                <a:gd name="connsiteX22" fmla="*/ 6524461 w 8033654"/>
                <a:gd name="connsiteY22" fmla="*/ 6646190 h 7031915"/>
                <a:gd name="connsiteX23" fmla="*/ 6482456 w 8033654"/>
                <a:gd name="connsiteY23" fmla="*/ 6736229 h 7031915"/>
                <a:gd name="connsiteX24" fmla="*/ 6090371 w 8033654"/>
                <a:gd name="connsiteY24" fmla="*/ 7019956 h 7031915"/>
                <a:gd name="connsiteX25" fmla="*/ 5971740 w 8033654"/>
                <a:gd name="connsiteY25" fmla="*/ 7031915 h 7031915"/>
                <a:gd name="connsiteX26" fmla="*/ 5971700 w 8033654"/>
                <a:gd name="connsiteY26" fmla="*/ 7031915 h 7031915"/>
                <a:gd name="connsiteX27" fmla="*/ 2058326 w 8033654"/>
                <a:gd name="connsiteY27" fmla="*/ 7031915 h 7031915"/>
                <a:gd name="connsiteX28" fmla="*/ 2176958 w 8033654"/>
                <a:gd name="connsiteY28" fmla="*/ 7019956 h 7031915"/>
                <a:gd name="connsiteX29" fmla="*/ 2176957 w 8033654"/>
                <a:gd name="connsiteY29" fmla="*/ 7019956 h 7031915"/>
                <a:gd name="connsiteX30" fmla="*/ 2058326 w 8033654"/>
                <a:gd name="connsiteY30" fmla="*/ 7031915 h 7031915"/>
                <a:gd name="connsiteX31" fmla="*/ 2058286 w 8033654"/>
                <a:gd name="connsiteY31" fmla="*/ 7031915 h 7031915"/>
                <a:gd name="connsiteX32" fmla="*/ 1939655 w 8033654"/>
                <a:gd name="connsiteY32" fmla="*/ 7019956 h 7031915"/>
                <a:gd name="connsiteX33" fmla="*/ 1642007 w 8033654"/>
                <a:gd name="connsiteY33" fmla="*/ 6859480 h 7031915"/>
                <a:gd name="connsiteX34" fmla="*/ 1570173 w 8033654"/>
                <a:gd name="connsiteY34" fmla="*/ 6772417 h 7031915"/>
                <a:gd name="connsiteX35" fmla="*/ 1508795 w 8033654"/>
                <a:gd name="connsiteY35" fmla="*/ 6649661 h 7031915"/>
                <a:gd name="connsiteX36" fmla="*/ 1508794 w 8033654"/>
                <a:gd name="connsiteY36" fmla="*/ 6649657 h 7031915"/>
                <a:gd name="connsiteX37" fmla="*/ 115723 w 8033654"/>
                <a:gd name="connsiteY37" fmla="*/ 3863519 h 7031915"/>
                <a:gd name="connsiteX38" fmla="*/ 115722 w 8033654"/>
                <a:gd name="connsiteY38" fmla="*/ 3863518 h 7031915"/>
                <a:gd name="connsiteX39" fmla="*/ 29470 w 8033654"/>
                <a:gd name="connsiteY39" fmla="*/ 3691014 h 7031915"/>
                <a:gd name="connsiteX40" fmla="*/ 11962 w 8033654"/>
                <a:gd name="connsiteY40" fmla="*/ 3634608 h 7031915"/>
                <a:gd name="connsiteX41" fmla="*/ 0 w 8033654"/>
                <a:gd name="connsiteY41" fmla="*/ 3515957 h 7031915"/>
                <a:gd name="connsiteX42" fmla="*/ 11962 w 8033654"/>
                <a:gd name="connsiteY42" fmla="*/ 3397306 h 7031915"/>
                <a:gd name="connsiteX43" fmla="*/ 29470 w 8033654"/>
                <a:gd name="connsiteY43" fmla="*/ 3340901 h 7031915"/>
                <a:gd name="connsiteX44" fmla="*/ 115722 w 8033654"/>
                <a:gd name="connsiteY44" fmla="*/ 3168396 h 7031915"/>
                <a:gd name="connsiteX45" fmla="*/ 115723 w 8033654"/>
                <a:gd name="connsiteY45" fmla="*/ 3168396 h 7031915"/>
                <a:gd name="connsiteX46" fmla="*/ 1508796 w 8033654"/>
                <a:gd name="connsiteY46" fmla="*/ 382255 h 7031915"/>
                <a:gd name="connsiteX47" fmla="*/ 1570174 w 8033654"/>
                <a:gd name="connsiteY47" fmla="*/ 259499 h 7031915"/>
                <a:gd name="connsiteX48" fmla="*/ 1642008 w 8033654"/>
                <a:gd name="connsiteY48" fmla="*/ 172435 h 7031915"/>
                <a:gd name="connsiteX49" fmla="*/ 1939656 w 8033654"/>
                <a:gd name="connsiteY49" fmla="*/ 11959 h 7031915"/>
                <a:gd name="connsiteX50" fmla="*/ 2058287 w 8033654"/>
                <a:gd name="connsiteY50"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6480094 w 8033654"/>
                <a:gd name="connsiteY10" fmla="*/ 292278 h 7031915"/>
                <a:gd name="connsiteX11" fmla="*/ 7949332 w 8033654"/>
                <a:gd name="connsiteY11" fmla="*/ 3216682 h 7031915"/>
                <a:gd name="connsiteX12" fmla="*/ 7992299 w 8033654"/>
                <a:gd name="connsiteY12" fmla="*/ 3302616 h 7031915"/>
                <a:gd name="connsiteX13" fmla="*/ 8021693 w 8033654"/>
                <a:gd name="connsiteY13" fmla="*/ 3397306 h 7031915"/>
                <a:gd name="connsiteX14" fmla="*/ 8033654 w 8033654"/>
                <a:gd name="connsiteY14" fmla="*/ 3515957 h 7031915"/>
                <a:gd name="connsiteX15" fmla="*/ 8021693 w 8033654"/>
                <a:gd name="connsiteY15" fmla="*/ 3634608 h 7031915"/>
                <a:gd name="connsiteX16" fmla="*/ 7992299 w 8033654"/>
                <a:gd name="connsiteY16" fmla="*/ 3729298 h 7031915"/>
                <a:gd name="connsiteX17" fmla="*/ 7949332 w 8033654"/>
                <a:gd name="connsiteY17" fmla="*/ 3815232 h 7031915"/>
                <a:gd name="connsiteX18" fmla="*/ 6535055 w 8033654"/>
                <a:gd name="connsiteY18" fmla="*/ 6638796 h 7031915"/>
                <a:gd name="connsiteX19" fmla="*/ 6524461 w 8033654"/>
                <a:gd name="connsiteY19" fmla="*/ 6646190 h 7031915"/>
                <a:gd name="connsiteX20" fmla="*/ 6482456 w 8033654"/>
                <a:gd name="connsiteY20" fmla="*/ 6736229 h 7031915"/>
                <a:gd name="connsiteX21" fmla="*/ 6090371 w 8033654"/>
                <a:gd name="connsiteY21" fmla="*/ 7019956 h 7031915"/>
                <a:gd name="connsiteX22" fmla="*/ 5971740 w 8033654"/>
                <a:gd name="connsiteY22" fmla="*/ 7031915 h 7031915"/>
                <a:gd name="connsiteX23" fmla="*/ 5971700 w 8033654"/>
                <a:gd name="connsiteY23" fmla="*/ 7031915 h 7031915"/>
                <a:gd name="connsiteX24" fmla="*/ 2058326 w 8033654"/>
                <a:gd name="connsiteY24" fmla="*/ 7031915 h 7031915"/>
                <a:gd name="connsiteX25" fmla="*/ 2176958 w 8033654"/>
                <a:gd name="connsiteY25" fmla="*/ 7019956 h 7031915"/>
                <a:gd name="connsiteX26" fmla="*/ 2176957 w 8033654"/>
                <a:gd name="connsiteY26" fmla="*/ 7019956 h 7031915"/>
                <a:gd name="connsiteX27" fmla="*/ 2058326 w 8033654"/>
                <a:gd name="connsiteY27" fmla="*/ 7031915 h 7031915"/>
                <a:gd name="connsiteX28" fmla="*/ 2058286 w 8033654"/>
                <a:gd name="connsiteY28" fmla="*/ 7031915 h 7031915"/>
                <a:gd name="connsiteX29" fmla="*/ 1939655 w 8033654"/>
                <a:gd name="connsiteY29" fmla="*/ 7019956 h 7031915"/>
                <a:gd name="connsiteX30" fmla="*/ 1642007 w 8033654"/>
                <a:gd name="connsiteY30" fmla="*/ 6859480 h 7031915"/>
                <a:gd name="connsiteX31" fmla="*/ 1570173 w 8033654"/>
                <a:gd name="connsiteY31" fmla="*/ 6772417 h 7031915"/>
                <a:gd name="connsiteX32" fmla="*/ 1508795 w 8033654"/>
                <a:gd name="connsiteY32" fmla="*/ 6649661 h 7031915"/>
                <a:gd name="connsiteX33" fmla="*/ 1508794 w 8033654"/>
                <a:gd name="connsiteY33" fmla="*/ 6649657 h 7031915"/>
                <a:gd name="connsiteX34" fmla="*/ 115723 w 8033654"/>
                <a:gd name="connsiteY34" fmla="*/ 3863519 h 7031915"/>
                <a:gd name="connsiteX35" fmla="*/ 115722 w 8033654"/>
                <a:gd name="connsiteY35" fmla="*/ 3863518 h 7031915"/>
                <a:gd name="connsiteX36" fmla="*/ 29470 w 8033654"/>
                <a:gd name="connsiteY36" fmla="*/ 3691014 h 7031915"/>
                <a:gd name="connsiteX37" fmla="*/ 11962 w 8033654"/>
                <a:gd name="connsiteY37" fmla="*/ 3634608 h 7031915"/>
                <a:gd name="connsiteX38" fmla="*/ 0 w 8033654"/>
                <a:gd name="connsiteY38" fmla="*/ 3515957 h 7031915"/>
                <a:gd name="connsiteX39" fmla="*/ 11962 w 8033654"/>
                <a:gd name="connsiteY39" fmla="*/ 3397306 h 7031915"/>
                <a:gd name="connsiteX40" fmla="*/ 29470 w 8033654"/>
                <a:gd name="connsiteY40" fmla="*/ 3340901 h 7031915"/>
                <a:gd name="connsiteX41" fmla="*/ 115722 w 8033654"/>
                <a:gd name="connsiteY41" fmla="*/ 3168396 h 7031915"/>
                <a:gd name="connsiteX42" fmla="*/ 115723 w 8033654"/>
                <a:gd name="connsiteY42" fmla="*/ 3168396 h 7031915"/>
                <a:gd name="connsiteX43" fmla="*/ 1508796 w 8033654"/>
                <a:gd name="connsiteY43" fmla="*/ 382255 h 7031915"/>
                <a:gd name="connsiteX44" fmla="*/ 1570174 w 8033654"/>
                <a:gd name="connsiteY44" fmla="*/ 259499 h 7031915"/>
                <a:gd name="connsiteX45" fmla="*/ 1642008 w 8033654"/>
                <a:gd name="connsiteY45" fmla="*/ 172435 h 7031915"/>
                <a:gd name="connsiteX46" fmla="*/ 1939656 w 8033654"/>
                <a:gd name="connsiteY46" fmla="*/ 11959 h 7031915"/>
                <a:gd name="connsiteX47" fmla="*/ 2058287 w 8033654"/>
                <a:gd name="connsiteY47"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176957 w 8033654"/>
                <a:gd name="connsiteY25" fmla="*/ 7019956 h 7031915"/>
                <a:gd name="connsiteX26" fmla="*/ 2058326 w 8033654"/>
                <a:gd name="connsiteY26" fmla="*/ 7031915 h 7031915"/>
                <a:gd name="connsiteX27" fmla="*/ 2058286 w 8033654"/>
                <a:gd name="connsiteY27" fmla="*/ 7031915 h 7031915"/>
                <a:gd name="connsiteX28" fmla="*/ 1939655 w 8033654"/>
                <a:gd name="connsiteY28" fmla="*/ 7019956 h 7031915"/>
                <a:gd name="connsiteX29" fmla="*/ 1642007 w 8033654"/>
                <a:gd name="connsiteY29" fmla="*/ 6859480 h 7031915"/>
                <a:gd name="connsiteX30" fmla="*/ 1570173 w 8033654"/>
                <a:gd name="connsiteY30" fmla="*/ 6772417 h 7031915"/>
                <a:gd name="connsiteX31" fmla="*/ 1508795 w 8033654"/>
                <a:gd name="connsiteY31" fmla="*/ 6649661 h 7031915"/>
                <a:gd name="connsiteX32" fmla="*/ 1508794 w 8033654"/>
                <a:gd name="connsiteY32" fmla="*/ 6649657 h 7031915"/>
                <a:gd name="connsiteX33" fmla="*/ 115723 w 8033654"/>
                <a:gd name="connsiteY33" fmla="*/ 3863519 h 7031915"/>
                <a:gd name="connsiteX34" fmla="*/ 115722 w 8033654"/>
                <a:gd name="connsiteY34" fmla="*/ 3863518 h 7031915"/>
                <a:gd name="connsiteX35" fmla="*/ 29470 w 8033654"/>
                <a:gd name="connsiteY35" fmla="*/ 3691014 h 7031915"/>
                <a:gd name="connsiteX36" fmla="*/ 11962 w 8033654"/>
                <a:gd name="connsiteY36" fmla="*/ 3634608 h 7031915"/>
                <a:gd name="connsiteX37" fmla="*/ 0 w 8033654"/>
                <a:gd name="connsiteY37" fmla="*/ 3515957 h 7031915"/>
                <a:gd name="connsiteX38" fmla="*/ 11962 w 8033654"/>
                <a:gd name="connsiteY38" fmla="*/ 3397306 h 7031915"/>
                <a:gd name="connsiteX39" fmla="*/ 29470 w 8033654"/>
                <a:gd name="connsiteY39" fmla="*/ 3340901 h 7031915"/>
                <a:gd name="connsiteX40" fmla="*/ 115722 w 8033654"/>
                <a:gd name="connsiteY40" fmla="*/ 3168396 h 7031915"/>
                <a:gd name="connsiteX41" fmla="*/ 115723 w 8033654"/>
                <a:gd name="connsiteY41" fmla="*/ 3168396 h 7031915"/>
                <a:gd name="connsiteX42" fmla="*/ 1508796 w 8033654"/>
                <a:gd name="connsiteY42" fmla="*/ 382255 h 7031915"/>
                <a:gd name="connsiteX43" fmla="*/ 1570174 w 8033654"/>
                <a:gd name="connsiteY43" fmla="*/ 259499 h 7031915"/>
                <a:gd name="connsiteX44" fmla="*/ 1642008 w 8033654"/>
                <a:gd name="connsiteY44" fmla="*/ 172435 h 7031915"/>
                <a:gd name="connsiteX45" fmla="*/ 1939656 w 8033654"/>
                <a:gd name="connsiteY45" fmla="*/ 11959 h 7031915"/>
                <a:gd name="connsiteX46" fmla="*/ 2058287 w 8033654"/>
                <a:gd name="connsiteY46"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058326 w 8033654"/>
                <a:gd name="connsiteY25" fmla="*/ 7031915 h 7031915"/>
                <a:gd name="connsiteX26" fmla="*/ 2058286 w 8033654"/>
                <a:gd name="connsiteY26" fmla="*/ 7031915 h 7031915"/>
                <a:gd name="connsiteX27" fmla="*/ 1939655 w 8033654"/>
                <a:gd name="connsiteY27" fmla="*/ 7019956 h 7031915"/>
                <a:gd name="connsiteX28" fmla="*/ 1642007 w 8033654"/>
                <a:gd name="connsiteY28" fmla="*/ 6859480 h 7031915"/>
                <a:gd name="connsiteX29" fmla="*/ 1570173 w 8033654"/>
                <a:gd name="connsiteY29" fmla="*/ 6772417 h 7031915"/>
                <a:gd name="connsiteX30" fmla="*/ 1508795 w 8033654"/>
                <a:gd name="connsiteY30" fmla="*/ 6649661 h 7031915"/>
                <a:gd name="connsiteX31" fmla="*/ 1508794 w 8033654"/>
                <a:gd name="connsiteY31" fmla="*/ 6649657 h 7031915"/>
                <a:gd name="connsiteX32" fmla="*/ 115723 w 8033654"/>
                <a:gd name="connsiteY32" fmla="*/ 3863519 h 7031915"/>
                <a:gd name="connsiteX33" fmla="*/ 115722 w 8033654"/>
                <a:gd name="connsiteY33" fmla="*/ 3863518 h 7031915"/>
                <a:gd name="connsiteX34" fmla="*/ 29470 w 8033654"/>
                <a:gd name="connsiteY34" fmla="*/ 3691014 h 7031915"/>
                <a:gd name="connsiteX35" fmla="*/ 11962 w 8033654"/>
                <a:gd name="connsiteY35" fmla="*/ 3634608 h 7031915"/>
                <a:gd name="connsiteX36" fmla="*/ 0 w 8033654"/>
                <a:gd name="connsiteY36" fmla="*/ 3515957 h 7031915"/>
                <a:gd name="connsiteX37" fmla="*/ 11962 w 8033654"/>
                <a:gd name="connsiteY37" fmla="*/ 3397306 h 7031915"/>
                <a:gd name="connsiteX38" fmla="*/ 29470 w 8033654"/>
                <a:gd name="connsiteY38" fmla="*/ 3340901 h 7031915"/>
                <a:gd name="connsiteX39" fmla="*/ 115722 w 8033654"/>
                <a:gd name="connsiteY39" fmla="*/ 3168396 h 7031915"/>
                <a:gd name="connsiteX40" fmla="*/ 115723 w 8033654"/>
                <a:gd name="connsiteY40" fmla="*/ 3168396 h 7031915"/>
                <a:gd name="connsiteX41" fmla="*/ 1508796 w 8033654"/>
                <a:gd name="connsiteY41" fmla="*/ 382255 h 7031915"/>
                <a:gd name="connsiteX42" fmla="*/ 1570174 w 8033654"/>
                <a:gd name="connsiteY42" fmla="*/ 259499 h 7031915"/>
                <a:gd name="connsiteX43" fmla="*/ 1642008 w 8033654"/>
                <a:gd name="connsiteY43" fmla="*/ 172435 h 7031915"/>
                <a:gd name="connsiteX44" fmla="*/ 1939656 w 8033654"/>
                <a:gd name="connsiteY44" fmla="*/ 11959 h 7031915"/>
                <a:gd name="connsiteX45" fmla="*/ 2058287 w 8033654"/>
                <a:gd name="connsiteY45"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058326 w 8033654"/>
                <a:gd name="connsiteY24" fmla="*/ 7031915 h 7031915"/>
                <a:gd name="connsiteX25" fmla="*/ 2058286 w 8033654"/>
                <a:gd name="connsiteY25" fmla="*/ 7031915 h 7031915"/>
                <a:gd name="connsiteX26" fmla="*/ 1939655 w 8033654"/>
                <a:gd name="connsiteY26" fmla="*/ 7019956 h 7031915"/>
                <a:gd name="connsiteX27" fmla="*/ 1642007 w 8033654"/>
                <a:gd name="connsiteY27" fmla="*/ 6859480 h 7031915"/>
                <a:gd name="connsiteX28" fmla="*/ 1570173 w 8033654"/>
                <a:gd name="connsiteY28" fmla="*/ 6772417 h 7031915"/>
                <a:gd name="connsiteX29" fmla="*/ 1508795 w 8033654"/>
                <a:gd name="connsiteY29" fmla="*/ 6649661 h 7031915"/>
                <a:gd name="connsiteX30" fmla="*/ 1508794 w 8033654"/>
                <a:gd name="connsiteY30" fmla="*/ 6649657 h 7031915"/>
                <a:gd name="connsiteX31" fmla="*/ 115723 w 8033654"/>
                <a:gd name="connsiteY31" fmla="*/ 3863519 h 7031915"/>
                <a:gd name="connsiteX32" fmla="*/ 115722 w 8033654"/>
                <a:gd name="connsiteY32" fmla="*/ 3863518 h 7031915"/>
                <a:gd name="connsiteX33" fmla="*/ 29470 w 8033654"/>
                <a:gd name="connsiteY33" fmla="*/ 3691014 h 7031915"/>
                <a:gd name="connsiteX34" fmla="*/ 11962 w 8033654"/>
                <a:gd name="connsiteY34" fmla="*/ 3634608 h 7031915"/>
                <a:gd name="connsiteX35" fmla="*/ 0 w 8033654"/>
                <a:gd name="connsiteY35" fmla="*/ 3515957 h 7031915"/>
                <a:gd name="connsiteX36" fmla="*/ 11962 w 8033654"/>
                <a:gd name="connsiteY36" fmla="*/ 3397306 h 7031915"/>
                <a:gd name="connsiteX37" fmla="*/ 29470 w 8033654"/>
                <a:gd name="connsiteY37" fmla="*/ 3340901 h 7031915"/>
                <a:gd name="connsiteX38" fmla="*/ 115722 w 8033654"/>
                <a:gd name="connsiteY38" fmla="*/ 3168396 h 7031915"/>
                <a:gd name="connsiteX39" fmla="*/ 115723 w 8033654"/>
                <a:gd name="connsiteY39" fmla="*/ 3168396 h 7031915"/>
                <a:gd name="connsiteX40" fmla="*/ 1508796 w 8033654"/>
                <a:gd name="connsiteY40" fmla="*/ 382255 h 7031915"/>
                <a:gd name="connsiteX41" fmla="*/ 1570174 w 8033654"/>
                <a:gd name="connsiteY41" fmla="*/ 259499 h 7031915"/>
                <a:gd name="connsiteX42" fmla="*/ 1642008 w 8033654"/>
                <a:gd name="connsiteY42" fmla="*/ 172435 h 7031915"/>
                <a:gd name="connsiteX43" fmla="*/ 1939656 w 8033654"/>
                <a:gd name="connsiteY43" fmla="*/ 11959 h 7031915"/>
                <a:gd name="connsiteX44" fmla="*/ 2058287 w 8033654"/>
                <a:gd name="connsiteY44"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482456 w 8033654"/>
                <a:gd name="connsiteY18" fmla="*/ 6736229 h 7031915"/>
                <a:gd name="connsiteX19" fmla="*/ 6090371 w 8033654"/>
                <a:gd name="connsiteY19" fmla="*/ 7019956 h 7031915"/>
                <a:gd name="connsiteX20" fmla="*/ 5971740 w 8033654"/>
                <a:gd name="connsiteY20" fmla="*/ 7031915 h 7031915"/>
                <a:gd name="connsiteX21" fmla="*/ 5971700 w 8033654"/>
                <a:gd name="connsiteY21" fmla="*/ 7031915 h 7031915"/>
                <a:gd name="connsiteX22" fmla="*/ 2058326 w 8033654"/>
                <a:gd name="connsiteY22" fmla="*/ 7031915 h 7031915"/>
                <a:gd name="connsiteX23" fmla="*/ 2058326 w 8033654"/>
                <a:gd name="connsiteY23" fmla="*/ 7031915 h 7031915"/>
                <a:gd name="connsiteX24" fmla="*/ 2058286 w 8033654"/>
                <a:gd name="connsiteY24" fmla="*/ 7031915 h 7031915"/>
                <a:gd name="connsiteX25" fmla="*/ 1939655 w 8033654"/>
                <a:gd name="connsiteY25" fmla="*/ 7019956 h 7031915"/>
                <a:gd name="connsiteX26" fmla="*/ 1642007 w 8033654"/>
                <a:gd name="connsiteY26" fmla="*/ 6859480 h 7031915"/>
                <a:gd name="connsiteX27" fmla="*/ 1570173 w 8033654"/>
                <a:gd name="connsiteY27" fmla="*/ 6772417 h 7031915"/>
                <a:gd name="connsiteX28" fmla="*/ 1508795 w 8033654"/>
                <a:gd name="connsiteY28" fmla="*/ 6649661 h 7031915"/>
                <a:gd name="connsiteX29" fmla="*/ 1508794 w 8033654"/>
                <a:gd name="connsiteY29" fmla="*/ 6649657 h 7031915"/>
                <a:gd name="connsiteX30" fmla="*/ 115723 w 8033654"/>
                <a:gd name="connsiteY30" fmla="*/ 3863519 h 7031915"/>
                <a:gd name="connsiteX31" fmla="*/ 115722 w 8033654"/>
                <a:gd name="connsiteY31" fmla="*/ 3863518 h 7031915"/>
                <a:gd name="connsiteX32" fmla="*/ 29470 w 8033654"/>
                <a:gd name="connsiteY32" fmla="*/ 3691014 h 7031915"/>
                <a:gd name="connsiteX33" fmla="*/ 11962 w 8033654"/>
                <a:gd name="connsiteY33" fmla="*/ 3634608 h 7031915"/>
                <a:gd name="connsiteX34" fmla="*/ 0 w 8033654"/>
                <a:gd name="connsiteY34" fmla="*/ 3515957 h 7031915"/>
                <a:gd name="connsiteX35" fmla="*/ 11962 w 8033654"/>
                <a:gd name="connsiteY35" fmla="*/ 3397306 h 7031915"/>
                <a:gd name="connsiteX36" fmla="*/ 29470 w 8033654"/>
                <a:gd name="connsiteY36" fmla="*/ 3340901 h 7031915"/>
                <a:gd name="connsiteX37" fmla="*/ 115722 w 8033654"/>
                <a:gd name="connsiteY37" fmla="*/ 3168396 h 7031915"/>
                <a:gd name="connsiteX38" fmla="*/ 115723 w 8033654"/>
                <a:gd name="connsiteY38" fmla="*/ 3168396 h 7031915"/>
                <a:gd name="connsiteX39" fmla="*/ 1508796 w 8033654"/>
                <a:gd name="connsiteY39" fmla="*/ 382255 h 7031915"/>
                <a:gd name="connsiteX40" fmla="*/ 1570174 w 8033654"/>
                <a:gd name="connsiteY40" fmla="*/ 259499 h 7031915"/>
                <a:gd name="connsiteX41" fmla="*/ 1642008 w 8033654"/>
                <a:gd name="connsiteY41" fmla="*/ 172435 h 7031915"/>
                <a:gd name="connsiteX42" fmla="*/ 1939656 w 8033654"/>
                <a:gd name="connsiteY42" fmla="*/ 11959 h 7031915"/>
                <a:gd name="connsiteX43" fmla="*/ 2058287 w 8033654"/>
                <a:gd name="connsiteY43"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482456 w 8033654"/>
                <a:gd name="connsiteY17" fmla="*/ 6736229 h 7031915"/>
                <a:gd name="connsiteX18" fmla="*/ 6090371 w 8033654"/>
                <a:gd name="connsiteY18" fmla="*/ 7019956 h 7031915"/>
                <a:gd name="connsiteX19" fmla="*/ 5971740 w 8033654"/>
                <a:gd name="connsiteY19" fmla="*/ 7031915 h 7031915"/>
                <a:gd name="connsiteX20" fmla="*/ 5971700 w 8033654"/>
                <a:gd name="connsiteY20" fmla="*/ 7031915 h 7031915"/>
                <a:gd name="connsiteX21" fmla="*/ 2058326 w 8033654"/>
                <a:gd name="connsiteY21" fmla="*/ 7031915 h 7031915"/>
                <a:gd name="connsiteX22" fmla="*/ 2058326 w 8033654"/>
                <a:gd name="connsiteY22" fmla="*/ 7031915 h 7031915"/>
                <a:gd name="connsiteX23" fmla="*/ 2058286 w 8033654"/>
                <a:gd name="connsiteY23" fmla="*/ 7031915 h 7031915"/>
                <a:gd name="connsiteX24" fmla="*/ 1939655 w 8033654"/>
                <a:gd name="connsiteY24" fmla="*/ 7019956 h 7031915"/>
                <a:gd name="connsiteX25" fmla="*/ 1642007 w 8033654"/>
                <a:gd name="connsiteY25" fmla="*/ 6859480 h 7031915"/>
                <a:gd name="connsiteX26" fmla="*/ 1570173 w 8033654"/>
                <a:gd name="connsiteY26" fmla="*/ 6772417 h 7031915"/>
                <a:gd name="connsiteX27" fmla="*/ 1508795 w 8033654"/>
                <a:gd name="connsiteY27" fmla="*/ 6649661 h 7031915"/>
                <a:gd name="connsiteX28" fmla="*/ 1508794 w 8033654"/>
                <a:gd name="connsiteY28" fmla="*/ 6649657 h 7031915"/>
                <a:gd name="connsiteX29" fmla="*/ 115723 w 8033654"/>
                <a:gd name="connsiteY29" fmla="*/ 3863519 h 7031915"/>
                <a:gd name="connsiteX30" fmla="*/ 115722 w 8033654"/>
                <a:gd name="connsiteY30" fmla="*/ 3863518 h 7031915"/>
                <a:gd name="connsiteX31" fmla="*/ 29470 w 8033654"/>
                <a:gd name="connsiteY31" fmla="*/ 3691014 h 7031915"/>
                <a:gd name="connsiteX32" fmla="*/ 11962 w 8033654"/>
                <a:gd name="connsiteY32" fmla="*/ 3634608 h 7031915"/>
                <a:gd name="connsiteX33" fmla="*/ 0 w 8033654"/>
                <a:gd name="connsiteY33" fmla="*/ 3515957 h 7031915"/>
                <a:gd name="connsiteX34" fmla="*/ 11962 w 8033654"/>
                <a:gd name="connsiteY34" fmla="*/ 3397306 h 7031915"/>
                <a:gd name="connsiteX35" fmla="*/ 29470 w 8033654"/>
                <a:gd name="connsiteY35" fmla="*/ 3340901 h 7031915"/>
                <a:gd name="connsiteX36" fmla="*/ 115722 w 8033654"/>
                <a:gd name="connsiteY36" fmla="*/ 3168396 h 7031915"/>
                <a:gd name="connsiteX37" fmla="*/ 115723 w 8033654"/>
                <a:gd name="connsiteY37" fmla="*/ 3168396 h 7031915"/>
                <a:gd name="connsiteX38" fmla="*/ 1508796 w 8033654"/>
                <a:gd name="connsiteY38" fmla="*/ 382255 h 7031915"/>
                <a:gd name="connsiteX39" fmla="*/ 1570174 w 8033654"/>
                <a:gd name="connsiteY39" fmla="*/ 259499 h 7031915"/>
                <a:gd name="connsiteX40" fmla="*/ 1642008 w 8033654"/>
                <a:gd name="connsiteY40" fmla="*/ 172435 h 7031915"/>
                <a:gd name="connsiteX41" fmla="*/ 1939656 w 8033654"/>
                <a:gd name="connsiteY41" fmla="*/ 11959 h 7031915"/>
                <a:gd name="connsiteX42" fmla="*/ 2058287 w 8033654"/>
                <a:gd name="connsiteY42"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7949332 w 8033654"/>
                <a:gd name="connsiteY9" fmla="*/ 3216682 h 7031915"/>
                <a:gd name="connsiteX10" fmla="*/ 7992299 w 8033654"/>
                <a:gd name="connsiteY10" fmla="*/ 3302616 h 7031915"/>
                <a:gd name="connsiteX11" fmla="*/ 8021693 w 8033654"/>
                <a:gd name="connsiteY11" fmla="*/ 3397306 h 7031915"/>
                <a:gd name="connsiteX12" fmla="*/ 8033654 w 8033654"/>
                <a:gd name="connsiteY12" fmla="*/ 3515957 h 7031915"/>
                <a:gd name="connsiteX13" fmla="*/ 8021693 w 8033654"/>
                <a:gd name="connsiteY13" fmla="*/ 3634608 h 7031915"/>
                <a:gd name="connsiteX14" fmla="*/ 7992299 w 8033654"/>
                <a:gd name="connsiteY14" fmla="*/ 3729298 h 7031915"/>
                <a:gd name="connsiteX15" fmla="*/ 7949332 w 8033654"/>
                <a:gd name="connsiteY15" fmla="*/ 3815232 h 7031915"/>
                <a:gd name="connsiteX16" fmla="*/ 6482456 w 8033654"/>
                <a:gd name="connsiteY16" fmla="*/ 6736229 h 7031915"/>
                <a:gd name="connsiteX17" fmla="*/ 6090371 w 8033654"/>
                <a:gd name="connsiteY17" fmla="*/ 7019956 h 7031915"/>
                <a:gd name="connsiteX18" fmla="*/ 5971740 w 8033654"/>
                <a:gd name="connsiteY18" fmla="*/ 7031915 h 7031915"/>
                <a:gd name="connsiteX19" fmla="*/ 5971700 w 8033654"/>
                <a:gd name="connsiteY19" fmla="*/ 7031915 h 7031915"/>
                <a:gd name="connsiteX20" fmla="*/ 2058326 w 8033654"/>
                <a:gd name="connsiteY20" fmla="*/ 7031915 h 7031915"/>
                <a:gd name="connsiteX21" fmla="*/ 2058326 w 8033654"/>
                <a:gd name="connsiteY21" fmla="*/ 7031915 h 7031915"/>
                <a:gd name="connsiteX22" fmla="*/ 2058286 w 8033654"/>
                <a:gd name="connsiteY22" fmla="*/ 7031915 h 7031915"/>
                <a:gd name="connsiteX23" fmla="*/ 1939655 w 8033654"/>
                <a:gd name="connsiteY23" fmla="*/ 7019956 h 7031915"/>
                <a:gd name="connsiteX24" fmla="*/ 1642007 w 8033654"/>
                <a:gd name="connsiteY24" fmla="*/ 6859480 h 7031915"/>
                <a:gd name="connsiteX25" fmla="*/ 1570173 w 8033654"/>
                <a:gd name="connsiteY25" fmla="*/ 6772417 h 7031915"/>
                <a:gd name="connsiteX26" fmla="*/ 1508795 w 8033654"/>
                <a:gd name="connsiteY26" fmla="*/ 6649661 h 7031915"/>
                <a:gd name="connsiteX27" fmla="*/ 1508794 w 8033654"/>
                <a:gd name="connsiteY27" fmla="*/ 6649657 h 7031915"/>
                <a:gd name="connsiteX28" fmla="*/ 115723 w 8033654"/>
                <a:gd name="connsiteY28" fmla="*/ 3863519 h 7031915"/>
                <a:gd name="connsiteX29" fmla="*/ 115722 w 8033654"/>
                <a:gd name="connsiteY29" fmla="*/ 3863518 h 7031915"/>
                <a:gd name="connsiteX30" fmla="*/ 29470 w 8033654"/>
                <a:gd name="connsiteY30" fmla="*/ 3691014 h 7031915"/>
                <a:gd name="connsiteX31" fmla="*/ 11962 w 8033654"/>
                <a:gd name="connsiteY31" fmla="*/ 3634608 h 7031915"/>
                <a:gd name="connsiteX32" fmla="*/ 0 w 8033654"/>
                <a:gd name="connsiteY32" fmla="*/ 3515957 h 7031915"/>
                <a:gd name="connsiteX33" fmla="*/ 11962 w 8033654"/>
                <a:gd name="connsiteY33" fmla="*/ 3397306 h 7031915"/>
                <a:gd name="connsiteX34" fmla="*/ 29470 w 8033654"/>
                <a:gd name="connsiteY34" fmla="*/ 3340901 h 7031915"/>
                <a:gd name="connsiteX35" fmla="*/ 115722 w 8033654"/>
                <a:gd name="connsiteY35" fmla="*/ 3168396 h 7031915"/>
                <a:gd name="connsiteX36" fmla="*/ 115723 w 8033654"/>
                <a:gd name="connsiteY36" fmla="*/ 3168396 h 7031915"/>
                <a:gd name="connsiteX37" fmla="*/ 1508796 w 8033654"/>
                <a:gd name="connsiteY37" fmla="*/ 382255 h 7031915"/>
                <a:gd name="connsiteX38" fmla="*/ 1570174 w 8033654"/>
                <a:gd name="connsiteY38" fmla="*/ 259499 h 7031915"/>
                <a:gd name="connsiteX39" fmla="*/ 1642008 w 8033654"/>
                <a:gd name="connsiteY39" fmla="*/ 172435 h 7031915"/>
                <a:gd name="connsiteX40" fmla="*/ 1939656 w 8033654"/>
                <a:gd name="connsiteY40" fmla="*/ 11959 h 7031915"/>
                <a:gd name="connsiteX41" fmla="*/ 2058287 w 8033654"/>
                <a:gd name="connsiteY41" fmla="*/ 0 h 7031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033654" h="7031915">
                  <a:moveTo>
                    <a:pt x="2058287" y="0"/>
                  </a:moveTo>
                  <a:lnTo>
                    <a:pt x="2058326" y="0"/>
                  </a:lnTo>
                  <a:lnTo>
                    <a:pt x="5971699" y="0"/>
                  </a:lnTo>
                  <a:lnTo>
                    <a:pt x="5971700" y="0"/>
                  </a:lnTo>
                  <a:lnTo>
                    <a:pt x="5971740" y="0"/>
                  </a:lnTo>
                  <a:lnTo>
                    <a:pt x="6090371" y="11959"/>
                  </a:lnTo>
                  <a:cubicBezTo>
                    <a:pt x="6190975" y="32545"/>
                    <a:pt x="6282232" y="78792"/>
                    <a:pt x="6357004" y="143562"/>
                  </a:cubicBezTo>
                  <a:lnTo>
                    <a:pt x="6421756" y="209878"/>
                  </a:lnTo>
                  <a:lnTo>
                    <a:pt x="6426018" y="214243"/>
                  </a:lnTo>
                  <a:lnTo>
                    <a:pt x="7949332" y="3216682"/>
                  </a:lnTo>
                  <a:lnTo>
                    <a:pt x="7992299" y="3302616"/>
                  </a:lnTo>
                  <a:lnTo>
                    <a:pt x="8021693" y="3397306"/>
                  </a:lnTo>
                  <a:cubicBezTo>
                    <a:pt x="8029535" y="3435632"/>
                    <a:pt x="8033654" y="3475313"/>
                    <a:pt x="8033654" y="3515957"/>
                  </a:cubicBezTo>
                  <a:cubicBezTo>
                    <a:pt x="8033654" y="3556601"/>
                    <a:pt x="8029535" y="3596283"/>
                    <a:pt x="8021693" y="3634608"/>
                  </a:cubicBezTo>
                  <a:lnTo>
                    <a:pt x="7992299" y="3729298"/>
                  </a:lnTo>
                  <a:lnTo>
                    <a:pt x="7949332" y="3815232"/>
                  </a:lnTo>
                  <a:lnTo>
                    <a:pt x="6482456" y="6736229"/>
                  </a:lnTo>
                  <a:cubicBezTo>
                    <a:pt x="6399753" y="6880056"/>
                    <a:pt x="6258044" y="6985646"/>
                    <a:pt x="6090371" y="7019956"/>
                  </a:cubicBezTo>
                  <a:lnTo>
                    <a:pt x="5971740" y="7031915"/>
                  </a:lnTo>
                  <a:lnTo>
                    <a:pt x="5971700" y="7031915"/>
                  </a:lnTo>
                  <a:lnTo>
                    <a:pt x="2058326" y="7031915"/>
                  </a:lnTo>
                  <a:lnTo>
                    <a:pt x="2058326" y="7031915"/>
                  </a:lnTo>
                  <a:lnTo>
                    <a:pt x="2058286" y="7031915"/>
                  </a:lnTo>
                  <a:lnTo>
                    <a:pt x="1939655" y="7019956"/>
                  </a:lnTo>
                  <a:cubicBezTo>
                    <a:pt x="1824680" y="6996429"/>
                    <a:pt x="1721912" y="6939386"/>
                    <a:pt x="1642007" y="6859480"/>
                  </a:cubicBezTo>
                  <a:lnTo>
                    <a:pt x="1570173" y="6772417"/>
                  </a:lnTo>
                  <a:lnTo>
                    <a:pt x="1508795" y="6649661"/>
                  </a:lnTo>
                  <a:cubicBezTo>
                    <a:pt x="1508795" y="6649660"/>
                    <a:pt x="1508794" y="6649658"/>
                    <a:pt x="1508794" y="6649657"/>
                  </a:cubicBezTo>
                  <a:lnTo>
                    <a:pt x="115723" y="3863519"/>
                  </a:lnTo>
                  <a:lnTo>
                    <a:pt x="115722" y="3863518"/>
                  </a:lnTo>
                  <a:lnTo>
                    <a:pt x="29470" y="3691014"/>
                  </a:lnTo>
                  <a:lnTo>
                    <a:pt x="11962" y="3634608"/>
                  </a:lnTo>
                  <a:cubicBezTo>
                    <a:pt x="4119" y="3596283"/>
                    <a:pt x="0" y="3556601"/>
                    <a:pt x="0" y="3515957"/>
                  </a:cubicBezTo>
                  <a:cubicBezTo>
                    <a:pt x="0" y="3475313"/>
                    <a:pt x="4119" y="3435632"/>
                    <a:pt x="11962" y="3397306"/>
                  </a:cubicBezTo>
                  <a:lnTo>
                    <a:pt x="29470" y="3340901"/>
                  </a:lnTo>
                  <a:lnTo>
                    <a:pt x="115722" y="3168396"/>
                  </a:lnTo>
                  <a:lnTo>
                    <a:pt x="115723" y="3168396"/>
                  </a:lnTo>
                  <a:lnTo>
                    <a:pt x="1508796" y="382255"/>
                  </a:lnTo>
                  <a:lnTo>
                    <a:pt x="1570174" y="259499"/>
                  </a:lnTo>
                  <a:lnTo>
                    <a:pt x="1642008" y="172435"/>
                  </a:lnTo>
                  <a:cubicBezTo>
                    <a:pt x="1721913" y="92530"/>
                    <a:pt x="1824680" y="35486"/>
                    <a:pt x="1939656" y="11959"/>
                  </a:cubicBezTo>
                  <a:lnTo>
                    <a:pt x="2058287" y="0"/>
                  </a:lnTo>
                  <a:close/>
                </a:path>
              </a:pathLst>
            </a:custGeom>
            <a:noFill/>
            <a:ln w="76200">
              <a:solidFill>
                <a:schemeClr val="accent6"/>
              </a:solidFill>
            </a:ln>
            <a:effectLst>
              <a:outerShdw blurRad="368300" sx="102000" sy="102000" algn="ctr"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任意多边形: 形状 7"/>
            <p:cNvSpPr/>
            <p:nvPr/>
          </p:nvSpPr>
          <p:spPr>
            <a:xfrm rot="16200000">
              <a:off x="8494993" y="2519962"/>
              <a:ext cx="2472192" cy="2163924"/>
            </a:xfrm>
            <a:custGeom>
              <a:avLst/>
              <a:gdLst>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6753 w 8033654"/>
                <a:gd name="connsiteY5" fmla="*/ 467828 h 7031915"/>
                <a:gd name="connsiteX6" fmla="*/ 6540064 w 8033654"/>
                <a:gd name="connsiteY6" fmla="*/ 434562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363588 w 8033654"/>
                <a:gd name="connsiteY37" fmla="*/ 6946684 h 7031915"/>
                <a:gd name="connsiteX38" fmla="*/ 2418335 w 8033654"/>
                <a:gd name="connsiteY38" fmla="*/ 6906767 h 7031915"/>
                <a:gd name="connsiteX39" fmla="*/ 2418334 w 8033654"/>
                <a:gd name="connsiteY39" fmla="*/ 6906767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418334 w 8033654"/>
                <a:gd name="connsiteY42" fmla="*/ 6906767 h 7031915"/>
                <a:gd name="connsiteX43" fmla="*/ 2176957 w 8033654"/>
                <a:gd name="connsiteY43" fmla="*/ 7019956 h 7031915"/>
                <a:gd name="connsiteX44" fmla="*/ 2058326 w 8033654"/>
                <a:gd name="connsiteY44" fmla="*/ 7031915 h 7031915"/>
                <a:gd name="connsiteX45" fmla="*/ 2058286 w 8033654"/>
                <a:gd name="connsiteY45" fmla="*/ 7031915 h 7031915"/>
                <a:gd name="connsiteX46" fmla="*/ 1939655 w 8033654"/>
                <a:gd name="connsiteY46" fmla="*/ 7019956 h 7031915"/>
                <a:gd name="connsiteX47" fmla="*/ 1642007 w 8033654"/>
                <a:gd name="connsiteY47" fmla="*/ 6859480 h 7031915"/>
                <a:gd name="connsiteX48" fmla="*/ 1570173 w 8033654"/>
                <a:gd name="connsiteY48" fmla="*/ 6772417 h 7031915"/>
                <a:gd name="connsiteX49" fmla="*/ 1508795 w 8033654"/>
                <a:gd name="connsiteY49" fmla="*/ 6649661 h 7031915"/>
                <a:gd name="connsiteX50" fmla="*/ 1508794 w 8033654"/>
                <a:gd name="connsiteY50" fmla="*/ 6649657 h 7031915"/>
                <a:gd name="connsiteX51" fmla="*/ 115723 w 8033654"/>
                <a:gd name="connsiteY51" fmla="*/ 3863519 h 7031915"/>
                <a:gd name="connsiteX52" fmla="*/ 115722 w 8033654"/>
                <a:gd name="connsiteY52" fmla="*/ 3863518 h 7031915"/>
                <a:gd name="connsiteX53" fmla="*/ 29470 w 8033654"/>
                <a:gd name="connsiteY53" fmla="*/ 3691014 h 7031915"/>
                <a:gd name="connsiteX54" fmla="*/ 11962 w 8033654"/>
                <a:gd name="connsiteY54" fmla="*/ 3634608 h 7031915"/>
                <a:gd name="connsiteX55" fmla="*/ 0 w 8033654"/>
                <a:gd name="connsiteY55" fmla="*/ 3515957 h 7031915"/>
                <a:gd name="connsiteX56" fmla="*/ 11962 w 8033654"/>
                <a:gd name="connsiteY56" fmla="*/ 3397306 h 7031915"/>
                <a:gd name="connsiteX57" fmla="*/ 29470 w 8033654"/>
                <a:gd name="connsiteY57" fmla="*/ 3340901 h 7031915"/>
                <a:gd name="connsiteX58" fmla="*/ 115722 w 8033654"/>
                <a:gd name="connsiteY58" fmla="*/ 3168396 h 7031915"/>
                <a:gd name="connsiteX59" fmla="*/ 115723 w 8033654"/>
                <a:gd name="connsiteY59" fmla="*/ 3168396 h 7031915"/>
                <a:gd name="connsiteX60" fmla="*/ 1508796 w 8033654"/>
                <a:gd name="connsiteY60" fmla="*/ 382255 h 7031915"/>
                <a:gd name="connsiteX61" fmla="*/ 1570174 w 8033654"/>
                <a:gd name="connsiteY61" fmla="*/ 259499 h 7031915"/>
                <a:gd name="connsiteX62" fmla="*/ 1642008 w 8033654"/>
                <a:gd name="connsiteY62" fmla="*/ 172435 h 7031915"/>
                <a:gd name="connsiteX63" fmla="*/ 1939656 w 8033654"/>
                <a:gd name="connsiteY63" fmla="*/ 11959 h 7031915"/>
                <a:gd name="connsiteX64" fmla="*/ 2058287 w 8033654"/>
                <a:gd name="connsiteY64"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176957 w 8033654"/>
                <a:gd name="connsiteY42" fmla="*/ 7019956 h 7031915"/>
                <a:gd name="connsiteX43" fmla="*/ 2058326 w 8033654"/>
                <a:gd name="connsiteY43" fmla="*/ 7031915 h 7031915"/>
                <a:gd name="connsiteX44" fmla="*/ 2058286 w 8033654"/>
                <a:gd name="connsiteY44" fmla="*/ 7031915 h 7031915"/>
                <a:gd name="connsiteX45" fmla="*/ 1939655 w 8033654"/>
                <a:gd name="connsiteY45" fmla="*/ 7019956 h 7031915"/>
                <a:gd name="connsiteX46" fmla="*/ 1642007 w 8033654"/>
                <a:gd name="connsiteY46" fmla="*/ 6859480 h 7031915"/>
                <a:gd name="connsiteX47" fmla="*/ 1570173 w 8033654"/>
                <a:gd name="connsiteY47" fmla="*/ 6772417 h 7031915"/>
                <a:gd name="connsiteX48" fmla="*/ 1508795 w 8033654"/>
                <a:gd name="connsiteY48" fmla="*/ 6649661 h 7031915"/>
                <a:gd name="connsiteX49" fmla="*/ 1508794 w 8033654"/>
                <a:gd name="connsiteY49" fmla="*/ 6649657 h 7031915"/>
                <a:gd name="connsiteX50" fmla="*/ 115723 w 8033654"/>
                <a:gd name="connsiteY50" fmla="*/ 3863519 h 7031915"/>
                <a:gd name="connsiteX51" fmla="*/ 115722 w 8033654"/>
                <a:gd name="connsiteY51" fmla="*/ 3863518 h 7031915"/>
                <a:gd name="connsiteX52" fmla="*/ 29470 w 8033654"/>
                <a:gd name="connsiteY52" fmla="*/ 3691014 h 7031915"/>
                <a:gd name="connsiteX53" fmla="*/ 11962 w 8033654"/>
                <a:gd name="connsiteY53" fmla="*/ 3634608 h 7031915"/>
                <a:gd name="connsiteX54" fmla="*/ 0 w 8033654"/>
                <a:gd name="connsiteY54" fmla="*/ 3515957 h 7031915"/>
                <a:gd name="connsiteX55" fmla="*/ 11962 w 8033654"/>
                <a:gd name="connsiteY55" fmla="*/ 3397306 h 7031915"/>
                <a:gd name="connsiteX56" fmla="*/ 29470 w 8033654"/>
                <a:gd name="connsiteY56" fmla="*/ 3340901 h 7031915"/>
                <a:gd name="connsiteX57" fmla="*/ 115722 w 8033654"/>
                <a:gd name="connsiteY57" fmla="*/ 3168396 h 7031915"/>
                <a:gd name="connsiteX58" fmla="*/ 115723 w 8033654"/>
                <a:gd name="connsiteY58" fmla="*/ 3168396 h 7031915"/>
                <a:gd name="connsiteX59" fmla="*/ 1508796 w 8033654"/>
                <a:gd name="connsiteY59" fmla="*/ 382255 h 7031915"/>
                <a:gd name="connsiteX60" fmla="*/ 1570174 w 8033654"/>
                <a:gd name="connsiteY60" fmla="*/ 259499 h 7031915"/>
                <a:gd name="connsiteX61" fmla="*/ 1642008 w 8033654"/>
                <a:gd name="connsiteY61" fmla="*/ 172435 h 7031915"/>
                <a:gd name="connsiteX62" fmla="*/ 1939656 w 8033654"/>
                <a:gd name="connsiteY62" fmla="*/ 11959 h 7031915"/>
                <a:gd name="connsiteX63" fmla="*/ 2058287 w 8033654"/>
                <a:gd name="connsiteY63"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62" fmla="*/ 2058287 w 8033654"/>
                <a:gd name="connsiteY62"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176957 w 8033654"/>
                <a:gd name="connsiteY40" fmla="*/ 7019956 h 7031915"/>
                <a:gd name="connsiteX41" fmla="*/ 2058326 w 8033654"/>
                <a:gd name="connsiteY41" fmla="*/ 7031915 h 7031915"/>
                <a:gd name="connsiteX42" fmla="*/ 2058286 w 8033654"/>
                <a:gd name="connsiteY42" fmla="*/ 7031915 h 7031915"/>
                <a:gd name="connsiteX43" fmla="*/ 1939655 w 8033654"/>
                <a:gd name="connsiteY43" fmla="*/ 7019956 h 7031915"/>
                <a:gd name="connsiteX44" fmla="*/ 1642007 w 8033654"/>
                <a:gd name="connsiteY44" fmla="*/ 6859480 h 7031915"/>
                <a:gd name="connsiteX45" fmla="*/ 1570173 w 8033654"/>
                <a:gd name="connsiteY45" fmla="*/ 6772417 h 7031915"/>
                <a:gd name="connsiteX46" fmla="*/ 1508795 w 8033654"/>
                <a:gd name="connsiteY46" fmla="*/ 6649661 h 7031915"/>
                <a:gd name="connsiteX47" fmla="*/ 1508794 w 8033654"/>
                <a:gd name="connsiteY47" fmla="*/ 6649657 h 7031915"/>
                <a:gd name="connsiteX48" fmla="*/ 115723 w 8033654"/>
                <a:gd name="connsiteY48" fmla="*/ 3863519 h 7031915"/>
                <a:gd name="connsiteX49" fmla="*/ 115722 w 8033654"/>
                <a:gd name="connsiteY49" fmla="*/ 3863518 h 7031915"/>
                <a:gd name="connsiteX50" fmla="*/ 29470 w 8033654"/>
                <a:gd name="connsiteY50" fmla="*/ 3691014 h 7031915"/>
                <a:gd name="connsiteX51" fmla="*/ 11962 w 8033654"/>
                <a:gd name="connsiteY51" fmla="*/ 3634608 h 7031915"/>
                <a:gd name="connsiteX52" fmla="*/ 0 w 8033654"/>
                <a:gd name="connsiteY52" fmla="*/ 3515957 h 7031915"/>
                <a:gd name="connsiteX53" fmla="*/ 11962 w 8033654"/>
                <a:gd name="connsiteY53" fmla="*/ 3397306 h 7031915"/>
                <a:gd name="connsiteX54" fmla="*/ 29470 w 8033654"/>
                <a:gd name="connsiteY54" fmla="*/ 3340901 h 7031915"/>
                <a:gd name="connsiteX55" fmla="*/ 115722 w 8033654"/>
                <a:gd name="connsiteY55" fmla="*/ 3168396 h 7031915"/>
                <a:gd name="connsiteX56" fmla="*/ 115723 w 8033654"/>
                <a:gd name="connsiteY56" fmla="*/ 3168396 h 7031915"/>
                <a:gd name="connsiteX57" fmla="*/ 1508796 w 8033654"/>
                <a:gd name="connsiteY57" fmla="*/ 382255 h 7031915"/>
                <a:gd name="connsiteX58" fmla="*/ 1570174 w 8033654"/>
                <a:gd name="connsiteY58" fmla="*/ 259499 h 7031915"/>
                <a:gd name="connsiteX59" fmla="*/ 1642008 w 8033654"/>
                <a:gd name="connsiteY59" fmla="*/ 172435 h 7031915"/>
                <a:gd name="connsiteX60" fmla="*/ 1939656 w 8033654"/>
                <a:gd name="connsiteY60" fmla="*/ 11959 h 7031915"/>
                <a:gd name="connsiteX61" fmla="*/ 2058287 w 8033654"/>
                <a:gd name="connsiteY61"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0064 w 8033654"/>
                <a:gd name="connsiteY6" fmla="*/ 434562 h 7031915"/>
                <a:gd name="connsiteX7" fmla="*/ 6529086 w 8033654"/>
                <a:gd name="connsiteY7" fmla="*/ 402424 h 7031915"/>
                <a:gd name="connsiteX8" fmla="*/ 6482461 w 8033654"/>
                <a:gd name="connsiteY8" fmla="*/ 295697 h 7031915"/>
                <a:gd name="connsiteX9" fmla="*/ 6520430 w 8033654"/>
                <a:gd name="connsiteY9" fmla="*/ 377086 h 7031915"/>
                <a:gd name="connsiteX10" fmla="*/ 6515577 w 8033654"/>
                <a:gd name="connsiteY10" fmla="*/ 362878 h 7031915"/>
                <a:gd name="connsiteX11" fmla="*/ 6482461 w 8033654"/>
                <a:gd name="connsiteY11" fmla="*/ 295697 h 7031915"/>
                <a:gd name="connsiteX12" fmla="*/ 2058287 w 8033654"/>
                <a:gd name="connsiteY12" fmla="*/ 0 h 7031915"/>
                <a:gd name="connsiteX13" fmla="*/ 2058326 w 8033654"/>
                <a:gd name="connsiteY13" fmla="*/ 0 h 7031915"/>
                <a:gd name="connsiteX14" fmla="*/ 5971699 w 8033654"/>
                <a:gd name="connsiteY14" fmla="*/ 0 h 7031915"/>
                <a:gd name="connsiteX15" fmla="*/ 5971700 w 8033654"/>
                <a:gd name="connsiteY15" fmla="*/ 0 h 7031915"/>
                <a:gd name="connsiteX16" fmla="*/ 5971740 w 8033654"/>
                <a:gd name="connsiteY16" fmla="*/ 0 h 7031915"/>
                <a:gd name="connsiteX17" fmla="*/ 6090371 w 8033654"/>
                <a:gd name="connsiteY17" fmla="*/ 11959 h 7031915"/>
                <a:gd name="connsiteX18" fmla="*/ 6357004 w 8033654"/>
                <a:gd name="connsiteY18" fmla="*/ 143562 h 7031915"/>
                <a:gd name="connsiteX19" fmla="*/ 6421756 w 8033654"/>
                <a:gd name="connsiteY19" fmla="*/ 209878 h 7031915"/>
                <a:gd name="connsiteX20" fmla="*/ 6426018 w 8033654"/>
                <a:gd name="connsiteY20" fmla="*/ 214243 h 7031915"/>
                <a:gd name="connsiteX21" fmla="*/ 6463356 w 8033654"/>
                <a:gd name="connsiteY21" fmla="*/ 268125 h 7031915"/>
                <a:gd name="connsiteX22" fmla="*/ 6480094 w 8033654"/>
                <a:gd name="connsiteY22" fmla="*/ 292278 h 7031915"/>
                <a:gd name="connsiteX23" fmla="*/ 6490605 w 8033654"/>
                <a:gd name="connsiteY23" fmla="*/ 298322 h 7031915"/>
                <a:gd name="connsiteX24" fmla="*/ 7949332 w 8033654"/>
                <a:gd name="connsiteY24" fmla="*/ 3216682 h 7031915"/>
                <a:gd name="connsiteX25" fmla="*/ 7992299 w 8033654"/>
                <a:gd name="connsiteY25" fmla="*/ 3302616 h 7031915"/>
                <a:gd name="connsiteX26" fmla="*/ 8021693 w 8033654"/>
                <a:gd name="connsiteY26" fmla="*/ 3397306 h 7031915"/>
                <a:gd name="connsiteX27" fmla="*/ 8033654 w 8033654"/>
                <a:gd name="connsiteY27" fmla="*/ 3515957 h 7031915"/>
                <a:gd name="connsiteX28" fmla="*/ 8021693 w 8033654"/>
                <a:gd name="connsiteY28" fmla="*/ 3634608 h 7031915"/>
                <a:gd name="connsiteX29" fmla="*/ 7992299 w 8033654"/>
                <a:gd name="connsiteY29" fmla="*/ 3729298 h 7031915"/>
                <a:gd name="connsiteX30" fmla="*/ 7949332 w 8033654"/>
                <a:gd name="connsiteY30" fmla="*/ 3815232 h 7031915"/>
                <a:gd name="connsiteX31" fmla="*/ 6535055 w 8033654"/>
                <a:gd name="connsiteY31" fmla="*/ 6638796 h 7031915"/>
                <a:gd name="connsiteX32" fmla="*/ 6524461 w 8033654"/>
                <a:gd name="connsiteY32" fmla="*/ 6646190 h 7031915"/>
                <a:gd name="connsiteX33" fmla="*/ 6482456 w 8033654"/>
                <a:gd name="connsiteY33" fmla="*/ 6736229 h 7031915"/>
                <a:gd name="connsiteX34" fmla="*/ 6090371 w 8033654"/>
                <a:gd name="connsiteY34" fmla="*/ 7019956 h 7031915"/>
                <a:gd name="connsiteX35" fmla="*/ 5971740 w 8033654"/>
                <a:gd name="connsiteY35" fmla="*/ 7031915 h 7031915"/>
                <a:gd name="connsiteX36" fmla="*/ 5971700 w 8033654"/>
                <a:gd name="connsiteY36" fmla="*/ 7031915 h 7031915"/>
                <a:gd name="connsiteX37" fmla="*/ 2058326 w 8033654"/>
                <a:gd name="connsiteY37" fmla="*/ 7031915 h 7031915"/>
                <a:gd name="connsiteX38" fmla="*/ 2176958 w 8033654"/>
                <a:gd name="connsiteY38" fmla="*/ 7019956 h 7031915"/>
                <a:gd name="connsiteX39" fmla="*/ 2176957 w 8033654"/>
                <a:gd name="connsiteY39" fmla="*/ 7019956 h 7031915"/>
                <a:gd name="connsiteX40" fmla="*/ 2058326 w 8033654"/>
                <a:gd name="connsiteY40" fmla="*/ 7031915 h 7031915"/>
                <a:gd name="connsiteX41" fmla="*/ 2058286 w 8033654"/>
                <a:gd name="connsiteY41" fmla="*/ 7031915 h 7031915"/>
                <a:gd name="connsiteX42" fmla="*/ 1939655 w 8033654"/>
                <a:gd name="connsiteY42" fmla="*/ 7019956 h 7031915"/>
                <a:gd name="connsiteX43" fmla="*/ 1642007 w 8033654"/>
                <a:gd name="connsiteY43" fmla="*/ 6859480 h 7031915"/>
                <a:gd name="connsiteX44" fmla="*/ 1570173 w 8033654"/>
                <a:gd name="connsiteY44" fmla="*/ 6772417 h 7031915"/>
                <a:gd name="connsiteX45" fmla="*/ 1508795 w 8033654"/>
                <a:gd name="connsiteY45" fmla="*/ 6649661 h 7031915"/>
                <a:gd name="connsiteX46" fmla="*/ 1508794 w 8033654"/>
                <a:gd name="connsiteY46" fmla="*/ 6649657 h 7031915"/>
                <a:gd name="connsiteX47" fmla="*/ 115723 w 8033654"/>
                <a:gd name="connsiteY47" fmla="*/ 3863519 h 7031915"/>
                <a:gd name="connsiteX48" fmla="*/ 115722 w 8033654"/>
                <a:gd name="connsiteY48" fmla="*/ 3863518 h 7031915"/>
                <a:gd name="connsiteX49" fmla="*/ 29470 w 8033654"/>
                <a:gd name="connsiteY49" fmla="*/ 3691014 h 7031915"/>
                <a:gd name="connsiteX50" fmla="*/ 11962 w 8033654"/>
                <a:gd name="connsiteY50" fmla="*/ 3634608 h 7031915"/>
                <a:gd name="connsiteX51" fmla="*/ 0 w 8033654"/>
                <a:gd name="connsiteY51" fmla="*/ 3515957 h 7031915"/>
                <a:gd name="connsiteX52" fmla="*/ 11962 w 8033654"/>
                <a:gd name="connsiteY52" fmla="*/ 3397306 h 7031915"/>
                <a:gd name="connsiteX53" fmla="*/ 29470 w 8033654"/>
                <a:gd name="connsiteY53" fmla="*/ 3340901 h 7031915"/>
                <a:gd name="connsiteX54" fmla="*/ 115722 w 8033654"/>
                <a:gd name="connsiteY54" fmla="*/ 3168396 h 7031915"/>
                <a:gd name="connsiteX55" fmla="*/ 115723 w 8033654"/>
                <a:gd name="connsiteY55" fmla="*/ 3168396 h 7031915"/>
                <a:gd name="connsiteX56" fmla="*/ 1508796 w 8033654"/>
                <a:gd name="connsiteY56" fmla="*/ 382255 h 7031915"/>
                <a:gd name="connsiteX57" fmla="*/ 1570174 w 8033654"/>
                <a:gd name="connsiteY57" fmla="*/ 259499 h 7031915"/>
                <a:gd name="connsiteX58" fmla="*/ 1642008 w 8033654"/>
                <a:gd name="connsiteY58" fmla="*/ 172435 h 7031915"/>
                <a:gd name="connsiteX59" fmla="*/ 1939656 w 8033654"/>
                <a:gd name="connsiteY59" fmla="*/ 11959 h 7031915"/>
                <a:gd name="connsiteX60" fmla="*/ 2058287 w 8033654"/>
                <a:gd name="connsiteY60" fmla="*/ 0 h 7031915"/>
                <a:gd name="connsiteX0" fmla="*/ 6555247 w 8033654"/>
                <a:gd name="connsiteY0" fmla="*/ 510071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0064 w 8033654"/>
                <a:gd name="connsiteY5" fmla="*/ 434562 h 7031915"/>
                <a:gd name="connsiteX6" fmla="*/ 6529086 w 8033654"/>
                <a:gd name="connsiteY6" fmla="*/ 402424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6482461 w 8033654"/>
                <a:gd name="connsiteY10" fmla="*/ 295697 h 7031915"/>
                <a:gd name="connsiteX11" fmla="*/ 2058287 w 8033654"/>
                <a:gd name="connsiteY11" fmla="*/ 0 h 7031915"/>
                <a:gd name="connsiteX12" fmla="*/ 2058326 w 8033654"/>
                <a:gd name="connsiteY12" fmla="*/ 0 h 7031915"/>
                <a:gd name="connsiteX13" fmla="*/ 5971699 w 8033654"/>
                <a:gd name="connsiteY13" fmla="*/ 0 h 7031915"/>
                <a:gd name="connsiteX14" fmla="*/ 5971700 w 8033654"/>
                <a:gd name="connsiteY14" fmla="*/ 0 h 7031915"/>
                <a:gd name="connsiteX15" fmla="*/ 5971740 w 8033654"/>
                <a:gd name="connsiteY15" fmla="*/ 0 h 7031915"/>
                <a:gd name="connsiteX16" fmla="*/ 6090371 w 8033654"/>
                <a:gd name="connsiteY16" fmla="*/ 11959 h 7031915"/>
                <a:gd name="connsiteX17" fmla="*/ 6357004 w 8033654"/>
                <a:gd name="connsiteY17" fmla="*/ 143562 h 7031915"/>
                <a:gd name="connsiteX18" fmla="*/ 6421756 w 8033654"/>
                <a:gd name="connsiteY18" fmla="*/ 209878 h 7031915"/>
                <a:gd name="connsiteX19" fmla="*/ 6426018 w 8033654"/>
                <a:gd name="connsiteY19" fmla="*/ 214243 h 7031915"/>
                <a:gd name="connsiteX20" fmla="*/ 6463356 w 8033654"/>
                <a:gd name="connsiteY20" fmla="*/ 268125 h 7031915"/>
                <a:gd name="connsiteX21" fmla="*/ 6480094 w 8033654"/>
                <a:gd name="connsiteY21" fmla="*/ 292278 h 7031915"/>
                <a:gd name="connsiteX22" fmla="*/ 6490605 w 8033654"/>
                <a:gd name="connsiteY22" fmla="*/ 298322 h 7031915"/>
                <a:gd name="connsiteX23" fmla="*/ 7949332 w 8033654"/>
                <a:gd name="connsiteY23" fmla="*/ 3216682 h 7031915"/>
                <a:gd name="connsiteX24" fmla="*/ 7992299 w 8033654"/>
                <a:gd name="connsiteY24" fmla="*/ 3302616 h 7031915"/>
                <a:gd name="connsiteX25" fmla="*/ 8021693 w 8033654"/>
                <a:gd name="connsiteY25" fmla="*/ 3397306 h 7031915"/>
                <a:gd name="connsiteX26" fmla="*/ 8033654 w 8033654"/>
                <a:gd name="connsiteY26" fmla="*/ 3515957 h 7031915"/>
                <a:gd name="connsiteX27" fmla="*/ 8021693 w 8033654"/>
                <a:gd name="connsiteY27" fmla="*/ 3634608 h 7031915"/>
                <a:gd name="connsiteX28" fmla="*/ 7992299 w 8033654"/>
                <a:gd name="connsiteY28" fmla="*/ 3729298 h 7031915"/>
                <a:gd name="connsiteX29" fmla="*/ 7949332 w 8033654"/>
                <a:gd name="connsiteY29" fmla="*/ 3815232 h 7031915"/>
                <a:gd name="connsiteX30" fmla="*/ 6535055 w 8033654"/>
                <a:gd name="connsiteY30" fmla="*/ 6638796 h 7031915"/>
                <a:gd name="connsiteX31" fmla="*/ 6524461 w 8033654"/>
                <a:gd name="connsiteY31" fmla="*/ 6646190 h 7031915"/>
                <a:gd name="connsiteX32" fmla="*/ 6482456 w 8033654"/>
                <a:gd name="connsiteY32" fmla="*/ 6736229 h 7031915"/>
                <a:gd name="connsiteX33" fmla="*/ 6090371 w 8033654"/>
                <a:gd name="connsiteY33" fmla="*/ 7019956 h 7031915"/>
                <a:gd name="connsiteX34" fmla="*/ 5971740 w 8033654"/>
                <a:gd name="connsiteY34" fmla="*/ 7031915 h 7031915"/>
                <a:gd name="connsiteX35" fmla="*/ 5971700 w 8033654"/>
                <a:gd name="connsiteY35" fmla="*/ 7031915 h 7031915"/>
                <a:gd name="connsiteX36" fmla="*/ 2058326 w 8033654"/>
                <a:gd name="connsiteY36" fmla="*/ 7031915 h 7031915"/>
                <a:gd name="connsiteX37" fmla="*/ 2176958 w 8033654"/>
                <a:gd name="connsiteY37" fmla="*/ 7019956 h 7031915"/>
                <a:gd name="connsiteX38" fmla="*/ 2176957 w 8033654"/>
                <a:gd name="connsiteY38" fmla="*/ 7019956 h 7031915"/>
                <a:gd name="connsiteX39" fmla="*/ 2058326 w 8033654"/>
                <a:gd name="connsiteY39" fmla="*/ 7031915 h 7031915"/>
                <a:gd name="connsiteX40" fmla="*/ 2058286 w 8033654"/>
                <a:gd name="connsiteY40" fmla="*/ 7031915 h 7031915"/>
                <a:gd name="connsiteX41" fmla="*/ 1939655 w 8033654"/>
                <a:gd name="connsiteY41" fmla="*/ 7019956 h 7031915"/>
                <a:gd name="connsiteX42" fmla="*/ 1642007 w 8033654"/>
                <a:gd name="connsiteY42" fmla="*/ 6859480 h 7031915"/>
                <a:gd name="connsiteX43" fmla="*/ 1570173 w 8033654"/>
                <a:gd name="connsiteY43" fmla="*/ 6772417 h 7031915"/>
                <a:gd name="connsiteX44" fmla="*/ 1508795 w 8033654"/>
                <a:gd name="connsiteY44" fmla="*/ 6649661 h 7031915"/>
                <a:gd name="connsiteX45" fmla="*/ 1508794 w 8033654"/>
                <a:gd name="connsiteY45" fmla="*/ 6649657 h 7031915"/>
                <a:gd name="connsiteX46" fmla="*/ 115723 w 8033654"/>
                <a:gd name="connsiteY46" fmla="*/ 3863519 h 7031915"/>
                <a:gd name="connsiteX47" fmla="*/ 115722 w 8033654"/>
                <a:gd name="connsiteY47" fmla="*/ 3863518 h 7031915"/>
                <a:gd name="connsiteX48" fmla="*/ 29470 w 8033654"/>
                <a:gd name="connsiteY48" fmla="*/ 3691014 h 7031915"/>
                <a:gd name="connsiteX49" fmla="*/ 11962 w 8033654"/>
                <a:gd name="connsiteY49" fmla="*/ 3634608 h 7031915"/>
                <a:gd name="connsiteX50" fmla="*/ 0 w 8033654"/>
                <a:gd name="connsiteY50" fmla="*/ 3515957 h 7031915"/>
                <a:gd name="connsiteX51" fmla="*/ 11962 w 8033654"/>
                <a:gd name="connsiteY51" fmla="*/ 3397306 h 7031915"/>
                <a:gd name="connsiteX52" fmla="*/ 29470 w 8033654"/>
                <a:gd name="connsiteY52" fmla="*/ 3340901 h 7031915"/>
                <a:gd name="connsiteX53" fmla="*/ 115722 w 8033654"/>
                <a:gd name="connsiteY53" fmla="*/ 3168396 h 7031915"/>
                <a:gd name="connsiteX54" fmla="*/ 115723 w 8033654"/>
                <a:gd name="connsiteY54" fmla="*/ 3168396 h 7031915"/>
                <a:gd name="connsiteX55" fmla="*/ 1508796 w 8033654"/>
                <a:gd name="connsiteY55" fmla="*/ 382255 h 7031915"/>
                <a:gd name="connsiteX56" fmla="*/ 1570174 w 8033654"/>
                <a:gd name="connsiteY56" fmla="*/ 259499 h 7031915"/>
                <a:gd name="connsiteX57" fmla="*/ 1642008 w 8033654"/>
                <a:gd name="connsiteY57" fmla="*/ 172435 h 7031915"/>
                <a:gd name="connsiteX58" fmla="*/ 1939656 w 8033654"/>
                <a:gd name="connsiteY58" fmla="*/ 11959 h 7031915"/>
                <a:gd name="connsiteX59" fmla="*/ 2058287 w 8033654"/>
                <a:gd name="connsiteY59" fmla="*/ 0 h 7031915"/>
                <a:gd name="connsiteX0" fmla="*/ 6556798 w 8033654"/>
                <a:gd name="connsiteY0" fmla="*/ 533489 h 7031915"/>
                <a:gd name="connsiteX1" fmla="*/ 6555365 w 8033654"/>
                <a:gd name="connsiteY1" fmla="*/ 531027 h 7031915"/>
                <a:gd name="connsiteX2" fmla="*/ 6556798 w 8033654"/>
                <a:gd name="connsiteY2" fmla="*/ 533489 h 7031915"/>
                <a:gd name="connsiteX3" fmla="*/ 6529086 w 8033654"/>
                <a:gd name="connsiteY3" fmla="*/ 402424 h 7031915"/>
                <a:gd name="connsiteX4" fmla="*/ 6540064 w 8033654"/>
                <a:gd name="connsiteY4" fmla="*/ 434562 h 7031915"/>
                <a:gd name="connsiteX5" fmla="*/ 6529086 w 8033654"/>
                <a:gd name="connsiteY5" fmla="*/ 402424 h 7031915"/>
                <a:gd name="connsiteX6" fmla="*/ 6482461 w 8033654"/>
                <a:gd name="connsiteY6" fmla="*/ 295697 h 7031915"/>
                <a:gd name="connsiteX7" fmla="*/ 6520430 w 8033654"/>
                <a:gd name="connsiteY7" fmla="*/ 377086 h 7031915"/>
                <a:gd name="connsiteX8" fmla="*/ 6515577 w 8033654"/>
                <a:gd name="connsiteY8" fmla="*/ 362878 h 7031915"/>
                <a:gd name="connsiteX9" fmla="*/ 6482461 w 8033654"/>
                <a:gd name="connsiteY9" fmla="*/ 295697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176957 w 8033654"/>
                <a:gd name="connsiteY37" fmla="*/ 7019956 h 7031915"/>
                <a:gd name="connsiteX38" fmla="*/ 2058326 w 8033654"/>
                <a:gd name="connsiteY38" fmla="*/ 7031915 h 7031915"/>
                <a:gd name="connsiteX39" fmla="*/ 2058286 w 8033654"/>
                <a:gd name="connsiteY39" fmla="*/ 7031915 h 7031915"/>
                <a:gd name="connsiteX40" fmla="*/ 1939655 w 8033654"/>
                <a:gd name="connsiteY40" fmla="*/ 7019956 h 7031915"/>
                <a:gd name="connsiteX41" fmla="*/ 1642007 w 8033654"/>
                <a:gd name="connsiteY41" fmla="*/ 6859480 h 7031915"/>
                <a:gd name="connsiteX42" fmla="*/ 1570173 w 8033654"/>
                <a:gd name="connsiteY42" fmla="*/ 6772417 h 7031915"/>
                <a:gd name="connsiteX43" fmla="*/ 1508795 w 8033654"/>
                <a:gd name="connsiteY43" fmla="*/ 6649661 h 7031915"/>
                <a:gd name="connsiteX44" fmla="*/ 1508794 w 8033654"/>
                <a:gd name="connsiteY44" fmla="*/ 6649657 h 7031915"/>
                <a:gd name="connsiteX45" fmla="*/ 115723 w 8033654"/>
                <a:gd name="connsiteY45" fmla="*/ 3863519 h 7031915"/>
                <a:gd name="connsiteX46" fmla="*/ 115722 w 8033654"/>
                <a:gd name="connsiteY46" fmla="*/ 3863518 h 7031915"/>
                <a:gd name="connsiteX47" fmla="*/ 29470 w 8033654"/>
                <a:gd name="connsiteY47" fmla="*/ 3691014 h 7031915"/>
                <a:gd name="connsiteX48" fmla="*/ 11962 w 8033654"/>
                <a:gd name="connsiteY48" fmla="*/ 3634608 h 7031915"/>
                <a:gd name="connsiteX49" fmla="*/ 0 w 8033654"/>
                <a:gd name="connsiteY49" fmla="*/ 3515957 h 7031915"/>
                <a:gd name="connsiteX50" fmla="*/ 11962 w 8033654"/>
                <a:gd name="connsiteY50" fmla="*/ 3397306 h 7031915"/>
                <a:gd name="connsiteX51" fmla="*/ 29470 w 8033654"/>
                <a:gd name="connsiteY51" fmla="*/ 3340901 h 7031915"/>
                <a:gd name="connsiteX52" fmla="*/ 115722 w 8033654"/>
                <a:gd name="connsiteY52" fmla="*/ 3168396 h 7031915"/>
                <a:gd name="connsiteX53" fmla="*/ 115723 w 8033654"/>
                <a:gd name="connsiteY53" fmla="*/ 3168396 h 7031915"/>
                <a:gd name="connsiteX54" fmla="*/ 1508796 w 8033654"/>
                <a:gd name="connsiteY54" fmla="*/ 382255 h 7031915"/>
                <a:gd name="connsiteX55" fmla="*/ 1570174 w 8033654"/>
                <a:gd name="connsiteY55" fmla="*/ 259499 h 7031915"/>
                <a:gd name="connsiteX56" fmla="*/ 1642008 w 8033654"/>
                <a:gd name="connsiteY56" fmla="*/ 172435 h 7031915"/>
                <a:gd name="connsiteX57" fmla="*/ 1939656 w 8033654"/>
                <a:gd name="connsiteY57" fmla="*/ 11959 h 7031915"/>
                <a:gd name="connsiteX58" fmla="*/ 2058287 w 8033654"/>
                <a:gd name="connsiteY58"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6490605 w 8033654"/>
                <a:gd name="connsiteY18" fmla="*/ 298322 h 7031915"/>
                <a:gd name="connsiteX19" fmla="*/ 7949332 w 8033654"/>
                <a:gd name="connsiteY19" fmla="*/ 3216682 h 7031915"/>
                <a:gd name="connsiteX20" fmla="*/ 7992299 w 8033654"/>
                <a:gd name="connsiteY20" fmla="*/ 3302616 h 7031915"/>
                <a:gd name="connsiteX21" fmla="*/ 8021693 w 8033654"/>
                <a:gd name="connsiteY21" fmla="*/ 3397306 h 7031915"/>
                <a:gd name="connsiteX22" fmla="*/ 8033654 w 8033654"/>
                <a:gd name="connsiteY22" fmla="*/ 3515957 h 7031915"/>
                <a:gd name="connsiteX23" fmla="*/ 8021693 w 8033654"/>
                <a:gd name="connsiteY23" fmla="*/ 3634608 h 7031915"/>
                <a:gd name="connsiteX24" fmla="*/ 7992299 w 8033654"/>
                <a:gd name="connsiteY24" fmla="*/ 3729298 h 7031915"/>
                <a:gd name="connsiteX25" fmla="*/ 7949332 w 8033654"/>
                <a:gd name="connsiteY25" fmla="*/ 3815232 h 7031915"/>
                <a:gd name="connsiteX26" fmla="*/ 6535055 w 8033654"/>
                <a:gd name="connsiteY26" fmla="*/ 6638796 h 7031915"/>
                <a:gd name="connsiteX27" fmla="*/ 6524461 w 8033654"/>
                <a:gd name="connsiteY27" fmla="*/ 6646190 h 7031915"/>
                <a:gd name="connsiteX28" fmla="*/ 6482456 w 8033654"/>
                <a:gd name="connsiteY28" fmla="*/ 6736229 h 7031915"/>
                <a:gd name="connsiteX29" fmla="*/ 6090371 w 8033654"/>
                <a:gd name="connsiteY29" fmla="*/ 7019956 h 7031915"/>
                <a:gd name="connsiteX30" fmla="*/ 5971740 w 8033654"/>
                <a:gd name="connsiteY30" fmla="*/ 7031915 h 7031915"/>
                <a:gd name="connsiteX31" fmla="*/ 5971700 w 8033654"/>
                <a:gd name="connsiteY31" fmla="*/ 7031915 h 7031915"/>
                <a:gd name="connsiteX32" fmla="*/ 2058326 w 8033654"/>
                <a:gd name="connsiteY32" fmla="*/ 7031915 h 7031915"/>
                <a:gd name="connsiteX33" fmla="*/ 2176958 w 8033654"/>
                <a:gd name="connsiteY33" fmla="*/ 7019956 h 7031915"/>
                <a:gd name="connsiteX34" fmla="*/ 2176957 w 8033654"/>
                <a:gd name="connsiteY34" fmla="*/ 7019956 h 7031915"/>
                <a:gd name="connsiteX35" fmla="*/ 2058326 w 8033654"/>
                <a:gd name="connsiteY35" fmla="*/ 7031915 h 7031915"/>
                <a:gd name="connsiteX36" fmla="*/ 2058286 w 8033654"/>
                <a:gd name="connsiteY36" fmla="*/ 7031915 h 7031915"/>
                <a:gd name="connsiteX37" fmla="*/ 1939655 w 8033654"/>
                <a:gd name="connsiteY37" fmla="*/ 7019956 h 7031915"/>
                <a:gd name="connsiteX38" fmla="*/ 1642007 w 8033654"/>
                <a:gd name="connsiteY38" fmla="*/ 6859480 h 7031915"/>
                <a:gd name="connsiteX39" fmla="*/ 1570173 w 8033654"/>
                <a:gd name="connsiteY39" fmla="*/ 6772417 h 7031915"/>
                <a:gd name="connsiteX40" fmla="*/ 1508795 w 8033654"/>
                <a:gd name="connsiteY40" fmla="*/ 6649661 h 7031915"/>
                <a:gd name="connsiteX41" fmla="*/ 1508794 w 8033654"/>
                <a:gd name="connsiteY41" fmla="*/ 6649657 h 7031915"/>
                <a:gd name="connsiteX42" fmla="*/ 115723 w 8033654"/>
                <a:gd name="connsiteY42" fmla="*/ 3863519 h 7031915"/>
                <a:gd name="connsiteX43" fmla="*/ 115722 w 8033654"/>
                <a:gd name="connsiteY43" fmla="*/ 3863518 h 7031915"/>
                <a:gd name="connsiteX44" fmla="*/ 29470 w 8033654"/>
                <a:gd name="connsiteY44" fmla="*/ 3691014 h 7031915"/>
                <a:gd name="connsiteX45" fmla="*/ 11962 w 8033654"/>
                <a:gd name="connsiteY45" fmla="*/ 3634608 h 7031915"/>
                <a:gd name="connsiteX46" fmla="*/ 0 w 8033654"/>
                <a:gd name="connsiteY46" fmla="*/ 3515957 h 7031915"/>
                <a:gd name="connsiteX47" fmla="*/ 11962 w 8033654"/>
                <a:gd name="connsiteY47" fmla="*/ 3397306 h 7031915"/>
                <a:gd name="connsiteX48" fmla="*/ 29470 w 8033654"/>
                <a:gd name="connsiteY48" fmla="*/ 3340901 h 7031915"/>
                <a:gd name="connsiteX49" fmla="*/ 115722 w 8033654"/>
                <a:gd name="connsiteY49" fmla="*/ 3168396 h 7031915"/>
                <a:gd name="connsiteX50" fmla="*/ 115723 w 8033654"/>
                <a:gd name="connsiteY50" fmla="*/ 3168396 h 7031915"/>
                <a:gd name="connsiteX51" fmla="*/ 1508796 w 8033654"/>
                <a:gd name="connsiteY51" fmla="*/ 382255 h 7031915"/>
                <a:gd name="connsiteX52" fmla="*/ 1570174 w 8033654"/>
                <a:gd name="connsiteY52" fmla="*/ 259499 h 7031915"/>
                <a:gd name="connsiteX53" fmla="*/ 1642008 w 8033654"/>
                <a:gd name="connsiteY53" fmla="*/ 172435 h 7031915"/>
                <a:gd name="connsiteX54" fmla="*/ 1939656 w 8033654"/>
                <a:gd name="connsiteY54" fmla="*/ 11959 h 7031915"/>
                <a:gd name="connsiteX55" fmla="*/ 2058287 w 8033654"/>
                <a:gd name="connsiteY55"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7949332 w 8033654"/>
                <a:gd name="connsiteY18" fmla="*/ 3216682 h 7031915"/>
                <a:gd name="connsiteX19" fmla="*/ 7992299 w 8033654"/>
                <a:gd name="connsiteY19" fmla="*/ 3302616 h 7031915"/>
                <a:gd name="connsiteX20" fmla="*/ 8021693 w 8033654"/>
                <a:gd name="connsiteY20" fmla="*/ 3397306 h 7031915"/>
                <a:gd name="connsiteX21" fmla="*/ 8033654 w 8033654"/>
                <a:gd name="connsiteY21" fmla="*/ 3515957 h 7031915"/>
                <a:gd name="connsiteX22" fmla="*/ 8021693 w 8033654"/>
                <a:gd name="connsiteY22" fmla="*/ 3634608 h 7031915"/>
                <a:gd name="connsiteX23" fmla="*/ 7992299 w 8033654"/>
                <a:gd name="connsiteY23" fmla="*/ 3729298 h 7031915"/>
                <a:gd name="connsiteX24" fmla="*/ 7949332 w 8033654"/>
                <a:gd name="connsiteY24" fmla="*/ 3815232 h 7031915"/>
                <a:gd name="connsiteX25" fmla="*/ 6535055 w 8033654"/>
                <a:gd name="connsiteY25" fmla="*/ 6638796 h 7031915"/>
                <a:gd name="connsiteX26" fmla="*/ 6524461 w 8033654"/>
                <a:gd name="connsiteY26" fmla="*/ 6646190 h 7031915"/>
                <a:gd name="connsiteX27" fmla="*/ 6482456 w 8033654"/>
                <a:gd name="connsiteY27" fmla="*/ 6736229 h 7031915"/>
                <a:gd name="connsiteX28" fmla="*/ 6090371 w 8033654"/>
                <a:gd name="connsiteY28" fmla="*/ 7019956 h 7031915"/>
                <a:gd name="connsiteX29" fmla="*/ 5971740 w 8033654"/>
                <a:gd name="connsiteY29" fmla="*/ 7031915 h 7031915"/>
                <a:gd name="connsiteX30" fmla="*/ 5971700 w 8033654"/>
                <a:gd name="connsiteY30" fmla="*/ 7031915 h 7031915"/>
                <a:gd name="connsiteX31" fmla="*/ 2058326 w 8033654"/>
                <a:gd name="connsiteY31" fmla="*/ 7031915 h 7031915"/>
                <a:gd name="connsiteX32" fmla="*/ 2176958 w 8033654"/>
                <a:gd name="connsiteY32" fmla="*/ 7019956 h 7031915"/>
                <a:gd name="connsiteX33" fmla="*/ 2176957 w 8033654"/>
                <a:gd name="connsiteY33" fmla="*/ 7019956 h 7031915"/>
                <a:gd name="connsiteX34" fmla="*/ 2058326 w 8033654"/>
                <a:gd name="connsiteY34" fmla="*/ 7031915 h 7031915"/>
                <a:gd name="connsiteX35" fmla="*/ 2058286 w 8033654"/>
                <a:gd name="connsiteY35" fmla="*/ 7031915 h 7031915"/>
                <a:gd name="connsiteX36" fmla="*/ 1939655 w 8033654"/>
                <a:gd name="connsiteY36" fmla="*/ 7019956 h 7031915"/>
                <a:gd name="connsiteX37" fmla="*/ 1642007 w 8033654"/>
                <a:gd name="connsiteY37" fmla="*/ 6859480 h 7031915"/>
                <a:gd name="connsiteX38" fmla="*/ 1570173 w 8033654"/>
                <a:gd name="connsiteY38" fmla="*/ 6772417 h 7031915"/>
                <a:gd name="connsiteX39" fmla="*/ 1508795 w 8033654"/>
                <a:gd name="connsiteY39" fmla="*/ 6649661 h 7031915"/>
                <a:gd name="connsiteX40" fmla="*/ 1508794 w 8033654"/>
                <a:gd name="connsiteY40" fmla="*/ 6649657 h 7031915"/>
                <a:gd name="connsiteX41" fmla="*/ 115723 w 8033654"/>
                <a:gd name="connsiteY41" fmla="*/ 3863519 h 7031915"/>
                <a:gd name="connsiteX42" fmla="*/ 115722 w 8033654"/>
                <a:gd name="connsiteY42" fmla="*/ 3863518 h 7031915"/>
                <a:gd name="connsiteX43" fmla="*/ 29470 w 8033654"/>
                <a:gd name="connsiteY43" fmla="*/ 3691014 h 7031915"/>
                <a:gd name="connsiteX44" fmla="*/ 11962 w 8033654"/>
                <a:gd name="connsiteY44" fmla="*/ 3634608 h 7031915"/>
                <a:gd name="connsiteX45" fmla="*/ 0 w 8033654"/>
                <a:gd name="connsiteY45" fmla="*/ 3515957 h 7031915"/>
                <a:gd name="connsiteX46" fmla="*/ 11962 w 8033654"/>
                <a:gd name="connsiteY46" fmla="*/ 3397306 h 7031915"/>
                <a:gd name="connsiteX47" fmla="*/ 29470 w 8033654"/>
                <a:gd name="connsiteY47" fmla="*/ 3340901 h 7031915"/>
                <a:gd name="connsiteX48" fmla="*/ 115722 w 8033654"/>
                <a:gd name="connsiteY48" fmla="*/ 3168396 h 7031915"/>
                <a:gd name="connsiteX49" fmla="*/ 115723 w 8033654"/>
                <a:gd name="connsiteY49" fmla="*/ 3168396 h 7031915"/>
                <a:gd name="connsiteX50" fmla="*/ 1508796 w 8033654"/>
                <a:gd name="connsiteY50" fmla="*/ 382255 h 7031915"/>
                <a:gd name="connsiteX51" fmla="*/ 1570174 w 8033654"/>
                <a:gd name="connsiteY51" fmla="*/ 259499 h 7031915"/>
                <a:gd name="connsiteX52" fmla="*/ 1642008 w 8033654"/>
                <a:gd name="connsiteY52" fmla="*/ 172435 h 7031915"/>
                <a:gd name="connsiteX53" fmla="*/ 1939656 w 8033654"/>
                <a:gd name="connsiteY53" fmla="*/ 11959 h 7031915"/>
                <a:gd name="connsiteX54" fmla="*/ 2058287 w 8033654"/>
                <a:gd name="connsiteY54"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482461 w 8033654"/>
                <a:gd name="connsiteY5" fmla="*/ 295697 h 7031915"/>
                <a:gd name="connsiteX6" fmla="*/ 2058287 w 8033654"/>
                <a:gd name="connsiteY6" fmla="*/ 0 h 7031915"/>
                <a:gd name="connsiteX7" fmla="*/ 2058326 w 8033654"/>
                <a:gd name="connsiteY7" fmla="*/ 0 h 7031915"/>
                <a:gd name="connsiteX8" fmla="*/ 5971699 w 8033654"/>
                <a:gd name="connsiteY8" fmla="*/ 0 h 7031915"/>
                <a:gd name="connsiteX9" fmla="*/ 5971700 w 8033654"/>
                <a:gd name="connsiteY9" fmla="*/ 0 h 7031915"/>
                <a:gd name="connsiteX10" fmla="*/ 5971740 w 8033654"/>
                <a:gd name="connsiteY10" fmla="*/ 0 h 7031915"/>
                <a:gd name="connsiteX11" fmla="*/ 6090371 w 8033654"/>
                <a:gd name="connsiteY11" fmla="*/ 11959 h 7031915"/>
                <a:gd name="connsiteX12" fmla="*/ 6357004 w 8033654"/>
                <a:gd name="connsiteY12" fmla="*/ 143562 h 7031915"/>
                <a:gd name="connsiteX13" fmla="*/ 6421756 w 8033654"/>
                <a:gd name="connsiteY13" fmla="*/ 209878 h 7031915"/>
                <a:gd name="connsiteX14" fmla="*/ 6426018 w 8033654"/>
                <a:gd name="connsiteY14" fmla="*/ 214243 h 7031915"/>
                <a:gd name="connsiteX15" fmla="*/ 6463356 w 8033654"/>
                <a:gd name="connsiteY15" fmla="*/ 268125 h 7031915"/>
                <a:gd name="connsiteX16" fmla="*/ 6480094 w 8033654"/>
                <a:gd name="connsiteY16" fmla="*/ 292278 h 7031915"/>
                <a:gd name="connsiteX17" fmla="*/ 7949332 w 8033654"/>
                <a:gd name="connsiteY17" fmla="*/ 3216682 h 7031915"/>
                <a:gd name="connsiteX18" fmla="*/ 7992299 w 8033654"/>
                <a:gd name="connsiteY18" fmla="*/ 3302616 h 7031915"/>
                <a:gd name="connsiteX19" fmla="*/ 8021693 w 8033654"/>
                <a:gd name="connsiteY19" fmla="*/ 3397306 h 7031915"/>
                <a:gd name="connsiteX20" fmla="*/ 8033654 w 8033654"/>
                <a:gd name="connsiteY20" fmla="*/ 3515957 h 7031915"/>
                <a:gd name="connsiteX21" fmla="*/ 8021693 w 8033654"/>
                <a:gd name="connsiteY21" fmla="*/ 3634608 h 7031915"/>
                <a:gd name="connsiteX22" fmla="*/ 7992299 w 8033654"/>
                <a:gd name="connsiteY22" fmla="*/ 3729298 h 7031915"/>
                <a:gd name="connsiteX23" fmla="*/ 7949332 w 8033654"/>
                <a:gd name="connsiteY23" fmla="*/ 3815232 h 7031915"/>
                <a:gd name="connsiteX24" fmla="*/ 6535055 w 8033654"/>
                <a:gd name="connsiteY24" fmla="*/ 6638796 h 7031915"/>
                <a:gd name="connsiteX25" fmla="*/ 6524461 w 8033654"/>
                <a:gd name="connsiteY25" fmla="*/ 6646190 h 7031915"/>
                <a:gd name="connsiteX26" fmla="*/ 6482456 w 8033654"/>
                <a:gd name="connsiteY26" fmla="*/ 6736229 h 7031915"/>
                <a:gd name="connsiteX27" fmla="*/ 6090371 w 8033654"/>
                <a:gd name="connsiteY27" fmla="*/ 7019956 h 7031915"/>
                <a:gd name="connsiteX28" fmla="*/ 5971740 w 8033654"/>
                <a:gd name="connsiteY28" fmla="*/ 7031915 h 7031915"/>
                <a:gd name="connsiteX29" fmla="*/ 5971700 w 8033654"/>
                <a:gd name="connsiteY29" fmla="*/ 7031915 h 7031915"/>
                <a:gd name="connsiteX30" fmla="*/ 2058326 w 8033654"/>
                <a:gd name="connsiteY30" fmla="*/ 7031915 h 7031915"/>
                <a:gd name="connsiteX31" fmla="*/ 2176958 w 8033654"/>
                <a:gd name="connsiteY31" fmla="*/ 7019956 h 7031915"/>
                <a:gd name="connsiteX32" fmla="*/ 2176957 w 8033654"/>
                <a:gd name="connsiteY32" fmla="*/ 7019956 h 7031915"/>
                <a:gd name="connsiteX33" fmla="*/ 2058326 w 8033654"/>
                <a:gd name="connsiteY33" fmla="*/ 7031915 h 7031915"/>
                <a:gd name="connsiteX34" fmla="*/ 2058286 w 8033654"/>
                <a:gd name="connsiteY34" fmla="*/ 7031915 h 7031915"/>
                <a:gd name="connsiteX35" fmla="*/ 1939655 w 8033654"/>
                <a:gd name="connsiteY35" fmla="*/ 7019956 h 7031915"/>
                <a:gd name="connsiteX36" fmla="*/ 1642007 w 8033654"/>
                <a:gd name="connsiteY36" fmla="*/ 6859480 h 7031915"/>
                <a:gd name="connsiteX37" fmla="*/ 1570173 w 8033654"/>
                <a:gd name="connsiteY37" fmla="*/ 6772417 h 7031915"/>
                <a:gd name="connsiteX38" fmla="*/ 1508795 w 8033654"/>
                <a:gd name="connsiteY38" fmla="*/ 6649661 h 7031915"/>
                <a:gd name="connsiteX39" fmla="*/ 1508794 w 8033654"/>
                <a:gd name="connsiteY39" fmla="*/ 6649657 h 7031915"/>
                <a:gd name="connsiteX40" fmla="*/ 115723 w 8033654"/>
                <a:gd name="connsiteY40" fmla="*/ 3863519 h 7031915"/>
                <a:gd name="connsiteX41" fmla="*/ 115722 w 8033654"/>
                <a:gd name="connsiteY41" fmla="*/ 3863518 h 7031915"/>
                <a:gd name="connsiteX42" fmla="*/ 29470 w 8033654"/>
                <a:gd name="connsiteY42" fmla="*/ 3691014 h 7031915"/>
                <a:gd name="connsiteX43" fmla="*/ 11962 w 8033654"/>
                <a:gd name="connsiteY43" fmla="*/ 3634608 h 7031915"/>
                <a:gd name="connsiteX44" fmla="*/ 0 w 8033654"/>
                <a:gd name="connsiteY44" fmla="*/ 3515957 h 7031915"/>
                <a:gd name="connsiteX45" fmla="*/ 11962 w 8033654"/>
                <a:gd name="connsiteY45" fmla="*/ 3397306 h 7031915"/>
                <a:gd name="connsiteX46" fmla="*/ 29470 w 8033654"/>
                <a:gd name="connsiteY46" fmla="*/ 3340901 h 7031915"/>
                <a:gd name="connsiteX47" fmla="*/ 115722 w 8033654"/>
                <a:gd name="connsiteY47" fmla="*/ 3168396 h 7031915"/>
                <a:gd name="connsiteX48" fmla="*/ 115723 w 8033654"/>
                <a:gd name="connsiteY48" fmla="*/ 3168396 h 7031915"/>
                <a:gd name="connsiteX49" fmla="*/ 1508796 w 8033654"/>
                <a:gd name="connsiteY49" fmla="*/ 382255 h 7031915"/>
                <a:gd name="connsiteX50" fmla="*/ 1570174 w 8033654"/>
                <a:gd name="connsiteY50" fmla="*/ 259499 h 7031915"/>
                <a:gd name="connsiteX51" fmla="*/ 1642008 w 8033654"/>
                <a:gd name="connsiteY51" fmla="*/ 172435 h 7031915"/>
                <a:gd name="connsiteX52" fmla="*/ 1939656 w 8033654"/>
                <a:gd name="connsiteY52" fmla="*/ 11959 h 7031915"/>
                <a:gd name="connsiteX53" fmla="*/ 2058287 w 8033654"/>
                <a:gd name="connsiteY53"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2058287 w 8033654"/>
                <a:gd name="connsiteY3" fmla="*/ 0 h 7031915"/>
                <a:gd name="connsiteX4" fmla="*/ 2058326 w 8033654"/>
                <a:gd name="connsiteY4" fmla="*/ 0 h 7031915"/>
                <a:gd name="connsiteX5" fmla="*/ 5971699 w 8033654"/>
                <a:gd name="connsiteY5" fmla="*/ 0 h 7031915"/>
                <a:gd name="connsiteX6" fmla="*/ 5971700 w 8033654"/>
                <a:gd name="connsiteY6" fmla="*/ 0 h 7031915"/>
                <a:gd name="connsiteX7" fmla="*/ 5971740 w 8033654"/>
                <a:gd name="connsiteY7" fmla="*/ 0 h 7031915"/>
                <a:gd name="connsiteX8" fmla="*/ 6090371 w 8033654"/>
                <a:gd name="connsiteY8" fmla="*/ 11959 h 7031915"/>
                <a:gd name="connsiteX9" fmla="*/ 6357004 w 8033654"/>
                <a:gd name="connsiteY9" fmla="*/ 143562 h 7031915"/>
                <a:gd name="connsiteX10" fmla="*/ 6421756 w 8033654"/>
                <a:gd name="connsiteY10" fmla="*/ 209878 h 7031915"/>
                <a:gd name="connsiteX11" fmla="*/ 6426018 w 8033654"/>
                <a:gd name="connsiteY11" fmla="*/ 214243 h 7031915"/>
                <a:gd name="connsiteX12" fmla="*/ 6463356 w 8033654"/>
                <a:gd name="connsiteY12" fmla="*/ 268125 h 7031915"/>
                <a:gd name="connsiteX13" fmla="*/ 6480094 w 8033654"/>
                <a:gd name="connsiteY13" fmla="*/ 292278 h 7031915"/>
                <a:gd name="connsiteX14" fmla="*/ 7949332 w 8033654"/>
                <a:gd name="connsiteY14" fmla="*/ 3216682 h 7031915"/>
                <a:gd name="connsiteX15" fmla="*/ 7992299 w 8033654"/>
                <a:gd name="connsiteY15" fmla="*/ 3302616 h 7031915"/>
                <a:gd name="connsiteX16" fmla="*/ 8021693 w 8033654"/>
                <a:gd name="connsiteY16" fmla="*/ 3397306 h 7031915"/>
                <a:gd name="connsiteX17" fmla="*/ 8033654 w 8033654"/>
                <a:gd name="connsiteY17" fmla="*/ 3515957 h 7031915"/>
                <a:gd name="connsiteX18" fmla="*/ 8021693 w 8033654"/>
                <a:gd name="connsiteY18" fmla="*/ 3634608 h 7031915"/>
                <a:gd name="connsiteX19" fmla="*/ 7992299 w 8033654"/>
                <a:gd name="connsiteY19" fmla="*/ 3729298 h 7031915"/>
                <a:gd name="connsiteX20" fmla="*/ 7949332 w 8033654"/>
                <a:gd name="connsiteY20" fmla="*/ 3815232 h 7031915"/>
                <a:gd name="connsiteX21" fmla="*/ 6535055 w 8033654"/>
                <a:gd name="connsiteY21" fmla="*/ 6638796 h 7031915"/>
                <a:gd name="connsiteX22" fmla="*/ 6524461 w 8033654"/>
                <a:gd name="connsiteY22" fmla="*/ 6646190 h 7031915"/>
                <a:gd name="connsiteX23" fmla="*/ 6482456 w 8033654"/>
                <a:gd name="connsiteY23" fmla="*/ 6736229 h 7031915"/>
                <a:gd name="connsiteX24" fmla="*/ 6090371 w 8033654"/>
                <a:gd name="connsiteY24" fmla="*/ 7019956 h 7031915"/>
                <a:gd name="connsiteX25" fmla="*/ 5971740 w 8033654"/>
                <a:gd name="connsiteY25" fmla="*/ 7031915 h 7031915"/>
                <a:gd name="connsiteX26" fmla="*/ 5971700 w 8033654"/>
                <a:gd name="connsiteY26" fmla="*/ 7031915 h 7031915"/>
                <a:gd name="connsiteX27" fmla="*/ 2058326 w 8033654"/>
                <a:gd name="connsiteY27" fmla="*/ 7031915 h 7031915"/>
                <a:gd name="connsiteX28" fmla="*/ 2176958 w 8033654"/>
                <a:gd name="connsiteY28" fmla="*/ 7019956 h 7031915"/>
                <a:gd name="connsiteX29" fmla="*/ 2176957 w 8033654"/>
                <a:gd name="connsiteY29" fmla="*/ 7019956 h 7031915"/>
                <a:gd name="connsiteX30" fmla="*/ 2058326 w 8033654"/>
                <a:gd name="connsiteY30" fmla="*/ 7031915 h 7031915"/>
                <a:gd name="connsiteX31" fmla="*/ 2058286 w 8033654"/>
                <a:gd name="connsiteY31" fmla="*/ 7031915 h 7031915"/>
                <a:gd name="connsiteX32" fmla="*/ 1939655 w 8033654"/>
                <a:gd name="connsiteY32" fmla="*/ 7019956 h 7031915"/>
                <a:gd name="connsiteX33" fmla="*/ 1642007 w 8033654"/>
                <a:gd name="connsiteY33" fmla="*/ 6859480 h 7031915"/>
                <a:gd name="connsiteX34" fmla="*/ 1570173 w 8033654"/>
                <a:gd name="connsiteY34" fmla="*/ 6772417 h 7031915"/>
                <a:gd name="connsiteX35" fmla="*/ 1508795 w 8033654"/>
                <a:gd name="connsiteY35" fmla="*/ 6649661 h 7031915"/>
                <a:gd name="connsiteX36" fmla="*/ 1508794 w 8033654"/>
                <a:gd name="connsiteY36" fmla="*/ 6649657 h 7031915"/>
                <a:gd name="connsiteX37" fmla="*/ 115723 w 8033654"/>
                <a:gd name="connsiteY37" fmla="*/ 3863519 h 7031915"/>
                <a:gd name="connsiteX38" fmla="*/ 115722 w 8033654"/>
                <a:gd name="connsiteY38" fmla="*/ 3863518 h 7031915"/>
                <a:gd name="connsiteX39" fmla="*/ 29470 w 8033654"/>
                <a:gd name="connsiteY39" fmla="*/ 3691014 h 7031915"/>
                <a:gd name="connsiteX40" fmla="*/ 11962 w 8033654"/>
                <a:gd name="connsiteY40" fmla="*/ 3634608 h 7031915"/>
                <a:gd name="connsiteX41" fmla="*/ 0 w 8033654"/>
                <a:gd name="connsiteY41" fmla="*/ 3515957 h 7031915"/>
                <a:gd name="connsiteX42" fmla="*/ 11962 w 8033654"/>
                <a:gd name="connsiteY42" fmla="*/ 3397306 h 7031915"/>
                <a:gd name="connsiteX43" fmla="*/ 29470 w 8033654"/>
                <a:gd name="connsiteY43" fmla="*/ 3340901 h 7031915"/>
                <a:gd name="connsiteX44" fmla="*/ 115722 w 8033654"/>
                <a:gd name="connsiteY44" fmla="*/ 3168396 h 7031915"/>
                <a:gd name="connsiteX45" fmla="*/ 115723 w 8033654"/>
                <a:gd name="connsiteY45" fmla="*/ 3168396 h 7031915"/>
                <a:gd name="connsiteX46" fmla="*/ 1508796 w 8033654"/>
                <a:gd name="connsiteY46" fmla="*/ 382255 h 7031915"/>
                <a:gd name="connsiteX47" fmla="*/ 1570174 w 8033654"/>
                <a:gd name="connsiteY47" fmla="*/ 259499 h 7031915"/>
                <a:gd name="connsiteX48" fmla="*/ 1642008 w 8033654"/>
                <a:gd name="connsiteY48" fmla="*/ 172435 h 7031915"/>
                <a:gd name="connsiteX49" fmla="*/ 1939656 w 8033654"/>
                <a:gd name="connsiteY49" fmla="*/ 11959 h 7031915"/>
                <a:gd name="connsiteX50" fmla="*/ 2058287 w 8033654"/>
                <a:gd name="connsiteY50"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6480094 w 8033654"/>
                <a:gd name="connsiteY10" fmla="*/ 292278 h 7031915"/>
                <a:gd name="connsiteX11" fmla="*/ 7949332 w 8033654"/>
                <a:gd name="connsiteY11" fmla="*/ 3216682 h 7031915"/>
                <a:gd name="connsiteX12" fmla="*/ 7992299 w 8033654"/>
                <a:gd name="connsiteY12" fmla="*/ 3302616 h 7031915"/>
                <a:gd name="connsiteX13" fmla="*/ 8021693 w 8033654"/>
                <a:gd name="connsiteY13" fmla="*/ 3397306 h 7031915"/>
                <a:gd name="connsiteX14" fmla="*/ 8033654 w 8033654"/>
                <a:gd name="connsiteY14" fmla="*/ 3515957 h 7031915"/>
                <a:gd name="connsiteX15" fmla="*/ 8021693 w 8033654"/>
                <a:gd name="connsiteY15" fmla="*/ 3634608 h 7031915"/>
                <a:gd name="connsiteX16" fmla="*/ 7992299 w 8033654"/>
                <a:gd name="connsiteY16" fmla="*/ 3729298 h 7031915"/>
                <a:gd name="connsiteX17" fmla="*/ 7949332 w 8033654"/>
                <a:gd name="connsiteY17" fmla="*/ 3815232 h 7031915"/>
                <a:gd name="connsiteX18" fmla="*/ 6535055 w 8033654"/>
                <a:gd name="connsiteY18" fmla="*/ 6638796 h 7031915"/>
                <a:gd name="connsiteX19" fmla="*/ 6524461 w 8033654"/>
                <a:gd name="connsiteY19" fmla="*/ 6646190 h 7031915"/>
                <a:gd name="connsiteX20" fmla="*/ 6482456 w 8033654"/>
                <a:gd name="connsiteY20" fmla="*/ 6736229 h 7031915"/>
                <a:gd name="connsiteX21" fmla="*/ 6090371 w 8033654"/>
                <a:gd name="connsiteY21" fmla="*/ 7019956 h 7031915"/>
                <a:gd name="connsiteX22" fmla="*/ 5971740 w 8033654"/>
                <a:gd name="connsiteY22" fmla="*/ 7031915 h 7031915"/>
                <a:gd name="connsiteX23" fmla="*/ 5971700 w 8033654"/>
                <a:gd name="connsiteY23" fmla="*/ 7031915 h 7031915"/>
                <a:gd name="connsiteX24" fmla="*/ 2058326 w 8033654"/>
                <a:gd name="connsiteY24" fmla="*/ 7031915 h 7031915"/>
                <a:gd name="connsiteX25" fmla="*/ 2176958 w 8033654"/>
                <a:gd name="connsiteY25" fmla="*/ 7019956 h 7031915"/>
                <a:gd name="connsiteX26" fmla="*/ 2176957 w 8033654"/>
                <a:gd name="connsiteY26" fmla="*/ 7019956 h 7031915"/>
                <a:gd name="connsiteX27" fmla="*/ 2058326 w 8033654"/>
                <a:gd name="connsiteY27" fmla="*/ 7031915 h 7031915"/>
                <a:gd name="connsiteX28" fmla="*/ 2058286 w 8033654"/>
                <a:gd name="connsiteY28" fmla="*/ 7031915 h 7031915"/>
                <a:gd name="connsiteX29" fmla="*/ 1939655 w 8033654"/>
                <a:gd name="connsiteY29" fmla="*/ 7019956 h 7031915"/>
                <a:gd name="connsiteX30" fmla="*/ 1642007 w 8033654"/>
                <a:gd name="connsiteY30" fmla="*/ 6859480 h 7031915"/>
                <a:gd name="connsiteX31" fmla="*/ 1570173 w 8033654"/>
                <a:gd name="connsiteY31" fmla="*/ 6772417 h 7031915"/>
                <a:gd name="connsiteX32" fmla="*/ 1508795 w 8033654"/>
                <a:gd name="connsiteY32" fmla="*/ 6649661 h 7031915"/>
                <a:gd name="connsiteX33" fmla="*/ 1508794 w 8033654"/>
                <a:gd name="connsiteY33" fmla="*/ 6649657 h 7031915"/>
                <a:gd name="connsiteX34" fmla="*/ 115723 w 8033654"/>
                <a:gd name="connsiteY34" fmla="*/ 3863519 h 7031915"/>
                <a:gd name="connsiteX35" fmla="*/ 115722 w 8033654"/>
                <a:gd name="connsiteY35" fmla="*/ 3863518 h 7031915"/>
                <a:gd name="connsiteX36" fmla="*/ 29470 w 8033654"/>
                <a:gd name="connsiteY36" fmla="*/ 3691014 h 7031915"/>
                <a:gd name="connsiteX37" fmla="*/ 11962 w 8033654"/>
                <a:gd name="connsiteY37" fmla="*/ 3634608 h 7031915"/>
                <a:gd name="connsiteX38" fmla="*/ 0 w 8033654"/>
                <a:gd name="connsiteY38" fmla="*/ 3515957 h 7031915"/>
                <a:gd name="connsiteX39" fmla="*/ 11962 w 8033654"/>
                <a:gd name="connsiteY39" fmla="*/ 3397306 h 7031915"/>
                <a:gd name="connsiteX40" fmla="*/ 29470 w 8033654"/>
                <a:gd name="connsiteY40" fmla="*/ 3340901 h 7031915"/>
                <a:gd name="connsiteX41" fmla="*/ 115722 w 8033654"/>
                <a:gd name="connsiteY41" fmla="*/ 3168396 h 7031915"/>
                <a:gd name="connsiteX42" fmla="*/ 115723 w 8033654"/>
                <a:gd name="connsiteY42" fmla="*/ 3168396 h 7031915"/>
                <a:gd name="connsiteX43" fmla="*/ 1508796 w 8033654"/>
                <a:gd name="connsiteY43" fmla="*/ 382255 h 7031915"/>
                <a:gd name="connsiteX44" fmla="*/ 1570174 w 8033654"/>
                <a:gd name="connsiteY44" fmla="*/ 259499 h 7031915"/>
                <a:gd name="connsiteX45" fmla="*/ 1642008 w 8033654"/>
                <a:gd name="connsiteY45" fmla="*/ 172435 h 7031915"/>
                <a:gd name="connsiteX46" fmla="*/ 1939656 w 8033654"/>
                <a:gd name="connsiteY46" fmla="*/ 11959 h 7031915"/>
                <a:gd name="connsiteX47" fmla="*/ 2058287 w 8033654"/>
                <a:gd name="connsiteY47"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176957 w 8033654"/>
                <a:gd name="connsiteY25" fmla="*/ 7019956 h 7031915"/>
                <a:gd name="connsiteX26" fmla="*/ 2058326 w 8033654"/>
                <a:gd name="connsiteY26" fmla="*/ 7031915 h 7031915"/>
                <a:gd name="connsiteX27" fmla="*/ 2058286 w 8033654"/>
                <a:gd name="connsiteY27" fmla="*/ 7031915 h 7031915"/>
                <a:gd name="connsiteX28" fmla="*/ 1939655 w 8033654"/>
                <a:gd name="connsiteY28" fmla="*/ 7019956 h 7031915"/>
                <a:gd name="connsiteX29" fmla="*/ 1642007 w 8033654"/>
                <a:gd name="connsiteY29" fmla="*/ 6859480 h 7031915"/>
                <a:gd name="connsiteX30" fmla="*/ 1570173 w 8033654"/>
                <a:gd name="connsiteY30" fmla="*/ 6772417 h 7031915"/>
                <a:gd name="connsiteX31" fmla="*/ 1508795 w 8033654"/>
                <a:gd name="connsiteY31" fmla="*/ 6649661 h 7031915"/>
                <a:gd name="connsiteX32" fmla="*/ 1508794 w 8033654"/>
                <a:gd name="connsiteY32" fmla="*/ 6649657 h 7031915"/>
                <a:gd name="connsiteX33" fmla="*/ 115723 w 8033654"/>
                <a:gd name="connsiteY33" fmla="*/ 3863519 h 7031915"/>
                <a:gd name="connsiteX34" fmla="*/ 115722 w 8033654"/>
                <a:gd name="connsiteY34" fmla="*/ 3863518 h 7031915"/>
                <a:gd name="connsiteX35" fmla="*/ 29470 w 8033654"/>
                <a:gd name="connsiteY35" fmla="*/ 3691014 h 7031915"/>
                <a:gd name="connsiteX36" fmla="*/ 11962 w 8033654"/>
                <a:gd name="connsiteY36" fmla="*/ 3634608 h 7031915"/>
                <a:gd name="connsiteX37" fmla="*/ 0 w 8033654"/>
                <a:gd name="connsiteY37" fmla="*/ 3515957 h 7031915"/>
                <a:gd name="connsiteX38" fmla="*/ 11962 w 8033654"/>
                <a:gd name="connsiteY38" fmla="*/ 3397306 h 7031915"/>
                <a:gd name="connsiteX39" fmla="*/ 29470 w 8033654"/>
                <a:gd name="connsiteY39" fmla="*/ 3340901 h 7031915"/>
                <a:gd name="connsiteX40" fmla="*/ 115722 w 8033654"/>
                <a:gd name="connsiteY40" fmla="*/ 3168396 h 7031915"/>
                <a:gd name="connsiteX41" fmla="*/ 115723 w 8033654"/>
                <a:gd name="connsiteY41" fmla="*/ 3168396 h 7031915"/>
                <a:gd name="connsiteX42" fmla="*/ 1508796 w 8033654"/>
                <a:gd name="connsiteY42" fmla="*/ 382255 h 7031915"/>
                <a:gd name="connsiteX43" fmla="*/ 1570174 w 8033654"/>
                <a:gd name="connsiteY43" fmla="*/ 259499 h 7031915"/>
                <a:gd name="connsiteX44" fmla="*/ 1642008 w 8033654"/>
                <a:gd name="connsiteY44" fmla="*/ 172435 h 7031915"/>
                <a:gd name="connsiteX45" fmla="*/ 1939656 w 8033654"/>
                <a:gd name="connsiteY45" fmla="*/ 11959 h 7031915"/>
                <a:gd name="connsiteX46" fmla="*/ 2058287 w 8033654"/>
                <a:gd name="connsiteY46"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058326 w 8033654"/>
                <a:gd name="connsiteY25" fmla="*/ 7031915 h 7031915"/>
                <a:gd name="connsiteX26" fmla="*/ 2058286 w 8033654"/>
                <a:gd name="connsiteY26" fmla="*/ 7031915 h 7031915"/>
                <a:gd name="connsiteX27" fmla="*/ 1939655 w 8033654"/>
                <a:gd name="connsiteY27" fmla="*/ 7019956 h 7031915"/>
                <a:gd name="connsiteX28" fmla="*/ 1642007 w 8033654"/>
                <a:gd name="connsiteY28" fmla="*/ 6859480 h 7031915"/>
                <a:gd name="connsiteX29" fmla="*/ 1570173 w 8033654"/>
                <a:gd name="connsiteY29" fmla="*/ 6772417 h 7031915"/>
                <a:gd name="connsiteX30" fmla="*/ 1508795 w 8033654"/>
                <a:gd name="connsiteY30" fmla="*/ 6649661 h 7031915"/>
                <a:gd name="connsiteX31" fmla="*/ 1508794 w 8033654"/>
                <a:gd name="connsiteY31" fmla="*/ 6649657 h 7031915"/>
                <a:gd name="connsiteX32" fmla="*/ 115723 w 8033654"/>
                <a:gd name="connsiteY32" fmla="*/ 3863519 h 7031915"/>
                <a:gd name="connsiteX33" fmla="*/ 115722 w 8033654"/>
                <a:gd name="connsiteY33" fmla="*/ 3863518 h 7031915"/>
                <a:gd name="connsiteX34" fmla="*/ 29470 w 8033654"/>
                <a:gd name="connsiteY34" fmla="*/ 3691014 h 7031915"/>
                <a:gd name="connsiteX35" fmla="*/ 11962 w 8033654"/>
                <a:gd name="connsiteY35" fmla="*/ 3634608 h 7031915"/>
                <a:gd name="connsiteX36" fmla="*/ 0 w 8033654"/>
                <a:gd name="connsiteY36" fmla="*/ 3515957 h 7031915"/>
                <a:gd name="connsiteX37" fmla="*/ 11962 w 8033654"/>
                <a:gd name="connsiteY37" fmla="*/ 3397306 h 7031915"/>
                <a:gd name="connsiteX38" fmla="*/ 29470 w 8033654"/>
                <a:gd name="connsiteY38" fmla="*/ 3340901 h 7031915"/>
                <a:gd name="connsiteX39" fmla="*/ 115722 w 8033654"/>
                <a:gd name="connsiteY39" fmla="*/ 3168396 h 7031915"/>
                <a:gd name="connsiteX40" fmla="*/ 115723 w 8033654"/>
                <a:gd name="connsiteY40" fmla="*/ 3168396 h 7031915"/>
                <a:gd name="connsiteX41" fmla="*/ 1508796 w 8033654"/>
                <a:gd name="connsiteY41" fmla="*/ 382255 h 7031915"/>
                <a:gd name="connsiteX42" fmla="*/ 1570174 w 8033654"/>
                <a:gd name="connsiteY42" fmla="*/ 259499 h 7031915"/>
                <a:gd name="connsiteX43" fmla="*/ 1642008 w 8033654"/>
                <a:gd name="connsiteY43" fmla="*/ 172435 h 7031915"/>
                <a:gd name="connsiteX44" fmla="*/ 1939656 w 8033654"/>
                <a:gd name="connsiteY44" fmla="*/ 11959 h 7031915"/>
                <a:gd name="connsiteX45" fmla="*/ 2058287 w 8033654"/>
                <a:gd name="connsiteY45"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058326 w 8033654"/>
                <a:gd name="connsiteY24" fmla="*/ 7031915 h 7031915"/>
                <a:gd name="connsiteX25" fmla="*/ 2058286 w 8033654"/>
                <a:gd name="connsiteY25" fmla="*/ 7031915 h 7031915"/>
                <a:gd name="connsiteX26" fmla="*/ 1939655 w 8033654"/>
                <a:gd name="connsiteY26" fmla="*/ 7019956 h 7031915"/>
                <a:gd name="connsiteX27" fmla="*/ 1642007 w 8033654"/>
                <a:gd name="connsiteY27" fmla="*/ 6859480 h 7031915"/>
                <a:gd name="connsiteX28" fmla="*/ 1570173 w 8033654"/>
                <a:gd name="connsiteY28" fmla="*/ 6772417 h 7031915"/>
                <a:gd name="connsiteX29" fmla="*/ 1508795 w 8033654"/>
                <a:gd name="connsiteY29" fmla="*/ 6649661 h 7031915"/>
                <a:gd name="connsiteX30" fmla="*/ 1508794 w 8033654"/>
                <a:gd name="connsiteY30" fmla="*/ 6649657 h 7031915"/>
                <a:gd name="connsiteX31" fmla="*/ 115723 w 8033654"/>
                <a:gd name="connsiteY31" fmla="*/ 3863519 h 7031915"/>
                <a:gd name="connsiteX32" fmla="*/ 115722 w 8033654"/>
                <a:gd name="connsiteY32" fmla="*/ 3863518 h 7031915"/>
                <a:gd name="connsiteX33" fmla="*/ 29470 w 8033654"/>
                <a:gd name="connsiteY33" fmla="*/ 3691014 h 7031915"/>
                <a:gd name="connsiteX34" fmla="*/ 11962 w 8033654"/>
                <a:gd name="connsiteY34" fmla="*/ 3634608 h 7031915"/>
                <a:gd name="connsiteX35" fmla="*/ 0 w 8033654"/>
                <a:gd name="connsiteY35" fmla="*/ 3515957 h 7031915"/>
                <a:gd name="connsiteX36" fmla="*/ 11962 w 8033654"/>
                <a:gd name="connsiteY36" fmla="*/ 3397306 h 7031915"/>
                <a:gd name="connsiteX37" fmla="*/ 29470 w 8033654"/>
                <a:gd name="connsiteY37" fmla="*/ 3340901 h 7031915"/>
                <a:gd name="connsiteX38" fmla="*/ 115722 w 8033654"/>
                <a:gd name="connsiteY38" fmla="*/ 3168396 h 7031915"/>
                <a:gd name="connsiteX39" fmla="*/ 115723 w 8033654"/>
                <a:gd name="connsiteY39" fmla="*/ 3168396 h 7031915"/>
                <a:gd name="connsiteX40" fmla="*/ 1508796 w 8033654"/>
                <a:gd name="connsiteY40" fmla="*/ 382255 h 7031915"/>
                <a:gd name="connsiteX41" fmla="*/ 1570174 w 8033654"/>
                <a:gd name="connsiteY41" fmla="*/ 259499 h 7031915"/>
                <a:gd name="connsiteX42" fmla="*/ 1642008 w 8033654"/>
                <a:gd name="connsiteY42" fmla="*/ 172435 h 7031915"/>
                <a:gd name="connsiteX43" fmla="*/ 1939656 w 8033654"/>
                <a:gd name="connsiteY43" fmla="*/ 11959 h 7031915"/>
                <a:gd name="connsiteX44" fmla="*/ 2058287 w 8033654"/>
                <a:gd name="connsiteY44"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482456 w 8033654"/>
                <a:gd name="connsiteY18" fmla="*/ 6736229 h 7031915"/>
                <a:gd name="connsiteX19" fmla="*/ 6090371 w 8033654"/>
                <a:gd name="connsiteY19" fmla="*/ 7019956 h 7031915"/>
                <a:gd name="connsiteX20" fmla="*/ 5971740 w 8033654"/>
                <a:gd name="connsiteY20" fmla="*/ 7031915 h 7031915"/>
                <a:gd name="connsiteX21" fmla="*/ 5971700 w 8033654"/>
                <a:gd name="connsiteY21" fmla="*/ 7031915 h 7031915"/>
                <a:gd name="connsiteX22" fmla="*/ 2058326 w 8033654"/>
                <a:gd name="connsiteY22" fmla="*/ 7031915 h 7031915"/>
                <a:gd name="connsiteX23" fmla="*/ 2058326 w 8033654"/>
                <a:gd name="connsiteY23" fmla="*/ 7031915 h 7031915"/>
                <a:gd name="connsiteX24" fmla="*/ 2058286 w 8033654"/>
                <a:gd name="connsiteY24" fmla="*/ 7031915 h 7031915"/>
                <a:gd name="connsiteX25" fmla="*/ 1939655 w 8033654"/>
                <a:gd name="connsiteY25" fmla="*/ 7019956 h 7031915"/>
                <a:gd name="connsiteX26" fmla="*/ 1642007 w 8033654"/>
                <a:gd name="connsiteY26" fmla="*/ 6859480 h 7031915"/>
                <a:gd name="connsiteX27" fmla="*/ 1570173 w 8033654"/>
                <a:gd name="connsiteY27" fmla="*/ 6772417 h 7031915"/>
                <a:gd name="connsiteX28" fmla="*/ 1508795 w 8033654"/>
                <a:gd name="connsiteY28" fmla="*/ 6649661 h 7031915"/>
                <a:gd name="connsiteX29" fmla="*/ 1508794 w 8033654"/>
                <a:gd name="connsiteY29" fmla="*/ 6649657 h 7031915"/>
                <a:gd name="connsiteX30" fmla="*/ 115723 w 8033654"/>
                <a:gd name="connsiteY30" fmla="*/ 3863519 h 7031915"/>
                <a:gd name="connsiteX31" fmla="*/ 115722 w 8033654"/>
                <a:gd name="connsiteY31" fmla="*/ 3863518 h 7031915"/>
                <a:gd name="connsiteX32" fmla="*/ 29470 w 8033654"/>
                <a:gd name="connsiteY32" fmla="*/ 3691014 h 7031915"/>
                <a:gd name="connsiteX33" fmla="*/ 11962 w 8033654"/>
                <a:gd name="connsiteY33" fmla="*/ 3634608 h 7031915"/>
                <a:gd name="connsiteX34" fmla="*/ 0 w 8033654"/>
                <a:gd name="connsiteY34" fmla="*/ 3515957 h 7031915"/>
                <a:gd name="connsiteX35" fmla="*/ 11962 w 8033654"/>
                <a:gd name="connsiteY35" fmla="*/ 3397306 h 7031915"/>
                <a:gd name="connsiteX36" fmla="*/ 29470 w 8033654"/>
                <a:gd name="connsiteY36" fmla="*/ 3340901 h 7031915"/>
                <a:gd name="connsiteX37" fmla="*/ 115722 w 8033654"/>
                <a:gd name="connsiteY37" fmla="*/ 3168396 h 7031915"/>
                <a:gd name="connsiteX38" fmla="*/ 115723 w 8033654"/>
                <a:gd name="connsiteY38" fmla="*/ 3168396 h 7031915"/>
                <a:gd name="connsiteX39" fmla="*/ 1508796 w 8033654"/>
                <a:gd name="connsiteY39" fmla="*/ 382255 h 7031915"/>
                <a:gd name="connsiteX40" fmla="*/ 1570174 w 8033654"/>
                <a:gd name="connsiteY40" fmla="*/ 259499 h 7031915"/>
                <a:gd name="connsiteX41" fmla="*/ 1642008 w 8033654"/>
                <a:gd name="connsiteY41" fmla="*/ 172435 h 7031915"/>
                <a:gd name="connsiteX42" fmla="*/ 1939656 w 8033654"/>
                <a:gd name="connsiteY42" fmla="*/ 11959 h 7031915"/>
                <a:gd name="connsiteX43" fmla="*/ 2058287 w 8033654"/>
                <a:gd name="connsiteY43"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482456 w 8033654"/>
                <a:gd name="connsiteY17" fmla="*/ 6736229 h 7031915"/>
                <a:gd name="connsiteX18" fmla="*/ 6090371 w 8033654"/>
                <a:gd name="connsiteY18" fmla="*/ 7019956 h 7031915"/>
                <a:gd name="connsiteX19" fmla="*/ 5971740 w 8033654"/>
                <a:gd name="connsiteY19" fmla="*/ 7031915 h 7031915"/>
                <a:gd name="connsiteX20" fmla="*/ 5971700 w 8033654"/>
                <a:gd name="connsiteY20" fmla="*/ 7031915 h 7031915"/>
                <a:gd name="connsiteX21" fmla="*/ 2058326 w 8033654"/>
                <a:gd name="connsiteY21" fmla="*/ 7031915 h 7031915"/>
                <a:gd name="connsiteX22" fmla="*/ 2058326 w 8033654"/>
                <a:gd name="connsiteY22" fmla="*/ 7031915 h 7031915"/>
                <a:gd name="connsiteX23" fmla="*/ 2058286 w 8033654"/>
                <a:gd name="connsiteY23" fmla="*/ 7031915 h 7031915"/>
                <a:gd name="connsiteX24" fmla="*/ 1939655 w 8033654"/>
                <a:gd name="connsiteY24" fmla="*/ 7019956 h 7031915"/>
                <a:gd name="connsiteX25" fmla="*/ 1642007 w 8033654"/>
                <a:gd name="connsiteY25" fmla="*/ 6859480 h 7031915"/>
                <a:gd name="connsiteX26" fmla="*/ 1570173 w 8033654"/>
                <a:gd name="connsiteY26" fmla="*/ 6772417 h 7031915"/>
                <a:gd name="connsiteX27" fmla="*/ 1508795 w 8033654"/>
                <a:gd name="connsiteY27" fmla="*/ 6649661 h 7031915"/>
                <a:gd name="connsiteX28" fmla="*/ 1508794 w 8033654"/>
                <a:gd name="connsiteY28" fmla="*/ 6649657 h 7031915"/>
                <a:gd name="connsiteX29" fmla="*/ 115723 w 8033654"/>
                <a:gd name="connsiteY29" fmla="*/ 3863519 h 7031915"/>
                <a:gd name="connsiteX30" fmla="*/ 115722 w 8033654"/>
                <a:gd name="connsiteY30" fmla="*/ 3863518 h 7031915"/>
                <a:gd name="connsiteX31" fmla="*/ 29470 w 8033654"/>
                <a:gd name="connsiteY31" fmla="*/ 3691014 h 7031915"/>
                <a:gd name="connsiteX32" fmla="*/ 11962 w 8033654"/>
                <a:gd name="connsiteY32" fmla="*/ 3634608 h 7031915"/>
                <a:gd name="connsiteX33" fmla="*/ 0 w 8033654"/>
                <a:gd name="connsiteY33" fmla="*/ 3515957 h 7031915"/>
                <a:gd name="connsiteX34" fmla="*/ 11962 w 8033654"/>
                <a:gd name="connsiteY34" fmla="*/ 3397306 h 7031915"/>
                <a:gd name="connsiteX35" fmla="*/ 29470 w 8033654"/>
                <a:gd name="connsiteY35" fmla="*/ 3340901 h 7031915"/>
                <a:gd name="connsiteX36" fmla="*/ 115722 w 8033654"/>
                <a:gd name="connsiteY36" fmla="*/ 3168396 h 7031915"/>
                <a:gd name="connsiteX37" fmla="*/ 115723 w 8033654"/>
                <a:gd name="connsiteY37" fmla="*/ 3168396 h 7031915"/>
                <a:gd name="connsiteX38" fmla="*/ 1508796 w 8033654"/>
                <a:gd name="connsiteY38" fmla="*/ 382255 h 7031915"/>
                <a:gd name="connsiteX39" fmla="*/ 1570174 w 8033654"/>
                <a:gd name="connsiteY39" fmla="*/ 259499 h 7031915"/>
                <a:gd name="connsiteX40" fmla="*/ 1642008 w 8033654"/>
                <a:gd name="connsiteY40" fmla="*/ 172435 h 7031915"/>
                <a:gd name="connsiteX41" fmla="*/ 1939656 w 8033654"/>
                <a:gd name="connsiteY41" fmla="*/ 11959 h 7031915"/>
                <a:gd name="connsiteX42" fmla="*/ 2058287 w 8033654"/>
                <a:gd name="connsiteY42"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7949332 w 8033654"/>
                <a:gd name="connsiteY9" fmla="*/ 3216682 h 7031915"/>
                <a:gd name="connsiteX10" fmla="*/ 7992299 w 8033654"/>
                <a:gd name="connsiteY10" fmla="*/ 3302616 h 7031915"/>
                <a:gd name="connsiteX11" fmla="*/ 8021693 w 8033654"/>
                <a:gd name="connsiteY11" fmla="*/ 3397306 h 7031915"/>
                <a:gd name="connsiteX12" fmla="*/ 8033654 w 8033654"/>
                <a:gd name="connsiteY12" fmla="*/ 3515957 h 7031915"/>
                <a:gd name="connsiteX13" fmla="*/ 8021693 w 8033654"/>
                <a:gd name="connsiteY13" fmla="*/ 3634608 h 7031915"/>
                <a:gd name="connsiteX14" fmla="*/ 7992299 w 8033654"/>
                <a:gd name="connsiteY14" fmla="*/ 3729298 h 7031915"/>
                <a:gd name="connsiteX15" fmla="*/ 7949332 w 8033654"/>
                <a:gd name="connsiteY15" fmla="*/ 3815232 h 7031915"/>
                <a:gd name="connsiteX16" fmla="*/ 6482456 w 8033654"/>
                <a:gd name="connsiteY16" fmla="*/ 6736229 h 7031915"/>
                <a:gd name="connsiteX17" fmla="*/ 6090371 w 8033654"/>
                <a:gd name="connsiteY17" fmla="*/ 7019956 h 7031915"/>
                <a:gd name="connsiteX18" fmla="*/ 5971740 w 8033654"/>
                <a:gd name="connsiteY18" fmla="*/ 7031915 h 7031915"/>
                <a:gd name="connsiteX19" fmla="*/ 5971700 w 8033654"/>
                <a:gd name="connsiteY19" fmla="*/ 7031915 h 7031915"/>
                <a:gd name="connsiteX20" fmla="*/ 2058326 w 8033654"/>
                <a:gd name="connsiteY20" fmla="*/ 7031915 h 7031915"/>
                <a:gd name="connsiteX21" fmla="*/ 2058326 w 8033654"/>
                <a:gd name="connsiteY21" fmla="*/ 7031915 h 7031915"/>
                <a:gd name="connsiteX22" fmla="*/ 2058286 w 8033654"/>
                <a:gd name="connsiteY22" fmla="*/ 7031915 h 7031915"/>
                <a:gd name="connsiteX23" fmla="*/ 1939655 w 8033654"/>
                <a:gd name="connsiteY23" fmla="*/ 7019956 h 7031915"/>
                <a:gd name="connsiteX24" fmla="*/ 1642007 w 8033654"/>
                <a:gd name="connsiteY24" fmla="*/ 6859480 h 7031915"/>
                <a:gd name="connsiteX25" fmla="*/ 1570173 w 8033654"/>
                <a:gd name="connsiteY25" fmla="*/ 6772417 h 7031915"/>
                <a:gd name="connsiteX26" fmla="*/ 1508795 w 8033654"/>
                <a:gd name="connsiteY26" fmla="*/ 6649661 h 7031915"/>
                <a:gd name="connsiteX27" fmla="*/ 1508794 w 8033654"/>
                <a:gd name="connsiteY27" fmla="*/ 6649657 h 7031915"/>
                <a:gd name="connsiteX28" fmla="*/ 115723 w 8033654"/>
                <a:gd name="connsiteY28" fmla="*/ 3863519 h 7031915"/>
                <a:gd name="connsiteX29" fmla="*/ 115722 w 8033654"/>
                <a:gd name="connsiteY29" fmla="*/ 3863518 h 7031915"/>
                <a:gd name="connsiteX30" fmla="*/ 29470 w 8033654"/>
                <a:gd name="connsiteY30" fmla="*/ 3691014 h 7031915"/>
                <a:gd name="connsiteX31" fmla="*/ 11962 w 8033654"/>
                <a:gd name="connsiteY31" fmla="*/ 3634608 h 7031915"/>
                <a:gd name="connsiteX32" fmla="*/ 0 w 8033654"/>
                <a:gd name="connsiteY32" fmla="*/ 3515957 h 7031915"/>
                <a:gd name="connsiteX33" fmla="*/ 11962 w 8033654"/>
                <a:gd name="connsiteY33" fmla="*/ 3397306 h 7031915"/>
                <a:gd name="connsiteX34" fmla="*/ 29470 w 8033654"/>
                <a:gd name="connsiteY34" fmla="*/ 3340901 h 7031915"/>
                <a:gd name="connsiteX35" fmla="*/ 115722 w 8033654"/>
                <a:gd name="connsiteY35" fmla="*/ 3168396 h 7031915"/>
                <a:gd name="connsiteX36" fmla="*/ 115723 w 8033654"/>
                <a:gd name="connsiteY36" fmla="*/ 3168396 h 7031915"/>
                <a:gd name="connsiteX37" fmla="*/ 1508796 w 8033654"/>
                <a:gd name="connsiteY37" fmla="*/ 382255 h 7031915"/>
                <a:gd name="connsiteX38" fmla="*/ 1570174 w 8033654"/>
                <a:gd name="connsiteY38" fmla="*/ 259499 h 7031915"/>
                <a:gd name="connsiteX39" fmla="*/ 1642008 w 8033654"/>
                <a:gd name="connsiteY39" fmla="*/ 172435 h 7031915"/>
                <a:gd name="connsiteX40" fmla="*/ 1939656 w 8033654"/>
                <a:gd name="connsiteY40" fmla="*/ 11959 h 7031915"/>
                <a:gd name="connsiteX41" fmla="*/ 2058287 w 8033654"/>
                <a:gd name="connsiteY41" fmla="*/ 0 h 7031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033654" h="7031915">
                  <a:moveTo>
                    <a:pt x="2058287" y="0"/>
                  </a:moveTo>
                  <a:lnTo>
                    <a:pt x="2058326" y="0"/>
                  </a:lnTo>
                  <a:lnTo>
                    <a:pt x="5971699" y="0"/>
                  </a:lnTo>
                  <a:lnTo>
                    <a:pt x="5971700" y="0"/>
                  </a:lnTo>
                  <a:lnTo>
                    <a:pt x="5971740" y="0"/>
                  </a:lnTo>
                  <a:lnTo>
                    <a:pt x="6090371" y="11959"/>
                  </a:lnTo>
                  <a:cubicBezTo>
                    <a:pt x="6190975" y="32545"/>
                    <a:pt x="6282232" y="78792"/>
                    <a:pt x="6357004" y="143562"/>
                  </a:cubicBezTo>
                  <a:lnTo>
                    <a:pt x="6421756" y="209878"/>
                  </a:lnTo>
                  <a:lnTo>
                    <a:pt x="6426018" y="214243"/>
                  </a:lnTo>
                  <a:lnTo>
                    <a:pt x="7949332" y="3216682"/>
                  </a:lnTo>
                  <a:lnTo>
                    <a:pt x="7992299" y="3302616"/>
                  </a:lnTo>
                  <a:lnTo>
                    <a:pt x="8021693" y="3397306"/>
                  </a:lnTo>
                  <a:cubicBezTo>
                    <a:pt x="8029535" y="3435632"/>
                    <a:pt x="8033654" y="3475313"/>
                    <a:pt x="8033654" y="3515957"/>
                  </a:cubicBezTo>
                  <a:cubicBezTo>
                    <a:pt x="8033654" y="3556601"/>
                    <a:pt x="8029535" y="3596283"/>
                    <a:pt x="8021693" y="3634608"/>
                  </a:cubicBezTo>
                  <a:lnTo>
                    <a:pt x="7992299" y="3729298"/>
                  </a:lnTo>
                  <a:lnTo>
                    <a:pt x="7949332" y="3815232"/>
                  </a:lnTo>
                  <a:lnTo>
                    <a:pt x="6482456" y="6736229"/>
                  </a:lnTo>
                  <a:cubicBezTo>
                    <a:pt x="6399753" y="6880056"/>
                    <a:pt x="6258044" y="6985646"/>
                    <a:pt x="6090371" y="7019956"/>
                  </a:cubicBezTo>
                  <a:lnTo>
                    <a:pt x="5971740" y="7031915"/>
                  </a:lnTo>
                  <a:lnTo>
                    <a:pt x="5971700" y="7031915"/>
                  </a:lnTo>
                  <a:lnTo>
                    <a:pt x="2058326" y="7031915"/>
                  </a:lnTo>
                  <a:lnTo>
                    <a:pt x="2058326" y="7031915"/>
                  </a:lnTo>
                  <a:lnTo>
                    <a:pt x="2058286" y="7031915"/>
                  </a:lnTo>
                  <a:lnTo>
                    <a:pt x="1939655" y="7019956"/>
                  </a:lnTo>
                  <a:cubicBezTo>
                    <a:pt x="1824680" y="6996429"/>
                    <a:pt x="1721912" y="6939386"/>
                    <a:pt x="1642007" y="6859480"/>
                  </a:cubicBezTo>
                  <a:lnTo>
                    <a:pt x="1570173" y="6772417"/>
                  </a:lnTo>
                  <a:lnTo>
                    <a:pt x="1508795" y="6649661"/>
                  </a:lnTo>
                  <a:cubicBezTo>
                    <a:pt x="1508795" y="6649660"/>
                    <a:pt x="1508794" y="6649658"/>
                    <a:pt x="1508794" y="6649657"/>
                  </a:cubicBezTo>
                  <a:lnTo>
                    <a:pt x="115723" y="3863519"/>
                  </a:lnTo>
                  <a:lnTo>
                    <a:pt x="115722" y="3863518"/>
                  </a:lnTo>
                  <a:lnTo>
                    <a:pt x="29470" y="3691014"/>
                  </a:lnTo>
                  <a:lnTo>
                    <a:pt x="11962" y="3634608"/>
                  </a:lnTo>
                  <a:cubicBezTo>
                    <a:pt x="4119" y="3596283"/>
                    <a:pt x="0" y="3556601"/>
                    <a:pt x="0" y="3515957"/>
                  </a:cubicBezTo>
                  <a:cubicBezTo>
                    <a:pt x="0" y="3475313"/>
                    <a:pt x="4119" y="3435632"/>
                    <a:pt x="11962" y="3397306"/>
                  </a:cubicBezTo>
                  <a:lnTo>
                    <a:pt x="29470" y="3340901"/>
                  </a:lnTo>
                  <a:lnTo>
                    <a:pt x="115722" y="3168396"/>
                  </a:lnTo>
                  <a:lnTo>
                    <a:pt x="115723" y="3168396"/>
                  </a:lnTo>
                  <a:lnTo>
                    <a:pt x="1508796" y="382255"/>
                  </a:lnTo>
                  <a:lnTo>
                    <a:pt x="1570174" y="259499"/>
                  </a:lnTo>
                  <a:lnTo>
                    <a:pt x="1642008" y="172435"/>
                  </a:lnTo>
                  <a:cubicBezTo>
                    <a:pt x="1721913" y="92530"/>
                    <a:pt x="1824680" y="35486"/>
                    <a:pt x="1939656" y="11959"/>
                  </a:cubicBezTo>
                  <a:lnTo>
                    <a:pt x="2058287" y="0"/>
                  </a:lnTo>
                  <a:close/>
                </a:path>
              </a:pathLst>
            </a:custGeom>
            <a:noFill/>
            <a:ln w="76200">
              <a:solidFill>
                <a:schemeClr val="accent6"/>
              </a:solidFill>
            </a:ln>
            <a:effectLst>
              <a:outerShdw blurRad="368300" sx="102000" sy="102000" algn="ctr"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pic>
        <p:nvPicPr>
          <p:cNvPr id="20" name="图片占位符 19"/>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4995" r="14995"/>
          <a:stretch>
            <a:fillRect/>
          </a:stretch>
        </p:blipFill>
        <p:spPr/>
      </p:pic>
      <p:pic>
        <p:nvPicPr>
          <p:cNvPr id="22" name="图片占位符 21"/>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16132" r="16132"/>
          <a:stretch>
            <a:fillRect/>
          </a:stretch>
        </p:blipFill>
        <p:spPr/>
      </p:pic>
      <p:pic>
        <p:nvPicPr>
          <p:cNvPr id="24" name="图片占位符 23"/>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15815" r="15815"/>
          <a:stretch>
            <a:fillRect/>
          </a:stretch>
        </p:blipFill>
        <p:spPr/>
      </p:pic>
      <p:pic>
        <p:nvPicPr>
          <p:cNvPr id="26" name="图片占位符 25"/>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l="17183" r="17183"/>
          <a:stretch>
            <a:fillRect/>
          </a:stretch>
        </p:blipFill>
        <p:spPr/>
      </p:pic>
      <p:sp>
        <p:nvSpPr>
          <p:cNvPr id="27" name="矩形 26"/>
          <p:cNvSpPr/>
          <p:nvPr/>
        </p:nvSpPr>
        <p:spPr>
          <a:xfrm>
            <a:off x="1548747" y="3467736"/>
            <a:ext cx="1935172" cy="609398"/>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sz="1400" dirty="0">
                <a:solidFill>
                  <a:schemeClr val="tx1">
                    <a:lumMod val="50000"/>
                    <a:lumOff val="50000"/>
                  </a:schemeClr>
                </a:solidFill>
              </a:rPr>
              <a:t>用户可以在投影仪或者计算机上进行演示</a:t>
            </a:r>
          </a:p>
        </p:txBody>
      </p:sp>
      <p:sp>
        <p:nvSpPr>
          <p:cNvPr id="28" name="矩形 27"/>
          <p:cNvSpPr/>
          <p:nvPr/>
        </p:nvSpPr>
        <p:spPr>
          <a:xfrm>
            <a:off x="3933420" y="3467736"/>
            <a:ext cx="1935172" cy="609398"/>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sz="1400" dirty="0">
                <a:solidFill>
                  <a:schemeClr val="tx1">
                    <a:lumMod val="50000"/>
                    <a:lumOff val="50000"/>
                  </a:schemeClr>
                </a:solidFill>
              </a:rPr>
              <a:t>用户可以在投影仪或者计算机上进行演示</a:t>
            </a:r>
          </a:p>
        </p:txBody>
      </p:sp>
      <p:sp>
        <p:nvSpPr>
          <p:cNvPr id="29" name="矩形 28"/>
          <p:cNvSpPr/>
          <p:nvPr/>
        </p:nvSpPr>
        <p:spPr>
          <a:xfrm>
            <a:off x="6323408" y="3467736"/>
            <a:ext cx="1935172" cy="609398"/>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sz="1400" dirty="0">
                <a:solidFill>
                  <a:schemeClr val="tx1">
                    <a:lumMod val="50000"/>
                    <a:lumOff val="50000"/>
                  </a:schemeClr>
                </a:solidFill>
              </a:rPr>
              <a:t>用户可以在投影仪或者计算机上进行演示</a:t>
            </a:r>
          </a:p>
        </p:txBody>
      </p:sp>
      <p:sp>
        <p:nvSpPr>
          <p:cNvPr id="30" name="矩形 29"/>
          <p:cNvSpPr/>
          <p:nvPr/>
        </p:nvSpPr>
        <p:spPr>
          <a:xfrm>
            <a:off x="8713397" y="3467736"/>
            <a:ext cx="1935172" cy="609398"/>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sz="1400" dirty="0">
                <a:solidFill>
                  <a:schemeClr val="tx1">
                    <a:lumMod val="50000"/>
                    <a:lumOff val="50000"/>
                  </a:schemeClr>
                </a:solidFill>
              </a:rPr>
              <a:t>用户可以在投影仪或者计算机上进行演示</a:t>
            </a:r>
          </a:p>
        </p:txBody>
      </p:sp>
      <p:grpSp>
        <p:nvGrpSpPr>
          <p:cNvPr id="33" name="组合 32"/>
          <p:cNvGrpSpPr/>
          <p:nvPr/>
        </p:nvGrpSpPr>
        <p:grpSpPr>
          <a:xfrm>
            <a:off x="2091159" y="4156727"/>
            <a:ext cx="839718" cy="369332"/>
            <a:chOff x="2091159" y="4156727"/>
            <a:chExt cx="839718" cy="369332"/>
          </a:xfrm>
        </p:grpSpPr>
        <p:sp>
          <p:nvSpPr>
            <p:cNvPr id="31" name="矩形: 圆角 30"/>
            <p:cNvSpPr/>
            <p:nvPr/>
          </p:nvSpPr>
          <p:spPr>
            <a:xfrm>
              <a:off x="2091159" y="4188924"/>
              <a:ext cx="839718" cy="304938"/>
            </a:xfrm>
            <a:prstGeom prst="roundRect">
              <a:avLst>
                <a:gd name="adj" fmla="val 50000"/>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2" name="文本框 31"/>
            <p:cNvSpPr txBox="1"/>
            <p:nvPr/>
          </p:nvSpPr>
          <p:spPr>
            <a:xfrm>
              <a:off x="2290445" y="4156727"/>
              <a:ext cx="441146" cy="369332"/>
            </a:xfrm>
            <a:prstGeom prst="rect">
              <a:avLst/>
            </a:prstGeom>
            <a:noFill/>
          </p:spPr>
          <p:txBody>
            <a:bodyPr wrap="none" rtlCol="0">
              <a:spAutoFit/>
            </a:bodyPr>
            <a:lstStyle/>
            <a:p>
              <a:r>
                <a:rPr lang="en-US" altLang="zh-CN" b="1" dirty="0">
                  <a:solidFill>
                    <a:schemeClr val="bg1"/>
                  </a:solidFill>
                </a:rPr>
                <a:t>01</a:t>
              </a:r>
              <a:endParaRPr lang="zh-CN" altLang="en-US" b="1" dirty="0">
                <a:solidFill>
                  <a:schemeClr val="bg1"/>
                </a:solidFill>
              </a:endParaRPr>
            </a:p>
          </p:txBody>
        </p:sp>
      </p:grpSp>
      <p:grpSp>
        <p:nvGrpSpPr>
          <p:cNvPr id="34" name="组合 33"/>
          <p:cNvGrpSpPr/>
          <p:nvPr/>
        </p:nvGrpSpPr>
        <p:grpSpPr>
          <a:xfrm>
            <a:off x="4481147" y="4156727"/>
            <a:ext cx="839718" cy="369332"/>
            <a:chOff x="2091159" y="4156727"/>
            <a:chExt cx="839718" cy="369332"/>
          </a:xfrm>
        </p:grpSpPr>
        <p:sp>
          <p:nvSpPr>
            <p:cNvPr id="35" name="矩形: 圆角 34"/>
            <p:cNvSpPr/>
            <p:nvPr/>
          </p:nvSpPr>
          <p:spPr>
            <a:xfrm>
              <a:off x="2091159" y="4188924"/>
              <a:ext cx="839718" cy="304938"/>
            </a:xfrm>
            <a:prstGeom prst="roundRect">
              <a:avLst>
                <a:gd name="adj" fmla="val 50000"/>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6" name="文本框 35"/>
            <p:cNvSpPr txBox="1"/>
            <p:nvPr/>
          </p:nvSpPr>
          <p:spPr>
            <a:xfrm>
              <a:off x="2290445" y="4156727"/>
              <a:ext cx="441146" cy="369332"/>
            </a:xfrm>
            <a:prstGeom prst="rect">
              <a:avLst/>
            </a:prstGeom>
            <a:noFill/>
          </p:spPr>
          <p:txBody>
            <a:bodyPr wrap="none" rtlCol="0">
              <a:spAutoFit/>
            </a:bodyPr>
            <a:lstStyle/>
            <a:p>
              <a:r>
                <a:rPr lang="en-US" altLang="zh-CN" b="1" dirty="0">
                  <a:solidFill>
                    <a:schemeClr val="bg1"/>
                  </a:solidFill>
                </a:rPr>
                <a:t>02</a:t>
              </a:r>
              <a:endParaRPr lang="zh-CN" altLang="en-US" b="1" dirty="0">
                <a:solidFill>
                  <a:schemeClr val="bg1"/>
                </a:solidFill>
              </a:endParaRPr>
            </a:p>
          </p:txBody>
        </p:sp>
      </p:grpSp>
      <p:grpSp>
        <p:nvGrpSpPr>
          <p:cNvPr id="37" name="组合 36"/>
          <p:cNvGrpSpPr/>
          <p:nvPr/>
        </p:nvGrpSpPr>
        <p:grpSpPr>
          <a:xfrm>
            <a:off x="6871135" y="4156727"/>
            <a:ext cx="839718" cy="369332"/>
            <a:chOff x="2091159" y="4156727"/>
            <a:chExt cx="839718" cy="369332"/>
          </a:xfrm>
        </p:grpSpPr>
        <p:sp>
          <p:nvSpPr>
            <p:cNvPr id="38" name="矩形: 圆角 37"/>
            <p:cNvSpPr/>
            <p:nvPr/>
          </p:nvSpPr>
          <p:spPr>
            <a:xfrm>
              <a:off x="2091159" y="4188924"/>
              <a:ext cx="839718" cy="304938"/>
            </a:xfrm>
            <a:prstGeom prst="roundRect">
              <a:avLst>
                <a:gd name="adj" fmla="val 50000"/>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9" name="文本框 38"/>
            <p:cNvSpPr txBox="1"/>
            <p:nvPr/>
          </p:nvSpPr>
          <p:spPr>
            <a:xfrm>
              <a:off x="2290445" y="4156727"/>
              <a:ext cx="441146" cy="369332"/>
            </a:xfrm>
            <a:prstGeom prst="rect">
              <a:avLst/>
            </a:prstGeom>
            <a:noFill/>
          </p:spPr>
          <p:txBody>
            <a:bodyPr wrap="none" rtlCol="0">
              <a:spAutoFit/>
            </a:bodyPr>
            <a:lstStyle/>
            <a:p>
              <a:r>
                <a:rPr lang="en-US" altLang="zh-CN" b="1" dirty="0">
                  <a:solidFill>
                    <a:schemeClr val="bg1"/>
                  </a:solidFill>
                </a:rPr>
                <a:t>03</a:t>
              </a:r>
              <a:endParaRPr lang="zh-CN" altLang="en-US" b="1" dirty="0">
                <a:solidFill>
                  <a:schemeClr val="bg1"/>
                </a:solidFill>
              </a:endParaRPr>
            </a:p>
          </p:txBody>
        </p:sp>
      </p:grpSp>
      <p:grpSp>
        <p:nvGrpSpPr>
          <p:cNvPr id="40" name="组合 39"/>
          <p:cNvGrpSpPr/>
          <p:nvPr/>
        </p:nvGrpSpPr>
        <p:grpSpPr>
          <a:xfrm>
            <a:off x="9261124" y="4156727"/>
            <a:ext cx="839718" cy="369332"/>
            <a:chOff x="2091159" y="4156727"/>
            <a:chExt cx="839718" cy="369332"/>
          </a:xfrm>
        </p:grpSpPr>
        <p:sp>
          <p:nvSpPr>
            <p:cNvPr id="41" name="矩形: 圆角 40"/>
            <p:cNvSpPr/>
            <p:nvPr/>
          </p:nvSpPr>
          <p:spPr>
            <a:xfrm>
              <a:off x="2091159" y="4188924"/>
              <a:ext cx="839718" cy="304938"/>
            </a:xfrm>
            <a:prstGeom prst="roundRect">
              <a:avLst>
                <a:gd name="adj" fmla="val 50000"/>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2" name="文本框 41"/>
            <p:cNvSpPr txBox="1"/>
            <p:nvPr/>
          </p:nvSpPr>
          <p:spPr>
            <a:xfrm>
              <a:off x="2290445" y="4156727"/>
              <a:ext cx="441146" cy="369332"/>
            </a:xfrm>
            <a:prstGeom prst="rect">
              <a:avLst/>
            </a:prstGeom>
            <a:noFill/>
          </p:spPr>
          <p:txBody>
            <a:bodyPr wrap="none" rtlCol="0">
              <a:spAutoFit/>
            </a:bodyPr>
            <a:lstStyle/>
            <a:p>
              <a:r>
                <a:rPr lang="en-US" altLang="zh-CN" b="1" dirty="0">
                  <a:solidFill>
                    <a:schemeClr val="bg1"/>
                  </a:solidFill>
                </a:rPr>
                <a:t>04</a:t>
              </a:r>
              <a:endParaRPr lang="zh-CN" altLang="en-US" b="1" dirty="0">
                <a:solidFill>
                  <a:schemeClr val="bg1"/>
                </a:solidFill>
              </a:endParaRPr>
            </a:p>
          </p:txBody>
        </p:sp>
      </p:grpSp>
    </p:spTree>
    <p:extLst>
      <p:ext uri="{BB962C8B-B14F-4D97-AF65-F5344CB8AC3E}">
        <p14:creationId xmlns:p14="http://schemas.microsoft.com/office/powerpoint/2010/main" val="1588556122"/>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1572004" y="1626794"/>
            <a:ext cx="2011323" cy="867930"/>
          </a:xfrm>
          <a:prstGeom prst="rect">
            <a:avLst/>
          </a:prstGeom>
        </p:spPr>
        <p:txBody>
          <a:bodyPr wrap="square">
            <a:spAutoFit/>
            <a:scene3d>
              <a:camera prst="orthographicFront"/>
              <a:lightRig rig="threePt" dir="t"/>
            </a:scene3d>
            <a:sp3d contourW="635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sp>
        <p:nvSpPr>
          <p:cNvPr id="28" name="矩形 27"/>
          <p:cNvSpPr/>
          <p:nvPr/>
        </p:nvSpPr>
        <p:spPr>
          <a:xfrm>
            <a:off x="4919160" y="1626794"/>
            <a:ext cx="2011323" cy="867930"/>
          </a:xfrm>
          <a:prstGeom prst="rect">
            <a:avLst/>
          </a:prstGeom>
        </p:spPr>
        <p:txBody>
          <a:bodyPr wrap="square">
            <a:spAutoFit/>
            <a:scene3d>
              <a:camera prst="orthographicFront"/>
              <a:lightRig rig="threePt" dir="t"/>
            </a:scene3d>
            <a:sp3d contourW="635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sp>
        <p:nvSpPr>
          <p:cNvPr id="29" name="矩形 28"/>
          <p:cNvSpPr/>
          <p:nvPr/>
        </p:nvSpPr>
        <p:spPr>
          <a:xfrm>
            <a:off x="8314212" y="1626794"/>
            <a:ext cx="2011323" cy="867930"/>
          </a:xfrm>
          <a:prstGeom prst="rect">
            <a:avLst/>
          </a:prstGeom>
        </p:spPr>
        <p:txBody>
          <a:bodyPr wrap="square">
            <a:spAutoFit/>
            <a:scene3d>
              <a:camera prst="orthographicFront"/>
              <a:lightRig rig="threePt" dir="t"/>
            </a:scene3d>
            <a:sp3d contourW="635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sp>
        <p:nvSpPr>
          <p:cNvPr id="30" name="矩形 29"/>
          <p:cNvSpPr/>
          <p:nvPr/>
        </p:nvSpPr>
        <p:spPr>
          <a:xfrm>
            <a:off x="8557759" y="4162595"/>
            <a:ext cx="2011323" cy="867930"/>
          </a:xfrm>
          <a:prstGeom prst="rect">
            <a:avLst/>
          </a:prstGeom>
        </p:spPr>
        <p:txBody>
          <a:bodyPr wrap="square">
            <a:spAutoFit/>
            <a:scene3d>
              <a:camera prst="orthographicFront"/>
              <a:lightRig rig="threePt" dir="t"/>
            </a:scene3d>
            <a:sp3d contourW="635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sp>
        <p:nvSpPr>
          <p:cNvPr id="31" name="矩形 30"/>
          <p:cNvSpPr/>
          <p:nvPr/>
        </p:nvSpPr>
        <p:spPr>
          <a:xfrm>
            <a:off x="5198348" y="4162595"/>
            <a:ext cx="2011323" cy="867930"/>
          </a:xfrm>
          <a:prstGeom prst="rect">
            <a:avLst/>
          </a:prstGeom>
        </p:spPr>
        <p:txBody>
          <a:bodyPr wrap="square">
            <a:spAutoFit/>
            <a:scene3d>
              <a:camera prst="orthographicFront"/>
              <a:lightRig rig="threePt" dir="t"/>
            </a:scene3d>
            <a:sp3d contourW="635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sp>
        <p:nvSpPr>
          <p:cNvPr id="32" name="矩形 31"/>
          <p:cNvSpPr/>
          <p:nvPr/>
        </p:nvSpPr>
        <p:spPr>
          <a:xfrm>
            <a:off x="1829412" y="4162595"/>
            <a:ext cx="2011323" cy="867930"/>
          </a:xfrm>
          <a:prstGeom prst="rect">
            <a:avLst/>
          </a:prstGeom>
        </p:spPr>
        <p:txBody>
          <a:bodyPr wrap="square">
            <a:spAutoFit/>
            <a:scene3d>
              <a:camera prst="orthographicFront"/>
              <a:lightRig rig="threePt" dir="t"/>
            </a:scene3d>
            <a:sp3d contourW="635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sp>
        <p:nvSpPr>
          <p:cNvPr id="15" name="文本框 14"/>
          <p:cNvSpPr txBox="1"/>
          <p:nvPr/>
        </p:nvSpPr>
        <p:spPr>
          <a:xfrm>
            <a:off x="1261417" y="0"/>
            <a:ext cx="813043"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a:ln>
                  <a:noFill/>
                </a:ln>
                <a:solidFill>
                  <a:srgbClr val="FFFFFF"/>
                </a:solidFill>
                <a:effectLst/>
                <a:uLnTx/>
                <a:uFillTx/>
                <a:latin typeface="Arial"/>
                <a:ea typeface="微软雅黑"/>
                <a:cs typeface="+mn-cs"/>
              </a:rPr>
              <a:t>02</a:t>
            </a:r>
            <a:endParaRPr kumimoji="0" lang="zh-CN" altLang="en-US" sz="4400" b="1" i="0" u="none" strike="noStrike" kern="1200" cap="none" spc="0" normalizeH="0" baseline="0" noProof="0" dirty="0">
              <a:ln>
                <a:noFill/>
              </a:ln>
              <a:solidFill>
                <a:srgbClr val="FFFFFF"/>
              </a:solidFill>
              <a:effectLst/>
              <a:uLnTx/>
              <a:uFillTx/>
              <a:latin typeface="Arial"/>
              <a:ea typeface="微软雅黑"/>
              <a:cs typeface="+mn-cs"/>
            </a:endParaRPr>
          </a:p>
        </p:txBody>
      </p:sp>
      <p:sp>
        <p:nvSpPr>
          <p:cNvPr id="16" name="文本框 15"/>
          <p:cNvSpPr txBox="1"/>
          <p:nvPr/>
        </p:nvSpPr>
        <p:spPr>
          <a:xfrm>
            <a:off x="3483919" y="304277"/>
            <a:ext cx="3467616" cy="584775"/>
          </a:xfrm>
          <a:prstGeom prst="rect">
            <a:avLst/>
          </a:prstGeom>
          <a:noFill/>
        </p:spPr>
        <p:txBody>
          <a:bodyPr wrap="none" rtlCol="0">
            <a:spAutoFit/>
            <a:scene3d>
              <a:camera prst="orthographicFront"/>
              <a:lightRig rig="threePt" dir="t"/>
            </a:scene3d>
            <a:sp3d contourW="6350">
              <a:contourClr>
                <a:schemeClr val="bg1"/>
              </a:contourClr>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778495">
                    <a:lumMod val="50000"/>
                  </a:srgbClr>
                </a:solidFill>
                <a:effectLst/>
                <a:uLnTx/>
                <a:uFillTx/>
                <a:latin typeface="Arial"/>
                <a:ea typeface="微软雅黑"/>
                <a:cs typeface="+mn-cs"/>
              </a:rPr>
              <a:t>标题文字添加此处</a:t>
            </a:r>
          </a:p>
        </p:txBody>
      </p:sp>
      <p:sp>
        <p:nvSpPr>
          <p:cNvPr id="18" name="矩形 17"/>
          <p:cNvSpPr/>
          <p:nvPr/>
        </p:nvSpPr>
        <p:spPr>
          <a:xfrm>
            <a:off x="3483919" y="845510"/>
            <a:ext cx="3715167"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000000">
                    <a:lumMod val="50000"/>
                    <a:lumOff val="50000"/>
                  </a:srgbClr>
                </a:solidFill>
                <a:effectLst/>
                <a:uLnTx/>
                <a:uFillTx/>
                <a:latin typeface="Arial"/>
                <a:ea typeface="等线" panose="02010600030101010101" pitchFamily="2" charset="-122"/>
                <a:cs typeface="+mn-cs"/>
              </a:rPr>
              <a:t>THIS TEMPLATE DESIGNED FOR FEI ER SHE JI</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等线" panose="02010600030101010101" pitchFamily="2" charset="-122"/>
              <a:cs typeface="+mn-cs"/>
            </a:endParaRPr>
          </a:p>
        </p:txBody>
      </p:sp>
      <p:cxnSp>
        <p:nvCxnSpPr>
          <p:cNvPr id="3" name="直接箭头连接符 2"/>
          <p:cNvCxnSpPr/>
          <p:nvPr/>
        </p:nvCxnSpPr>
        <p:spPr>
          <a:xfrm>
            <a:off x="1261417" y="3357563"/>
            <a:ext cx="9695508" cy="0"/>
          </a:xfrm>
          <a:prstGeom prst="straightConnector1">
            <a:avLst/>
          </a:prstGeom>
          <a:ln w="19050">
            <a:solidFill>
              <a:schemeClr val="bg1">
                <a:lumMod val="65000"/>
              </a:schemeClr>
            </a:solidFill>
            <a:tailEnd type="arrow" w="lg" len="lg"/>
          </a:ln>
        </p:spPr>
        <p:style>
          <a:lnRef idx="1">
            <a:schemeClr val="accent1"/>
          </a:lnRef>
          <a:fillRef idx="0">
            <a:schemeClr val="accent1"/>
          </a:fillRef>
          <a:effectRef idx="0">
            <a:schemeClr val="accent1"/>
          </a:effectRef>
          <a:fontRef idx="minor">
            <a:schemeClr val="tx1"/>
          </a:fontRef>
        </p:style>
      </p:cxnSp>
      <p:sp>
        <p:nvSpPr>
          <p:cNvPr id="7" name="椭圆 6"/>
          <p:cNvSpPr/>
          <p:nvPr/>
        </p:nvSpPr>
        <p:spPr>
          <a:xfrm rot="16200000">
            <a:off x="1530237" y="3032069"/>
            <a:ext cx="650988" cy="650988"/>
          </a:xfrm>
          <a:prstGeom prst="ellipse">
            <a:avLst/>
          </a:prstGeom>
          <a:solidFill>
            <a:schemeClr val="accent6"/>
          </a:solidFill>
          <a:ln w="38100">
            <a:solidFill>
              <a:schemeClr val="bg1"/>
            </a:solidFill>
          </a:ln>
          <a:effectLst>
            <a:outerShdw blurRad="368300" sx="102000" sy="102000" algn="ctr"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椭圆 7"/>
          <p:cNvSpPr/>
          <p:nvPr/>
        </p:nvSpPr>
        <p:spPr>
          <a:xfrm rot="16200000">
            <a:off x="3214257" y="3032069"/>
            <a:ext cx="650988" cy="650988"/>
          </a:xfrm>
          <a:prstGeom prst="ellipse">
            <a:avLst/>
          </a:prstGeom>
          <a:solidFill>
            <a:schemeClr val="accent6"/>
          </a:solidFill>
          <a:ln w="38100">
            <a:solidFill>
              <a:schemeClr val="bg1"/>
            </a:solidFill>
          </a:ln>
          <a:effectLst>
            <a:outerShdw blurRad="368300" sx="102000" sy="102000" algn="ctr"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椭圆 8"/>
          <p:cNvSpPr/>
          <p:nvPr/>
        </p:nvSpPr>
        <p:spPr>
          <a:xfrm rot="16200000">
            <a:off x="4898277" y="3032069"/>
            <a:ext cx="650988" cy="650988"/>
          </a:xfrm>
          <a:prstGeom prst="ellipse">
            <a:avLst/>
          </a:prstGeom>
          <a:solidFill>
            <a:schemeClr val="accent6"/>
          </a:solidFill>
          <a:ln w="38100">
            <a:solidFill>
              <a:schemeClr val="bg1"/>
            </a:solidFill>
          </a:ln>
          <a:effectLst>
            <a:outerShdw blurRad="368300" sx="102000" sy="102000" algn="ctr"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 name="椭圆 9"/>
          <p:cNvSpPr/>
          <p:nvPr/>
        </p:nvSpPr>
        <p:spPr>
          <a:xfrm rot="16200000">
            <a:off x="6582297" y="3032069"/>
            <a:ext cx="650988" cy="650988"/>
          </a:xfrm>
          <a:prstGeom prst="ellipse">
            <a:avLst/>
          </a:prstGeom>
          <a:solidFill>
            <a:schemeClr val="accent6"/>
          </a:solidFill>
          <a:ln w="38100">
            <a:solidFill>
              <a:schemeClr val="bg1"/>
            </a:solidFill>
          </a:ln>
          <a:effectLst>
            <a:outerShdw blurRad="368300" sx="102000" sy="102000" algn="ctr"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椭圆 10"/>
          <p:cNvSpPr/>
          <p:nvPr/>
        </p:nvSpPr>
        <p:spPr>
          <a:xfrm rot="16200000">
            <a:off x="8266317" y="3032069"/>
            <a:ext cx="650988" cy="650988"/>
          </a:xfrm>
          <a:prstGeom prst="ellipse">
            <a:avLst/>
          </a:prstGeom>
          <a:solidFill>
            <a:schemeClr val="accent6"/>
          </a:solidFill>
          <a:ln w="38100">
            <a:solidFill>
              <a:schemeClr val="bg1"/>
            </a:solidFill>
          </a:ln>
          <a:effectLst>
            <a:outerShdw blurRad="368300" sx="102000" sy="102000" algn="ctr"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椭圆 11"/>
          <p:cNvSpPr/>
          <p:nvPr/>
        </p:nvSpPr>
        <p:spPr>
          <a:xfrm rot="16200000">
            <a:off x="9950337" y="3032069"/>
            <a:ext cx="650988" cy="650988"/>
          </a:xfrm>
          <a:prstGeom prst="ellipse">
            <a:avLst/>
          </a:prstGeom>
          <a:solidFill>
            <a:schemeClr val="accent6"/>
          </a:solidFill>
          <a:ln w="38100">
            <a:solidFill>
              <a:schemeClr val="bg1"/>
            </a:solidFill>
          </a:ln>
          <a:effectLst>
            <a:outerShdw blurRad="368300" sx="102000" sy="102000" algn="ctr"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等腰三角形 3"/>
          <p:cNvSpPr/>
          <p:nvPr/>
        </p:nvSpPr>
        <p:spPr>
          <a:xfrm>
            <a:off x="1789437" y="2716922"/>
            <a:ext cx="132588" cy="114300"/>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a:off x="5151433" y="2716922"/>
            <a:ext cx="132588" cy="114300"/>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p:cNvSpPr/>
          <p:nvPr/>
        </p:nvSpPr>
        <p:spPr>
          <a:xfrm>
            <a:off x="8513429" y="2716922"/>
            <a:ext cx="132588" cy="114300"/>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p:cNvSpPr/>
          <p:nvPr/>
        </p:nvSpPr>
        <p:spPr>
          <a:xfrm flipV="1">
            <a:off x="10209537" y="3865676"/>
            <a:ext cx="132588" cy="114300"/>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p:cNvSpPr/>
          <p:nvPr/>
        </p:nvSpPr>
        <p:spPr>
          <a:xfrm flipV="1">
            <a:off x="6841497" y="3865676"/>
            <a:ext cx="132588" cy="114300"/>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flipV="1">
            <a:off x="3473457" y="3865676"/>
            <a:ext cx="132588" cy="114300"/>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圆角 4"/>
          <p:cNvSpPr/>
          <p:nvPr/>
        </p:nvSpPr>
        <p:spPr>
          <a:xfrm>
            <a:off x="1423557" y="1608520"/>
            <a:ext cx="2289168" cy="924354"/>
          </a:xfrm>
          <a:prstGeom prst="roundRect">
            <a:avLst/>
          </a:prstGeom>
          <a:noFill/>
          <a:ln>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圆角 21"/>
          <p:cNvSpPr/>
          <p:nvPr/>
        </p:nvSpPr>
        <p:spPr>
          <a:xfrm>
            <a:off x="4791597" y="1608520"/>
            <a:ext cx="2289168" cy="924354"/>
          </a:xfrm>
          <a:prstGeom prst="roundRect">
            <a:avLst/>
          </a:prstGeom>
          <a:noFill/>
          <a:ln>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圆角 22"/>
          <p:cNvSpPr/>
          <p:nvPr/>
        </p:nvSpPr>
        <p:spPr>
          <a:xfrm>
            <a:off x="8159637" y="1608520"/>
            <a:ext cx="2289168" cy="924354"/>
          </a:xfrm>
          <a:prstGeom prst="roundRect">
            <a:avLst/>
          </a:prstGeom>
          <a:noFill/>
          <a:ln>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圆角 23"/>
          <p:cNvSpPr/>
          <p:nvPr/>
        </p:nvSpPr>
        <p:spPr>
          <a:xfrm>
            <a:off x="8418837" y="4129043"/>
            <a:ext cx="2289168" cy="924354"/>
          </a:xfrm>
          <a:prstGeom prst="roundRect">
            <a:avLst/>
          </a:prstGeom>
          <a:noFill/>
          <a:ln>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圆角 24"/>
          <p:cNvSpPr/>
          <p:nvPr/>
        </p:nvSpPr>
        <p:spPr>
          <a:xfrm>
            <a:off x="5050797" y="4129043"/>
            <a:ext cx="2289168" cy="924354"/>
          </a:xfrm>
          <a:prstGeom prst="roundRect">
            <a:avLst/>
          </a:prstGeom>
          <a:noFill/>
          <a:ln>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圆角 25"/>
          <p:cNvSpPr/>
          <p:nvPr/>
        </p:nvSpPr>
        <p:spPr>
          <a:xfrm>
            <a:off x="1682757" y="4129043"/>
            <a:ext cx="2289168" cy="924354"/>
          </a:xfrm>
          <a:prstGeom prst="roundRect">
            <a:avLst/>
          </a:prstGeom>
          <a:noFill/>
          <a:ln>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p:cNvSpPr txBox="1"/>
          <p:nvPr/>
        </p:nvSpPr>
        <p:spPr>
          <a:xfrm>
            <a:off x="1635158" y="3172896"/>
            <a:ext cx="441146" cy="369332"/>
          </a:xfrm>
          <a:prstGeom prst="rect">
            <a:avLst/>
          </a:prstGeom>
          <a:noFill/>
        </p:spPr>
        <p:txBody>
          <a:bodyPr wrap="none" rtlCol="0">
            <a:spAutoFit/>
          </a:bodyPr>
          <a:lstStyle/>
          <a:p>
            <a:pPr algn="ctr"/>
            <a:r>
              <a:rPr lang="en-US" altLang="zh-CN" b="1" dirty="0">
                <a:solidFill>
                  <a:schemeClr val="bg1"/>
                </a:solidFill>
              </a:rPr>
              <a:t>01</a:t>
            </a:r>
            <a:endParaRPr lang="zh-CN" altLang="en-US" b="1" dirty="0">
              <a:solidFill>
                <a:schemeClr val="bg1"/>
              </a:solidFill>
            </a:endParaRPr>
          </a:p>
        </p:txBody>
      </p:sp>
      <p:sp>
        <p:nvSpPr>
          <p:cNvPr id="34" name="文本框 33"/>
          <p:cNvSpPr txBox="1"/>
          <p:nvPr/>
        </p:nvSpPr>
        <p:spPr>
          <a:xfrm>
            <a:off x="3319178" y="3172896"/>
            <a:ext cx="441147" cy="369332"/>
          </a:xfrm>
          <a:prstGeom prst="rect">
            <a:avLst/>
          </a:prstGeom>
          <a:noFill/>
        </p:spPr>
        <p:txBody>
          <a:bodyPr wrap="none" rtlCol="0">
            <a:spAutoFit/>
          </a:bodyPr>
          <a:lstStyle/>
          <a:p>
            <a:pPr algn="ctr"/>
            <a:r>
              <a:rPr lang="en-US" altLang="zh-CN" b="1" dirty="0">
                <a:solidFill>
                  <a:schemeClr val="bg1"/>
                </a:solidFill>
              </a:rPr>
              <a:t>02</a:t>
            </a:r>
            <a:endParaRPr lang="zh-CN" altLang="en-US" b="1" dirty="0">
              <a:solidFill>
                <a:schemeClr val="bg1"/>
              </a:solidFill>
            </a:endParaRPr>
          </a:p>
        </p:txBody>
      </p:sp>
      <p:sp>
        <p:nvSpPr>
          <p:cNvPr id="35" name="文本框 34"/>
          <p:cNvSpPr txBox="1"/>
          <p:nvPr/>
        </p:nvSpPr>
        <p:spPr>
          <a:xfrm>
            <a:off x="4997154" y="3172896"/>
            <a:ext cx="441147" cy="369332"/>
          </a:xfrm>
          <a:prstGeom prst="rect">
            <a:avLst/>
          </a:prstGeom>
          <a:noFill/>
        </p:spPr>
        <p:txBody>
          <a:bodyPr wrap="none" rtlCol="0">
            <a:spAutoFit/>
          </a:bodyPr>
          <a:lstStyle/>
          <a:p>
            <a:pPr algn="ctr"/>
            <a:r>
              <a:rPr lang="en-US" altLang="zh-CN" b="1" dirty="0">
                <a:solidFill>
                  <a:schemeClr val="bg1"/>
                </a:solidFill>
              </a:rPr>
              <a:t>03</a:t>
            </a:r>
            <a:endParaRPr lang="zh-CN" altLang="en-US" b="1" dirty="0">
              <a:solidFill>
                <a:schemeClr val="bg1"/>
              </a:solidFill>
            </a:endParaRPr>
          </a:p>
        </p:txBody>
      </p:sp>
      <p:sp>
        <p:nvSpPr>
          <p:cNvPr id="36" name="文本框 35"/>
          <p:cNvSpPr txBox="1"/>
          <p:nvPr/>
        </p:nvSpPr>
        <p:spPr>
          <a:xfrm>
            <a:off x="6675130" y="3172896"/>
            <a:ext cx="441147" cy="369332"/>
          </a:xfrm>
          <a:prstGeom prst="rect">
            <a:avLst/>
          </a:prstGeom>
          <a:noFill/>
        </p:spPr>
        <p:txBody>
          <a:bodyPr wrap="none" rtlCol="0">
            <a:spAutoFit/>
          </a:bodyPr>
          <a:lstStyle/>
          <a:p>
            <a:pPr algn="ctr"/>
            <a:r>
              <a:rPr lang="en-US" altLang="zh-CN" b="1" dirty="0">
                <a:solidFill>
                  <a:schemeClr val="bg1"/>
                </a:solidFill>
              </a:rPr>
              <a:t>04</a:t>
            </a:r>
            <a:endParaRPr lang="zh-CN" altLang="en-US" b="1" dirty="0">
              <a:solidFill>
                <a:schemeClr val="bg1"/>
              </a:solidFill>
            </a:endParaRPr>
          </a:p>
        </p:txBody>
      </p:sp>
      <p:sp>
        <p:nvSpPr>
          <p:cNvPr id="37" name="文本框 36"/>
          <p:cNvSpPr txBox="1"/>
          <p:nvPr/>
        </p:nvSpPr>
        <p:spPr>
          <a:xfrm>
            <a:off x="8353106" y="3172896"/>
            <a:ext cx="441147" cy="369332"/>
          </a:xfrm>
          <a:prstGeom prst="rect">
            <a:avLst/>
          </a:prstGeom>
          <a:noFill/>
        </p:spPr>
        <p:txBody>
          <a:bodyPr wrap="none" rtlCol="0">
            <a:spAutoFit/>
          </a:bodyPr>
          <a:lstStyle/>
          <a:p>
            <a:pPr algn="ctr"/>
            <a:r>
              <a:rPr lang="en-US" altLang="zh-CN" b="1" dirty="0">
                <a:solidFill>
                  <a:schemeClr val="bg1"/>
                </a:solidFill>
              </a:rPr>
              <a:t>05</a:t>
            </a:r>
            <a:endParaRPr lang="zh-CN" altLang="en-US" b="1" dirty="0">
              <a:solidFill>
                <a:schemeClr val="bg1"/>
              </a:solidFill>
            </a:endParaRPr>
          </a:p>
        </p:txBody>
      </p:sp>
      <p:sp>
        <p:nvSpPr>
          <p:cNvPr id="38" name="文本框 37"/>
          <p:cNvSpPr txBox="1"/>
          <p:nvPr/>
        </p:nvSpPr>
        <p:spPr>
          <a:xfrm>
            <a:off x="10031082" y="3172896"/>
            <a:ext cx="441147" cy="369332"/>
          </a:xfrm>
          <a:prstGeom prst="rect">
            <a:avLst/>
          </a:prstGeom>
          <a:noFill/>
        </p:spPr>
        <p:txBody>
          <a:bodyPr wrap="none" rtlCol="0">
            <a:spAutoFit/>
          </a:bodyPr>
          <a:lstStyle/>
          <a:p>
            <a:pPr algn="ctr"/>
            <a:r>
              <a:rPr lang="en-US" altLang="zh-CN" b="1" dirty="0">
                <a:solidFill>
                  <a:schemeClr val="bg1"/>
                </a:solidFill>
              </a:rPr>
              <a:t>06</a:t>
            </a:r>
            <a:endParaRPr lang="zh-CN" altLang="en-US" b="1" dirty="0">
              <a:solidFill>
                <a:schemeClr val="bg1"/>
              </a:solidFill>
            </a:endParaRPr>
          </a:p>
        </p:txBody>
      </p:sp>
    </p:spTree>
    <p:extLst>
      <p:ext uri="{BB962C8B-B14F-4D97-AF65-F5344CB8AC3E}">
        <p14:creationId xmlns:p14="http://schemas.microsoft.com/office/powerpoint/2010/main" val="1613979516"/>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1261417" y="0"/>
            <a:ext cx="813043"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a:ln>
                  <a:noFill/>
                </a:ln>
                <a:solidFill>
                  <a:srgbClr val="FFFFFF"/>
                </a:solidFill>
                <a:effectLst/>
                <a:uLnTx/>
                <a:uFillTx/>
                <a:latin typeface="Arial"/>
                <a:ea typeface="微软雅黑"/>
                <a:cs typeface="+mn-cs"/>
              </a:rPr>
              <a:t>02</a:t>
            </a:r>
            <a:endParaRPr kumimoji="0" lang="zh-CN" altLang="en-US" sz="4400" b="1" i="0" u="none" strike="noStrike" kern="1200" cap="none" spc="0" normalizeH="0" baseline="0" noProof="0" dirty="0">
              <a:ln>
                <a:noFill/>
              </a:ln>
              <a:solidFill>
                <a:srgbClr val="FFFFFF"/>
              </a:solidFill>
              <a:effectLst/>
              <a:uLnTx/>
              <a:uFillTx/>
              <a:latin typeface="Arial"/>
              <a:ea typeface="微软雅黑"/>
              <a:cs typeface="+mn-cs"/>
            </a:endParaRPr>
          </a:p>
        </p:txBody>
      </p:sp>
      <p:sp>
        <p:nvSpPr>
          <p:cNvPr id="16" name="文本框 15"/>
          <p:cNvSpPr txBox="1"/>
          <p:nvPr/>
        </p:nvSpPr>
        <p:spPr>
          <a:xfrm>
            <a:off x="3483919" y="304277"/>
            <a:ext cx="3467616" cy="584775"/>
          </a:xfrm>
          <a:prstGeom prst="rect">
            <a:avLst/>
          </a:prstGeom>
          <a:noFill/>
        </p:spPr>
        <p:txBody>
          <a:bodyPr wrap="none" rtlCol="0">
            <a:spAutoFit/>
            <a:scene3d>
              <a:camera prst="orthographicFront"/>
              <a:lightRig rig="threePt" dir="t"/>
            </a:scene3d>
            <a:sp3d contourW="6350">
              <a:contourClr>
                <a:schemeClr val="bg1"/>
              </a:contourClr>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778495">
                    <a:lumMod val="50000"/>
                  </a:srgbClr>
                </a:solidFill>
                <a:effectLst/>
                <a:uLnTx/>
                <a:uFillTx/>
                <a:latin typeface="Arial"/>
                <a:ea typeface="微软雅黑"/>
                <a:cs typeface="+mn-cs"/>
              </a:rPr>
              <a:t>标题文字添加此处</a:t>
            </a:r>
          </a:p>
        </p:txBody>
      </p:sp>
      <p:sp>
        <p:nvSpPr>
          <p:cNvPr id="18" name="矩形 17"/>
          <p:cNvSpPr/>
          <p:nvPr/>
        </p:nvSpPr>
        <p:spPr>
          <a:xfrm>
            <a:off x="3483919" y="845510"/>
            <a:ext cx="3715167"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000000">
                    <a:lumMod val="50000"/>
                    <a:lumOff val="50000"/>
                  </a:srgbClr>
                </a:solidFill>
                <a:effectLst/>
                <a:uLnTx/>
                <a:uFillTx/>
                <a:latin typeface="Arial"/>
                <a:ea typeface="等线" panose="02010600030101010101" pitchFamily="2" charset="-122"/>
                <a:cs typeface="+mn-cs"/>
              </a:rPr>
              <a:t>THIS TEMPLATE DESIGNED FOR FEI ER SHE JI</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等线" panose="02010600030101010101" pitchFamily="2" charset="-122"/>
              <a:cs typeface="+mn-cs"/>
            </a:endParaRPr>
          </a:p>
        </p:txBody>
      </p:sp>
      <p:sp>
        <p:nvSpPr>
          <p:cNvPr id="6" name="任意多边形: 形状 5"/>
          <p:cNvSpPr/>
          <p:nvPr/>
        </p:nvSpPr>
        <p:spPr>
          <a:xfrm rot="16200000">
            <a:off x="1607438" y="1907689"/>
            <a:ext cx="1876426" cy="1642447"/>
          </a:xfrm>
          <a:custGeom>
            <a:avLst/>
            <a:gdLst>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6753 w 8033654"/>
              <a:gd name="connsiteY5" fmla="*/ 467828 h 7031915"/>
              <a:gd name="connsiteX6" fmla="*/ 6540064 w 8033654"/>
              <a:gd name="connsiteY6" fmla="*/ 434562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363588 w 8033654"/>
              <a:gd name="connsiteY37" fmla="*/ 6946684 h 7031915"/>
              <a:gd name="connsiteX38" fmla="*/ 2418335 w 8033654"/>
              <a:gd name="connsiteY38" fmla="*/ 6906767 h 7031915"/>
              <a:gd name="connsiteX39" fmla="*/ 2418334 w 8033654"/>
              <a:gd name="connsiteY39" fmla="*/ 6906767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418334 w 8033654"/>
              <a:gd name="connsiteY42" fmla="*/ 6906767 h 7031915"/>
              <a:gd name="connsiteX43" fmla="*/ 2176957 w 8033654"/>
              <a:gd name="connsiteY43" fmla="*/ 7019956 h 7031915"/>
              <a:gd name="connsiteX44" fmla="*/ 2058326 w 8033654"/>
              <a:gd name="connsiteY44" fmla="*/ 7031915 h 7031915"/>
              <a:gd name="connsiteX45" fmla="*/ 2058286 w 8033654"/>
              <a:gd name="connsiteY45" fmla="*/ 7031915 h 7031915"/>
              <a:gd name="connsiteX46" fmla="*/ 1939655 w 8033654"/>
              <a:gd name="connsiteY46" fmla="*/ 7019956 h 7031915"/>
              <a:gd name="connsiteX47" fmla="*/ 1642007 w 8033654"/>
              <a:gd name="connsiteY47" fmla="*/ 6859480 h 7031915"/>
              <a:gd name="connsiteX48" fmla="*/ 1570173 w 8033654"/>
              <a:gd name="connsiteY48" fmla="*/ 6772417 h 7031915"/>
              <a:gd name="connsiteX49" fmla="*/ 1508795 w 8033654"/>
              <a:gd name="connsiteY49" fmla="*/ 6649661 h 7031915"/>
              <a:gd name="connsiteX50" fmla="*/ 1508794 w 8033654"/>
              <a:gd name="connsiteY50" fmla="*/ 6649657 h 7031915"/>
              <a:gd name="connsiteX51" fmla="*/ 115723 w 8033654"/>
              <a:gd name="connsiteY51" fmla="*/ 3863519 h 7031915"/>
              <a:gd name="connsiteX52" fmla="*/ 115722 w 8033654"/>
              <a:gd name="connsiteY52" fmla="*/ 3863518 h 7031915"/>
              <a:gd name="connsiteX53" fmla="*/ 29470 w 8033654"/>
              <a:gd name="connsiteY53" fmla="*/ 3691014 h 7031915"/>
              <a:gd name="connsiteX54" fmla="*/ 11962 w 8033654"/>
              <a:gd name="connsiteY54" fmla="*/ 3634608 h 7031915"/>
              <a:gd name="connsiteX55" fmla="*/ 0 w 8033654"/>
              <a:gd name="connsiteY55" fmla="*/ 3515957 h 7031915"/>
              <a:gd name="connsiteX56" fmla="*/ 11962 w 8033654"/>
              <a:gd name="connsiteY56" fmla="*/ 3397306 h 7031915"/>
              <a:gd name="connsiteX57" fmla="*/ 29470 w 8033654"/>
              <a:gd name="connsiteY57" fmla="*/ 3340901 h 7031915"/>
              <a:gd name="connsiteX58" fmla="*/ 115722 w 8033654"/>
              <a:gd name="connsiteY58" fmla="*/ 3168396 h 7031915"/>
              <a:gd name="connsiteX59" fmla="*/ 115723 w 8033654"/>
              <a:gd name="connsiteY59" fmla="*/ 3168396 h 7031915"/>
              <a:gd name="connsiteX60" fmla="*/ 1508796 w 8033654"/>
              <a:gd name="connsiteY60" fmla="*/ 382255 h 7031915"/>
              <a:gd name="connsiteX61" fmla="*/ 1570174 w 8033654"/>
              <a:gd name="connsiteY61" fmla="*/ 259499 h 7031915"/>
              <a:gd name="connsiteX62" fmla="*/ 1642008 w 8033654"/>
              <a:gd name="connsiteY62" fmla="*/ 172435 h 7031915"/>
              <a:gd name="connsiteX63" fmla="*/ 1939656 w 8033654"/>
              <a:gd name="connsiteY63" fmla="*/ 11959 h 7031915"/>
              <a:gd name="connsiteX64" fmla="*/ 2058287 w 8033654"/>
              <a:gd name="connsiteY64"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176957 w 8033654"/>
              <a:gd name="connsiteY42" fmla="*/ 7019956 h 7031915"/>
              <a:gd name="connsiteX43" fmla="*/ 2058326 w 8033654"/>
              <a:gd name="connsiteY43" fmla="*/ 7031915 h 7031915"/>
              <a:gd name="connsiteX44" fmla="*/ 2058286 w 8033654"/>
              <a:gd name="connsiteY44" fmla="*/ 7031915 h 7031915"/>
              <a:gd name="connsiteX45" fmla="*/ 1939655 w 8033654"/>
              <a:gd name="connsiteY45" fmla="*/ 7019956 h 7031915"/>
              <a:gd name="connsiteX46" fmla="*/ 1642007 w 8033654"/>
              <a:gd name="connsiteY46" fmla="*/ 6859480 h 7031915"/>
              <a:gd name="connsiteX47" fmla="*/ 1570173 w 8033654"/>
              <a:gd name="connsiteY47" fmla="*/ 6772417 h 7031915"/>
              <a:gd name="connsiteX48" fmla="*/ 1508795 w 8033654"/>
              <a:gd name="connsiteY48" fmla="*/ 6649661 h 7031915"/>
              <a:gd name="connsiteX49" fmla="*/ 1508794 w 8033654"/>
              <a:gd name="connsiteY49" fmla="*/ 6649657 h 7031915"/>
              <a:gd name="connsiteX50" fmla="*/ 115723 w 8033654"/>
              <a:gd name="connsiteY50" fmla="*/ 3863519 h 7031915"/>
              <a:gd name="connsiteX51" fmla="*/ 115722 w 8033654"/>
              <a:gd name="connsiteY51" fmla="*/ 3863518 h 7031915"/>
              <a:gd name="connsiteX52" fmla="*/ 29470 w 8033654"/>
              <a:gd name="connsiteY52" fmla="*/ 3691014 h 7031915"/>
              <a:gd name="connsiteX53" fmla="*/ 11962 w 8033654"/>
              <a:gd name="connsiteY53" fmla="*/ 3634608 h 7031915"/>
              <a:gd name="connsiteX54" fmla="*/ 0 w 8033654"/>
              <a:gd name="connsiteY54" fmla="*/ 3515957 h 7031915"/>
              <a:gd name="connsiteX55" fmla="*/ 11962 w 8033654"/>
              <a:gd name="connsiteY55" fmla="*/ 3397306 h 7031915"/>
              <a:gd name="connsiteX56" fmla="*/ 29470 w 8033654"/>
              <a:gd name="connsiteY56" fmla="*/ 3340901 h 7031915"/>
              <a:gd name="connsiteX57" fmla="*/ 115722 w 8033654"/>
              <a:gd name="connsiteY57" fmla="*/ 3168396 h 7031915"/>
              <a:gd name="connsiteX58" fmla="*/ 115723 w 8033654"/>
              <a:gd name="connsiteY58" fmla="*/ 3168396 h 7031915"/>
              <a:gd name="connsiteX59" fmla="*/ 1508796 w 8033654"/>
              <a:gd name="connsiteY59" fmla="*/ 382255 h 7031915"/>
              <a:gd name="connsiteX60" fmla="*/ 1570174 w 8033654"/>
              <a:gd name="connsiteY60" fmla="*/ 259499 h 7031915"/>
              <a:gd name="connsiteX61" fmla="*/ 1642008 w 8033654"/>
              <a:gd name="connsiteY61" fmla="*/ 172435 h 7031915"/>
              <a:gd name="connsiteX62" fmla="*/ 1939656 w 8033654"/>
              <a:gd name="connsiteY62" fmla="*/ 11959 h 7031915"/>
              <a:gd name="connsiteX63" fmla="*/ 2058287 w 8033654"/>
              <a:gd name="connsiteY63"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62" fmla="*/ 2058287 w 8033654"/>
              <a:gd name="connsiteY62"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176957 w 8033654"/>
              <a:gd name="connsiteY40" fmla="*/ 7019956 h 7031915"/>
              <a:gd name="connsiteX41" fmla="*/ 2058326 w 8033654"/>
              <a:gd name="connsiteY41" fmla="*/ 7031915 h 7031915"/>
              <a:gd name="connsiteX42" fmla="*/ 2058286 w 8033654"/>
              <a:gd name="connsiteY42" fmla="*/ 7031915 h 7031915"/>
              <a:gd name="connsiteX43" fmla="*/ 1939655 w 8033654"/>
              <a:gd name="connsiteY43" fmla="*/ 7019956 h 7031915"/>
              <a:gd name="connsiteX44" fmla="*/ 1642007 w 8033654"/>
              <a:gd name="connsiteY44" fmla="*/ 6859480 h 7031915"/>
              <a:gd name="connsiteX45" fmla="*/ 1570173 w 8033654"/>
              <a:gd name="connsiteY45" fmla="*/ 6772417 h 7031915"/>
              <a:gd name="connsiteX46" fmla="*/ 1508795 w 8033654"/>
              <a:gd name="connsiteY46" fmla="*/ 6649661 h 7031915"/>
              <a:gd name="connsiteX47" fmla="*/ 1508794 w 8033654"/>
              <a:gd name="connsiteY47" fmla="*/ 6649657 h 7031915"/>
              <a:gd name="connsiteX48" fmla="*/ 115723 w 8033654"/>
              <a:gd name="connsiteY48" fmla="*/ 3863519 h 7031915"/>
              <a:gd name="connsiteX49" fmla="*/ 115722 w 8033654"/>
              <a:gd name="connsiteY49" fmla="*/ 3863518 h 7031915"/>
              <a:gd name="connsiteX50" fmla="*/ 29470 w 8033654"/>
              <a:gd name="connsiteY50" fmla="*/ 3691014 h 7031915"/>
              <a:gd name="connsiteX51" fmla="*/ 11962 w 8033654"/>
              <a:gd name="connsiteY51" fmla="*/ 3634608 h 7031915"/>
              <a:gd name="connsiteX52" fmla="*/ 0 w 8033654"/>
              <a:gd name="connsiteY52" fmla="*/ 3515957 h 7031915"/>
              <a:gd name="connsiteX53" fmla="*/ 11962 w 8033654"/>
              <a:gd name="connsiteY53" fmla="*/ 3397306 h 7031915"/>
              <a:gd name="connsiteX54" fmla="*/ 29470 w 8033654"/>
              <a:gd name="connsiteY54" fmla="*/ 3340901 h 7031915"/>
              <a:gd name="connsiteX55" fmla="*/ 115722 w 8033654"/>
              <a:gd name="connsiteY55" fmla="*/ 3168396 h 7031915"/>
              <a:gd name="connsiteX56" fmla="*/ 115723 w 8033654"/>
              <a:gd name="connsiteY56" fmla="*/ 3168396 h 7031915"/>
              <a:gd name="connsiteX57" fmla="*/ 1508796 w 8033654"/>
              <a:gd name="connsiteY57" fmla="*/ 382255 h 7031915"/>
              <a:gd name="connsiteX58" fmla="*/ 1570174 w 8033654"/>
              <a:gd name="connsiteY58" fmla="*/ 259499 h 7031915"/>
              <a:gd name="connsiteX59" fmla="*/ 1642008 w 8033654"/>
              <a:gd name="connsiteY59" fmla="*/ 172435 h 7031915"/>
              <a:gd name="connsiteX60" fmla="*/ 1939656 w 8033654"/>
              <a:gd name="connsiteY60" fmla="*/ 11959 h 7031915"/>
              <a:gd name="connsiteX61" fmla="*/ 2058287 w 8033654"/>
              <a:gd name="connsiteY61"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0064 w 8033654"/>
              <a:gd name="connsiteY6" fmla="*/ 434562 h 7031915"/>
              <a:gd name="connsiteX7" fmla="*/ 6529086 w 8033654"/>
              <a:gd name="connsiteY7" fmla="*/ 402424 h 7031915"/>
              <a:gd name="connsiteX8" fmla="*/ 6482461 w 8033654"/>
              <a:gd name="connsiteY8" fmla="*/ 295697 h 7031915"/>
              <a:gd name="connsiteX9" fmla="*/ 6520430 w 8033654"/>
              <a:gd name="connsiteY9" fmla="*/ 377086 h 7031915"/>
              <a:gd name="connsiteX10" fmla="*/ 6515577 w 8033654"/>
              <a:gd name="connsiteY10" fmla="*/ 362878 h 7031915"/>
              <a:gd name="connsiteX11" fmla="*/ 6482461 w 8033654"/>
              <a:gd name="connsiteY11" fmla="*/ 295697 h 7031915"/>
              <a:gd name="connsiteX12" fmla="*/ 2058287 w 8033654"/>
              <a:gd name="connsiteY12" fmla="*/ 0 h 7031915"/>
              <a:gd name="connsiteX13" fmla="*/ 2058326 w 8033654"/>
              <a:gd name="connsiteY13" fmla="*/ 0 h 7031915"/>
              <a:gd name="connsiteX14" fmla="*/ 5971699 w 8033654"/>
              <a:gd name="connsiteY14" fmla="*/ 0 h 7031915"/>
              <a:gd name="connsiteX15" fmla="*/ 5971700 w 8033654"/>
              <a:gd name="connsiteY15" fmla="*/ 0 h 7031915"/>
              <a:gd name="connsiteX16" fmla="*/ 5971740 w 8033654"/>
              <a:gd name="connsiteY16" fmla="*/ 0 h 7031915"/>
              <a:gd name="connsiteX17" fmla="*/ 6090371 w 8033654"/>
              <a:gd name="connsiteY17" fmla="*/ 11959 h 7031915"/>
              <a:gd name="connsiteX18" fmla="*/ 6357004 w 8033654"/>
              <a:gd name="connsiteY18" fmla="*/ 143562 h 7031915"/>
              <a:gd name="connsiteX19" fmla="*/ 6421756 w 8033654"/>
              <a:gd name="connsiteY19" fmla="*/ 209878 h 7031915"/>
              <a:gd name="connsiteX20" fmla="*/ 6426018 w 8033654"/>
              <a:gd name="connsiteY20" fmla="*/ 214243 h 7031915"/>
              <a:gd name="connsiteX21" fmla="*/ 6463356 w 8033654"/>
              <a:gd name="connsiteY21" fmla="*/ 268125 h 7031915"/>
              <a:gd name="connsiteX22" fmla="*/ 6480094 w 8033654"/>
              <a:gd name="connsiteY22" fmla="*/ 292278 h 7031915"/>
              <a:gd name="connsiteX23" fmla="*/ 6490605 w 8033654"/>
              <a:gd name="connsiteY23" fmla="*/ 298322 h 7031915"/>
              <a:gd name="connsiteX24" fmla="*/ 7949332 w 8033654"/>
              <a:gd name="connsiteY24" fmla="*/ 3216682 h 7031915"/>
              <a:gd name="connsiteX25" fmla="*/ 7992299 w 8033654"/>
              <a:gd name="connsiteY25" fmla="*/ 3302616 h 7031915"/>
              <a:gd name="connsiteX26" fmla="*/ 8021693 w 8033654"/>
              <a:gd name="connsiteY26" fmla="*/ 3397306 h 7031915"/>
              <a:gd name="connsiteX27" fmla="*/ 8033654 w 8033654"/>
              <a:gd name="connsiteY27" fmla="*/ 3515957 h 7031915"/>
              <a:gd name="connsiteX28" fmla="*/ 8021693 w 8033654"/>
              <a:gd name="connsiteY28" fmla="*/ 3634608 h 7031915"/>
              <a:gd name="connsiteX29" fmla="*/ 7992299 w 8033654"/>
              <a:gd name="connsiteY29" fmla="*/ 3729298 h 7031915"/>
              <a:gd name="connsiteX30" fmla="*/ 7949332 w 8033654"/>
              <a:gd name="connsiteY30" fmla="*/ 3815232 h 7031915"/>
              <a:gd name="connsiteX31" fmla="*/ 6535055 w 8033654"/>
              <a:gd name="connsiteY31" fmla="*/ 6638796 h 7031915"/>
              <a:gd name="connsiteX32" fmla="*/ 6524461 w 8033654"/>
              <a:gd name="connsiteY32" fmla="*/ 6646190 h 7031915"/>
              <a:gd name="connsiteX33" fmla="*/ 6482456 w 8033654"/>
              <a:gd name="connsiteY33" fmla="*/ 6736229 h 7031915"/>
              <a:gd name="connsiteX34" fmla="*/ 6090371 w 8033654"/>
              <a:gd name="connsiteY34" fmla="*/ 7019956 h 7031915"/>
              <a:gd name="connsiteX35" fmla="*/ 5971740 w 8033654"/>
              <a:gd name="connsiteY35" fmla="*/ 7031915 h 7031915"/>
              <a:gd name="connsiteX36" fmla="*/ 5971700 w 8033654"/>
              <a:gd name="connsiteY36" fmla="*/ 7031915 h 7031915"/>
              <a:gd name="connsiteX37" fmla="*/ 2058326 w 8033654"/>
              <a:gd name="connsiteY37" fmla="*/ 7031915 h 7031915"/>
              <a:gd name="connsiteX38" fmla="*/ 2176958 w 8033654"/>
              <a:gd name="connsiteY38" fmla="*/ 7019956 h 7031915"/>
              <a:gd name="connsiteX39" fmla="*/ 2176957 w 8033654"/>
              <a:gd name="connsiteY39" fmla="*/ 7019956 h 7031915"/>
              <a:gd name="connsiteX40" fmla="*/ 2058326 w 8033654"/>
              <a:gd name="connsiteY40" fmla="*/ 7031915 h 7031915"/>
              <a:gd name="connsiteX41" fmla="*/ 2058286 w 8033654"/>
              <a:gd name="connsiteY41" fmla="*/ 7031915 h 7031915"/>
              <a:gd name="connsiteX42" fmla="*/ 1939655 w 8033654"/>
              <a:gd name="connsiteY42" fmla="*/ 7019956 h 7031915"/>
              <a:gd name="connsiteX43" fmla="*/ 1642007 w 8033654"/>
              <a:gd name="connsiteY43" fmla="*/ 6859480 h 7031915"/>
              <a:gd name="connsiteX44" fmla="*/ 1570173 w 8033654"/>
              <a:gd name="connsiteY44" fmla="*/ 6772417 h 7031915"/>
              <a:gd name="connsiteX45" fmla="*/ 1508795 w 8033654"/>
              <a:gd name="connsiteY45" fmla="*/ 6649661 h 7031915"/>
              <a:gd name="connsiteX46" fmla="*/ 1508794 w 8033654"/>
              <a:gd name="connsiteY46" fmla="*/ 6649657 h 7031915"/>
              <a:gd name="connsiteX47" fmla="*/ 115723 w 8033654"/>
              <a:gd name="connsiteY47" fmla="*/ 3863519 h 7031915"/>
              <a:gd name="connsiteX48" fmla="*/ 115722 w 8033654"/>
              <a:gd name="connsiteY48" fmla="*/ 3863518 h 7031915"/>
              <a:gd name="connsiteX49" fmla="*/ 29470 w 8033654"/>
              <a:gd name="connsiteY49" fmla="*/ 3691014 h 7031915"/>
              <a:gd name="connsiteX50" fmla="*/ 11962 w 8033654"/>
              <a:gd name="connsiteY50" fmla="*/ 3634608 h 7031915"/>
              <a:gd name="connsiteX51" fmla="*/ 0 w 8033654"/>
              <a:gd name="connsiteY51" fmla="*/ 3515957 h 7031915"/>
              <a:gd name="connsiteX52" fmla="*/ 11962 w 8033654"/>
              <a:gd name="connsiteY52" fmla="*/ 3397306 h 7031915"/>
              <a:gd name="connsiteX53" fmla="*/ 29470 w 8033654"/>
              <a:gd name="connsiteY53" fmla="*/ 3340901 h 7031915"/>
              <a:gd name="connsiteX54" fmla="*/ 115722 w 8033654"/>
              <a:gd name="connsiteY54" fmla="*/ 3168396 h 7031915"/>
              <a:gd name="connsiteX55" fmla="*/ 115723 w 8033654"/>
              <a:gd name="connsiteY55" fmla="*/ 3168396 h 7031915"/>
              <a:gd name="connsiteX56" fmla="*/ 1508796 w 8033654"/>
              <a:gd name="connsiteY56" fmla="*/ 382255 h 7031915"/>
              <a:gd name="connsiteX57" fmla="*/ 1570174 w 8033654"/>
              <a:gd name="connsiteY57" fmla="*/ 259499 h 7031915"/>
              <a:gd name="connsiteX58" fmla="*/ 1642008 w 8033654"/>
              <a:gd name="connsiteY58" fmla="*/ 172435 h 7031915"/>
              <a:gd name="connsiteX59" fmla="*/ 1939656 w 8033654"/>
              <a:gd name="connsiteY59" fmla="*/ 11959 h 7031915"/>
              <a:gd name="connsiteX60" fmla="*/ 2058287 w 8033654"/>
              <a:gd name="connsiteY60" fmla="*/ 0 h 7031915"/>
              <a:gd name="connsiteX0" fmla="*/ 6555247 w 8033654"/>
              <a:gd name="connsiteY0" fmla="*/ 510071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0064 w 8033654"/>
              <a:gd name="connsiteY5" fmla="*/ 434562 h 7031915"/>
              <a:gd name="connsiteX6" fmla="*/ 6529086 w 8033654"/>
              <a:gd name="connsiteY6" fmla="*/ 402424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6482461 w 8033654"/>
              <a:gd name="connsiteY10" fmla="*/ 295697 h 7031915"/>
              <a:gd name="connsiteX11" fmla="*/ 2058287 w 8033654"/>
              <a:gd name="connsiteY11" fmla="*/ 0 h 7031915"/>
              <a:gd name="connsiteX12" fmla="*/ 2058326 w 8033654"/>
              <a:gd name="connsiteY12" fmla="*/ 0 h 7031915"/>
              <a:gd name="connsiteX13" fmla="*/ 5971699 w 8033654"/>
              <a:gd name="connsiteY13" fmla="*/ 0 h 7031915"/>
              <a:gd name="connsiteX14" fmla="*/ 5971700 w 8033654"/>
              <a:gd name="connsiteY14" fmla="*/ 0 h 7031915"/>
              <a:gd name="connsiteX15" fmla="*/ 5971740 w 8033654"/>
              <a:gd name="connsiteY15" fmla="*/ 0 h 7031915"/>
              <a:gd name="connsiteX16" fmla="*/ 6090371 w 8033654"/>
              <a:gd name="connsiteY16" fmla="*/ 11959 h 7031915"/>
              <a:gd name="connsiteX17" fmla="*/ 6357004 w 8033654"/>
              <a:gd name="connsiteY17" fmla="*/ 143562 h 7031915"/>
              <a:gd name="connsiteX18" fmla="*/ 6421756 w 8033654"/>
              <a:gd name="connsiteY18" fmla="*/ 209878 h 7031915"/>
              <a:gd name="connsiteX19" fmla="*/ 6426018 w 8033654"/>
              <a:gd name="connsiteY19" fmla="*/ 214243 h 7031915"/>
              <a:gd name="connsiteX20" fmla="*/ 6463356 w 8033654"/>
              <a:gd name="connsiteY20" fmla="*/ 268125 h 7031915"/>
              <a:gd name="connsiteX21" fmla="*/ 6480094 w 8033654"/>
              <a:gd name="connsiteY21" fmla="*/ 292278 h 7031915"/>
              <a:gd name="connsiteX22" fmla="*/ 6490605 w 8033654"/>
              <a:gd name="connsiteY22" fmla="*/ 298322 h 7031915"/>
              <a:gd name="connsiteX23" fmla="*/ 7949332 w 8033654"/>
              <a:gd name="connsiteY23" fmla="*/ 3216682 h 7031915"/>
              <a:gd name="connsiteX24" fmla="*/ 7992299 w 8033654"/>
              <a:gd name="connsiteY24" fmla="*/ 3302616 h 7031915"/>
              <a:gd name="connsiteX25" fmla="*/ 8021693 w 8033654"/>
              <a:gd name="connsiteY25" fmla="*/ 3397306 h 7031915"/>
              <a:gd name="connsiteX26" fmla="*/ 8033654 w 8033654"/>
              <a:gd name="connsiteY26" fmla="*/ 3515957 h 7031915"/>
              <a:gd name="connsiteX27" fmla="*/ 8021693 w 8033654"/>
              <a:gd name="connsiteY27" fmla="*/ 3634608 h 7031915"/>
              <a:gd name="connsiteX28" fmla="*/ 7992299 w 8033654"/>
              <a:gd name="connsiteY28" fmla="*/ 3729298 h 7031915"/>
              <a:gd name="connsiteX29" fmla="*/ 7949332 w 8033654"/>
              <a:gd name="connsiteY29" fmla="*/ 3815232 h 7031915"/>
              <a:gd name="connsiteX30" fmla="*/ 6535055 w 8033654"/>
              <a:gd name="connsiteY30" fmla="*/ 6638796 h 7031915"/>
              <a:gd name="connsiteX31" fmla="*/ 6524461 w 8033654"/>
              <a:gd name="connsiteY31" fmla="*/ 6646190 h 7031915"/>
              <a:gd name="connsiteX32" fmla="*/ 6482456 w 8033654"/>
              <a:gd name="connsiteY32" fmla="*/ 6736229 h 7031915"/>
              <a:gd name="connsiteX33" fmla="*/ 6090371 w 8033654"/>
              <a:gd name="connsiteY33" fmla="*/ 7019956 h 7031915"/>
              <a:gd name="connsiteX34" fmla="*/ 5971740 w 8033654"/>
              <a:gd name="connsiteY34" fmla="*/ 7031915 h 7031915"/>
              <a:gd name="connsiteX35" fmla="*/ 5971700 w 8033654"/>
              <a:gd name="connsiteY35" fmla="*/ 7031915 h 7031915"/>
              <a:gd name="connsiteX36" fmla="*/ 2058326 w 8033654"/>
              <a:gd name="connsiteY36" fmla="*/ 7031915 h 7031915"/>
              <a:gd name="connsiteX37" fmla="*/ 2176958 w 8033654"/>
              <a:gd name="connsiteY37" fmla="*/ 7019956 h 7031915"/>
              <a:gd name="connsiteX38" fmla="*/ 2176957 w 8033654"/>
              <a:gd name="connsiteY38" fmla="*/ 7019956 h 7031915"/>
              <a:gd name="connsiteX39" fmla="*/ 2058326 w 8033654"/>
              <a:gd name="connsiteY39" fmla="*/ 7031915 h 7031915"/>
              <a:gd name="connsiteX40" fmla="*/ 2058286 w 8033654"/>
              <a:gd name="connsiteY40" fmla="*/ 7031915 h 7031915"/>
              <a:gd name="connsiteX41" fmla="*/ 1939655 w 8033654"/>
              <a:gd name="connsiteY41" fmla="*/ 7019956 h 7031915"/>
              <a:gd name="connsiteX42" fmla="*/ 1642007 w 8033654"/>
              <a:gd name="connsiteY42" fmla="*/ 6859480 h 7031915"/>
              <a:gd name="connsiteX43" fmla="*/ 1570173 w 8033654"/>
              <a:gd name="connsiteY43" fmla="*/ 6772417 h 7031915"/>
              <a:gd name="connsiteX44" fmla="*/ 1508795 w 8033654"/>
              <a:gd name="connsiteY44" fmla="*/ 6649661 h 7031915"/>
              <a:gd name="connsiteX45" fmla="*/ 1508794 w 8033654"/>
              <a:gd name="connsiteY45" fmla="*/ 6649657 h 7031915"/>
              <a:gd name="connsiteX46" fmla="*/ 115723 w 8033654"/>
              <a:gd name="connsiteY46" fmla="*/ 3863519 h 7031915"/>
              <a:gd name="connsiteX47" fmla="*/ 115722 w 8033654"/>
              <a:gd name="connsiteY47" fmla="*/ 3863518 h 7031915"/>
              <a:gd name="connsiteX48" fmla="*/ 29470 w 8033654"/>
              <a:gd name="connsiteY48" fmla="*/ 3691014 h 7031915"/>
              <a:gd name="connsiteX49" fmla="*/ 11962 w 8033654"/>
              <a:gd name="connsiteY49" fmla="*/ 3634608 h 7031915"/>
              <a:gd name="connsiteX50" fmla="*/ 0 w 8033654"/>
              <a:gd name="connsiteY50" fmla="*/ 3515957 h 7031915"/>
              <a:gd name="connsiteX51" fmla="*/ 11962 w 8033654"/>
              <a:gd name="connsiteY51" fmla="*/ 3397306 h 7031915"/>
              <a:gd name="connsiteX52" fmla="*/ 29470 w 8033654"/>
              <a:gd name="connsiteY52" fmla="*/ 3340901 h 7031915"/>
              <a:gd name="connsiteX53" fmla="*/ 115722 w 8033654"/>
              <a:gd name="connsiteY53" fmla="*/ 3168396 h 7031915"/>
              <a:gd name="connsiteX54" fmla="*/ 115723 w 8033654"/>
              <a:gd name="connsiteY54" fmla="*/ 3168396 h 7031915"/>
              <a:gd name="connsiteX55" fmla="*/ 1508796 w 8033654"/>
              <a:gd name="connsiteY55" fmla="*/ 382255 h 7031915"/>
              <a:gd name="connsiteX56" fmla="*/ 1570174 w 8033654"/>
              <a:gd name="connsiteY56" fmla="*/ 259499 h 7031915"/>
              <a:gd name="connsiteX57" fmla="*/ 1642008 w 8033654"/>
              <a:gd name="connsiteY57" fmla="*/ 172435 h 7031915"/>
              <a:gd name="connsiteX58" fmla="*/ 1939656 w 8033654"/>
              <a:gd name="connsiteY58" fmla="*/ 11959 h 7031915"/>
              <a:gd name="connsiteX59" fmla="*/ 2058287 w 8033654"/>
              <a:gd name="connsiteY59" fmla="*/ 0 h 7031915"/>
              <a:gd name="connsiteX0" fmla="*/ 6556798 w 8033654"/>
              <a:gd name="connsiteY0" fmla="*/ 533489 h 7031915"/>
              <a:gd name="connsiteX1" fmla="*/ 6555365 w 8033654"/>
              <a:gd name="connsiteY1" fmla="*/ 531027 h 7031915"/>
              <a:gd name="connsiteX2" fmla="*/ 6556798 w 8033654"/>
              <a:gd name="connsiteY2" fmla="*/ 533489 h 7031915"/>
              <a:gd name="connsiteX3" fmla="*/ 6529086 w 8033654"/>
              <a:gd name="connsiteY3" fmla="*/ 402424 h 7031915"/>
              <a:gd name="connsiteX4" fmla="*/ 6540064 w 8033654"/>
              <a:gd name="connsiteY4" fmla="*/ 434562 h 7031915"/>
              <a:gd name="connsiteX5" fmla="*/ 6529086 w 8033654"/>
              <a:gd name="connsiteY5" fmla="*/ 402424 h 7031915"/>
              <a:gd name="connsiteX6" fmla="*/ 6482461 w 8033654"/>
              <a:gd name="connsiteY6" fmla="*/ 295697 h 7031915"/>
              <a:gd name="connsiteX7" fmla="*/ 6520430 w 8033654"/>
              <a:gd name="connsiteY7" fmla="*/ 377086 h 7031915"/>
              <a:gd name="connsiteX8" fmla="*/ 6515577 w 8033654"/>
              <a:gd name="connsiteY8" fmla="*/ 362878 h 7031915"/>
              <a:gd name="connsiteX9" fmla="*/ 6482461 w 8033654"/>
              <a:gd name="connsiteY9" fmla="*/ 295697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176957 w 8033654"/>
              <a:gd name="connsiteY37" fmla="*/ 7019956 h 7031915"/>
              <a:gd name="connsiteX38" fmla="*/ 2058326 w 8033654"/>
              <a:gd name="connsiteY38" fmla="*/ 7031915 h 7031915"/>
              <a:gd name="connsiteX39" fmla="*/ 2058286 w 8033654"/>
              <a:gd name="connsiteY39" fmla="*/ 7031915 h 7031915"/>
              <a:gd name="connsiteX40" fmla="*/ 1939655 w 8033654"/>
              <a:gd name="connsiteY40" fmla="*/ 7019956 h 7031915"/>
              <a:gd name="connsiteX41" fmla="*/ 1642007 w 8033654"/>
              <a:gd name="connsiteY41" fmla="*/ 6859480 h 7031915"/>
              <a:gd name="connsiteX42" fmla="*/ 1570173 w 8033654"/>
              <a:gd name="connsiteY42" fmla="*/ 6772417 h 7031915"/>
              <a:gd name="connsiteX43" fmla="*/ 1508795 w 8033654"/>
              <a:gd name="connsiteY43" fmla="*/ 6649661 h 7031915"/>
              <a:gd name="connsiteX44" fmla="*/ 1508794 w 8033654"/>
              <a:gd name="connsiteY44" fmla="*/ 6649657 h 7031915"/>
              <a:gd name="connsiteX45" fmla="*/ 115723 w 8033654"/>
              <a:gd name="connsiteY45" fmla="*/ 3863519 h 7031915"/>
              <a:gd name="connsiteX46" fmla="*/ 115722 w 8033654"/>
              <a:gd name="connsiteY46" fmla="*/ 3863518 h 7031915"/>
              <a:gd name="connsiteX47" fmla="*/ 29470 w 8033654"/>
              <a:gd name="connsiteY47" fmla="*/ 3691014 h 7031915"/>
              <a:gd name="connsiteX48" fmla="*/ 11962 w 8033654"/>
              <a:gd name="connsiteY48" fmla="*/ 3634608 h 7031915"/>
              <a:gd name="connsiteX49" fmla="*/ 0 w 8033654"/>
              <a:gd name="connsiteY49" fmla="*/ 3515957 h 7031915"/>
              <a:gd name="connsiteX50" fmla="*/ 11962 w 8033654"/>
              <a:gd name="connsiteY50" fmla="*/ 3397306 h 7031915"/>
              <a:gd name="connsiteX51" fmla="*/ 29470 w 8033654"/>
              <a:gd name="connsiteY51" fmla="*/ 3340901 h 7031915"/>
              <a:gd name="connsiteX52" fmla="*/ 115722 w 8033654"/>
              <a:gd name="connsiteY52" fmla="*/ 3168396 h 7031915"/>
              <a:gd name="connsiteX53" fmla="*/ 115723 w 8033654"/>
              <a:gd name="connsiteY53" fmla="*/ 3168396 h 7031915"/>
              <a:gd name="connsiteX54" fmla="*/ 1508796 w 8033654"/>
              <a:gd name="connsiteY54" fmla="*/ 382255 h 7031915"/>
              <a:gd name="connsiteX55" fmla="*/ 1570174 w 8033654"/>
              <a:gd name="connsiteY55" fmla="*/ 259499 h 7031915"/>
              <a:gd name="connsiteX56" fmla="*/ 1642008 w 8033654"/>
              <a:gd name="connsiteY56" fmla="*/ 172435 h 7031915"/>
              <a:gd name="connsiteX57" fmla="*/ 1939656 w 8033654"/>
              <a:gd name="connsiteY57" fmla="*/ 11959 h 7031915"/>
              <a:gd name="connsiteX58" fmla="*/ 2058287 w 8033654"/>
              <a:gd name="connsiteY58"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6490605 w 8033654"/>
              <a:gd name="connsiteY18" fmla="*/ 298322 h 7031915"/>
              <a:gd name="connsiteX19" fmla="*/ 7949332 w 8033654"/>
              <a:gd name="connsiteY19" fmla="*/ 3216682 h 7031915"/>
              <a:gd name="connsiteX20" fmla="*/ 7992299 w 8033654"/>
              <a:gd name="connsiteY20" fmla="*/ 3302616 h 7031915"/>
              <a:gd name="connsiteX21" fmla="*/ 8021693 w 8033654"/>
              <a:gd name="connsiteY21" fmla="*/ 3397306 h 7031915"/>
              <a:gd name="connsiteX22" fmla="*/ 8033654 w 8033654"/>
              <a:gd name="connsiteY22" fmla="*/ 3515957 h 7031915"/>
              <a:gd name="connsiteX23" fmla="*/ 8021693 w 8033654"/>
              <a:gd name="connsiteY23" fmla="*/ 3634608 h 7031915"/>
              <a:gd name="connsiteX24" fmla="*/ 7992299 w 8033654"/>
              <a:gd name="connsiteY24" fmla="*/ 3729298 h 7031915"/>
              <a:gd name="connsiteX25" fmla="*/ 7949332 w 8033654"/>
              <a:gd name="connsiteY25" fmla="*/ 3815232 h 7031915"/>
              <a:gd name="connsiteX26" fmla="*/ 6535055 w 8033654"/>
              <a:gd name="connsiteY26" fmla="*/ 6638796 h 7031915"/>
              <a:gd name="connsiteX27" fmla="*/ 6524461 w 8033654"/>
              <a:gd name="connsiteY27" fmla="*/ 6646190 h 7031915"/>
              <a:gd name="connsiteX28" fmla="*/ 6482456 w 8033654"/>
              <a:gd name="connsiteY28" fmla="*/ 6736229 h 7031915"/>
              <a:gd name="connsiteX29" fmla="*/ 6090371 w 8033654"/>
              <a:gd name="connsiteY29" fmla="*/ 7019956 h 7031915"/>
              <a:gd name="connsiteX30" fmla="*/ 5971740 w 8033654"/>
              <a:gd name="connsiteY30" fmla="*/ 7031915 h 7031915"/>
              <a:gd name="connsiteX31" fmla="*/ 5971700 w 8033654"/>
              <a:gd name="connsiteY31" fmla="*/ 7031915 h 7031915"/>
              <a:gd name="connsiteX32" fmla="*/ 2058326 w 8033654"/>
              <a:gd name="connsiteY32" fmla="*/ 7031915 h 7031915"/>
              <a:gd name="connsiteX33" fmla="*/ 2176958 w 8033654"/>
              <a:gd name="connsiteY33" fmla="*/ 7019956 h 7031915"/>
              <a:gd name="connsiteX34" fmla="*/ 2176957 w 8033654"/>
              <a:gd name="connsiteY34" fmla="*/ 7019956 h 7031915"/>
              <a:gd name="connsiteX35" fmla="*/ 2058326 w 8033654"/>
              <a:gd name="connsiteY35" fmla="*/ 7031915 h 7031915"/>
              <a:gd name="connsiteX36" fmla="*/ 2058286 w 8033654"/>
              <a:gd name="connsiteY36" fmla="*/ 7031915 h 7031915"/>
              <a:gd name="connsiteX37" fmla="*/ 1939655 w 8033654"/>
              <a:gd name="connsiteY37" fmla="*/ 7019956 h 7031915"/>
              <a:gd name="connsiteX38" fmla="*/ 1642007 w 8033654"/>
              <a:gd name="connsiteY38" fmla="*/ 6859480 h 7031915"/>
              <a:gd name="connsiteX39" fmla="*/ 1570173 w 8033654"/>
              <a:gd name="connsiteY39" fmla="*/ 6772417 h 7031915"/>
              <a:gd name="connsiteX40" fmla="*/ 1508795 w 8033654"/>
              <a:gd name="connsiteY40" fmla="*/ 6649661 h 7031915"/>
              <a:gd name="connsiteX41" fmla="*/ 1508794 w 8033654"/>
              <a:gd name="connsiteY41" fmla="*/ 6649657 h 7031915"/>
              <a:gd name="connsiteX42" fmla="*/ 115723 w 8033654"/>
              <a:gd name="connsiteY42" fmla="*/ 3863519 h 7031915"/>
              <a:gd name="connsiteX43" fmla="*/ 115722 w 8033654"/>
              <a:gd name="connsiteY43" fmla="*/ 3863518 h 7031915"/>
              <a:gd name="connsiteX44" fmla="*/ 29470 w 8033654"/>
              <a:gd name="connsiteY44" fmla="*/ 3691014 h 7031915"/>
              <a:gd name="connsiteX45" fmla="*/ 11962 w 8033654"/>
              <a:gd name="connsiteY45" fmla="*/ 3634608 h 7031915"/>
              <a:gd name="connsiteX46" fmla="*/ 0 w 8033654"/>
              <a:gd name="connsiteY46" fmla="*/ 3515957 h 7031915"/>
              <a:gd name="connsiteX47" fmla="*/ 11962 w 8033654"/>
              <a:gd name="connsiteY47" fmla="*/ 3397306 h 7031915"/>
              <a:gd name="connsiteX48" fmla="*/ 29470 w 8033654"/>
              <a:gd name="connsiteY48" fmla="*/ 3340901 h 7031915"/>
              <a:gd name="connsiteX49" fmla="*/ 115722 w 8033654"/>
              <a:gd name="connsiteY49" fmla="*/ 3168396 h 7031915"/>
              <a:gd name="connsiteX50" fmla="*/ 115723 w 8033654"/>
              <a:gd name="connsiteY50" fmla="*/ 3168396 h 7031915"/>
              <a:gd name="connsiteX51" fmla="*/ 1508796 w 8033654"/>
              <a:gd name="connsiteY51" fmla="*/ 382255 h 7031915"/>
              <a:gd name="connsiteX52" fmla="*/ 1570174 w 8033654"/>
              <a:gd name="connsiteY52" fmla="*/ 259499 h 7031915"/>
              <a:gd name="connsiteX53" fmla="*/ 1642008 w 8033654"/>
              <a:gd name="connsiteY53" fmla="*/ 172435 h 7031915"/>
              <a:gd name="connsiteX54" fmla="*/ 1939656 w 8033654"/>
              <a:gd name="connsiteY54" fmla="*/ 11959 h 7031915"/>
              <a:gd name="connsiteX55" fmla="*/ 2058287 w 8033654"/>
              <a:gd name="connsiteY55"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7949332 w 8033654"/>
              <a:gd name="connsiteY18" fmla="*/ 3216682 h 7031915"/>
              <a:gd name="connsiteX19" fmla="*/ 7992299 w 8033654"/>
              <a:gd name="connsiteY19" fmla="*/ 3302616 h 7031915"/>
              <a:gd name="connsiteX20" fmla="*/ 8021693 w 8033654"/>
              <a:gd name="connsiteY20" fmla="*/ 3397306 h 7031915"/>
              <a:gd name="connsiteX21" fmla="*/ 8033654 w 8033654"/>
              <a:gd name="connsiteY21" fmla="*/ 3515957 h 7031915"/>
              <a:gd name="connsiteX22" fmla="*/ 8021693 w 8033654"/>
              <a:gd name="connsiteY22" fmla="*/ 3634608 h 7031915"/>
              <a:gd name="connsiteX23" fmla="*/ 7992299 w 8033654"/>
              <a:gd name="connsiteY23" fmla="*/ 3729298 h 7031915"/>
              <a:gd name="connsiteX24" fmla="*/ 7949332 w 8033654"/>
              <a:gd name="connsiteY24" fmla="*/ 3815232 h 7031915"/>
              <a:gd name="connsiteX25" fmla="*/ 6535055 w 8033654"/>
              <a:gd name="connsiteY25" fmla="*/ 6638796 h 7031915"/>
              <a:gd name="connsiteX26" fmla="*/ 6524461 w 8033654"/>
              <a:gd name="connsiteY26" fmla="*/ 6646190 h 7031915"/>
              <a:gd name="connsiteX27" fmla="*/ 6482456 w 8033654"/>
              <a:gd name="connsiteY27" fmla="*/ 6736229 h 7031915"/>
              <a:gd name="connsiteX28" fmla="*/ 6090371 w 8033654"/>
              <a:gd name="connsiteY28" fmla="*/ 7019956 h 7031915"/>
              <a:gd name="connsiteX29" fmla="*/ 5971740 w 8033654"/>
              <a:gd name="connsiteY29" fmla="*/ 7031915 h 7031915"/>
              <a:gd name="connsiteX30" fmla="*/ 5971700 w 8033654"/>
              <a:gd name="connsiteY30" fmla="*/ 7031915 h 7031915"/>
              <a:gd name="connsiteX31" fmla="*/ 2058326 w 8033654"/>
              <a:gd name="connsiteY31" fmla="*/ 7031915 h 7031915"/>
              <a:gd name="connsiteX32" fmla="*/ 2176958 w 8033654"/>
              <a:gd name="connsiteY32" fmla="*/ 7019956 h 7031915"/>
              <a:gd name="connsiteX33" fmla="*/ 2176957 w 8033654"/>
              <a:gd name="connsiteY33" fmla="*/ 7019956 h 7031915"/>
              <a:gd name="connsiteX34" fmla="*/ 2058326 w 8033654"/>
              <a:gd name="connsiteY34" fmla="*/ 7031915 h 7031915"/>
              <a:gd name="connsiteX35" fmla="*/ 2058286 w 8033654"/>
              <a:gd name="connsiteY35" fmla="*/ 7031915 h 7031915"/>
              <a:gd name="connsiteX36" fmla="*/ 1939655 w 8033654"/>
              <a:gd name="connsiteY36" fmla="*/ 7019956 h 7031915"/>
              <a:gd name="connsiteX37" fmla="*/ 1642007 w 8033654"/>
              <a:gd name="connsiteY37" fmla="*/ 6859480 h 7031915"/>
              <a:gd name="connsiteX38" fmla="*/ 1570173 w 8033654"/>
              <a:gd name="connsiteY38" fmla="*/ 6772417 h 7031915"/>
              <a:gd name="connsiteX39" fmla="*/ 1508795 w 8033654"/>
              <a:gd name="connsiteY39" fmla="*/ 6649661 h 7031915"/>
              <a:gd name="connsiteX40" fmla="*/ 1508794 w 8033654"/>
              <a:gd name="connsiteY40" fmla="*/ 6649657 h 7031915"/>
              <a:gd name="connsiteX41" fmla="*/ 115723 w 8033654"/>
              <a:gd name="connsiteY41" fmla="*/ 3863519 h 7031915"/>
              <a:gd name="connsiteX42" fmla="*/ 115722 w 8033654"/>
              <a:gd name="connsiteY42" fmla="*/ 3863518 h 7031915"/>
              <a:gd name="connsiteX43" fmla="*/ 29470 w 8033654"/>
              <a:gd name="connsiteY43" fmla="*/ 3691014 h 7031915"/>
              <a:gd name="connsiteX44" fmla="*/ 11962 w 8033654"/>
              <a:gd name="connsiteY44" fmla="*/ 3634608 h 7031915"/>
              <a:gd name="connsiteX45" fmla="*/ 0 w 8033654"/>
              <a:gd name="connsiteY45" fmla="*/ 3515957 h 7031915"/>
              <a:gd name="connsiteX46" fmla="*/ 11962 w 8033654"/>
              <a:gd name="connsiteY46" fmla="*/ 3397306 h 7031915"/>
              <a:gd name="connsiteX47" fmla="*/ 29470 w 8033654"/>
              <a:gd name="connsiteY47" fmla="*/ 3340901 h 7031915"/>
              <a:gd name="connsiteX48" fmla="*/ 115722 w 8033654"/>
              <a:gd name="connsiteY48" fmla="*/ 3168396 h 7031915"/>
              <a:gd name="connsiteX49" fmla="*/ 115723 w 8033654"/>
              <a:gd name="connsiteY49" fmla="*/ 3168396 h 7031915"/>
              <a:gd name="connsiteX50" fmla="*/ 1508796 w 8033654"/>
              <a:gd name="connsiteY50" fmla="*/ 382255 h 7031915"/>
              <a:gd name="connsiteX51" fmla="*/ 1570174 w 8033654"/>
              <a:gd name="connsiteY51" fmla="*/ 259499 h 7031915"/>
              <a:gd name="connsiteX52" fmla="*/ 1642008 w 8033654"/>
              <a:gd name="connsiteY52" fmla="*/ 172435 h 7031915"/>
              <a:gd name="connsiteX53" fmla="*/ 1939656 w 8033654"/>
              <a:gd name="connsiteY53" fmla="*/ 11959 h 7031915"/>
              <a:gd name="connsiteX54" fmla="*/ 2058287 w 8033654"/>
              <a:gd name="connsiteY54"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482461 w 8033654"/>
              <a:gd name="connsiteY5" fmla="*/ 295697 h 7031915"/>
              <a:gd name="connsiteX6" fmla="*/ 2058287 w 8033654"/>
              <a:gd name="connsiteY6" fmla="*/ 0 h 7031915"/>
              <a:gd name="connsiteX7" fmla="*/ 2058326 w 8033654"/>
              <a:gd name="connsiteY7" fmla="*/ 0 h 7031915"/>
              <a:gd name="connsiteX8" fmla="*/ 5971699 w 8033654"/>
              <a:gd name="connsiteY8" fmla="*/ 0 h 7031915"/>
              <a:gd name="connsiteX9" fmla="*/ 5971700 w 8033654"/>
              <a:gd name="connsiteY9" fmla="*/ 0 h 7031915"/>
              <a:gd name="connsiteX10" fmla="*/ 5971740 w 8033654"/>
              <a:gd name="connsiteY10" fmla="*/ 0 h 7031915"/>
              <a:gd name="connsiteX11" fmla="*/ 6090371 w 8033654"/>
              <a:gd name="connsiteY11" fmla="*/ 11959 h 7031915"/>
              <a:gd name="connsiteX12" fmla="*/ 6357004 w 8033654"/>
              <a:gd name="connsiteY12" fmla="*/ 143562 h 7031915"/>
              <a:gd name="connsiteX13" fmla="*/ 6421756 w 8033654"/>
              <a:gd name="connsiteY13" fmla="*/ 209878 h 7031915"/>
              <a:gd name="connsiteX14" fmla="*/ 6426018 w 8033654"/>
              <a:gd name="connsiteY14" fmla="*/ 214243 h 7031915"/>
              <a:gd name="connsiteX15" fmla="*/ 6463356 w 8033654"/>
              <a:gd name="connsiteY15" fmla="*/ 268125 h 7031915"/>
              <a:gd name="connsiteX16" fmla="*/ 6480094 w 8033654"/>
              <a:gd name="connsiteY16" fmla="*/ 292278 h 7031915"/>
              <a:gd name="connsiteX17" fmla="*/ 7949332 w 8033654"/>
              <a:gd name="connsiteY17" fmla="*/ 3216682 h 7031915"/>
              <a:gd name="connsiteX18" fmla="*/ 7992299 w 8033654"/>
              <a:gd name="connsiteY18" fmla="*/ 3302616 h 7031915"/>
              <a:gd name="connsiteX19" fmla="*/ 8021693 w 8033654"/>
              <a:gd name="connsiteY19" fmla="*/ 3397306 h 7031915"/>
              <a:gd name="connsiteX20" fmla="*/ 8033654 w 8033654"/>
              <a:gd name="connsiteY20" fmla="*/ 3515957 h 7031915"/>
              <a:gd name="connsiteX21" fmla="*/ 8021693 w 8033654"/>
              <a:gd name="connsiteY21" fmla="*/ 3634608 h 7031915"/>
              <a:gd name="connsiteX22" fmla="*/ 7992299 w 8033654"/>
              <a:gd name="connsiteY22" fmla="*/ 3729298 h 7031915"/>
              <a:gd name="connsiteX23" fmla="*/ 7949332 w 8033654"/>
              <a:gd name="connsiteY23" fmla="*/ 3815232 h 7031915"/>
              <a:gd name="connsiteX24" fmla="*/ 6535055 w 8033654"/>
              <a:gd name="connsiteY24" fmla="*/ 6638796 h 7031915"/>
              <a:gd name="connsiteX25" fmla="*/ 6524461 w 8033654"/>
              <a:gd name="connsiteY25" fmla="*/ 6646190 h 7031915"/>
              <a:gd name="connsiteX26" fmla="*/ 6482456 w 8033654"/>
              <a:gd name="connsiteY26" fmla="*/ 6736229 h 7031915"/>
              <a:gd name="connsiteX27" fmla="*/ 6090371 w 8033654"/>
              <a:gd name="connsiteY27" fmla="*/ 7019956 h 7031915"/>
              <a:gd name="connsiteX28" fmla="*/ 5971740 w 8033654"/>
              <a:gd name="connsiteY28" fmla="*/ 7031915 h 7031915"/>
              <a:gd name="connsiteX29" fmla="*/ 5971700 w 8033654"/>
              <a:gd name="connsiteY29" fmla="*/ 7031915 h 7031915"/>
              <a:gd name="connsiteX30" fmla="*/ 2058326 w 8033654"/>
              <a:gd name="connsiteY30" fmla="*/ 7031915 h 7031915"/>
              <a:gd name="connsiteX31" fmla="*/ 2176958 w 8033654"/>
              <a:gd name="connsiteY31" fmla="*/ 7019956 h 7031915"/>
              <a:gd name="connsiteX32" fmla="*/ 2176957 w 8033654"/>
              <a:gd name="connsiteY32" fmla="*/ 7019956 h 7031915"/>
              <a:gd name="connsiteX33" fmla="*/ 2058326 w 8033654"/>
              <a:gd name="connsiteY33" fmla="*/ 7031915 h 7031915"/>
              <a:gd name="connsiteX34" fmla="*/ 2058286 w 8033654"/>
              <a:gd name="connsiteY34" fmla="*/ 7031915 h 7031915"/>
              <a:gd name="connsiteX35" fmla="*/ 1939655 w 8033654"/>
              <a:gd name="connsiteY35" fmla="*/ 7019956 h 7031915"/>
              <a:gd name="connsiteX36" fmla="*/ 1642007 w 8033654"/>
              <a:gd name="connsiteY36" fmla="*/ 6859480 h 7031915"/>
              <a:gd name="connsiteX37" fmla="*/ 1570173 w 8033654"/>
              <a:gd name="connsiteY37" fmla="*/ 6772417 h 7031915"/>
              <a:gd name="connsiteX38" fmla="*/ 1508795 w 8033654"/>
              <a:gd name="connsiteY38" fmla="*/ 6649661 h 7031915"/>
              <a:gd name="connsiteX39" fmla="*/ 1508794 w 8033654"/>
              <a:gd name="connsiteY39" fmla="*/ 6649657 h 7031915"/>
              <a:gd name="connsiteX40" fmla="*/ 115723 w 8033654"/>
              <a:gd name="connsiteY40" fmla="*/ 3863519 h 7031915"/>
              <a:gd name="connsiteX41" fmla="*/ 115722 w 8033654"/>
              <a:gd name="connsiteY41" fmla="*/ 3863518 h 7031915"/>
              <a:gd name="connsiteX42" fmla="*/ 29470 w 8033654"/>
              <a:gd name="connsiteY42" fmla="*/ 3691014 h 7031915"/>
              <a:gd name="connsiteX43" fmla="*/ 11962 w 8033654"/>
              <a:gd name="connsiteY43" fmla="*/ 3634608 h 7031915"/>
              <a:gd name="connsiteX44" fmla="*/ 0 w 8033654"/>
              <a:gd name="connsiteY44" fmla="*/ 3515957 h 7031915"/>
              <a:gd name="connsiteX45" fmla="*/ 11962 w 8033654"/>
              <a:gd name="connsiteY45" fmla="*/ 3397306 h 7031915"/>
              <a:gd name="connsiteX46" fmla="*/ 29470 w 8033654"/>
              <a:gd name="connsiteY46" fmla="*/ 3340901 h 7031915"/>
              <a:gd name="connsiteX47" fmla="*/ 115722 w 8033654"/>
              <a:gd name="connsiteY47" fmla="*/ 3168396 h 7031915"/>
              <a:gd name="connsiteX48" fmla="*/ 115723 w 8033654"/>
              <a:gd name="connsiteY48" fmla="*/ 3168396 h 7031915"/>
              <a:gd name="connsiteX49" fmla="*/ 1508796 w 8033654"/>
              <a:gd name="connsiteY49" fmla="*/ 382255 h 7031915"/>
              <a:gd name="connsiteX50" fmla="*/ 1570174 w 8033654"/>
              <a:gd name="connsiteY50" fmla="*/ 259499 h 7031915"/>
              <a:gd name="connsiteX51" fmla="*/ 1642008 w 8033654"/>
              <a:gd name="connsiteY51" fmla="*/ 172435 h 7031915"/>
              <a:gd name="connsiteX52" fmla="*/ 1939656 w 8033654"/>
              <a:gd name="connsiteY52" fmla="*/ 11959 h 7031915"/>
              <a:gd name="connsiteX53" fmla="*/ 2058287 w 8033654"/>
              <a:gd name="connsiteY53"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2058287 w 8033654"/>
              <a:gd name="connsiteY3" fmla="*/ 0 h 7031915"/>
              <a:gd name="connsiteX4" fmla="*/ 2058326 w 8033654"/>
              <a:gd name="connsiteY4" fmla="*/ 0 h 7031915"/>
              <a:gd name="connsiteX5" fmla="*/ 5971699 w 8033654"/>
              <a:gd name="connsiteY5" fmla="*/ 0 h 7031915"/>
              <a:gd name="connsiteX6" fmla="*/ 5971700 w 8033654"/>
              <a:gd name="connsiteY6" fmla="*/ 0 h 7031915"/>
              <a:gd name="connsiteX7" fmla="*/ 5971740 w 8033654"/>
              <a:gd name="connsiteY7" fmla="*/ 0 h 7031915"/>
              <a:gd name="connsiteX8" fmla="*/ 6090371 w 8033654"/>
              <a:gd name="connsiteY8" fmla="*/ 11959 h 7031915"/>
              <a:gd name="connsiteX9" fmla="*/ 6357004 w 8033654"/>
              <a:gd name="connsiteY9" fmla="*/ 143562 h 7031915"/>
              <a:gd name="connsiteX10" fmla="*/ 6421756 w 8033654"/>
              <a:gd name="connsiteY10" fmla="*/ 209878 h 7031915"/>
              <a:gd name="connsiteX11" fmla="*/ 6426018 w 8033654"/>
              <a:gd name="connsiteY11" fmla="*/ 214243 h 7031915"/>
              <a:gd name="connsiteX12" fmla="*/ 6463356 w 8033654"/>
              <a:gd name="connsiteY12" fmla="*/ 268125 h 7031915"/>
              <a:gd name="connsiteX13" fmla="*/ 6480094 w 8033654"/>
              <a:gd name="connsiteY13" fmla="*/ 292278 h 7031915"/>
              <a:gd name="connsiteX14" fmla="*/ 7949332 w 8033654"/>
              <a:gd name="connsiteY14" fmla="*/ 3216682 h 7031915"/>
              <a:gd name="connsiteX15" fmla="*/ 7992299 w 8033654"/>
              <a:gd name="connsiteY15" fmla="*/ 3302616 h 7031915"/>
              <a:gd name="connsiteX16" fmla="*/ 8021693 w 8033654"/>
              <a:gd name="connsiteY16" fmla="*/ 3397306 h 7031915"/>
              <a:gd name="connsiteX17" fmla="*/ 8033654 w 8033654"/>
              <a:gd name="connsiteY17" fmla="*/ 3515957 h 7031915"/>
              <a:gd name="connsiteX18" fmla="*/ 8021693 w 8033654"/>
              <a:gd name="connsiteY18" fmla="*/ 3634608 h 7031915"/>
              <a:gd name="connsiteX19" fmla="*/ 7992299 w 8033654"/>
              <a:gd name="connsiteY19" fmla="*/ 3729298 h 7031915"/>
              <a:gd name="connsiteX20" fmla="*/ 7949332 w 8033654"/>
              <a:gd name="connsiteY20" fmla="*/ 3815232 h 7031915"/>
              <a:gd name="connsiteX21" fmla="*/ 6535055 w 8033654"/>
              <a:gd name="connsiteY21" fmla="*/ 6638796 h 7031915"/>
              <a:gd name="connsiteX22" fmla="*/ 6524461 w 8033654"/>
              <a:gd name="connsiteY22" fmla="*/ 6646190 h 7031915"/>
              <a:gd name="connsiteX23" fmla="*/ 6482456 w 8033654"/>
              <a:gd name="connsiteY23" fmla="*/ 6736229 h 7031915"/>
              <a:gd name="connsiteX24" fmla="*/ 6090371 w 8033654"/>
              <a:gd name="connsiteY24" fmla="*/ 7019956 h 7031915"/>
              <a:gd name="connsiteX25" fmla="*/ 5971740 w 8033654"/>
              <a:gd name="connsiteY25" fmla="*/ 7031915 h 7031915"/>
              <a:gd name="connsiteX26" fmla="*/ 5971700 w 8033654"/>
              <a:gd name="connsiteY26" fmla="*/ 7031915 h 7031915"/>
              <a:gd name="connsiteX27" fmla="*/ 2058326 w 8033654"/>
              <a:gd name="connsiteY27" fmla="*/ 7031915 h 7031915"/>
              <a:gd name="connsiteX28" fmla="*/ 2176958 w 8033654"/>
              <a:gd name="connsiteY28" fmla="*/ 7019956 h 7031915"/>
              <a:gd name="connsiteX29" fmla="*/ 2176957 w 8033654"/>
              <a:gd name="connsiteY29" fmla="*/ 7019956 h 7031915"/>
              <a:gd name="connsiteX30" fmla="*/ 2058326 w 8033654"/>
              <a:gd name="connsiteY30" fmla="*/ 7031915 h 7031915"/>
              <a:gd name="connsiteX31" fmla="*/ 2058286 w 8033654"/>
              <a:gd name="connsiteY31" fmla="*/ 7031915 h 7031915"/>
              <a:gd name="connsiteX32" fmla="*/ 1939655 w 8033654"/>
              <a:gd name="connsiteY32" fmla="*/ 7019956 h 7031915"/>
              <a:gd name="connsiteX33" fmla="*/ 1642007 w 8033654"/>
              <a:gd name="connsiteY33" fmla="*/ 6859480 h 7031915"/>
              <a:gd name="connsiteX34" fmla="*/ 1570173 w 8033654"/>
              <a:gd name="connsiteY34" fmla="*/ 6772417 h 7031915"/>
              <a:gd name="connsiteX35" fmla="*/ 1508795 w 8033654"/>
              <a:gd name="connsiteY35" fmla="*/ 6649661 h 7031915"/>
              <a:gd name="connsiteX36" fmla="*/ 1508794 w 8033654"/>
              <a:gd name="connsiteY36" fmla="*/ 6649657 h 7031915"/>
              <a:gd name="connsiteX37" fmla="*/ 115723 w 8033654"/>
              <a:gd name="connsiteY37" fmla="*/ 3863519 h 7031915"/>
              <a:gd name="connsiteX38" fmla="*/ 115722 w 8033654"/>
              <a:gd name="connsiteY38" fmla="*/ 3863518 h 7031915"/>
              <a:gd name="connsiteX39" fmla="*/ 29470 w 8033654"/>
              <a:gd name="connsiteY39" fmla="*/ 3691014 h 7031915"/>
              <a:gd name="connsiteX40" fmla="*/ 11962 w 8033654"/>
              <a:gd name="connsiteY40" fmla="*/ 3634608 h 7031915"/>
              <a:gd name="connsiteX41" fmla="*/ 0 w 8033654"/>
              <a:gd name="connsiteY41" fmla="*/ 3515957 h 7031915"/>
              <a:gd name="connsiteX42" fmla="*/ 11962 w 8033654"/>
              <a:gd name="connsiteY42" fmla="*/ 3397306 h 7031915"/>
              <a:gd name="connsiteX43" fmla="*/ 29470 w 8033654"/>
              <a:gd name="connsiteY43" fmla="*/ 3340901 h 7031915"/>
              <a:gd name="connsiteX44" fmla="*/ 115722 w 8033654"/>
              <a:gd name="connsiteY44" fmla="*/ 3168396 h 7031915"/>
              <a:gd name="connsiteX45" fmla="*/ 115723 w 8033654"/>
              <a:gd name="connsiteY45" fmla="*/ 3168396 h 7031915"/>
              <a:gd name="connsiteX46" fmla="*/ 1508796 w 8033654"/>
              <a:gd name="connsiteY46" fmla="*/ 382255 h 7031915"/>
              <a:gd name="connsiteX47" fmla="*/ 1570174 w 8033654"/>
              <a:gd name="connsiteY47" fmla="*/ 259499 h 7031915"/>
              <a:gd name="connsiteX48" fmla="*/ 1642008 w 8033654"/>
              <a:gd name="connsiteY48" fmla="*/ 172435 h 7031915"/>
              <a:gd name="connsiteX49" fmla="*/ 1939656 w 8033654"/>
              <a:gd name="connsiteY49" fmla="*/ 11959 h 7031915"/>
              <a:gd name="connsiteX50" fmla="*/ 2058287 w 8033654"/>
              <a:gd name="connsiteY50"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6480094 w 8033654"/>
              <a:gd name="connsiteY10" fmla="*/ 292278 h 7031915"/>
              <a:gd name="connsiteX11" fmla="*/ 7949332 w 8033654"/>
              <a:gd name="connsiteY11" fmla="*/ 3216682 h 7031915"/>
              <a:gd name="connsiteX12" fmla="*/ 7992299 w 8033654"/>
              <a:gd name="connsiteY12" fmla="*/ 3302616 h 7031915"/>
              <a:gd name="connsiteX13" fmla="*/ 8021693 w 8033654"/>
              <a:gd name="connsiteY13" fmla="*/ 3397306 h 7031915"/>
              <a:gd name="connsiteX14" fmla="*/ 8033654 w 8033654"/>
              <a:gd name="connsiteY14" fmla="*/ 3515957 h 7031915"/>
              <a:gd name="connsiteX15" fmla="*/ 8021693 w 8033654"/>
              <a:gd name="connsiteY15" fmla="*/ 3634608 h 7031915"/>
              <a:gd name="connsiteX16" fmla="*/ 7992299 w 8033654"/>
              <a:gd name="connsiteY16" fmla="*/ 3729298 h 7031915"/>
              <a:gd name="connsiteX17" fmla="*/ 7949332 w 8033654"/>
              <a:gd name="connsiteY17" fmla="*/ 3815232 h 7031915"/>
              <a:gd name="connsiteX18" fmla="*/ 6535055 w 8033654"/>
              <a:gd name="connsiteY18" fmla="*/ 6638796 h 7031915"/>
              <a:gd name="connsiteX19" fmla="*/ 6524461 w 8033654"/>
              <a:gd name="connsiteY19" fmla="*/ 6646190 h 7031915"/>
              <a:gd name="connsiteX20" fmla="*/ 6482456 w 8033654"/>
              <a:gd name="connsiteY20" fmla="*/ 6736229 h 7031915"/>
              <a:gd name="connsiteX21" fmla="*/ 6090371 w 8033654"/>
              <a:gd name="connsiteY21" fmla="*/ 7019956 h 7031915"/>
              <a:gd name="connsiteX22" fmla="*/ 5971740 w 8033654"/>
              <a:gd name="connsiteY22" fmla="*/ 7031915 h 7031915"/>
              <a:gd name="connsiteX23" fmla="*/ 5971700 w 8033654"/>
              <a:gd name="connsiteY23" fmla="*/ 7031915 h 7031915"/>
              <a:gd name="connsiteX24" fmla="*/ 2058326 w 8033654"/>
              <a:gd name="connsiteY24" fmla="*/ 7031915 h 7031915"/>
              <a:gd name="connsiteX25" fmla="*/ 2176958 w 8033654"/>
              <a:gd name="connsiteY25" fmla="*/ 7019956 h 7031915"/>
              <a:gd name="connsiteX26" fmla="*/ 2176957 w 8033654"/>
              <a:gd name="connsiteY26" fmla="*/ 7019956 h 7031915"/>
              <a:gd name="connsiteX27" fmla="*/ 2058326 w 8033654"/>
              <a:gd name="connsiteY27" fmla="*/ 7031915 h 7031915"/>
              <a:gd name="connsiteX28" fmla="*/ 2058286 w 8033654"/>
              <a:gd name="connsiteY28" fmla="*/ 7031915 h 7031915"/>
              <a:gd name="connsiteX29" fmla="*/ 1939655 w 8033654"/>
              <a:gd name="connsiteY29" fmla="*/ 7019956 h 7031915"/>
              <a:gd name="connsiteX30" fmla="*/ 1642007 w 8033654"/>
              <a:gd name="connsiteY30" fmla="*/ 6859480 h 7031915"/>
              <a:gd name="connsiteX31" fmla="*/ 1570173 w 8033654"/>
              <a:gd name="connsiteY31" fmla="*/ 6772417 h 7031915"/>
              <a:gd name="connsiteX32" fmla="*/ 1508795 w 8033654"/>
              <a:gd name="connsiteY32" fmla="*/ 6649661 h 7031915"/>
              <a:gd name="connsiteX33" fmla="*/ 1508794 w 8033654"/>
              <a:gd name="connsiteY33" fmla="*/ 6649657 h 7031915"/>
              <a:gd name="connsiteX34" fmla="*/ 115723 w 8033654"/>
              <a:gd name="connsiteY34" fmla="*/ 3863519 h 7031915"/>
              <a:gd name="connsiteX35" fmla="*/ 115722 w 8033654"/>
              <a:gd name="connsiteY35" fmla="*/ 3863518 h 7031915"/>
              <a:gd name="connsiteX36" fmla="*/ 29470 w 8033654"/>
              <a:gd name="connsiteY36" fmla="*/ 3691014 h 7031915"/>
              <a:gd name="connsiteX37" fmla="*/ 11962 w 8033654"/>
              <a:gd name="connsiteY37" fmla="*/ 3634608 h 7031915"/>
              <a:gd name="connsiteX38" fmla="*/ 0 w 8033654"/>
              <a:gd name="connsiteY38" fmla="*/ 3515957 h 7031915"/>
              <a:gd name="connsiteX39" fmla="*/ 11962 w 8033654"/>
              <a:gd name="connsiteY39" fmla="*/ 3397306 h 7031915"/>
              <a:gd name="connsiteX40" fmla="*/ 29470 w 8033654"/>
              <a:gd name="connsiteY40" fmla="*/ 3340901 h 7031915"/>
              <a:gd name="connsiteX41" fmla="*/ 115722 w 8033654"/>
              <a:gd name="connsiteY41" fmla="*/ 3168396 h 7031915"/>
              <a:gd name="connsiteX42" fmla="*/ 115723 w 8033654"/>
              <a:gd name="connsiteY42" fmla="*/ 3168396 h 7031915"/>
              <a:gd name="connsiteX43" fmla="*/ 1508796 w 8033654"/>
              <a:gd name="connsiteY43" fmla="*/ 382255 h 7031915"/>
              <a:gd name="connsiteX44" fmla="*/ 1570174 w 8033654"/>
              <a:gd name="connsiteY44" fmla="*/ 259499 h 7031915"/>
              <a:gd name="connsiteX45" fmla="*/ 1642008 w 8033654"/>
              <a:gd name="connsiteY45" fmla="*/ 172435 h 7031915"/>
              <a:gd name="connsiteX46" fmla="*/ 1939656 w 8033654"/>
              <a:gd name="connsiteY46" fmla="*/ 11959 h 7031915"/>
              <a:gd name="connsiteX47" fmla="*/ 2058287 w 8033654"/>
              <a:gd name="connsiteY47"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176957 w 8033654"/>
              <a:gd name="connsiteY25" fmla="*/ 7019956 h 7031915"/>
              <a:gd name="connsiteX26" fmla="*/ 2058326 w 8033654"/>
              <a:gd name="connsiteY26" fmla="*/ 7031915 h 7031915"/>
              <a:gd name="connsiteX27" fmla="*/ 2058286 w 8033654"/>
              <a:gd name="connsiteY27" fmla="*/ 7031915 h 7031915"/>
              <a:gd name="connsiteX28" fmla="*/ 1939655 w 8033654"/>
              <a:gd name="connsiteY28" fmla="*/ 7019956 h 7031915"/>
              <a:gd name="connsiteX29" fmla="*/ 1642007 w 8033654"/>
              <a:gd name="connsiteY29" fmla="*/ 6859480 h 7031915"/>
              <a:gd name="connsiteX30" fmla="*/ 1570173 w 8033654"/>
              <a:gd name="connsiteY30" fmla="*/ 6772417 h 7031915"/>
              <a:gd name="connsiteX31" fmla="*/ 1508795 w 8033654"/>
              <a:gd name="connsiteY31" fmla="*/ 6649661 h 7031915"/>
              <a:gd name="connsiteX32" fmla="*/ 1508794 w 8033654"/>
              <a:gd name="connsiteY32" fmla="*/ 6649657 h 7031915"/>
              <a:gd name="connsiteX33" fmla="*/ 115723 w 8033654"/>
              <a:gd name="connsiteY33" fmla="*/ 3863519 h 7031915"/>
              <a:gd name="connsiteX34" fmla="*/ 115722 w 8033654"/>
              <a:gd name="connsiteY34" fmla="*/ 3863518 h 7031915"/>
              <a:gd name="connsiteX35" fmla="*/ 29470 w 8033654"/>
              <a:gd name="connsiteY35" fmla="*/ 3691014 h 7031915"/>
              <a:gd name="connsiteX36" fmla="*/ 11962 w 8033654"/>
              <a:gd name="connsiteY36" fmla="*/ 3634608 h 7031915"/>
              <a:gd name="connsiteX37" fmla="*/ 0 w 8033654"/>
              <a:gd name="connsiteY37" fmla="*/ 3515957 h 7031915"/>
              <a:gd name="connsiteX38" fmla="*/ 11962 w 8033654"/>
              <a:gd name="connsiteY38" fmla="*/ 3397306 h 7031915"/>
              <a:gd name="connsiteX39" fmla="*/ 29470 w 8033654"/>
              <a:gd name="connsiteY39" fmla="*/ 3340901 h 7031915"/>
              <a:gd name="connsiteX40" fmla="*/ 115722 w 8033654"/>
              <a:gd name="connsiteY40" fmla="*/ 3168396 h 7031915"/>
              <a:gd name="connsiteX41" fmla="*/ 115723 w 8033654"/>
              <a:gd name="connsiteY41" fmla="*/ 3168396 h 7031915"/>
              <a:gd name="connsiteX42" fmla="*/ 1508796 w 8033654"/>
              <a:gd name="connsiteY42" fmla="*/ 382255 h 7031915"/>
              <a:gd name="connsiteX43" fmla="*/ 1570174 w 8033654"/>
              <a:gd name="connsiteY43" fmla="*/ 259499 h 7031915"/>
              <a:gd name="connsiteX44" fmla="*/ 1642008 w 8033654"/>
              <a:gd name="connsiteY44" fmla="*/ 172435 h 7031915"/>
              <a:gd name="connsiteX45" fmla="*/ 1939656 w 8033654"/>
              <a:gd name="connsiteY45" fmla="*/ 11959 h 7031915"/>
              <a:gd name="connsiteX46" fmla="*/ 2058287 w 8033654"/>
              <a:gd name="connsiteY46"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058326 w 8033654"/>
              <a:gd name="connsiteY25" fmla="*/ 7031915 h 7031915"/>
              <a:gd name="connsiteX26" fmla="*/ 2058286 w 8033654"/>
              <a:gd name="connsiteY26" fmla="*/ 7031915 h 7031915"/>
              <a:gd name="connsiteX27" fmla="*/ 1939655 w 8033654"/>
              <a:gd name="connsiteY27" fmla="*/ 7019956 h 7031915"/>
              <a:gd name="connsiteX28" fmla="*/ 1642007 w 8033654"/>
              <a:gd name="connsiteY28" fmla="*/ 6859480 h 7031915"/>
              <a:gd name="connsiteX29" fmla="*/ 1570173 w 8033654"/>
              <a:gd name="connsiteY29" fmla="*/ 6772417 h 7031915"/>
              <a:gd name="connsiteX30" fmla="*/ 1508795 w 8033654"/>
              <a:gd name="connsiteY30" fmla="*/ 6649661 h 7031915"/>
              <a:gd name="connsiteX31" fmla="*/ 1508794 w 8033654"/>
              <a:gd name="connsiteY31" fmla="*/ 6649657 h 7031915"/>
              <a:gd name="connsiteX32" fmla="*/ 115723 w 8033654"/>
              <a:gd name="connsiteY32" fmla="*/ 3863519 h 7031915"/>
              <a:gd name="connsiteX33" fmla="*/ 115722 w 8033654"/>
              <a:gd name="connsiteY33" fmla="*/ 3863518 h 7031915"/>
              <a:gd name="connsiteX34" fmla="*/ 29470 w 8033654"/>
              <a:gd name="connsiteY34" fmla="*/ 3691014 h 7031915"/>
              <a:gd name="connsiteX35" fmla="*/ 11962 w 8033654"/>
              <a:gd name="connsiteY35" fmla="*/ 3634608 h 7031915"/>
              <a:gd name="connsiteX36" fmla="*/ 0 w 8033654"/>
              <a:gd name="connsiteY36" fmla="*/ 3515957 h 7031915"/>
              <a:gd name="connsiteX37" fmla="*/ 11962 w 8033654"/>
              <a:gd name="connsiteY37" fmla="*/ 3397306 h 7031915"/>
              <a:gd name="connsiteX38" fmla="*/ 29470 w 8033654"/>
              <a:gd name="connsiteY38" fmla="*/ 3340901 h 7031915"/>
              <a:gd name="connsiteX39" fmla="*/ 115722 w 8033654"/>
              <a:gd name="connsiteY39" fmla="*/ 3168396 h 7031915"/>
              <a:gd name="connsiteX40" fmla="*/ 115723 w 8033654"/>
              <a:gd name="connsiteY40" fmla="*/ 3168396 h 7031915"/>
              <a:gd name="connsiteX41" fmla="*/ 1508796 w 8033654"/>
              <a:gd name="connsiteY41" fmla="*/ 382255 h 7031915"/>
              <a:gd name="connsiteX42" fmla="*/ 1570174 w 8033654"/>
              <a:gd name="connsiteY42" fmla="*/ 259499 h 7031915"/>
              <a:gd name="connsiteX43" fmla="*/ 1642008 w 8033654"/>
              <a:gd name="connsiteY43" fmla="*/ 172435 h 7031915"/>
              <a:gd name="connsiteX44" fmla="*/ 1939656 w 8033654"/>
              <a:gd name="connsiteY44" fmla="*/ 11959 h 7031915"/>
              <a:gd name="connsiteX45" fmla="*/ 2058287 w 8033654"/>
              <a:gd name="connsiteY45"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058326 w 8033654"/>
              <a:gd name="connsiteY24" fmla="*/ 7031915 h 7031915"/>
              <a:gd name="connsiteX25" fmla="*/ 2058286 w 8033654"/>
              <a:gd name="connsiteY25" fmla="*/ 7031915 h 7031915"/>
              <a:gd name="connsiteX26" fmla="*/ 1939655 w 8033654"/>
              <a:gd name="connsiteY26" fmla="*/ 7019956 h 7031915"/>
              <a:gd name="connsiteX27" fmla="*/ 1642007 w 8033654"/>
              <a:gd name="connsiteY27" fmla="*/ 6859480 h 7031915"/>
              <a:gd name="connsiteX28" fmla="*/ 1570173 w 8033654"/>
              <a:gd name="connsiteY28" fmla="*/ 6772417 h 7031915"/>
              <a:gd name="connsiteX29" fmla="*/ 1508795 w 8033654"/>
              <a:gd name="connsiteY29" fmla="*/ 6649661 h 7031915"/>
              <a:gd name="connsiteX30" fmla="*/ 1508794 w 8033654"/>
              <a:gd name="connsiteY30" fmla="*/ 6649657 h 7031915"/>
              <a:gd name="connsiteX31" fmla="*/ 115723 w 8033654"/>
              <a:gd name="connsiteY31" fmla="*/ 3863519 h 7031915"/>
              <a:gd name="connsiteX32" fmla="*/ 115722 w 8033654"/>
              <a:gd name="connsiteY32" fmla="*/ 3863518 h 7031915"/>
              <a:gd name="connsiteX33" fmla="*/ 29470 w 8033654"/>
              <a:gd name="connsiteY33" fmla="*/ 3691014 h 7031915"/>
              <a:gd name="connsiteX34" fmla="*/ 11962 w 8033654"/>
              <a:gd name="connsiteY34" fmla="*/ 3634608 h 7031915"/>
              <a:gd name="connsiteX35" fmla="*/ 0 w 8033654"/>
              <a:gd name="connsiteY35" fmla="*/ 3515957 h 7031915"/>
              <a:gd name="connsiteX36" fmla="*/ 11962 w 8033654"/>
              <a:gd name="connsiteY36" fmla="*/ 3397306 h 7031915"/>
              <a:gd name="connsiteX37" fmla="*/ 29470 w 8033654"/>
              <a:gd name="connsiteY37" fmla="*/ 3340901 h 7031915"/>
              <a:gd name="connsiteX38" fmla="*/ 115722 w 8033654"/>
              <a:gd name="connsiteY38" fmla="*/ 3168396 h 7031915"/>
              <a:gd name="connsiteX39" fmla="*/ 115723 w 8033654"/>
              <a:gd name="connsiteY39" fmla="*/ 3168396 h 7031915"/>
              <a:gd name="connsiteX40" fmla="*/ 1508796 w 8033654"/>
              <a:gd name="connsiteY40" fmla="*/ 382255 h 7031915"/>
              <a:gd name="connsiteX41" fmla="*/ 1570174 w 8033654"/>
              <a:gd name="connsiteY41" fmla="*/ 259499 h 7031915"/>
              <a:gd name="connsiteX42" fmla="*/ 1642008 w 8033654"/>
              <a:gd name="connsiteY42" fmla="*/ 172435 h 7031915"/>
              <a:gd name="connsiteX43" fmla="*/ 1939656 w 8033654"/>
              <a:gd name="connsiteY43" fmla="*/ 11959 h 7031915"/>
              <a:gd name="connsiteX44" fmla="*/ 2058287 w 8033654"/>
              <a:gd name="connsiteY44"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482456 w 8033654"/>
              <a:gd name="connsiteY18" fmla="*/ 6736229 h 7031915"/>
              <a:gd name="connsiteX19" fmla="*/ 6090371 w 8033654"/>
              <a:gd name="connsiteY19" fmla="*/ 7019956 h 7031915"/>
              <a:gd name="connsiteX20" fmla="*/ 5971740 w 8033654"/>
              <a:gd name="connsiteY20" fmla="*/ 7031915 h 7031915"/>
              <a:gd name="connsiteX21" fmla="*/ 5971700 w 8033654"/>
              <a:gd name="connsiteY21" fmla="*/ 7031915 h 7031915"/>
              <a:gd name="connsiteX22" fmla="*/ 2058326 w 8033654"/>
              <a:gd name="connsiteY22" fmla="*/ 7031915 h 7031915"/>
              <a:gd name="connsiteX23" fmla="*/ 2058326 w 8033654"/>
              <a:gd name="connsiteY23" fmla="*/ 7031915 h 7031915"/>
              <a:gd name="connsiteX24" fmla="*/ 2058286 w 8033654"/>
              <a:gd name="connsiteY24" fmla="*/ 7031915 h 7031915"/>
              <a:gd name="connsiteX25" fmla="*/ 1939655 w 8033654"/>
              <a:gd name="connsiteY25" fmla="*/ 7019956 h 7031915"/>
              <a:gd name="connsiteX26" fmla="*/ 1642007 w 8033654"/>
              <a:gd name="connsiteY26" fmla="*/ 6859480 h 7031915"/>
              <a:gd name="connsiteX27" fmla="*/ 1570173 w 8033654"/>
              <a:gd name="connsiteY27" fmla="*/ 6772417 h 7031915"/>
              <a:gd name="connsiteX28" fmla="*/ 1508795 w 8033654"/>
              <a:gd name="connsiteY28" fmla="*/ 6649661 h 7031915"/>
              <a:gd name="connsiteX29" fmla="*/ 1508794 w 8033654"/>
              <a:gd name="connsiteY29" fmla="*/ 6649657 h 7031915"/>
              <a:gd name="connsiteX30" fmla="*/ 115723 w 8033654"/>
              <a:gd name="connsiteY30" fmla="*/ 3863519 h 7031915"/>
              <a:gd name="connsiteX31" fmla="*/ 115722 w 8033654"/>
              <a:gd name="connsiteY31" fmla="*/ 3863518 h 7031915"/>
              <a:gd name="connsiteX32" fmla="*/ 29470 w 8033654"/>
              <a:gd name="connsiteY32" fmla="*/ 3691014 h 7031915"/>
              <a:gd name="connsiteX33" fmla="*/ 11962 w 8033654"/>
              <a:gd name="connsiteY33" fmla="*/ 3634608 h 7031915"/>
              <a:gd name="connsiteX34" fmla="*/ 0 w 8033654"/>
              <a:gd name="connsiteY34" fmla="*/ 3515957 h 7031915"/>
              <a:gd name="connsiteX35" fmla="*/ 11962 w 8033654"/>
              <a:gd name="connsiteY35" fmla="*/ 3397306 h 7031915"/>
              <a:gd name="connsiteX36" fmla="*/ 29470 w 8033654"/>
              <a:gd name="connsiteY36" fmla="*/ 3340901 h 7031915"/>
              <a:gd name="connsiteX37" fmla="*/ 115722 w 8033654"/>
              <a:gd name="connsiteY37" fmla="*/ 3168396 h 7031915"/>
              <a:gd name="connsiteX38" fmla="*/ 115723 w 8033654"/>
              <a:gd name="connsiteY38" fmla="*/ 3168396 h 7031915"/>
              <a:gd name="connsiteX39" fmla="*/ 1508796 w 8033654"/>
              <a:gd name="connsiteY39" fmla="*/ 382255 h 7031915"/>
              <a:gd name="connsiteX40" fmla="*/ 1570174 w 8033654"/>
              <a:gd name="connsiteY40" fmla="*/ 259499 h 7031915"/>
              <a:gd name="connsiteX41" fmla="*/ 1642008 w 8033654"/>
              <a:gd name="connsiteY41" fmla="*/ 172435 h 7031915"/>
              <a:gd name="connsiteX42" fmla="*/ 1939656 w 8033654"/>
              <a:gd name="connsiteY42" fmla="*/ 11959 h 7031915"/>
              <a:gd name="connsiteX43" fmla="*/ 2058287 w 8033654"/>
              <a:gd name="connsiteY43"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482456 w 8033654"/>
              <a:gd name="connsiteY17" fmla="*/ 6736229 h 7031915"/>
              <a:gd name="connsiteX18" fmla="*/ 6090371 w 8033654"/>
              <a:gd name="connsiteY18" fmla="*/ 7019956 h 7031915"/>
              <a:gd name="connsiteX19" fmla="*/ 5971740 w 8033654"/>
              <a:gd name="connsiteY19" fmla="*/ 7031915 h 7031915"/>
              <a:gd name="connsiteX20" fmla="*/ 5971700 w 8033654"/>
              <a:gd name="connsiteY20" fmla="*/ 7031915 h 7031915"/>
              <a:gd name="connsiteX21" fmla="*/ 2058326 w 8033654"/>
              <a:gd name="connsiteY21" fmla="*/ 7031915 h 7031915"/>
              <a:gd name="connsiteX22" fmla="*/ 2058326 w 8033654"/>
              <a:gd name="connsiteY22" fmla="*/ 7031915 h 7031915"/>
              <a:gd name="connsiteX23" fmla="*/ 2058286 w 8033654"/>
              <a:gd name="connsiteY23" fmla="*/ 7031915 h 7031915"/>
              <a:gd name="connsiteX24" fmla="*/ 1939655 w 8033654"/>
              <a:gd name="connsiteY24" fmla="*/ 7019956 h 7031915"/>
              <a:gd name="connsiteX25" fmla="*/ 1642007 w 8033654"/>
              <a:gd name="connsiteY25" fmla="*/ 6859480 h 7031915"/>
              <a:gd name="connsiteX26" fmla="*/ 1570173 w 8033654"/>
              <a:gd name="connsiteY26" fmla="*/ 6772417 h 7031915"/>
              <a:gd name="connsiteX27" fmla="*/ 1508795 w 8033654"/>
              <a:gd name="connsiteY27" fmla="*/ 6649661 h 7031915"/>
              <a:gd name="connsiteX28" fmla="*/ 1508794 w 8033654"/>
              <a:gd name="connsiteY28" fmla="*/ 6649657 h 7031915"/>
              <a:gd name="connsiteX29" fmla="*/ 115723 w 8033654"/>
              <a:gd name="connsiteY29" fmla="*/ 3863519 h 7031915"/>
              <a:gd name="connsiteX30" fmla="*/ 115722 w 8033654"/>
              <a:gd name="connsiteY30" fmla="*/ 3863518 h 7031915"/>
              <a:gd name="connsiteX31" fmla="*/ 29470 w 8033654"/>
              <a:gd name="connsiteY31" fmla="*/ 3691014 h 7031915"/>
              <a:gd name="connsiteX32" fmla="*/ 11962 w 8033654"/>
              <a:gd name="connsiteY32" fmla="*/ 3634608 h 7031915"/>
              <a:gd name="connsiteX33" fmla="*/ 0 w 8033654"/>
              <a:gd name="connsiteY33" fmla="*/ 3515957 h 7031915"/>
              <a:gd name="connsiteX34" fmla="*/ 11962 w 8033654"/>
              <a:gd name="connsiteY34" fmla="*/ 3397306 h 7031915"/>
              <a:gd name="connsiteX35" fmla="*/ 29470 w 8033654"/>
              <a:gd name="connsiteY35" fmla="*/ 3340901 h 7031915"/>
              <a:gd name="connsiteX36" fmla="*/ 115722 w 8033654"/>
              <a:gd name="connsiteY36" fmla="*/ 3168396 h 7031915"/>
              <a:gd name="connsiteX37" fmla="*/ 115723 w 8033654"/>
              <a:gd name="connsiteY37" fmla="*/ 3168396 h 7031915"/>
              <a:gd name="connsiteX38" fmla="*/ 1508796 w 8033654"/>
              <a:gd name="connsiteY38" fmla="*/ 382255 h 7031915"/>
              <a:gd name="connsiteX39" fmla="*/ 1570174 w 8033654"/>
              <a:gd name="connsiteY39" fmla="*/ 259499 h 7031915"/>
              <a:gd name="connsiteX40" fmla="*/ 1642008 w 8033654"/>
              <a:gd name="connsiteY40" fmla="*/ 172435 h 7031915"/>
              <a:gd name="connsiteX41" fmla="*/ 1939656 w 8033654"/>
              <a:gd name="connsiteY41" fmla="*/ 11959 h 7031915"/>
              <a:gd name="connsiteX42" fmla="*/ 2058287 w 8033654"/>
              <a:gd name="connsiteY42"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7949332 w 8033654"/>
              <a:gd name="connsiteY9" fmla="*/ 3216682 h 7031915"/>
              <a:gd name="connsiteX10" fmla="*/ 7992299 w 8033654"/>
              <a:gd name="connsiteY10" fmla="*/ 3302616 h 7031915"/>
              <a:gd name="connsiteX11" fmla="*/ 8021693 w 8033654"/>
              <a:gd name="connsiteY11" fmla="*/ 3397306 h 7031915"/>
              <a:gd name="connsiteX12" fmla="*/ 8033654 w 8033654"/>
              <a:gd name="connsiteY12" fmla="*/ 3515957 h 7031915"/>
              <a:gd name="connsiteX13" fmla="*/ 8021693 w 8033654"/>
              <a:gd name="connsiteY13" fmla="*/ 3634608 h 7031915"/>
              <a:gd name="connsiteX14" fmla="*/ 7992299 w 8033654"/>
              <a:gd name="connsiteY14" fmla="*/ 3729298 h 7031915"/>
              <a:gd name="connsiteX15" fmla="*/ 7949332 w 8033654"/>
              <a:gd name="connsiteY15" fmla="*/ 3815232 h 7031915"/>
              <a:gd name="connsiteX16" fmla="*/ 6482456 w 8033654"/>
              <a:gd name="connsiteY16" fmla="*/ 6736229 h 7031915"/>
              <a:gd name="connsiteX17" fmla="*/ 6090371 w 8033654"/>
              <a:gd name="connsiteY17" fmla="*/ 7019956 h 7031915"/>
              <a:gd name="connsiteX18" fmla="*/ 5971740 w 8033654"/>
              <a:gd name="connsiteY18" fmla="*/ 7031915 h 7031915"/>
              <a:gd name="connsiteX19" fmla="*/ 5971700 w 8033654"/>
              <a:gd name="connsiteY19" fmla="*/ 7031915 h 7031915"/>
              <a:gd name="connsiteX20" fmla="*/ 2058326 w 8033654"/>
              <a:gd name="connsiteY20" fmla="*/ 7031915 h 7031915"/>
              <a:gd name="connsiteX21" fmla="*/ 2058326 w 8033654"/>
              <a:gd name="connsiteY21" fmla="*/ 7031915 h 7031915"/>
              <a:gd name="connsiteX22" fmla="*/ 2058286 w 8033654"/>
              <a:gd name="connsiteY22" fmla="*/ 7031915 h 7031915"/>
              <a:gd name="connsiteX23" fmla="*/ 1939655 w 8033654"/>
              <a:gd name="connsiteY23" fmla="*/ 7019956 h 7031915"/>
              <a:gd name="connsiteX24" fmla="*/ 1642007 w 8033654"/>
              <a:gd name="connsiteY24" fmla="*/ 6859480 h 7031915"/>
              <a:gd name="connsiteX25" fmla="*/ 1570173 w 8033654"/>
              <a:gd name="connsiteY25" fmla="*/ 6772417 h 7031915"/>
              <a:gd name="connsiteX26" fmla="*/ 1508795 w 8033654"/>
              <a:gd name="connsiteY26" fmla="*/ 6649661 h 7031915"/>
              <a:gd name="connsiteX27" fmla="*/ 1508794 w 8033654"/>
              <a:gd name="connsiteY27" fmla="*/ 6649657 h 7031915"/>
              <a:gd name="connsiteX28" fmla="*/ 115723 w 8033654"/>
              <a:gd name="connsiteY28" fmla="*/ 3863519 h 7031915"/>
              <a:gd name="connsiteX29" fmla="*/ 115722 w 8033654"/>
              <a:gd name="connsiteY29" fmla="*/ 3863518 h 7031915"/>
              <a:gd name="connsiteX30" fmla="*/ 29470 w 8033654"/>
              <a:gd name="connsiteY30" fmla="*/ 3691014 h 7031915"/>
              <a:gd name="connsiteX31" fmla="*/ 11962 w 8033654"/>
              <a:gd name="connsiteY31" fmla="*/ 3634608 h 7031915"/>
              <a:gd name="connsiteX32" fmla="*/ 0 w 8033654"/>
              <a:gd name="connsiteY32" fmla="*/ 3515957 h 7031915"/>
              <a:gd name="connsiteX33" fmla="*/ 11962 w 8033654"/>
              <a:gd name="connsiteY33" fmla="*/ 3397306 h 7031915"/>
              <a:gd name="connsiteX34" fmla="*/ 29470 w 8033654"/>
              <a:gd name="connsiteY34" fmla="*/ 3340901 h 7031915"/>
              <a:gd name="connsiteX35" fmla="*/ 115722 w 8033654"/>
              <a:gd name="connsiteY35" fmla="*/ 3168396 h 7031915"/>
              <a:gd name="connsiteX36" fmla="*/ 115723 w 8033654"/>
              <a:gd name="connsiteY36" fmla="*/ 3168396 h 7031915"/>
              <a:gd name="connsiteX37" fmla="*/ 1508796 w 8033654"/>
              <a:gd name="connsiteY37" fmla="*/ 382255 h 7031915"/>
              <a:gd name="connsiteX38" fmla="*/ 1570174 w 8033654"/>
              <a:gd name="connsiteY38" fmla="*/ 259499 h 7031915"/>
              <a:gd name="connsiteX39" fmla="*/ 1642008 w 8033654"/>
              <a:gd name="connsiteY39" fmla="*/ 172435 h 7031915"/>
              <a:gd name="connsiteX40" fmla="*/ 1939656 w 8033654"/>
              <a:gd name="connsiteY40" fmla="*/ 11959 h 7031915"/>
              <a:gd name="connsiteX41" fmla="*/ 2058287 w 8033654"/>
              <a:gd name="connsiteY41" fmla="*/ 0 h 7031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033654" h="7031915">
                <a:moveTo>
                  <a:pt x="2058287" y="0"/>
                </a:moveTo>
                <a:lnTo>
                  <a:pt x="2058326" y="0"/>
                </a:lnTo>
                <a:lnTo>
                  <a:pt x="5971699" y="0"/>
                </a:lnTo>
                <a:lnTo>
                  <a:pt x="5971700" y="0"/>
                </a:lnTo>
                <a:lnTo>
                  <a:pt x="5971740" y="0"/>
                </a:lnTo>
                <a:lnTo>
                  <a:pt x="6090371" y="11959"/>
                </a:lnTo>
                <a:cubicBezTo>
                  <a:pt x="6190975" y="32545"/>
                  <a:pt x="6282232" y="78792"/>
                  <a:pt x="6357004" y="143562"/>
                </a:cubicBezTo>
                <a:lnTo>
                  <a:pt x="6421756" y="209878"/>
                </a:lnTo>
                <a:lnTo>
                  <a:pt x="6426018" y="214243"/>
                </a:lnTo>
                <a:lnTo>
                  <a:pt x="7949332" y="3216682"/>
                </a:lnTo>
                <a:lnTo>
                  <a:pt x="7992299" y="3302616"/>
                </a:lnTo>
                <a:lnTo>
                  <a:pt x="8021693" y="3397306"/>
                </a:lnTo>
                <a:cubicBezTo>
                  <a:pt x="8029535" y="3435632"/>
                  <a:pt x="8033654" y="3475313"/>
                  <a:pt x="8033654" y="3515957"/>
                </a:cubicBezTo>
                <a:cubicBezTo>
                  <a:pt x="8033654" y="3556601"/>
                  <a:pt x="8029535" y="3596283"/>
                  <a:pt x="8021693" y="3634608"/>
                </a:cubicBezTo>
                <a:lnTo>
                  <a:pt x="7992299" y="3729298"/>
                </a:lnTo>
                <a:lnTo>
                  <a:pt x="7949332" y="3815232"/>
                </a:lnTo>
                <a:lnTo>
                  <a:pt x="6482456" y="6736229"/>
                </a:lnTo>
                <a:cubicBezTo>
                  <a:pt x="6399753" y="6880056"/>
                  <a:pt x="6258044" y="6985646"/>
                  <a:pt x="6090371" y="7019956"/>
                </a:cubicBezTo>
                <a:lnTo>
                  <a:pt x="5971740" y="7031915"/>
                </a:lnTo>
                <a:lnTo>
                  <a:pt x="5971700" y="7031915"/>
                </a:lnTo>
                <a:lnTo>
                  <a:pt x="2058326" y="7031915"/>
                </a:lnTo>
                <a:lnTo>
                  <a:pt x="2058326" y="7031915"/>
                </a:lnTo>
                <a:lnTo>
                  <a:pt x="2058286" y="7031915"/>
                </a:lnTo>
                <a:lnTo>
                  <a:pt x="1939655" y="7019956"/>
                </a:lnTo>
                <a:cubicBezTo>
                  <a:pt x="1824680" y="6996429"/>
                  <a:pt x="1721912" y="6939386"/>
                  <a:pt x="1642007" y="6859480"/>
                </a:cubicBezTo>
                <a:lnTo>
                  <a:pt x="1570173" y="6772417"/>
                </a:lnTo>
                <a:lnTo>
                  <a:pt x="1508795" y="6649661"/>
                </a:lnTo>
                <a:cubicBezTo>
                  <a:pt x="1508795" y="6649660"/>
                  <a:pt x="1508794" y="6649658"/>
                  <a:pt x="1508794" y="6649657"/>
                </a:cubicBezTo>
                <a:lnTo>
                  <a:pt x="115723" y="3863519"/>
                </a:lnTo>
                <a:lnTo>
                  <a:pt x="115722" y="3863518"/>
                </a:lnTo>
                <a:lnTo>
                  <a:pt x="29470" y="3691014"/>
                </a:lnTo>
                <a:lnTo>
                  <a:pt x="11962" y="3634608"/>
                </a:lnTo>
                <a:cubicBezTo>
                  <a:pt x="4119" y="3596283"/>
                  <a:pt x="0" y="3556601"/>
                  <a:pt x="0" y="3515957"/>
                </a:cubicBezTo>
                <a:cubicBezTo>
                  <a:pt x="0" y="3475313"/>
                  <a:pt x="4119" y="3435632"/>
                  <a:pt x="11962" y="3397306"/>
                </a:cubicBezTo>
                <a:lnTo>
                  <a:pt x="29470" y="3340901"/>
                </a:lnTo>
                <a:lnTo>
                  <a:pt x="115722" y="3168396"/>
                </a:lnTo>
                <a:lnTo>
                  <a:pt x="115723" y="3168396"/>
                </a:lnTo>
                <a:lnTo>
                  <a:pt x="1508796" y="382255"/>
                </a:lnTo>
                <a:lnTo>
                  <a:pt x="1570174" y="259499"/>
                </a:lnTo>
                <a:lnTo>
                  <a:pt x="1642008" y="172435"/>
                </a:lnTo>
                <a:cubicBezTo>
                  <a:pt x="1721913" y="92530"/>
                  <a:pt x="1824680" y="35486"/>
                  <a:pt x="1939656" y="11959"/>
                </a:cubicBezTo>
                <a:lnTo>
                  <a:pt x="2058287" y="0"/>
                </a:lnTo>
                <a:close/>
              </a:path>
            </a:pathLst>
          </a:custGeom>
          <a:noFill/>
          <a:ln w="127000">
            <a:solidFill>
              <a:schemeClr val="tx2">
                <a:lumMod val="50000"/>
              </a:schemeClr>
            </a:solidFill>
          </a:ln>
          <a:effectLst>
            <a:outerShdw blurRad="368300" sx="102000" sy="102000" algn="ctr"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6" name="任意多边形: 形状 25"/>
          <p:cNvSpPr/>
          <p:nvPr/>
        </p:nvSpPr>
        <p:spPr>
          <a:xfrm rot="16200000">
            <a:off x="1607438" y="1907689"/>
            <a:ext cx="1876426" cy="1642447"/>
          </a:xfrm>
          <a:custGeom>
            <a:avLst/>
            <a:gdLst>
              <a:gd name="connsiteX0" fmla="*/ 1876426 w 1876426"/>
              <a:gd name="connsiteY0" fmla="*/ 821224 h 1642447"/>
              <a:gd name="connsiteX1" fmla="*/ 1873632 w 1876426"/>
              <a:gd name="connsiteY1" fmla="*/ 848937 h 1642447"/>
              <a:gd name="connsiteX2" fmla="*/ 1866767 w 1876426"/>
              <a:gd name="connsiteY2" fmla="*/ 871054 h 1642447"/>
              <a:gd name="connsiteX3" fmla="*/ 1856731 w 1876426"/>
              <a:gd name="connsiteY3" fmla="*/ 891125 h 1642447"/>
              <a:gd name="connsiteX4" fmla="*/ 1514112 w 1876426"/>
              <a:gd name="connsiteY4" fmla="*/ 1573384 h 1642447"/>
              <a:gd name="connsiteX5" fmla="*/ 1422532 w 1876426"/>
              <a:gd name="connsiteY5" fmla="*/ 1639654 h 1642447"/>
              <a:gd name="connsiteX6" fmla="*/ 1394824 w 1876426"/>
              <a:gd name="connsiteY6" fmla="*/ 1642447 h 1642447"/>
              <a:gd name="connsiteX7" fmla="*/ 1394814 w 1876426"/>
              <a:gd name="connsiteY7" fmla="*/ 1642447 h 1642447"/>
              <a:gd name="connsiteX8" fmla="*/ 480765 w 1876426"/>
              <a:gd name="connsiteY8" fmla="*/ 1642447 h 1642447"/>
              <a:gd name="connsiteX9" fmla="*/ 480755 w 1876426"/>
              <a:gd name="connsiteY9" fmla="*/ 1642447 h 1642447"/>
              <a:gd name="connsiteX10" fmla="*/ 453047 w 1876426"/>
              <a:gd name="connsiteY10" fmla="*/ 1639654 h 1642447"/>
              <a:gd name="connsiteX11" fmla="*/ 383525 w 1876426"/>
              <a:gd name="connsiteY11" fmla="*/ 1602171 h 1642447"/>
              <a:gd name="connsiteX12" fmla="*/ 366747 w 1876426"/>
              <a:gd name="connsiteY12" fmla="*/ 1581836 h 1642447"/>
              <a:gd name="connsiteX13" fmla="*/ 352410 w 1876426"/>
              <a:gd name="connsiteY13" fmla="*/ 1553164 h 1642447"/>
              <a:gd name="connsiteX14" fmla="*/ 352410 w 1876426"/>
              <a:gd name="connsiteY14" fmla="*/ 1553163 h 1642447"/>
              <a:gd name="connsiteX15" fmla="*/ 27030 w 1876426"/>
              <a:gd name="connsiteY15" fmla="*/ 902404 h 1642447"/>
              <a:gd name="connsiteX16" fmla="*/ 27029 w 1876426"/>
              <a:gd name="connsiteY16" fmla="*/ 902403 h 1642447"/>
              <a:gd name="connsiteX17" fmla="*/ 6883 w 1876426"/>
              <a:gd name="connsiteY17" fmla="*/ 862112 h 1642447"/>
              <a:gd name="connsiteX18" fmla="*/ 2794 w 1876426"/>
              <a:gd name="connsiteY18" fmla="*/ 848937 h 1642447"/>
              <a:gd name="connsiteX19" fmla="*/ 0 w 1876426"/>
              <a:gd name="connsiteY19" fmla="*/ 821224 h 1642447"/>
              <a:gd name="connsiteX20" fmla="*/ 2794 w 1876426"/>
              <a:gd name="connsiteY20" fmla="*/ 793510 h 1642447"/>
              <a:gd name="connsiteX21" fmla="*/ 6883 w 1876426"/>
              <a:gd name="connsiteY21" fmla="*/ 780336 h 1642447"/>
              <a:gd name="connsiteX22" fmla="*/ 27029 w 1876426"/>
              <a:gd name="connsiteY22" fmla="*/ 740044 h 1642447"/>
              <a:gd name="connsiteX23" fmla="*/ 27030 w 1876426"/>
              <a:gd name="connsiteY23" fmla="*/ 740044 h 1642447"/>
              <a:gd name="connsiteX24" fmla="*/ 352411 w 1876426"/>
              <a:gd name="connsiteY24" fmla="*/ 89284 h 1642447"/>
              <a:gd name="connsiteX25" fmla="*/ 366747 w 1876426"/>
              <a:gd name="connsiteY25" fmla="*/ 60611 h 1642447"/>
              <a:gd name="connsiteX26" fmla="*/ 383525 w 1876426"/>
              <a:gd name="connsiteY26" fmla="*/ 40276 h 1642447"/>
              <a:gd name="connsiteX27" fmla="*/ 453047 w 1876426"/>
              <a:gd name="connsiteY27" fmla="*/ 2793 h 1642447"/>
              <a:gd name="connsiteX28" fmla="*/ 480756 w 1876426"/>
              <a:gd name="connsiteY28" fmla="*/ 0 h 1642447"/>
              <a:gd name="connsiteX29" fmla="*/ 480765 w 1876426"/>
              <a:gd name="connsiteY29" fmla="*/ 0 h 1642447"/>
              <a:gd name="connsiteX30" fmla="*/ 1394814 w 1876426"/>
              <a:gd name="connsiteY30" fmla="*/ 0 h 1642447"/>
              <a:gd name="connsiteX31" fmla="*/ 1394814 w 1876426"/>
              <a:gd name="connsiteY31" fmla="*/ 0 h 1642447"/>
              <a:gd name="connsiteX32" fmla="*/ 1394824 w 1876426"/>
              <a:gd name="connsiteY32" fmla="*/ 0 h 1642447"/>
              <a:gd name="connsiteX33" fmla="*/ 1422532 w 1876426"/>
              <a:gd name="connsiteY33" fmla="*/ 2793 h 1642447"/>
              <a:gd name="connsiteX34" fmla="*/ 1484810 w 1876426"/>
              <a:gd name="connsiteY34" fmla="*/ 33532 h 1642447"/>
              <a:gd name="connsiteX35" fmla="*/ 1499934 w 1876426"/>
              <a:gd name="connsiteY35" fmla="*/ 49021 h 1642447"/>
              <a:gd name="connsiteX36" fmla="*/ 1500930 w 1876426"/>
              <a:gd name="connsiteY36" fmla="*/ 50041 h 1642447"/>
              <a:gd name="connsiteX37" fmla="*/ 1546495 w 1876426"/>
              <a:gd name="connsiteY37" fmla="*/ 139849 h 1642447"/>
              <a:gd name="connsiteX38" fmla="*/ 1546495 w 1876426"/>
              <a:gd name="connsiteY38" fmla="*/ 821224 h 1642447"/>
              <a:gd name="connsiteX0" fmla="*/ 1546495 w 1876426"/>
              <a:gd name="connsiteY0" fmla="*/ 821224 h 1642447"/>
              <a:gd name="connsiteX1" fmla="*/ 1876426 w 1876426"/>
              <a:gd name="connsiteY1" fmla="*/ 821224 h 1642447"/>
              <a:gd name="connsiteX2" fmla="*/ 1873632 w 1876426"/>
              <a:gd name="connsiteY2" fmla="*/ 848937 h 1642447"/>
              <a:gd name="connsiteX3" fmla="*/ 1866767 w 1876426"/>
              <a:gd name="connsiteY3" fmla="*/ 871054 h 1642447"/>
              <a:gd name="connsiteX4" fmla="*/ 1856731 w 1876426"/>
              <a:gd name="connsiteY4" fmla="*/ 891125 h 1642447"/>
              <a:gd name="connsiteX5" fmla="*/ 1514112 w 1876426"/>
              <a:gd name="connsiteY5" fmla="*/ 1573384 h 1642447"/>
              <a:gd name="connsiteX6" fmla="*/ 1422532 w 1876426"/>
              <a:gd name="connsiteY6" fmla="*/ 1639654 h 1642447"/>
              <a:gd name="connsiteX7" fmla="*/ 1394824 w 1876426"/>
              <a:gd name="connsiteY7" fmla="*/ 1642447 h 1642447"/>
              <a:gd name="connsiteX8" fmla="*/ 1394814 w 1876426"/>
              <a:gd name="connsiteY8" fmla="*/ 1642447 h 1642447"/>
              <a:gd name="connsiteX9" fmla="*/ 480765 w 1876426"/>
              <a:gd name="connsiteY9" fmla="*/ 1642447 h 1642447"/>
              <a:gd name="connsiteX10" fmla="*/ 480755 w 1876426"/>
              <a:gd name="connsiteY10" fmla="*/ 1642447 h 1642447"/>
              <a:gd name="connsiteX11" fmla="*/ 453047 w 1876426"/>
              <a:gd name="connsiteY11" fmla="*/ 1639654 h 1642447"/>
              <a:gd name="connsiteX12" fmla="*/ 383525 w 1876426"/>
              <a:gd name="connsiteY12" fmla="*/ 1602171 h 1642447"/>
              <a:gd name="connsiteX13" fmla="*/ 366747 w 1876426"/>
              <a:gd name="connsiteY13" fmla="*/ 1581836 h 1642447"/>
              <a:gd name="connsiteX14" fmla="*/ 352410 w 1876426"/>
              <a:gd name="connsiteY14" fmla="*/ 1553164 h 1642447"/>
              <a:gd name="connsiteX15" fmla="*/ 352410 w 1876426"/>
              <a:gd name="connsiteY15" fmla="*/ 1553163 h 1642447"/>
              <a:gd name="connsiteX16" fmla="*/ 27030 w 1876426"/>
              <a:gd name="connsiteY16" fmla="*/ 902404 h 1642447"/>
              <a:gd name="connsiteX17" fmla="*/ 27029 w 1876426"/>
              <a:gd name="connsiteY17" fmla="*/ 902403 h 1642447"/>
              <a:gd name="connsiteX18" fmla="*/ 6883 w 1876426"/>
              <a:gd name="connsiteY18" fmla="*/ 862112 h 1642447"/>
              <a:gd name="connsiteX19" fmla="*/ 2794 w 1876426"/>
              <a:gd name="connsiteY19" fmla="*/ 848937 h 1642447"/>
              <a:gd name="connsiteX20" fmla="*/ 0 w 1876426"/>
              <a:gd name="connsiteY20" fmla="*/ 821224 h 1642447"/>
              <a:gd name="connsiteX21" fmla="*/ 2794 w 1876426"/>
              <a:gd name="connsiteY21" fmla="*/ 793510 h 1642447"/>
              <a:gd name="connsiteX22" fmla="*/ 6883 w 1876426"/>
              <a:gd name="connsiteY22" fmla="*/ 780336 h 1642447"/>
              <a:gd name="connsiteX23" fmla="*/ 27029 w 1876426"/>
              <a:gd name="connsiteY23" fmla="*/ 740044 h 1642447"/>
              <a:gd name="connsiteX24" fmla="*/ 27030 w 1876426"/>
              <a:gd name="connsiteY24" fmla="*/ 740044 h 1642447"/>
              <a:gd name="connsiteX25" fmla="*/ 352411 w 1876426"/>
              <a:gd name="connsiteY25" fmla="*/ 89284 h 1642447"/>
              <a:gd name="connsiteX26" fmla="*/ 366747 w 1876426"/>
              <a:gd name="connsiteY26" fmla="*/ 60611 h 1642447"/>
              <a:gd name="connsiteX27" fmla="*/ 383525 w 1876426"/>
              <a:gd name="connsiteY27" fmla="*/ 40276 h 1642447"/>
              <a:gd name="connsiteX28" fmla="*/ 453047 w 1876426"/>
              <a:gd name="connsiteY28" fmla="*/ 2793 h 1642447"/>
              <a:gd name="connsiteX29" fmla="*/ 480756 w 1876426"/>
              <a:gd name="connsiteY29" fmla="*/ 0 h 1642447"/>
              <a:gd name="connsiteX30" fmla="*/ 480765 w 1876426"/>
              <a:gd name="connsiteY30" fmla="*/ 0 h 1642447"/>
              <a:gd name="connsiteX31" fmla="*/ 1394814 w 1876426"/>
              <a:gd name="connsiteY31" fmla="*/ 0 h 1642447"/>
              <a:gd name="connsiteX32" fmla="*/ 1394814 w 1876426"/>
              <a:gd name="connsiteY32" fmla="*/ 0 h 1642447"/>
              <a:gd name="connsiteX33" fmla="*/ 1394824 w 1876426"/>
              <a:gd name="connsiteY33" fmla="*/ 0 h 1642447"/>
              <a:gd name="connsiteX34" fmla="*/ 1422532 w 1876426"/>
              <a:gd name="connsiteY34" fmla="*/ 2793 h 1642447"/>
              <a:gd name="connsiteX35" fmla="*/ 1484810 w 1876426"/>
              <a:gd name="connsiteY35" fmla="*/ 33532 h 1642447"/>
              <a:gd name="connsiteX36" fmla="*/ 1499934 w 1876426"/>
              <a:gd name="connsiteY36" fmla="*/ 49021 h 1642447"/>
              <a:gd name="connsiteX37" fmla="*/ 1500930 w 1876426"/>
              <a:gd name="connsiteY37" fmla="*/ 50041 h 1642447"/>
              <a:gd name="connsiteX38" fmla="*/ 1546495 w 1876426"/>
              <a:gd name="connsiteY38" fmla="*/ 139849 h 1642447"/>
              <a:gd name="connsiteX39" fmla="*/ 1637935 w 1876426"/>
              <a:gd name="connsiteY39" fmla="*/ 912664 h 1642447"/>
              <a:gd name="connsiteX0" fmla="*/ 1876426 w 1876426"/>
              <a:gd name="connsiteY0" fmla="*/ 821224 h 1642447"/>
              <a:gd name="connsiteX1" fmla="*/ 1873632 w 1876426"/>
              <a:gd name="connsiteY1" fmla="*/ 848937 h 1642447"/>
              <a:gd name="connsiteX2" fmla="*/ 1866767 w 1876426"/>
              <a:gd name="connsiteY2" fmla="*/ 871054 h 1642447"/>
              <a:gd name="connsiteX3" fmla="*/ 1856731 w 1876426"/>
              <a:gd name="connsiteY3" fmla="*/ 891125 h 1642447"/>
              <a:gd name="connsiteX4" fmla="*/ 1514112 w 1876426"/>
              <a:gd name="connsiteY4" fmla="*/ 1573384 h 1642447"/>
              <a:gd name="connsiteX5" fmla="*/ 1422532 w 1876426"/>
              <a:gd name="connsiteY5" fmla="*/ 1639654 h 1642447"/>
              <a:gd name="connsiteX6" fmla="*/ 1394824 w 1876426"/>
              <a:gd name="connsiteY6" fmla="*/ 1642447 h 1642447"/>
              <a:gd name="connsiteX7" fmla="*/ 1394814 w 1876426"/>
              <a:gd name="connsiteY7" fmla="*/ 1642447 h 1642447"/>
              <a:gd name="connsiteX8" fmla="*/ 480765 w 1876426"/>
              <a:gd name="connsiteY8" fmla="*/ 1642447 h 1642447"/>
              <a:gd name="connsiteX9" fmla="*/ 480755 w 1876426"/>
              <a:gd name="connsiteY9" fmla="*/ 1642447 h 1642447"/>
              <a:gd name="connsiteX10" fmla="*/ 453047 w 1876426"/>
              <a:gd name="connsiteY10" fmla="*/ 1639654 h 1642447"/>
              <a:gd name="connsiteX11" fmla="*/ 383525 w 1876426"/>
              <a:gd name="connsiteY11" fmla="*/ 1602171 h 1642447"/>
              <a:gd name="connsiteX12" fmla="*/ 366747 w 1876426"/>
              <a:gd name="connsiteY12" fmla="*/ 1581836 h 1642447"/>
              <a:gd name="connsiteX13" fmla="*/ 352410 w 1876426"/>
              <a:gd name="connsiteY13" fmla="*/ 1553164 h 1642447"/>
              <a:gd name="connsiteX14" fmla="*/ 352410 w 1876426"/>
              <a:gd name="connsiteY14" fmla="*/ 1553163 h 1642447"/>
              <a:gd name="connsiteX15" fmla="*/ 27030 w 1876426"/>
              <a:gd name="connsiteY15" fmla="*/ 902404 h 1642447"/>
              <a:gd name="connsiteX16" fmla="*/ 27029 w 1876426"/>
              <a:gd name="connsiteY16" fmla="*/ 902403 h 1642447"/>
              <a:gd name="connsiteX17" fmla="*/ 6883 w 1876426"/>
              <a:gd name="connsiteY17" fmla="*/ 862112 h 1642447"/>
              <a:gd name="connsiteX18" fmla="*/ 2794 w 1876426"/>
              <a:gd name="connsiteY18" fmla="*/ 848937 h 1642447"/>
              <a:gd name="connsiteX19" fmla="*/ 0 w 1876426"/>
              <a:gd name="connsiteY19" fmla="*/ 821224 h 1642447"/>
              <a:gd name="connsiteX20" fmla="*/ 2794 w 1876426"/>
              <a:gd name="connsiteY20" fmla="*/ 793510 h 1642447"/>
              <a:gd name="connsiteX21" fmla="*/ 6883 w 1876426"/>
              <a:gd name="connsiteY21" fmla="*/ 780336 h 1642447"/>
              <a:gd name="connsiteX22" fmla="*/ 27029 w 1876426"/>
              <a:gd name="connsiteY22" fmla="*/ 740044 h 1642447"/>
              <a:gd name="connsiteX23" fmla="*/ 27030 w 1876426"/>
              <a:gd name="connsiteY23" fmla="*/ 740044 h 1642447"/>
              <a:gd name="connsiteX24" fmla="*/ 352411 w 1876426"/>
              <a:gd name="connsiteY24" fmla="*/ 89284 h 1642447"/>
              <a:gd name="connsiteX25" fmla="*/ 366747 w 1876426"/>
              <a:gd name="connsiteY25" fmla="*/ 60611 h 1642447"/>
              <a:gd name="connsiteX26" fmla="*/ 383525 w 1876426"/>
              <a:gd name="connsiteY26" fmla="*/ 40276 h 1642447"/>
              <a:gd name="connsiteX27" fmla="*/ 453047 w 1876426"/>
              <a:gd name="connsiteY27" fmla="*/ 2793 h 1642447"/>
              <a:gd name="connsiteX28" fmla="*/ 480756 w 1876426"/>
              <a:gd name="connsiteY28" fmla="*/ 0 h 1642447"/>
              <a:gd name="connsiteX29" fmla="*/ 480765 w 1876426"/>
              <a:gd name="connsiteY29" fmla="*/ 0 h 1642447"/>
              <a:gd name="connsiteX30" fmla="*/ 1394814 w 1876426"/>
              <a:gd name="connsiteY30" fmla="*/ 0 h 1642447"/>
              <a:gd name="connsiteX31" fmla="*/ 1394814 w 1876426"/>
              <a:gd name="connsiteY31" fmla="*/ 0 h 1642447"/>
              <a:gd name="connsiteX32" fmla="*/ 1394824 w 1876426"/>
              <a:gd name="connsiteY32" fmla="*/ 0 h 1642447"/>
              <a:gd name="connsiteX33" fmla="*/ 1422532 w 1876426"/>
              <a:gd name="connsiteY33" fmla="*/ 2793 h 1642447"/>
              <a:gd name="connsiteX34" fmla="*/ 1484810 w 1876426"/>
              <a:gd name="connsiteY34" fmla="*/ 33532 h 1642447"/>
              <a:gd name="connsiteX35" fmla="*/ 1499934 w 1876426"/>
              <a:gd name="connsiteY35" fmla="*/ 49021 h 1642447"/>
              <a:gd name="connsiteX36" fmla="*/ 1500930 w 1876426"/>
              <a:gd name="connsiteY36" fmla="*/ 50041 h 1642447"/>
              <a:gd name="connsiteX37" fmla="*/ 1546495 w 1876426"/>
              <a:gd name="connsiteY37" fmla="*/ 139849 h 1642447"/>
              <a:gd name="connsiteX38" fmla="*/ 1637935 w 1876426"/>
              <a:gd name="connsiteY38" fmla="*/ 912664 h 1642447"/>
              <a:gd name="connsiteX0" fmla="*/ 1876426 w 1876426"/>
              <a:gd name="connsiteY0" fmla="*/ 821224 h 1642447"/>
              <a:gd name="connsiteX1" fmla="*/ 1873632 w 1876426"/>
              <a:gd name="connsiteY1" fmla="*/ 848937 h 1642447"/>
              <a:gd name="connsiteX2" fmla="*/ 1866767 w 1876426"/>
              <a:gd name="connsiteY2" fmla="*/ 871054 h 1642447"/>
              <a:gd name="connsiteX3" fmla="*/ 1856731 w 1876426"/>
              <a:gd name="connsiteY3" fmla="*/ 891125 h 1642447"/>
              <a:gd name="connsiteX4" fmla="*/ 1514112 w 1876426"/>
              <a:gd name="connsiteY4" fmla="*/ 1573384 h 1642447"/>
              <a:gd name="connsiteX5" fmla="*/ 1422532 w 1876426"/>
              <a:gd name="connsiteY5" fmla="*/ 1639654 h 1642447"/>
              <a:gd name="connsiteX6" fmla="*/ 1394824 w 1876426"/>
              <a:gd name="connsiteY6" fmla="*/ 1642447 h 1642447"/>
              <a:gd name="connsiteX7" fmla="*/ 1394814 w 1876426"/>
              <a:gd name="connsiteY7" fmla="*/ 1642447 h 1642447"/>
              <a:gd name="connsiteX8" fmla="*/ 480765 w 1876426"/>
              <a:gd name="connsiteY8" fmla="*/ 1642447 h 1642447"/>
              <a:gd name="connsiteX9" fmla="*/ 480755 w 1876426"/>
              <a:gd name="connsiteY9" fmla="*/ 1642447 h 1642447"/>
              <a:gd name="connsiteX10" fmla="*/ 453047 w 1876426"/>
              <a:gd name="connsiteY10" fmla="*/ 1639654 h 1642447"/>
              <a:gd name="connsiteX11" fmla="*/ 383525 w 1876426"/>
              <a:gd name="connsiteY11" fmla="*/ 1602171 h 1642447"/>
              <a:gd name="connsiteX12" fmla="*/ 366747 w 1876426"/>
              <a:gd name="connsiteY12" fmla="*/ 1581836 h 1642447"/>
              <a:gd name="connsiteX13" fmla="*/ 352410 w 1876426"/>
              <a:gd name="connsiteY13" fmla="*/ 1553164 h 1642447"/>
              <a:gd name="connsiteX14" fmla="*/ 352410 w 1876426"/>
              <a:gd name="connsiteY14" fmla="*/ 1553163 h 1642447"/>
              <a:gd name="connsiteX15" fmla="*/ 27030 w 1876426"/>
              <a:gd name="connsiteY15" fmla="*/ 902404 h 1642447"/>
              <a:gd name="connsiteX16" fmla="*/ 27029 w 1876426"/>
              <a:gd name="connsiteY16" fmla="*/ 902403 h 1642447"/>
              <a:gd name="connsiteX17" fmla="*/ 6883 w 1876426"/>
              <a:gd name="connsiteY17" fmla="*/ 862112 h 1642447"/>
              <a:gd name="connsiteX18" fmla="*/ 2794 w 1876426"/>
              <a:gd name="connsiteY18" fmla="*/ 848937 h 1642447"/>
              <a:gd name="connsiteX19" fmla="*/ 0 w 1876426"/>
              <a:gd name="connsiteY19" fmla="*/ 821224 h 1642447"/>
              <a:gd name="connsiteX20" fmla="*/ 2794 w 1876426"/>
              <a:gd name="connsiteY20" fmla="*/ 793510 h 1642447"/>
              <a:gd name="connsiteX21" fmla="*/ 6883 w 1876426"/>
              <a:gd name="connsiteY21" fmla="*/ 780336 h 1642447"/>
              <a:gd name="connsiteX22" fmla="*/ 27029 w 1876426"/>
              <a:gd name="connsiteY22" fmla="*/ 740044 h 1642447"/>
              <a:gd name="connsiteX23" fmla="*/ 27030 w 1876426"/>
              <a:gd name="connsiteY23" fmla="*/ 740044 h 1642447"/>
              <a:gd name="connsiteX24" fmla="*/ 352411 w 1876426"/>
              <a:gd name="connsiteY24" fmla="*/ 89284 h 1642447"/>
              <a:gd name="connsiteX25" fmla="*/ 366747 w 1876426"/>
              <a:gd name="connsiteY25" fmla="*/ 60611 h 1642447"/>
              <a:gd name="connsiteX26" fmla="*/ 383525 w 1876426"/>
              <a:gd name="connsiteY26" fmla="*/ 40276 h 1642447"/>
              <a:gd name="connsiteX27" fmla="*/ 453047 w 1876426"/>
              <a:gd name="connsiteY27" fmla="*/ 2793 h 1642447"/>
              <a:gd name="connsiteX28" fmla="*/ 480756 w 1876426"/>
              <a:gd name="connsiteY28" fmla="*/ 0 h 1642447"/>
              <a:gd name="connsiteX29" fmla="*/ 480765 w 1876426"/>
              <a:gd name="connsiteY29" fmla="*/ 0 h 1642447"/>
              <a:gd name="connsiteX30" fmla="*/ 1394814 w 1876426"/>
              <a:gd name="connsiteY30" fmla="*/ 0 h 1642447"/>
              <a:gd name="connsiteX31" fmla="*/ 1394814 w 1876426"/>
              <a:gd name="connsiteY31" fmla="*/ 0 h 1642447"/>
              <a:gd name="connsiteX32" fmla="*/ 1394824 w 1876426"/>
              <a:gd name="connsiteY32" fmla="*/ 0 h 1642447"/>
              <a:gd name="connsiteX33" fmla="*/ 1422532 w 1876426"/>
              <a:gd name="connsiteY33" fmla="*/ 2793 h 1642447"/>
              <a:gd name="connsiteX34" fmla="*/ 1484810 w 1876426"/>
              <a:gd name="connsiteY34" fmla="*/ 33532 h 1642447"/>
              <a:gd name="connsiteX35" fmla="*/ 1499934 w 1876426"/>
              <a:gd name="connsiteY35" fmla="*/ 49021 h 1642447"/>
              <a:gd name="connsiteX36" fmla="*/ 1500930 w 1876426"/>
              <a:gd name="connsiteY36" fmla="*/ 50041 h 1642447"/>
              <a:gd name="connsiteX37" fmla="*/ 1546495 w 1876426"/>
              <a:gd name="connsiteY37" fmla="*/ 139849 h 1642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76426" h="1642447">
                <a:moveTo>
                  <a:pt x="1876426" y="821224"/>
                </a:moveTo>
                <a:lnTo>
                  <a:pt x="1873632" y="848937"/>
                </a:lnTo>
                <a:lnTo>
                  <a:pt x="1866767" y="871054"/>
                </a:lnTo>
                <a:lnTo>
                  <a:pt x="1856731" y="891125"/>
                </a:lnTo>
                <a:lnTo>
                  <a:pt x="1514112" y="1573384"/>
                </a:lnTo>
                <a:cubicBezTo>
                  <a:pt x="1494795" y="1606977"/>
                  <a:pt x="1461696" y="1631640"/>
                  <a:pt x="1422532" y="1639654"/>
                </a:cubicBezTo>
                <a:lnTo>
                  <a:pt x="1394824" y="1642447"/>
                </a:lnTo>
                <a:lnTo>
                  <a:pt x="1394814" y="1642447"/>
                </a:lnTo>
                <a:lnTo>
                  <a:pt x="480765" y="1642447"/>
                </a:lnTo>
                <a:lnTo>
                  <a:pt x="480755" y="1642447"/>
                </a:lnTo>
                <a:lnTo>
                  <a:pt x="453047" y="1639654"/>
                </a:lnTo>
                <a:cubicBezTo>
                  <a:pt x="426192" y="1634159"/>
                  <a:pt x="402188" y="1620835"/>
                  <a:pt x="383525" y="1602171"/>
                </a:cubicBezTo>
                <a:lnTo>
                  <a:pt x="366747" y="1581836"/>
                </a:lnTo>
                <a:lnTo>
                  <a:pt x="352410" y="1553164"/>
                </a:lnTo>
                <a:lnTo>
                  <a:pt x="352410" y="1553163"/>
                </a:lnTo>
                <a:lnTo>
                  <a:pt x="27030" y="902404"/>
                </a:lnTo>
                <a:lnTo>
                  <a:pt x="27029" y="902403"/>
                </a:lnTo>
                <a:lnTo>
                  <a:pt x="6883" y="862112"/>
                </a:lnTo>
                <a:lnTo>
                  <a:pt x="2794" y="848937"/>
                </a:lnTo>
                <a:cubicBezTo>
                  <a:pt x="962" y="839985"/>
                  <a:pt x="0" y="830717"/>
                  <a:pt x="0" y="821224"/>
                </a:cubicBezTo>
                <a:cubicBezTo>
                  <a:pt x="0" y="811730"/>
                  <a:pt x="962" y="802462"/>
                  <a:pt x="2794" y="793510"/>
                </a:cubicBezTo>
                <a:lnTo>
                  <a:pt x="6883" y="780336"/>
                </a:lnTo>
                <a:lnTo>
                  <a:pt x="27029" y="740044"/>
                </a:lnTo>
                <a:lnTo>
                  <a:pt x="27030" y="740044"/>
                </a:lnTo>
                <a:lnTo>
                  <a:pt x="352411" y="89284"/>
                </a:lnTo>
                <a:lnTo>
                  <a:pt x="366747" y="60611"/>
                </a:lnTo>
                <a:lnTo>
                  <a:pt x="383525" y="40276"/>
                </a:lnTo>
                <a:cubicBezTo>
                  <a:pt x="402189" y="21612"/>
                  <a:pt x="426192" y="8289"/>
                  <a:pt x="453047" y="2793"/>
                </a:cubicBezTo>
                <a:lnTo>
                  <a:pt x="480756" y="0"/>
                </a:lnTo>
                <a:lnTo>
                  <a:pt x="480765" y="0"/>
                </a:lnTo>
                <a:lnTo>
                  <a:pt x="1394814" y="0"/>
                </a:lnTo>
                <a:lnTo>
                  <a:pt x="1394814" y="0"/>
                </a:lnTo>
                <a:lnTo>
                  <a:pt x="1394824" y="0"/>
                </a:lnTo>
                <a:lnTo>
                  <a:pt x="1422532" y="2793"/>
                </a:lnTo>
                <a:cubicBezTo>
                  <a:pt x="1446030" y="7602"/>
                  <a:pt x="1467345" y="18404"/>
                  <a:pt x="1484810" y="33532"/>
                </a:cubicBezTo>
                <a:lnTo>
                  <a:pt x="1499934" y="49021"/>
                </a:lnTo>
                <a:lnTo>
                  <a:pt x="1500930" y="50041"/>
                </a:lnTo>
                <a:lnTo>
                  <a:pt x="1546495" y="139849"/>
                </a:lnTo>
              </a:path>
            </a:pathLst>
          </a:custGeom>
          <a:noFill/>
          <a:ln w="127000">
            <a:solidFill>
              <a:schemeClr val="accent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任意多边形: 形状 11"/>
          <p:cNvSpPr/>
          <p:nvPr/>
        </p:nvSpPr>
        <p:spPr>
          <a:xfrm rot="16200000">
            <a:off x="3974338" y="1907689"/>
            <a:ext cx="1876426" cy="1642447"/>
          </a:xfrm>
          <a:custGeom>
            <a:avLst/>
            <a:gdLst>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6753 w 8033654"/>
              <a:gd name="connsiteY5" fmla="*/ 467828 h 7031915"/>
              <a:gd name="connsiteX6" fmla="*/ 6540064 w 8033654"/>
              <a:gd name="connsiteY6" fmla="*/ 434562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363588 w 8033654"/>
              <a:gd name="connsiteY37" fmla="*/ 6946684 h 7031915"/>
              <a:gd name="connsiteX38" fmla="*/ 2418335 w 8033654"/>
              <a:gd name="connsiteY38" fmla="*/ 6906767 h 7031915"/>
              <a:gd name="connsiteX39" fmla="*/ 2418334 w 8033654"/>
              <a:gd name="connsiteY39" fmla="*/ 6906767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418334 w 8033654"/>
              <a:gd name="connsiteY42" fmla="*/ 6906767 h 7031915"/>
              <a:gd name="connsiteX43" fmla="*/ 2176957 w 8033654"/>
              <a:gd name="connsiteY43" fmla="*/ 7019956 h 7031915"/>
              <a:gd name="connsiteX44" fmla="*/ 2058326 w 8033654"/>
              <a:gd name="connsiteY44" fmla="*/ 7031915 h 7031915"/>
              <a:gd name="connsiteX45" fmla="*/ 2058286 w 8033654"/>
              <a:gd name="connsiteY45" fmla="*/ 7031915 h 7031915"/>
              <a:gd name="connsiteX46" fmla="*/ 1939655 w 8033654"/>
              <a:gd name="connsiteY46" fmla="*/ 7019956 h 7031915"/>
              <a:gd name="connsiteX47" fmla="*/ 1642007 w 8033654"/>
              <a:gd name="connsiteY47" fmla="*/ 6859480 h 7031915"/>
              <a:gd name="connsiteX48" fmla="*/ 1570173 w 8033654"/>
              <a:gd name="connsiteY48" fmla="*/ 6772417 h 7031915"/>
              <a:gd name="connsiteX49" fmla="*/ 1508795 w 8033654"/>
              <a:gd name="connsiteY49" fmla="*/ 6649661 h 7031915"/>
              <a:gd name="connsiteX50" fmla="*/ 1508794 w 8033654"/>
              <a:gd name="connsiteY50" fmla="*/ 6649657 h 7031915"/>
              <a:gd name="connsiteX51" fmla="*/ 115723 w 8033654"/>
              <a:gd name="connsiteY51" fmla="*/ 3863519 h 7031915"/>
              <a:gd name="connsiteX52" fmla="*/ 115722 w 8033654"/>
              <a:gd name="connsiteY52" fmla="*/ 3863518 h 7031915"/>
              <a:gd name="connsiteX53" fmla="*/ 29470 w 8033654"/>
              <a:gd name="connsiteY53" fmla="*/ 3691014 h 7031915"/>
              <a:gd name="connsiteX54" fmla="*/ 11962 w 8033654"/>
              <a:gd name="connsiteY54" fmla="*/ 3634608 h 7031915"/>
              <a:gd name="connsiteX55" fmla="*/ 0 w 8033654"/>
              <a:gd name="connsiteY55" fmla="*/ 3515957 h 7031915"/>
              <a:gd name="connsiteX56" fmla="*/ 11962 w 8033654"/>
              <a:gd name="connsiteY56" fmla="*/ 3397306 h 7031915"/>
              <a:gd name="connsiteX57" fmla="*/ 29470 w 8033654"/>
              <a:gd name="connsiteY57" fmla="*/ 3340901 h 7031915"/>
              <a:gd name="connsiteX58" fmla="*/ 115722 w 8033654"/>
              <a:gd name="connsiteY58" fmla="*/ 3168396 h 7031915"/>
              <a:gd name="connsiteX59" fmla="*/ 115723 w 8033654"/>
              <a:gd name="connsiteY59" fmla="*/ 3168396 h 7031915"/>
              <a:gd name="connsiteX60" fmla="*/ 1508796 w 8033654"/>
              <a:gd name="connsiteY60" fmla="*/ 382255 h 7031915"/>
              <a:gd name="connsiteX61" fmla="*/ 1570174 w 8033654"/>
              <a:gd name="connsiteY61" fmla="*/ 259499 h 7031915"/>
              <a:gd name="connsiteX62" fmla="*/ 1642008 w 8033654"/>
              <a:gd name="connsiteY62" fmla="*/ 172435 h 7031915"/>
              <a:gd name="connsiteX63" fmla="*/ 1939656 w 8033654"/>
              <a:gd name="connsiteY63" fmla="*/ 11959 h 7031915"/>
              <a:gd name="connsiteX64" fmla="*/ 2058287 w 8033654"/>
              <a:gd name="connsiteY64"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176957 w 8033654"/>
              <a:gd name="connsiteY42" fmla="*/ 7019956 h 7031915"/>
              <a:gd name="connsiteX43" fmla="*/ 2058326 w 8033654"/>
              <a:gd name="connsiteY43" fmla="*/ 7031915 h 7031915"/>
              <a:gd name="connsiteX44" fmla="*/ 2058286 w 8033654"/>
              <a:gd name="connsiteY44" fmla="*/ 7031915 h 7031915"/>
              <a:gd name="connsiteX45" fmla="*/ 1939655 w 8033654"/>
              <a:gd name="connsiteY45" fmla="*/ 7019956 h 7031915"/>
              <a:gd name="connsiteX46" fmla="*/ 1642007 w 8033654"/>
              <a:gd name="connsiteY46" fmla="*/ 6859480 h 7031915"/>
              <a:gd name="connsiteX47" fmla="*/ 1570173 w 8033654"/>
              <a:gd name="connsiteY47" fmla="*/ 6772417 h 7031915"/>
              <a:gd name="connsiteX48" fmla="*/ 1508795 w 8033654"/>
              <a:gd name="connsiteY48" fmla="*/ 6649661 h 7031915"/>
              <a:gd name="connsiteX49" fmla="*/ 1508794 w 8033654"/>
              <a:gd name="connsiteY49" fmla="*/ 6649657 h 7031915"/>
              <a:gd name="connsiteX50" fmla="*/ 115723 w 8033654"/>
              <a:gd name="connsiteY50" fmla="*/ 3863519 h 7031915"/>
              <a:gd name="connsiteX51" fmla="*/ 115722 w 8033654"/>
              <a:gd name="connsiteY51" fmla="*/ 3863518 h 7031915"/>
              <a:gd name="connsiteX52" fmla="*/ 29470 w 8033654"/>
              <a:gd name="connsiteY52" fmla="*/ 3691014 h 7031915"/>
              <a:gd name="connsiteX53" fmla="*/ 11962 w 8033654"/>
              <a:gd name="connsiteY53" fmla="*/ 3634608 h 7031915"/>
              <a:gd name="connsiteX54" fmla="*/ 0 w 8033654"/>
              <a:gd name="connsiteY54" fmla="*/ 3515957 h 7031915"/>
              <a:gd name="connsiteX55" fmla="*/ 11962 w 8033654"/>
              <a:gd name="connsiteY55" fmla="*/ 3397306 h 7031915"/>
              <a:gd name="connsiteX56" fmla="*/ 29470 w 8033654"/>
              <a:gd name="connsiteY56" fmla="*/ 3340901 h 7031915"/>
              <a:gd name="connsiteX57" fmla="*/ 115722 w 8033654"/>
              <a:gd name="connsiteY57" fmla="*/ 3168396 h 7031915"/>
              <a:gd name="connsiteX58" fmla="*/ 115723 w 8033654"/>
              <a:gd name="connsiteY58" fmla="*/ 3168396 h 7031915"/>
              <a:gd name="connsiteX59" fmla="*/ 1508796 w 8033654"/>
              <a:gd name="connsiteY59" fmla="*/ 382255 h 7031915"/>
              <a:gd name="connsiteX60" fmla="*/ 1570174 w 8033654"/>
              <a:gd name="connsiteY60" fmla="*/ 259499 h 7031915"/>
              <a:gd name="connsiteX61" fmla="*/ 1642008 w 8033654"/>
              <a:gd name="connsiteY61" fmla="*/ 172435 h 7031915"/>
              <a:gd name="connsiteX62" fmla="*/ 1939656 w 8033654"/>
              <a:gd name="connsiteY62" fmla="*/ 11959 h 7031915"/>
              <a:gd name="connsiteX63" fmla="*/ 2058287 w 8033654"/>
              <a:gd name="connsiteY63"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62" fmla="*/ 2058287 w 8033654"/>
              <a:gd name="connsiteY62"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176957 w 8033654"/>
              <a:gd name="connsiteY40" fmla="*/ 7019956 h 7031915"/>
              <a:gd name="connsiteX41" fmla="*/ 2058326 w 8033654"/>
              <a:gd name="connsiteY41" fmla="*/ 7031915 h 7031915"/>
              <a:gd name="connsiteX42" fmla="*/ 2058286 w 8033654"/>
              <a:gd name="connsiteY42" fmla="*/ 7031915 h 7031915"/>
              <a:gd name="connsiteX43" fmla="*/ 1939655 w 8033654"/>
              <a:gd name="connsiteY43" fmla="*/ 7019956 h 7031915"/>
              <a:gd name="connsiteX44" fmla="*/ 1642007 w 8033654"/>
              <a:gd name="connsiteY44" fmla="*/ 6859480 h 7031915"/>
              <a:gd name="connsiteX45" fmla="*/ 1570173 w 8033654"/>
              <a:gd name="connsiteY45" fmla="*/ 6772417 h 7031915"/>
              <a:gd name="connsiteX46" fmla="*/ 1508795 w 8033654"/>
              <a:gd name="connsiteY46" fmla="*/ 6649661 h 7031915"/>
              <a:gd name="connsiteX47" fmla="*/ 1508794 w 8033654"/>
              <a:gd name="connsiteY47" fmla="*/ 6649657 h 7031915"/>
              <a:gd name="connsiteX48" fmla="*/ 115723 w 8033654"/>
              <a:gd name="connsiteY48" fmla="*/ 3863519 h 7031915"/>
              <a:gd name="connsiteX49" fmla="*/ 115722 w 8033654"/>
              <a:gd name="connsiteY49" fmla="*/ 3863518 h 7031915"/>
              <a:gd name="connsiteX50" fmla="*/ 29470 w 8033654"/>
              <a:gd name="connsiteY50" fmla="*/ 3691014 h 7031915"/>
              <a:gd name="connsiteX51" fmla="*/ 11962 w 8033654"/>
              <a:gd name="connsiteY51" fmla="*/ 3634608 h 7031915"/>
              <a:gd name="connsiteX52" fmla="*/ 0 w 8033654"/>
              <a:gd name="connsiteY52" fmla="*/ 3515957 h 7031915"/>
              <a:gd name="connsiteX53" fmla="*/ 11962 w 8033654"/>
              <a:gd name="connsiteY53" fmla="*/ 3397306 h 7031915"/>
              <a:gd name="connsiteX54" fmla="*/ 29470 w 8033654"/>
              <a:gd name="connsiteY54" fmla="*/ 3340901 h 7031915"/>
              <a:gd name="connsiteX55" fmla="*/ 115722 w 8033654"/>
              <a:gd name="connsiteY55" fmla="*/ 3168396 h 7031915"/>
              <a:gd name="connsiteX56" fmla="*/ 115723 w 8033654"/>
              <a:gd name="connsiteY56" fmla="*/ 3168396 h 7031915"/>
              <a:gd name="connsiteX57" fmla="*/ 1508796 w 8033654"/>
              <a:gd name="connsiteY57" fmla="*/ 382255 h 7031915"/>
              <a:gd name="connsiteX58" fmla="*/ 1570174 w 8033654"/>
              <a:gd name="connsiteY58" fmla="*/ 259499 h 7031915"/>
              <a:gd name="connsiteX59" fmla="*/ 1642008 w 8033654"/>
              <a:gd name="connsiteY59" fmla="*/ 172435 h 7031915"/>
              <a:gd name="connsiteX60" fmla="*/ 1939656 w 8033654"/>
              <a:gd name="connsiteY60" fmla="*/ 11959 h 7031915"/>
              <a:gd name="connsiteX61" fmla="*/ 2058287 w 8033654"/>
              <a:gd name="connsiteY61"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0064 w 8033654"/>
              <a:gd name="connsiteY6" fmla="*/ 434562 h 7031915"/>
              <a:gd name="connsiteX7" fmla="*/ 6529086 w 8033654"/>
              <a:gd name="connsiteY7" fmla="*/ 402424 h 7031915"/>
              <a:gd name="connsiteX8" fmla="*/ 6482461 w 8033654"/>
              <a:gd name="connsiteY8" fmla="*/ 295697 h 7031915"/>
              <a:gd name="connsiteX9" fmla="*/ 6520430 w 8033654"/>
              <a:gd name="connsiteY9" fmla="*/ 377086 h 7031915"/>
              <a:gd name="connsiteX10" fmla="*/ 6515577 w 8033654"/>
              <a:gd name="connsiteY10" fmla="*/ 362878 h 7031915"/>
              <a:gd name="connsiteX11" fmla="*/ 6482461 w 8033654"/>
              <a:gd name="connsiteY11" fmla="*/ 295697 h 7031915"/>
              <a:gd name="connsiteX12" fmla="*/ 2058287 w 8033654"/>
              <a:gd name="connsiteY12" fmla="*/ 0 h 7031915"/>
              <a:gd name="connsiteX13" fmla="*/ 2058326 w 8033654"/>
              <a:gd name="connsiteY13" fmla="*/ 0 h 7031915"/>
              <a:gd name="connsiteX14" fmla="*/ 5971699 w 8033654"/>
              <a:gd name="connsiteY14" fmla="*/ 0 h 7031915"/>
              <a:gd name="connsiteX15" fmla="*/ 5971700 w 8033654"/>
              <a:gd name="connsiteY15" fmla="*/ 0 h 7031915"/>
              <a:gd name="connsiteX16" fmla="*/ 5971740 w 8033654"/>
              <a:gd name="connsiteY16" fmla="*/ 0 h 7031915"/>
              <a:gd name="connsiteX17" fmla="*/ 6090371 w 8033654"/>
              <a:gd name="connsiteY17" fmla="*/ 11959 h 7031915"/>
              <a:gd name="connsiteX18" fmla="*/ 6357004 w 8033654"/>
              <a:gd name="connsiteY18" fmla="*/ 143562 h 7031915"/>
              <a:gd name="connsiteX19" fmla="*/ 6421756 w 8033654"/>
              <a:gd name="connsiteY19" fmla="*/ 209878 h 7031915"/>
              <a:gd name="connsiteX20" fmla="*/ 6426018 w 8033654"/>
              <a:gd name="connsiteY20" fmla="*/ 214243 h 7031915"/>
              <a:gd name="connsiteX21" fmla="*/ 6463356 w 8033654"/>
              <a:gd name="connsiteY21" fmla="*/ 268125 h 7031915"/>
              <a:gd name="connsiteX22" fmla="*/ 6480094 w 8033654"/>
              <a:gd name="connsiteY22" fmla="*/ 292278 h 7031915"/>
              <a:gd name="connsiteX23" fmla="*/ 6490605 w 8033654"/>
              <a:gd name="connsiteY23" fmla="*/ 298322 h 7031915"/>
              <a:gd name="connsiteX24" fmla="*/ 7949332 w 8033654"/>
              <a:gd name="connsiteY24" fmla="*/ 3216682 h 7031915"/>
              <a:gd name="connsiteX25" fmla="*/ 7992299 w 8033654"/>
              <a:gd name="connsiteY25" fmla="*/ 3302616 h 7031915"/>
              <a:gd name="connsiteX26" fmla="*/ 8021693 w 8033654"/>
              <a:gd name="connsiteY26" fmla="*/ 3397306 h 7031915"/>
              <a:gd name="connsiteX27" fmla="*/ 8033654 w 8033654"/>
              <a:gd name="connsiteY27" fmla="*/ 3515957 h 7031915"/>
              <a:gd name="connsiteX28" fmla="*/ 8021693 w 8033654"/>
              <a:gd name="connsiteY28" fmla="*/ 3634608 h 7031915"/>
              <a:gd name="connsiteX29" fmla="*/ 7992299 w 8033654"/>
              <a:gd name="connsiteY29" fmla="*/ 3729298 h 7031915"/>
              <a:gd name="connsiteX30" fmla="*/ 7949332 w 8033654"/>
              <a:gd name="connsiteY30" fmla="*/ 3815232 h 7031915"/>
              <a:gd name="connsiteX31" fmla="*/ 6535055 w 8033654"/>
              <a:gd name="connsiteY31" fmla="*/ 6638796 h 7031915"/>
              <a:gd name="connsiteX32" fmla="*/ 6524461 w 8033654"/>
              <a:gd name="connsiteY32" fmla="*/ 6646190 h 7031915"/>
              <a:gd name="connsiteX33" fmla="*/ 6482456 w 8033654"/>
              <a:gd name="connsiteY33" fmla="*/ 6736229 h 7031915"/>
              <a:gd name="connsiteX34" fmla="*/ 6090371 w 8033654"/>
              <a:gd name="connsiteY34" fmla="*/ 7019956 h 7031915"/>
              <a:gd name="connsiteX35" fmla="*/ 5971740 w 8033654"/>
              <a:gd name="connsiteY35" fmla="*/ 7031915 h 7031915"/>
              <a:gd name="connsiteX36" fmla="*/ 5971700 w 8033654"/>
              <a:gd name="connsiteY36" fmla="*/ 7031915 h 7031915"/>
              <a:gd name="connsiteX37" fmla="*/ 2058326 w 8033654"/>
              <a:gd name="connsiteY37" fmla="*/ 7031915 h 7031915"/>
              <a:gd name="connsiteX38" fmla="*/ 2176958 w 8033654"/>
              <a:gd name="connsiteY38" fmla="*/ 7019956 h 7031915"/>
              <a:gd name="connsiteX39" fmla="*/ 2176957 w 8033654"/>
              <a:gd name="connsiteY39" fmla="*/ 7019956 h 7031915"/>
              <a:gd name="connsiteX40" fmla="*/ 2058326 w 8033654"/>
              <a:gd name="connsiteY40" fmla="*/ 7031915 h 7031915"/>
              <a:gd name="connsiteX41" fmla="*/ 2058286 w 8033654"/>
              <a:gd name="connsiteY41" fmla="*/ 7031915 h 7031915"/>
              <a:gd name="connsiteX42" fmla="*/ 1939655 w 8033654"/>
              <a:gd name="connsiteY42" fmla="*/ 7019956 h 7031915"/>
              <a:gd name="connsiteX43" fmla="*/ 1642007 w 8033654"/>
              <a:gd name="connsiteY43" fmla="*/ 6859480 h 7031915"/>
              <a:gd name="connsiteX44" fmla="*/ 1570173 w 8033654"/>
              <a:gd name="connsiteY44" fmla="*/ 6772417 h 7031915"/>
              <a:gd name="connsiteX45" fmla="*/ 1508795 w 8033654"/>
              <a:gd name="connsiteY45" fmla="*/ 6649661 h 7031915"/>
              <a:gd name="connsiteX46" fmla="*/ 1508794 w 8033654"/>
              <a:gd name="connsiteY46" fmla="*/ 6649657 h 7031915"/>
              <a:gd name="connsiteX47" fmla="*/ 115723 w 8033654"/>
              <a:gd name="connsiteY47" fmla="*/ 3863519 h 7031915"/>
              <a:gd name="connsiteX48" fmla="*/ 115722 w 8033654"/>
              <a:gd name="connsiteY48" fmla="*/ 3863518 h 7031915"/>
              <a:gd name="connsiteX49" fmla="*/ 29470 w 8033654"/>
              <a:gd name="connsiteY49" fmla="*/ 3691014 h 7031915"/>
              <a:gd name="connsiteX50" fmla="*/ 11962 w 8033654"/>
              <a:gd name="connsiteY50" fmla="*/ 3634608 h 7031915"/>
              <a:gd name="connsiteX51" fmla="*/ 0 w 8033654"/>
              <a:gd name="connsiteY51" fmla="*/ 3515957 h 7031915"/>
              <a:gd name="connsiteX52" fmla="*/ 11962 w 8033654"/>
              <a:gd name="connsiteY52" fmla="*/ 3397306 h 7031915"/>
              <a:gd name="connsiteX53" fmla="*/ 29470 w 8033654"/>
              <a:gd name="connsiteY53" fmla="*/ 3340901 h 7031915"/>
              <a:gd name="connsiteX54" fmla="*/ 115722 w 8033654"/>
              <a:gd name="connsiteY54" fmla="*/ 3168396 h 7031915"/>
              <a:gd name="connsiteX55" fmla="*/ 115723 w 8033654"/>
              <a:gd name="connsiteY55" fmla="*/ 3168396 h 7031915"/>
              <a:gd name="connsiteX56" fmla="*/ 1508796 w 8033654"/>
              <a:gd name="connsiteY56" fmla="*/ 382255 h 7031915"/>
              <a:gd name="connsiteX57" fmla="*/ 1570174 w 8033654"/>
              <a:gd name="connsiteY57" fmla="*/ 259499 h 7031915"/>
              <a:gd name="connsiteX58" fmla="*/ 1642008 w 8033654"/>
              <a:gd name="connsiteY58" fmla="*/ 172435 h 7031915"/>
              <a:gd name="connsiteX59" fmla="*/ 1939656 w 8033654"/>
              <a:gd name="connsiteY59" fmla="*/ 11959 h 7031915"/>
              <a:gd name="connsiteX60" fmla="*/ 2058287 w 8033654"/>
              <a:gd name="connsiteY60" fmla="*/ 0 h 7031915"/>
              <a:gd name="connsiteX0" fmla="*/ 6555247 w 8033654"/>
              <a:gd name="connsiteY0" fmla="*/ 510071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0064 w 8033654"/>
              <a:gd name="connsiteY5" fmla="*/ 434562 h 7031915"/>
              <a:gd name="connsiteX6" fmla="*/ 6529086 w 8033654"/>
              <a:gd name="connsiteY6" fmla="*/ 402424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6482461 w 8033654"/>
              <a:gd name="connsiteY10" fmla="*/ 295697 h 7031915"/>
              <a:gd name="connsiteX11" fmla="*/ 2058287 w 8033654"/>
              <a:gd name="connsiteY11" fmla="*/ 0 h 7031915"/>
              <a:gd name="connsiteX12" fmla="*/ 2058326 w 8033654"/>
              <a:gd name="connsiteY12" fmla="*/ 0 h 7031915"/>
              <a:gd name="connsiteX13" fmla="*/ 5971699 w 8033654"/>
              <a:gd name="connsiteY13" fmla="*/ 0 h 7031915"/>
              <a:gd name="connsiteX14" fmla="*/ 5971700 w 8033654"/>
              <a:gd name="connsiteY14" fmla="*/ 0 h 7031915"/>
              <a:gd name="connsiteX15" fmla="*/ 5971740 w 8033654"/>
              <a:gd name="connsiteY15" fmla="*/ 0 h 7031915"/>
              <a:gd name="connsiteX16" fmla="*/ 6090371 w 8033654"/>
              <a:gd name="connsiteY16" fmla="*/ 11959 h 7031915"/>
              <a:gd name="connsiteX17" fmla="*/ 6357004 w 8033654"/>
              <a:gd name="connsiteY17" fmla="*/ 143562 h 7031915"/>
              <a:gd name="connsiteX18" fmla="*/ 6421756 w 8033654"/>
              <a:gd name="connsiteY18" fmla="*/ 209878 h 7031915"/>
              <a:gd name="connsiteX19" fmla="*/ 6426018 w 8033654"/>
              <a:gd name="connsiteY19" fmla="*/ 214243 h 7031915"/>
              <a:gd name="connsiteX20" fmla="*/ 6463356 w 8033654"/>
              <a:gd name="connsiteY20" fmla="*/ 268125 h 7031915"/>
              <a:gd name="connsiteX21" fmla="*/ 6480094 w 8033654"/>
              <a:gd name="connsiteY21" fmla="*/ 292278 h 7031915"/>
              <a:gd name="connsiteX22" fmla="*/ 6490605 w 8033654"/>
              <a:gd name="connsiteY22" fmla="*/ 298322 h 7031915"/>
              <a:gd name="connsiteX23" fmla="*/ 7949332 w 8033654"/>
              <a:gd name="connsiteY23" fmla="*/ 3216682 h 7031915"/>
              <a:gd name="connsiteX24" fmla="*/ 7992299 w 8033654"/>
              <a:gd name="connsiteY24" fmla="*/ 3302616 h 7031915"/>
              <a:gd name="connsiteX25" fmla="*/ 8021693 w 8033654"/>
              <a:gd name="connsiteY25" fmla="*/ 3397306 h 7031915"/>
              <a:gd name="connsiteX26" fmla="*/ 8033654 w 8033654"/>
              <a:gd name="connsiteY26" fmla="*/ 3515957 h 7031915"/>
              <a:gd name="connsiteX27" fmla="*/ 8021693 w 8033654"/>
              <a:gd name="connsiteY27" fmla="*/ 3634608 h 7031915"/>
              <a:gd name="connsiteX28" fmla="*/ 7992299 w 8033654"/>
              <a:gd name="connsiteY28" fmla="*/ 3729298 h 7031915"/>
              <a:gd name="connsiteX29" fmla="*/ 7949332 w 8033654"/>
              <a:gd name="connsiteY29" fmla="*/ 3815232 h 7031915"/>
              <a:gd name="connsiteX30" fmla="*/ 6535055 w 8033654"/>
              <a:gd name="connsiteY30" fmla="*/ 6638796 h 7031915"/>
              <a:gd name="connsiteX31" fmla="*/ 6524461 w 8033654"/>
              <a:gd name="connsiteY31" fmla="*/ 6646190 h 7031915"/>
              <a:gd name="connsiteX32" fmla="*/ 6482456 w 8033654"/>
              <a:gd name="connsiteY32" fmla="*/ 6736229 h 7031915"/>
              <a:gd name="connsiteX33" fmla="*/ 6090371 w 8033654"/>
              <a:gd name="connsiteY33" fmla="*/ 7019956 h 7031915"/>
              <a:gd name="connsiteX34" fmla="*/ 5971740 w 8033654"/>
              <a:gd name="connsiteY34" fmla="*/ 7031915 h 7031915"/>
              <a:gd name="connsiteX35" fmla="*/ 5971700 w 8033654"/>
              <a:gd name="connsiteY35" fmla="*/ 7031915 h 7031915"/>
              <a:gd name="connsiteX36" fmla="*/ 2058326 w 8033654"/>
              <a:gd name="connsiteY36" fmla="*/ 7031915 h 7031915"/>
              <a:gd name="connsiteX37" fmla="*/ 2176958 w 8033654"/>
              <a:gd name="connsiteY37" fmla="*/ 7019956 h 7031915"/>
              <a:gd name="connsiteX38" fmla="*/ 2176957 w 8033654"/>
              <a:gd name="connsiteY38" fmla="*/ 7019956 h 7031915"/>
              <a:gd name="connsiteX39" fmla="*/ 2058326 w 8033654"/>
              <a:gd name="connsiteY39" fmla="*/ 7031915 h 7031915"/>
              <a:gd name="connsiteX40" fmla="*/ 2058286 w 8033654"/>
              <a:gd name="connsiteY40" fmla="*/ 7031915 h 7031915"/>
              <a:gd name="connsiteX41" fmla="*/ 1939655 w 8033654"/>
              <a:gd name="connsiteY41" fmla="*/ 7019956 h 7031915"/>
              <a:gd name="connsiteX42" fmla="*/ 1642007 w 8033654"/>
              <a:gd name="connsiteY42" fmla="*/ 6859480 h 7031915"/>
              <a:gd name="connsiteX43" fmla="*/ 1570173 w 8033654"/>
              <a:gd name="connsiteY43" fmla="*/ 6772417 h 7031915"/>
              <a:gd name="connsiteX44" fmla="*/ 1508795 w 8033654"/>
              <a:gd name="connsiteY44" fmla="*/ 6649661 h 7031915"/>
              <a:gd name="connsiteX45" fmla="*/ 1508794 w 8033654"/>
              <a:gd name="connsiteY45" fmla="*/ 6649657 h 7031915"/>
              <a:gd name="connsiteX46" fmla="*/ 115723 w 8033654"/>
              <a:gd name="connsiteY46" fmla="*/ 3863519 h 7031915"/>
              <a:gd name="connsiteX47" fmla="*/ 115722 w 8033654"/>
              <a:gd name="connsiteY47" fmla="*/ 3863518 h 7031915"/>
              <a:gd name="connsiteX48" fmla="*/ 29470 w 8033654"/>
              <a:gd name="connsiteY48" fmla="*/ 3691014 h 7031915"/>
              <a:gd name="connsiteX49" fmla="*/ 11962 w 8033654"/>
              <a:gd name="connsiteY49" fmla="*/ 3634608 h 7031915"/>
              <a:gd name="connsiteX50" fmla="*/ 0 w 8033654"/>
              <a:gd name="connsiteY50" fmla="*/ 3515957 h 7031915"/>
              <a:gd name="connsiteX51" fmla="*/ 11962 w 8033654"/>
              <a:gd name="connsiteY51" fmla="*/ 3397306 h 7031915"/>
              <a:gd name="connsiteX52" fmla="*/ 29470 w 8033654"/>
              <a:gd name="connsiteY52" fmla="*/ 3340901 h 7031915"/>
              <a:gd name="connsiteX53" fmla="*/ 115722 w 8033654"/>
              <a:gd name="connsiteY53" fmla="*/ 3168396 h 7031915"/>
              <a:gd name="connsiteX54" fmla="*/ 115723 w 8033654"/>
              <a:gd name="connsiteY54" fmla="*/ 3168396 h 7031915"/>
              <a:gd name="connsiteX55" fmla="*/ 1508796 w 8033654"/>
              <a:gd name="connsiteY55" fmla="*/ 382255 h 7031915"/>
              <a:gd name="connsiteX56" fmla="*/ 1570174 w 8033654"/>
              <a:gd name="connsiteY56" fmla="*/ 259499 h 7031915"/>
              <a:gd name="connsiteX57" fmla="*/ 1642008 w 8033654"/>
              <a:gd name="connsiteY57" fmla="*/ 172435 h 7031915"/>
              <a:gd name="connsiteX58" fmla="*/ 1939656 w 8033654"/>
              <a:gd name="connsiteY58" fmla="*/ 11959 h 7031915"/>
              <a:gd name="connsiteX59" fmla="*/ 2058287 w 8033654"/>
              <a:gd name="connsiteY59" fmla="*/ 0 h 7031915"/>
              <a:gd name="connsiteX0" fmla="*/ 6556798 w 8033654"/>
              <a:gd name="connsiteY0" fmla="*/ 533489 h 7031915"/>
              <a:gd name="connsiteX1" fmla="*/ 6555365 w 8033654"/>
              <a:gd name="connsiteY1" fmla="*/ 531027 h 7031915"/>
              <a:gd name="connsiteX2" fmla="*/ 6556798 w 8033654"/>
              <a:gd name="connsiteY2" fmla="*/ 533489 h 7031915"/>
              <a:gd name="connsiteX3" fmla="*/ 6529086 w 8033654"/>
              <a:gd name="connsiteY3" fmla="*/ 402424 h 7031915"/>
              <a:gd name="connsiteX4" fmla="*/ 6540064 w 8033654"/>
              <a:gd name="connsiteY4" fmla="*/ 434562 h 7031915"/>
              <a:gd name="connsiteX5" fmla="*/ 6529086 w 8033654"/>
              <a:gd name="connsiteY5" fmla="*/ 402424 h 7031915"/>
              <a:gd name="connsiteX6" fmla="*/ 6482461 w 8033654"/>
              <a:gd name="connsiteY6" fmla="*/ 295697 h 7031915"/>
              <a:gd name="connsiteX7" fmla="*/ 6520430 w 8033654"/>
              <a:gd name="connsiteY7" fmla="*/ 377086 h 7031915"/>
              <a:gd name="connsiteX8" fmla="*/ 6515577 w 8033654"/>
              <a:gd name="connsiteY8" fmla="*/ 362878 h 7031915"/>
              <a:gd name="connsiteX9" fmla="*/ 6482461 w 8033654"/>
              <a:gd name="connsiteY9" fmla="*/ 295697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176957 w 8033654"/>
              <a:gd name="connsiteY37" fmla="*/ 7019956 h 7031915"/>
              <a:gd name="connsiteX38" fmla="*/ 2058326 w 8033654"/>
              <a:gd name="connsiteY38" fmla="*/ 7031915 h 7031915"/>
              <a:gd name="connsiteX39" fmla="*/ 2058286 w 8033654"/>
              <a:gd name="connsiteY39" fmla="*/ 7031915 h 7031915"/>
              <a:gd name="connsiteX40" fmla="*/ 1939655 w 8033654"/>
              <a:gd name="connsiteY40" fmla="*/ 7019956 h 7031915"/>
              <a:gd name="connsiteX41" fmla="*/ 1642007 w 8033654"/>
              <a:gd name="connsiteY41" fmla="*/ 6859480 h 7031915"/>
              <a:gd name="connsiteX42" fmla="*/ 1570173 w 8033654"/>
              <a:gd name="connsiteY42" fmla="*/ 6772417 h 7031915"/>
              <a:gd name="connsiteX43" fmla="*/ 1508795 w 8033654"/>
              <a:gd name="connsiteY43" fmla="*/ 6649661 h 7031915"/>
              <a:gd name="connsiteX44" fmla="*/ 1508794 w 8033654"/>
              <a:gd name="connsiteY44" fmla="*/ 6649657 h 7031915"/>
              <a:gd name="connsiteX45" fmla="*/ 115723 w 8033654"/>
              <a:gd name="connsiteY45" fmla="*/ 3863519 h 7031915"/>
              <a:gd name="connsiteX46" fmla="*/ 115722 w 8033654"/>
              <a:gd name="connsiteY46" fmla="*/ 3863518 h 7031915"/>
              <a:gd name="connsiteX47" fmla="*/ 29470 w 8033654"/>
              <a:gd name="connsiteY47" fmla="*/ 3691014 h 7031915"/>
              <a:gd name="connsiteX48" fmla="*/ 11962 w 8033654"/>
              <a:gd name="connsiteY48" fmla="*/ 3634608 h 7031915"/>
              <a:gd name="connsiteX49" fmla="*/ 0 w 8033654"/>
              <a:gd name="connsiteY49" fmla="*/ 3515957 h 7031915"/>
              <a:gd name="connsiteX50" fmla="*/ 11962 w 8033654"/>
              <a:gd name="connsiteY50" fmla="*/ 3397306 h 7031915"/>
              <a:gd name="connsiteX51" fmla="*/ 29470 w 8033654"/>
              <a:gd name="connsiteY51" fmla="*/ 3340901 h 7031915"/>
              <a:gd name="connsiteX52" fmla="*/ 115722 w 8033654"/>
              <a:gd name="connsiteY52" fmla="*/ 3168396 h 7031915"/>
              <a:gd name="connsiteX53" fmla="*/ 115723 w 8033654"/>
              <a:gd name="connsiteY53" fmla="*/ 3168396 h 7031915"/>
              <a:gd name="connsiteX54" fmla="*/ 1508796 w 8033654"/>
              <a:gd name="connsiteY54" fmla="*/ 382255 h 7031915"/>
              <a:gd name="connsiteX55" fmla="*/ 1570174 w 8033654"/>
              <a:gd name="connsiteY55" fmla="*/ 259499 h 7031915"/>
              <a:gd name="connsiteX56" fmla="*/ 1642008 w 8033654"/>
              <a:gd name="connsiteY56" fmla="*/ 172435 h 7031915"/>
              <a:gd name="connsiteX57" fmla="*/ 1939656 w 8033654"/>
              <a:gd name="connsiteY57" fmla="*/ 11959 h 7031915"/>
              <a:gd name="connsiteX58" fmla="*/ 2058287 w 8033654"/>
              <a:gd name="connsiteY58"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6490605 w 8033654"/>
              <a:gd name="connsiteY18" fmla="*/ 298322 h 7031915"/>
              <a:gd name="connsiteX19" fmla="*/ 7949332 w 8033654"/>
              <a:gd name="connsiteY19" fmla="*/ 3216682 h 7031915"/>
              <a:gd name="connsiteX20" fmla="*/ 7992299 w 8033654"/>
              <a:gd name="connsiteY20" fmla="*/ 3302616 h 7031915"/>
              <a:gd name="connsiteX21" fmla="*/ 8021693 w 8033654"/>
              <a:gd name="connsiteY21" fmla="*/ 3397306 h 7031915"/>
              <a:gd name="connsiteX22" fmla="*/ 8033654 w 8033654"/>
              <a:gd name="connsiteY22" fmla="*/ 3515957 h 7031915"/>
              <a:gd name="connsiteX23" fmla="*/ 8021693 w 8033654"/>
              <a:gd name="connsiteY23" fmla="*/ 3634608 h 7031915"/>
              <a:gd name="connsiteX24" fmla="*/ 7992299 w 8033654"/>
              <a:gd name="connsiteY24" fmla="*/ 3729298 h 7031915"/>
              <a:gd name="connsiteX25" fmla="*/ 7949332 w 8033654"/>
              <a:gd name="connsiteY25" fmla="*/ 3815232 h 7031915"/>
              <a:gd name="connsiteX26" fmla="*/ 6535055 w 8033654"/>
              <a:gd name="connsiteY26" fmla="*/ 6638796 h 7031915"/>
              <a:gd name="connsiteX27" fmla="*/ 6524461 w 8033654"/>
              <a:gd name="connsiteY27" fmla="*/ 6646190 h 7031915"/>
              <a:gd name="connsiteX28" fmla="*/ 6482456 w 8033654"/>
              <a:gd name="connsiteY28" fmla="*/ 6736229 h 7031915"/>
              <a:gd name="connsiteX29" fmla="*/ 6090371 w 8033654"/>
              <a:gd name="connsiteY29" fmla="*/ 7019956 h 7031915"/>
              <a:gd name="connsiteX30" fmla="*/ 5971740 w 8033654"/>
              <a:gd name="connsiteY30" fmla="*/ 7031915 h 7031915"/>
              <a:gd name="connsiteX31" fmla="*/ 5971700 w 8033654"/>
              <a:gd name="connsiteY31" fmla="*/ 7031915 h 7031915"/>
              <a:gd name="connsiteX32" fmla="*/ 2058326 w 8033654"/>
              <a:gd name="connsiteY32" fmla="*/ 7031915 h 7031915"/>
              <a:gd name="connsiteX33" fmla="*/ 2176958 w 8033654"/>
              <a:gd name="connsiteY33" fmla="*/ 7019956 h 7031915"/>
              <a:gd name="connsiteX34" fmla="*/ 2176957 w 8033654"/>
              <a:gd name="connsiteY34" fmla="*/ 7019956 h 7031915"/>
              <a:gd name="connsiteX35" fmla="*/ 2058326 w 8033654"/>
              <a:gd name="connsiteY35" fmla="*/ 7031915 h 7031915"/>
              <a:gd name="connsiteX36" fmla="*/ 2058286 w 8033654"/>
              <a:gd name="connsiteY36" fmla="*/ 7031915 h 7031915"/>
              <a:gd name="connsiteX37" fmla="*/ 1939655 w 8033654"/>
              <a:gd name="connsiteY37" fmla="*/ 7019956 h 7031915"/>
              <a:gd name="connsiteX38" fmla="*/ 1642007 w 8033654"/>
              <a:gd name="connsiteY38" fmla="*/ 6859480 h 7031915"/>
              <a:gd name="connsiteX39" fmla="*/ 1570173 w 8033654"/>
              <a:gd name="connsiteY39" fmla="*/ 6772417 h 7031915"/>
              <a:gd name="connsiteX40" fmla="*/ 1508795 w 8033654"/>
              <a:gd name="connsiteY40" fmla="*/ 6649661 h 7031915"/>
              <a:gd name="connsiteX41" fmla="*/ 1508794 w 8033654"/>
              <a:gd name="connsiteY41" fmla="*/ 6649657 h 7031915"/>
              <a:gd name="connsiteX42" fmla="*/ 115723 w 8033654"/>
              <a:gd name="connsiteY42" fmla="*/ 3863519 h 7031915"/>
              <a:gd name="connsiteX43" fmla="*/ 115722 w 8033654"/>
              <a:gd name="connsiteY43" fmla="*/ 3863518 h 7031915"/>
              <a:gd name="connsiteX44" fmla="*/ 29470 w 8033654"/>
              <a:gd name="connsiteY44" fmla="*/ 3691014 h 7031915"/>
              <a:gd name="connsiteX45" fmla="*/ 11962 w 8033654"/>
              <a:gd name="connsiteY45" fmla="*/ 3634608 h 7031915"/>
              <a:gd name="connsiteX46" fmla="*/ 0 w 8033654"/>
              <a:gd name="connsiteY46" fmla="*/ 3515957 h 7031915"/>
              <a:gd name="connsiteX47" fmla="*/ 11962 w 8033654"/>
              <a:gd name="connsiteY47" fmla="*/ 3397306 h 7031915"/>
              <a:gd name="connsiteX48" fmla="*/ 29470 w 8033654"/>
              <a:gd name="connsiteY48" fmla="*/ 3340901 h 7031915"/>
              <a:gd name="connsiteX49" fmla="*/ 115722 w 8033654"/>
              <a:gd name="connsiteY49" fmla="*/ 3168396 h 7031915"/>
              <a:gd name="connsiteX50" fmla="*/ 115723 w 8033654"/>
              <a:gd name="connsiteY50" fmla="*/ 3168396 h 7031915"/>
              <a:gd name="connsiteX51" fmla="*/ 1508796 w 8033654"/>
              <a:gd name="connsiteY51" fmla="*/ 382255 h 7031915"/>
              <a:gd name="connsiteX52" fmla="*/ 1570174 w 8033654"/>
              <a:gd name="connsiteY52" fmla="*/ 259499 h 7031915"/>
              <a:gd name="connsiteX53" fmla="*/ 1642008 w 8033654"/>
              <a:gd name="connsiteY53" fmla="*/ 172435 h 7031915"/>
              <a:gd name="connsiteX54" fmla="*/ 1939656 w 8033654"/>
              <a:gd name="connsiteY54" fmla="*/ 11959 h 7031915"/>
              <a:gd name="connsiteX55" fmla="*/ 2058287 w 8033654"/>
              <a:gd name="connsiteY55"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7949332 w 8033654"/>
              <a:gd name="connsiteY18" fmla="*/ 3216682 h 7031915"/>
              <a:gd name="connsiteX19" fmla="*/ 7992299 w 8033654"/>
              <a:gd name="connsiteY19" fmla="*/ 3302616 h 7031915"/>
              <a:gd name="connsiteX20" fmla="*/ 8021693 w 8033654"/>
              <a:gd name="connsiteY20" fmla="*/ 3397306 h 7031915"/>
              <a:gd name="connsiteX21" fmla="*/ 8033654 w 8033654"/>
              <a:gd name="connsiteY21" fmla="*/ 3515957 h 7031915"/>
              <a:gd name="connsiteX22" fmla="*/ 8021693 w 8033654"/>
              <a:gd name="connsiteY22" fmla="*/ 3634608 h 7031915"/>
              <a:gd name="connsiteX23" fmla="*/ 7992299 w 8033654"/>
              <a:gd name="connsiteY23" fmla="*/ 3729298 h 7031915"/>
              <a:gd name="connsiteX24" fmla="*/ 7949332 w 8033654"/>
              <a:gd name="connsiteY24" fmla="*/ 3815232 h 7031915"/>
              <a:gd name="connsiteX25" fmla="*/ 6535055 w 8033654"/>
              <a:gd name="connsiteY25" fmla="*/ 6638796 h 7031915"/>
              <a:gd name="connsiteX26" fmla="*/ 6524461 w 8033654"/>
              <a:gd name="connsiteY26" fmla="*/ 6646190 h 7031915"/>
              <a:gd name="connsiteX27" fmla="*/ 6482456 w 8033654"/>
              <a:gd name="connsiteY27" fmla="*/ 6736229 h 7031915"/>
              <a:gd name="connsiteX28" fmla="*/ 6090371 w 8033654"/>
              <a:gd name="connsiteY28" fmla="*/ 7019956 h 7031915"/>
              <a:gd name="connsiteX29" fmla="*/ 5971740 w 8033654"/>
              <a:gd name="connsiteY29" fmla="*/ 7031915 h 7031915"/>
              <a:gd name="connsiteX30" fmla="*/ 5971700 w 8033654"/>
              <a:gd name="connsiteY30" fmla="*/ 7031915 h 7031915"/>
              <a:gd name="connsiteX31" fmla="*/ 2058326 w 8033654"/>
              <a:gd name="connsiteY31" fmla="*/ 7031915 h 7031915"/>
              <a:gd name="connsiteX32" fmla="*/ 2176958 w 8033654"/>
              <a:gd name="connsiteY32" fmla="*/ 7019956 h 7031915"/>
              <a:gd name="connsiteX33" fmla="*/ 2176957 w 8033654"/>
              <a:gd name="connsiteY33" fmla="*/ 7019956 h 7031915"/>
              <a:gd name="connsiteX34" fmla="*/ 2058326 w 8033654"/>
              <a:gd name="connsiteY34" fmla="*/ 7031915 h 7031915"/>
              <a:gd name="connsiteX35" fmla="*/ 2058286 w 8033654"/>
              <a:gd name="connsiteY35" fmla="*/ 7031915 h 7031915"/>
              <a:gd name="connsiteX36" fmla="*/ 1939655 w 8033654"/>
              <a:gd name="connsiteY36" fmla="*/ 7019956 h 7031915"/>
              <a:gd name="connsiteX37" fmla="*/ 1642007 w 8033654"/>
              <a:gd name="connsiteY37" fmla="*/ 6859480 h 7031915"/>
              <a:gd name="connsiteX38" fmla="*/ 1570173 w 8033654"/>
              <a:gd name="connsiteY38" fmla="*/ 6772417 h 7031915"/>
              <a:gd name="connsiteX39" fmla="*/ 1508795 w 8033654"/>
              <a:gd name="connsiteY39" fmla="*/ 6649661 h 7031915"/>
              <a:gd name="connsiteX40" fmla="*/ 1508794 w 8033654"/>
              <a:gd name="connsiteY40" fmla="*/ 6649657 h 7031915"/>
              <a:gd name="connsiteX41" fmla="*/ 115723 w 8033654"/>
              <a:gd name="connsiteY41" fmla="*/ 3863519 h 7031915"/>
              <a:gd name="connsiteX42" fmla="*/ 115722 w 8033654"/>
              <a:gd name="connsiteY42" fmla="*/ 3863518 h 7031915"/>
              <a:gd name="connsiteX43" fmla="*/ 29470 w 8033654"/>
              <a:gd name="connsiteY43" fmla="*/ 3691014 h 7031915"/>
              <a:gd name="connsiteX44" fmla="*/ 11962 w 8033654"/>
              <a:gd name="connsiteY44" fmla="*/ 3634608 h 7031915"/>
              <a:gd name="connsiteX45" fmla="*/ 0 w 8033654"/>
              <a:gd name="connsiteY45" fmla="*/ 3515957 h 7031915"/>
              <a:gd name="connsiteX46" fmla="*/ 11962 w 8033654"/>
              <a:gd name="connsiteY46" fmla="*/ 3397306 h 7031915"/>
              <a:gd name="connsiteX47" fmla="*/ 29470 w 8033654"/>
              <a:gd name="connsiteY47" fmla="*/ 3340901 h 7031915"/>
              <a:gd name="connsiteX48" fmla="*/ 115722 w 8033654"/>
              <a:gd name="connsiteY48" fmla="*/ 3168396 h 7031915"/>
              <a:gd name="connsiteX49" fmla="*/ 115723 w 8033654"/>
              <a:gd name="connsiteY49" fmla="*/ 3168396 h 7031915"/>
              <a:gd name="connsiteX50" fmla="*/ 1508796 w 8033654"/>
              <a:gd name="connsiteY50" fmla="*/ 382255 h 7031915"/>
              <a:gd name="connsiteX51" fmla="*/ 1570174 w 8033654"/>
              <a:gd name="connsiteY51" fmla="*/ 259499 h 7031915"/>
              <a:gd name="connsiteX52" fmla="*/ 1642008 w 8033654"/>
              <a:gd name="connsiteY52" fmla="*/ 172435 h 7031915"/>
              <a:gd name="connsiteX53" fmla="*/ 1939656 w 8033654"/>
              <a:gd name="connsiteY53" fmla="*/ 11959 h 7031915"/>
              <a:gd name="connsiteX54" fmla="*/ 2058287 w 8033654"/>
              <a:gd name="connsiteY54"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482461 w 8033654"/>
              <a:gd name="connsiteY5" fmla="*/ 295697 h 7031915"/>
              <a:gd name="connsiteX6" fmla="*/ 2058287 w 8033654"/>
              <a:gd name="connsiteY6" fmla="*/ 0 h 7031915"/>
              <a:gd name="connsiteX7" fmla="*/ 2058326 w 8033654"/>
              <a:gd name="connsiteY7" fmla="*/ 0 h 7031915"/>
              <a:gd name="connsiteX8" fmla="*/ 5971699 w 8033654"/>
              <a:gd name="connsiteY8" fmla="*/ 0 h 7031915"/>
              <a:gd name="connsiteX9" fmla="*/ 5971700 w 8033654"/>
              <a:gd name="connsiteY9" fmla="*/ 0 h 7031915"/>
              <a:gd name="connsiteX10" fmla="*/ 5971740 w 8033654"/>
              <a:gd name="connsiteY10" fmla="*/ 0 h 7031915"/>
              <a:gd name="connsiteX11" fmla="*/ 6090371 w 8033654"/>
              <a:gd name="connsiteY11" fmla="*/ 11959 h 7031915"/>
              <a:gd name="connsiteX12" fmla="*/ 6357004 w 8033654"/>
              <a:gd name="connsiteY12" fmla="*/ 143562 h 7031915"/>
              <a:gd name="connsiteX13" fmla="*/ 6421756 w 8033654"/>
              <a:gd name="connsiteY13" fmla="*/ 209878 h 7031915"/>
              <a:gd name="connsiteX14" fmla="*/ 6426018 w 8033654"/>
              <a:gd name="connsiteY14" fmla="*/ 214243 h 7031915"/>
              <a:gd name="connsiteX15" fmla="*/ 6463356 w 8033654"/>
              <a:gd name="connsiteY15" fmla="*/ 268125 h 7031915"/>
              <a:gd name="connsiteX16" fmla="*/ 6480094 w 8033654"/>
              <a:gd name="connsiteY16" fmla="*/ 292278 h 7031915"/>
              <a:gd name="connsiteX17" fmla="*/ 7949332 w 8033654"/>
              <a:gd name="connsiteY17" fmla="*/ 3216682 h 7031915"/>
              <a:gd name="connsiteX18" fmla="*/ 7992299 w 8033654"/>
              <a:gd name="connsiteY18" fmla="*/ 3302616 h 7031915"/>
              <a:gd name="connsiteX19" fmla="*/ 8021693 w 8033654"/>
              <a:gd name="connsiteY19" fmla="*/ 3397306 h 7031915"/>
              <a:gd name="connsiteX20" fmla="*/ 8033654 w 8033654"/>
              <a:gd name="connsiteY20" fmla="*/ 3515957 h 7031915"/>
              <a:gd name="connsiteX21" fmla="*/ 8021693 w 8033654"/>
              <a:gd name="connsiteY21" fmla="*/ 3634608 h 7031915"/>
              <a:gd name="connsiteX22" fmla="*/ 7992299 w 8033654"/>
              <a:gd name="connsiteY22" fmla="*/ 3729298 h 7031915"/>
              <a:gd name="connsiteX23" fmla="*/ 7949332 w 8033654"/>
              <a:gd name="connsiteY23" fmla="*/ 3815232 h 7031915"/>
              <a:gd name="connsiteX24" fmla="*/ 6535055 w 8033654"/>
              <a:gd name="connsiteY24" fmla="*/ 6638796 h 7031915"/>
              <a:gd name="connsiteX25" fmla="*/ 6524461 w 8033654"/>
              <a:gd name="connsiteY25" fmla="*/ 6646190 h 7031915"/>
              <a:gd name="connsiteX26" fmla="*/ 6482456 w 8033654"/>
              <a:gd name="connsiteY26" fmla="*/ 6736229 h 7031915"/>
              <a:gd name="connsiteX27" fmla="*/ 6090371 w 8033654"/>
              <a:gd name="connsiteY27" fmla="*/ 7019956 h 7031915"/>
              <a:gd name="connsiteX28" fmla="*/ 5971740 w 8033654"/>
              <a:gd name="connsiteY28" fmla="*/ 7031915 h 7031915"/>
              <a:gd name="connsiteX29" fmla="*/ 5971700 w 8033654"/>
              <a:gd name="connsiteY29" fmla="*/ 7031915 h 7031915"/>
              <a:gd name="connsiteX30" fmla="*/ 2058326 w 8033654"/>
              <a:gd name="connsiteY30" fmla="*/ 7031915 h 7031915"/>
              <a:gd name="connsiteX31" fmla="*/ 2176958 w 8033654"/>
              <a:gd name="connsiteY31" fmla="*/ 7019956 h 7031915"/>
              <a:gd name="connsiteX32" fmla="*/ 2176957 w 8033654"/>
              <a:gd name="connsiteY32" fmla="*/ 7019956 h 7031915"/>
              <a:gd name="connsiteX33" fmla="*/ 2058326 w 8033654"/>
              <a:gd name="connsiteY33" fmla="*/ 7031915 h 7031915"/>
              <a:gd name="connsiteX34" fmla="*/ 2058286 w 8033654"/>
              <a:gd name="connsiteY34" fmla="*/ 7031915 h 7031915"/>
              <a:gd name="connsiteX35" fmla="*/ 1939655 w 8033654"/>
              <a:gd name="connsiteY35" fmla="*/ 7019956 h 7031915"/>
              <a:gd name="connsiteX36" fmla="*/ 1642007 w 8033654"/>
              <a:gd name="connsiteY36" fmla="*/ 6859480 h 7031915"/>
              <a:gd name="connsiteX37" fmla="*/ 1570173 w 8033654"/>
              <a:gd name="connsiteY37" fmla="*/ 6772417 h 7031915"/>
              <a:gd name="connsiteX38" fmla="*/ 1508795 w 8033654"/>
              <a:gd name="connsiteY38" fmla="*/ 6649661 h 7031915"/>
              <a:gd name="connsiteX39" fmla="*/ 1508794 w 8033654"/>
              <a:gd name="connsiteY39" fmla="*/ 6649657 h 7031915"/>
              <a:gd name="connsiteX40" fmla="*/ 115723 w 8033654"/>
              <a:gd name="connsiteY40" fmla="*/ 3863519 h 7031915"/>
              <a:gd name="connsiteX41" fmla="*/ 115722 w 8033654"/>
              <a:gd name="connsiteY41" fmla="*/ 3863518 h 7031915"/>
              <a:gd name="connsiteX42" fmla="*/ 29470 w 8033654"/>
              <a:gd name="connsiteY42" fmla="*/ 3691014 h 7031915"/>
              <a:gd name="connsiteX43" fmla="*/ 11962 w 8033654"/>
              <a:gd name="connsiteY43" fmla="*/ 3634608 h 7031915"/>
              <a:gd name="connsiteX44" fmla="*/ 0 w 8033654"/>
              <a:gd name="connsiteY44" fmla="*/ 3515957 h 7031915"/>
              <a:gd name="connsiteX45" fmla="*/ 11962 w 8033654"/>
              <a:gd name="connsiteY45" fmla="*/ 3397306 h 7031915"/>
              <a:gd name="connsiteX46" fmla="*/ 29470 w 8033654"/>
              <a:gd name="connsiteY46" fmla="*/ 3340901 h 7031915"/>
              <a:gd name="connsiteX47" fmla="*/ 115722 w 8033654"/>
              <a:gd name="connsiteY47" fmla="*/ 3168396 h 7031915"/>
              <a:gd name="connsiteX48" fmla="*/ 115723 w 8033654"/>
              <a:gd name="connsiteY48" fmla="*/ 3168396 h 7031915"/>
              <a:gd name="connsiteX49" fmla="*/ 1508796 w 8033654"/>
              <a:gd name="connsiteY49" fmla="*/ 382255 h 7031915"/>
              <a:gd name="connsiteX50" fmla="*/ 1570174 w 8033654"/>
              <a:gd name="connsiteY50" fmla="*/ 259499 h 7031915"/>
              <a:gd name="connsiteX51" fmla="*/ 1642008 w 8033654"/>
              <a:gd name="connsiteY51" fmla="*/ 172435 h 7031915"/>
              <a:gd name="connsiteX52" fmla="*/ 1939656 w 8033654"/>
              <a:gd name="connsiteY52" fmla="*/ 11959 h 7031915"/>
              <a:gd name="connsiteX53" fmla="*/ 2058287 w 8033654"/>
              <a:gd name="connsiteY53"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2058287 w 8033654"/>
              <a:gd name="connsiteY3" fmla="*/ 0 h 7031915"/>
              <a:gd name="connsiteX4" fmla="*/ 2058326 w 8033654"/>
              <a:gd name="connsiteY4" fmla="*/ 0 h 7031915"/>
              <a:gd name="connsiteX5" fmla="*/ 5971699 w 8033654"/>
              <a:gd name="connsiteY5" fmla="*/ 0 h 7031915"/>
              <a:gd name="connsiteX6" fmla="*/ 5971700 w 8033654"/>
              <a:gd name="connsiteY6" fmla="*/ 0 h 7031915"/>
              <a:gd name="connsiteX7" fmla="*/ 5971740 w 8033654"/>
              <a:gd name="connsiteY7" fmla="*/ 0 h 7031915"/>
              <a:gd name="connsiteX8" fmla="*/ 6090371 w 8033654"/>
              <a:gd name="connsiteY8" fmla="*/ 11959 h 7031915"/>
              <a:gd name="connsiteX9" fmla="*/ 6357004 w 8033654"/>
              <a:gd name="connsiteY9" fmla="*/ 143562 h 7031915"/>
              <a:gd name="connsiteX10" fmla="*/ 6421756 w 8033654"/>
              <a:gd name="connsiteY10" fmla="*/ 209878 h 7031915"/>
              <a:gd name="connsiteX11" fmla="*/ 6426018 w 8033654"/>
              <a:gd name="connsiteY11" fmla="*/ 214243 h 7031915"/>
              <a:gd name="connsiteX12" fmla="*/ 6463356 w 8033654"/>
              <a:gd name="connsiteY12" fmla="*/ 268125 h 7031915"/>
              <a:gd name="connsiteX13" fmla="*/ 6480094 w 8033654"/>
              <a:gd name="connsiteY13" fmla="*/ 292278 h 7031915"/>
              <a:gd name="connsiteX14" fmla="*/ 7949332 w 8033654"/>
              <a:gd name="connsiteY14" fmla="*/ 3216682 h 7031915"/>
              <a:gd name="connsiteX15" fmla="*/ 7992299 w 8033654"/>
              <a:gd name="connsiteY15" fmla="*/ 3302616 h 7031915"/>
              <a:gd name="connsiteX16" fmla="*/ 8021693 w 8033654"/>
              <a:gd name="connsiteY16" fmla="*/ 3397306 h 7031915"/>
              <a:gd name="connsiteX17" fmla="*/ 8033654 w 8033654"/>
              <a:gd name="connsiteY17" fmla="*/ 3515957 h 7031915"/>
              <a:gd name="connsiteX18" fmla="*/ 8021693 w 8033654"/>
              <a:gd name="connsiteY18" fmla="*/ 3634608 h 7031915"/>
              <a:gd name="connsiteX19" fmla="*/ 7992299 w 8033654"/>
              <a:gd name="connsiteY19" fmla="*/ 3729298 h 7031915"/>
              <a:gd name="connsiteX20" fmla="*/ 7949332 w 8033654"/>
              <a:gd name="connsiteY20" fmla="*/ 3815232 h 7031915"/>
              <a:gd name="connsiteX21" fmla="*/ 6535055 w 8033654"/>
              <a:gd name="connsiteY21" fmla="*/ 6638796 h 7031915"/>
              <a:gd name="connsiteX22" fmla="*/ 6524461 w 8033654"/>
              <a:gd name="connsiteY22" fmla="*/ 6646190 h 7031915"/>
              <a:gd name="connsiteX23" fmla="*/ 6482456 w 8033654"/>
              <a:gd name="connsiteY23" fmla="*/ 6736229 h 7031915"/>
              <a:gd name="connsiteX24" fmla="*/ 6090371 w 8033654"/>
              <a:gd name="connsiteY24" fmla="*/ 7019956 h 7031915"/>
              <a:gd name="connsiteX25" fmla="*/ 5971740 w 8033654"/>
              <a:gd name="connsiteY25" fmla="*/ 7031915 h 7031915"/>
              <a:gd name="connsiteX26" fmla="*/ 5971700 w 8033654"/>
              <a:gd name="connsiteY26" fmla="*/ 7031915 h 7031915"/>
              <a:gd name="connsiteX27" fmla="*/ 2058326 w 8033654"/>
              <a:gd name="connsiteY27" fmla="*/ 7031915 h 7031915"/>
              <a:gd name="connsiteX28" fmla="*/ 2176958 w 8033654"/>
              <a:gd name="connsiteY28" fmla="*/ 7019956 h 7031915"/>
              <a:gd name="connsiteX29" fmla="*/ 2176957 w 8033654"/>
              <a:gd name="connsiteY29" fmla="*/ 7019956 h 7031915"/>
              <a:gd name="connsiteX30" fmla="*/ 2058326 w 8033654"/>
              <a:gd name="connsiteY30" fmla="*/ 7031915 h 7031915"/>
              <a:gd name="connsiteX31" fmla="*/ 2058286 w 8033654"/>
              <a:gd name="connsiteY31" fmla="*/ 7031915 h 7031915"/>
              <a:gd name="connsiteX32" fmla="*/ 1939655 w 8033654"/>
              <a:gd name="connsiteY32" fmla="*/ 7019956 h 7031915"/>
              <a:gd name="connsiteX33" fmla="*/ 1642007 w 8033654"/>
              <a:gd name="connsiteY33" fmla="*/ 6859480 h 7031915"/>
              <a:gd name="connsiteX34" fmla="*/ 1570173 w 8033654"/>
              <a:gd name="connsiteY34" fmla="*/ 6772417 h 7031915"/>
              <a:gd name="connsiteX35" fmla="*/ 1508795 w 8033654"/>
              <a:gd name="connsiteY35" fmla="*/ 6649661 h 7031915"/>
              <a:gd name="connsiteX36" fmla="*/ 1508794 w 8033654"/>
              <a:gd name="connsiteY36" fmla="*/ 6649657 h 7031915"/>
              <a:gd name="connsiteX37" fmla="*/ 115723 w 8033654"/>
              <a:gd name="connsiteY37" fmla="*/ 3863519 h 7031915"/>
              <a:gd name="connsiteX38" fmla="*/ 115722 w 8033654"/>
              <a:gd name="connsiteY38" fmla="*/ 3863518 h 7031915"/>
              <a:gd name="connsiteX39" fmla="*/ 29470 w 8033654"/>
              <a:gd name="connsiteY39" fmla="*/ 3691014 h 7031915"/>
              <a:gd name="connsiteX40" fmla="*/ 11962 w 8033654"/>
              <a:gd name="connsiteY40" fmla="*/ 3634608 h 7031915"/>
              <a:gd name="connsiteX41" fmla="*/ 0 w 8033654"/>
              <a:gd name="connsiteY41" fmla="*/ 3515957 h 7031915"/>
              <a:gd name="connsiteX42" fmla="*/ 11962 w 8033654"/>
              <a:gd name="connsiteY42" fmla="*/ 3397306 h 7031915"/>
              <a:gd name="connsiteX43" fmla="*/ 29470 w 8033654"/>
              <a:gd name="connsiteY43" fmla="*/ 3340901 h 7031915"/>
              <a:gd name="connsiteX44" fmla="*/ 115722 w 8033654"/>
              <a:gd name="connsiteY44" fmla="*/ 3168396 h 7031915"/>
              <a:gd name="connsiteX45" fmla="*/ 115723 w 8033654"/>
              <a:gd name="connsiteY45" fmla="*/ 3168396 h 7031915"/>
              <a:gd name="connsiteX46" fmla="*/ 1508796 w 8033654"/>
              <a:gd name="connsiteY46" fmla="*/ 382255 h 7031915"/>
              <a:gd name="connsiteX47" fmla="*/ 1570174 w 8033654"/>
              <a:gd name="connsiteY47" fmla="*/ 259499 h 7031915"/>
              <a:gd name="connsiteX48" fmla="*/ 1642008 w 8033654"/>
              <a:gd name="connsiteY48" fmla="*/ 172435 h 7031915"/>
              <a:gd name="connsiteX49" fmla="*/ 1939656 w 8033654"/>
              <a:gd name="connsiteY49" fmla="*/ 11959 h 7031915"/>
              <a:gd name="connsiteX50" fmla="*/ 2058287 w 8033654"/>
              <a:gd name="connsiteY50"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6480094 w 8033654"/>
              <a:gd name="connsiteY10" fmla="*/ 292278 h 7031915"/>
              <a:gd name="connsiteX11" fmla="*/ 7949332 w 8033654"/>
              <a:gd name="connsiteY11" fmla="*/ 3216682 h 7031915"/>
              <a:gd name="connsiteX12" fmla="*/ 7992299 w 8033654"/>
              <a:gd name="connsiteY12" fmla="*/ 3302616 h 7031915"/>
              <a:gd name="connsiteX13" fmla="*/ 8021693 w 8033654"/>
              <a:gd name="connsiteY13" fmla="*/ 3397306 h 7031915"/>
              <a:gd name="connsiteX14" fmla="*/ 8033654 w 8033654"/>
              <a:gd name="connsiteY14" fmla="*/ 3515957 h 7031915"/>
              <a:gd name="connsiteX15" fmla="*/ 8021693 w 8033654"/>
              <a:gd name="connsiteY15" fmla="*/ 3634608 h 7031915"/>
              <a:gd name="connsiteX16" fmla="*/ 7992299 w 8033654"/>
              <a:gd name="connsiteY16" fmla="*/ 3729298 h 7031915"/>
              <a:gd name="connsiteX17" fmla="*/ 7949332 w 8033654"/>
              <a:gd name="connsiteY17" fmla="*/ 3815232 h 7031915"/>
              <a:gd name="connsiteX18" fmla="*/ 6535055 w 8033654"/>
              <a:gd name="connsiteY18" fmla="*/ 6638796 h 7031915"/>
              <a:gd name="connsiteX19" fmla="*/ 6524461 w 8033654"/>
              <a:gd name="connsiteY19" fmla="*/ 6646190 h 7031915"/>
              <a:gd name="connsiteX20" fmla="*/ 6482456 w 8033654"/>
              <a:gd name="connsiteY20" fmla="*/ 6736229 h 7031915"/>
              <a:gd name="connsiteX21" fmla="*/ 6090371 w 8033654"/>
              <a:gd name="connsiteY21" fmla="*/ 7019956 h 7031915"/>
              <a:gd name="connsiteX22" fmla="*/ 5971740 w 8033654"/>
              <a:gd name="connsiteY22" fmla="*/ 7031915 h 7031915"/>
              <a:gd name="connsiteX23" fmla="*/ 5971700 w 8033654"/>
              <a:gd name="connsiteY23" fmla="*/ 7031915 h 7031915"/>
              <a:gd name="connsiteX24" fmla="*/ 2058326 w 8033654"/>
              <a:gd name="connsiteY24" fmla="*/ 7031915 h 7031915"/>
              <a:gd name="connsiteX25" fmla="*/ 2176958 w 8033654"/>
              <a:gd name="connsiteY25" fmla="*/ 7019956 h 7031915"/>
              <a:gd name="connsiteX26" fmla="*/ 2176957 w 8033654"/>
              <a:gd name="connsiteY26" fmla="*/ 7019956 h 7031915"/>
              <a:gd name="connsiteX27" fmla="*/ 2058326 w 8033654"/>
              <a:gd name="connsiteY27" fmla="*/ 7031915 h 7031915"/>
              <a:gd name="connsiteX28" fmla="*/ 2058286 w 8033654"/>
              <a:gd name="connsiteY28" fmla="*/ 7031915 h 7031915"/>
              <a:gd name="connsiteX29" fmla="*/ 1939655 w 8033654"/>
              <a:gd name="connsiteY29" fmla="*/ 7019956 h 7031915"/>
              <a:gd name="connsiteX30" fmla="*/ 1642007 w 8033654"/>
              <a:gd name="connsiteY30" fmla="*/ 6859480 h 7031915"/>
              <a:gd name="connsiteX31" fmla="*/ 1570173 w 8033654"/>
              <a:gd name="connsiteY31" fmla="*/ 6772417 h 7031915"/>
              <a:gd name="connsiteX32" fmla="*/ 1508795 w 8033654"/>
              <a:gd name="connsiteY32" fmla="*/ 6649661 h 7031915"/>
              <a:gd name="connsiteX33" fmla="*/ 1508794 w 8033654"/>
              <a:gd name="connsiteY33" fmla="*/ 6649657 h 7031915"/>
              <a:gd name="connsiteX34" fmla="*/ 115723 w 8033654"/>
              <a:gd name="connsiteY34" fmla="*/ 3863519 h 7031915"/>
              <a:gd name="connsiteX35" fmla="*/ 115722 w 8033654"/>
              <a:gd name="connsiteY35" fmla="*/ 3863518 h 7031915"/>
              <a:gd name="connsiteX36" fmla="*/ 29470 w 8033654"/>
              <a:gd name="connsiteY36" fmla="*/ 3691014 h 7031915"/>
              <a:gd name="connsiteX37" fmla="*/ 11962 w 8033654"/>
              <a:gd name="connsiteY37" fmla="*/ 3634608 h 7031915"/>
              <a:gd name="connsiteX38" fmla="*/ 0 w 8033654"/>
              <a:gd name="connsiteY38" fmla="*/ 3515957 h 7031915"/>
              <a:gd name="connsiteX39" fmla="*/ 11962 w 8033654"/>
              <a:gd name="connsiteY39" fmla="*/ 3397306 h 7031915"/>
              <a:gd name="connsiteX40" fmla="*/ 29470 w 8033654"/>
              <a:gd name="connsiteY40" fmla="*/ 3340901 h 7031915"/>
              <a:gd name="connsiteX41" fmla="*/ 115722 w 8033654"/>
              <a:gd name="connsiteY41" fmla="*/ 3168396 h 7031915"/>
              <a:gd name="connsiteX42" fmla="*/ 115723 w 8033654"/>
              <a:gd name="connsiteY42" fmla="*/ 3168396 h 7031915"/>
              <a:gd name="connsiteX43" fmla="*/ 1508796 w 8033654"/>
              <a:gd name="connsiteY43" fmla="*/ 382255 h 7031915"/>
              <a:gd name="connsiteX44" fmla="*/ 1570174 w 8033654"/>
              <a:gd name="connsiteY44" fmla="*/ 259499 h 7031915"/>
              <a:gd name="connsiteX45" fmla="*/ 1642008 w 8033654"/>
              <a:gd name="connsiteY45" fmla="*/ 172435 h 7031915"/>
              <a:gd name="connsiteX46" fmla="*/ 1939656 w 8033654"/>
              <a:gd name="connsiteY46" fmla="*/ 11959 h 7031915"/>
              <a:gd name="connsiteX47" fmla="*/ 2058287 w 8033654"/>
              <a:gd name="connsiteY47"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176957 w 8033654"/>
              <a:gd name="connsiteY25" fmla="*/ 7019956 h 7031915"/>
              <a:gd name="connsiteX26" fmla="*/ 2058326 w 8033654"/>
              <a:gd name="connsiteY26" fmla="*/ 7031915 h 7031915"/>
              <a:gd name="connsiteX27" fmla="*/ 2058286 w 8033654"/>
              <a:gd name="connsiteY27" fmla="*/ 7031915 h 7031915"/>
              <a:gd name="connsiteX28" fmla="*/ 1939655 w 8033654"/>
              <a:gd name="connsiteY28" fmla="*/ 7019956 h 7031915"/>
              <a:gd name="connsiteX29" fmla="*/ 1642007 w 8033654"/>
              <a:gd name="connsiteY29" fmla="*/ 6859480 h 7031915"/>
              <a:gd name="connsiteX30" fmla="*/ 1570173 w 8033654"/>
              <a:gd name="connsiteY30" fmla="*/ 6772417 h 7031915"/>
              <a:gd name="connsiteX31" fmla="*/ 1508795 w 8033654"/>
              <a:gd name="connsiteY31" fmla="*/ 6649661 h 7031915"/>
              <a:gd name="connsiteX32" fmla="*/ 1508794 w 8033654"/>
              <a:gd name="connsiteY32" fmla="*/ 6649657 h 7031915"/>
              <a:gd name="connsiteX33" fmla="*/ 115723 w 8033654"/>
              <a:gd name="connsiteY33" fmla="*/ 3863519 h 7031915"/>
              <a:gd name="connsiteX34" fmla="*/ 115722 w 8033654"/>
              <a:gd name="connsiteY34" fmla="*/ 3863518 h 7031915"/>
              <a:gd name="connsiteX35" fmla="*/ 29470 w 8033654"/>
              <a:gd name="connsiteY35" fmla="*/ 3691014 h 7031915"/>
              <a:gd name="connsiteX36" fmla="*/ 11962 w 8033654"/>
              <a:gd name="connsiteY36" fmla="*/ 3634608 h 7031915"/>
              <a:gd name="connsiteX37" fmla="*/ 0 w 8033654"/>
              <a:gd name="connsiteY37" fmla="*/ 3515957 h 7031915"/>
              <a:gd name="connsiteX38" fmla="*/ 11962 w 8033654"/>
              <a:gd name="connsiteY38" fmla="*/ 3397306 h 7031915"/>
              <a:gd name="connsiteX39" fmla="*/ 29470 w 8033654"/>
              <a:gd name="connsiteY39" fmla="*/ 3340901 h 7031915"/>
              <a:gd name="connsiteX40" fmla="*/ 115722 w 8033654"/>
              <a:gd name="connsiteY40" fmla="*/ 3168396 h 7031915"/>
              <a:gd name="connsiteX41" fmla="*/ 115723 w 8033654"/>
              <a:gd name="connsiteY41" fmla="*/ 3168396 h 7031915"/>
              <a:gd name="connsiteX42" fmla="*/ 1508796 w 8033654"/>
              <a:gd name="connsiteY42" fmla="*/ 382255 h 7031915"/>
              <a:gd name="connsiteX43" fmla="*/ 1570174 w 8033654"/>
              <a:gd name="connsiteY43" fmla="*/ 259499 h 7031915"/>
              <a:gd name="connsiteX44" fmla="*/ 1642008 w 8033654"/>
              <a:gd name="connsiteY44" fmla="*/ 172435 h 7031915"/>
              <a:gd name="connsiteX45" fmla="*/ 1939656 w 8033654"/>
              <a:gd name="connsiteY45" fmla="*/ 11959 h 7031915"/>
              <a:gd name="connsiteX46" fmla="*/ 2058287 w 8033654"/>
              <a:gd name="connsiteY46"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058326 w 8033654"/>
              <a:gd name="connsiteY25" fmla="*/ 7031915 h 7031915"/>
              <a:gd name="connsiteX26" fmla="*/ 2058286 w 8033654"/>
              <a:gd name="connsiteY26" fmla="*/ 7031915 h 7031915"/>
              <a:gd name="connsiteX27" fmla="*/ 1939655 w 8033654"/>
              <a:gd name="connsiteY27" fmla="*/ 7019956 h 7031915"/>
              <a:gd name="connsiteX28" fmla="*/ 1642007 w 8033654"/>
              <a:gd name="connsiteY28" fmla="*/ 6859480 h 7031915"/>
              <a:gd name="connsiteX29" fmla="*/ 1570173 w 8033654"/>
              <a:gd name="connsiteY29" fmla="*/ 6772417 h 7031915"/>
              <a:gd name="connsiteX30" fmla="*/ 1508795 w 8033654"/>
              <a:gd name="connsiteY30" fmla="*/ 6649661 h 7031915"/>
              <a:gd name="connsiteX31" fmla="*/ 1508794 w 8033654"/>
              <a:gd name="connsiteY31" fmla="*/ 6649657 h 7031915"/>
              <a:gd name="connsiteX32" fmla="*/ 115723 w 8033654"/>
              <a:gd name="connsiteY32" fmla="*/ 3863519 h 7031915"/>
              <a:gd name="connsiteX33" fmla="*/ 115722 w 8033654"/>
              <a:gd name="connsiteY33" fmla="*/ 3863518 h 7031915"/>
              <a:gd name="connsiteX34" fmla="*/ 29470 w 8033654"/>
              <a:gd name="connsiteY34" fmla="*/ 3691014 h 7031915"/>
              <a:gd name="connsiteX35" fmla="*/ 11962 w 8033654"/>
              <a:gd name="connsiteY35" fmla="*/ 3634608 h 7031915"/>
              <a:gd name="connsiteX36" fmla="*/ 0 w 8033654"/>
              <a:gd name="connsiteY36" fmla="*/ 3515957 h 7031915"/>
              <a:gd name="connsiteX37" fmla="*/ 11962 w 8033654"/>
              <a:gd name="connsiteY37" fmla="*/ 3397306 h 7031915"/>
              <a:gd name="connsiteX38" fmla="*/ 29470 w 8033654"/>
              <a:gd name="connsiteY38" fmla="*/ 3340901 h 7031915"/>
              <a:gd name="connsiteX39" fmla="*/ 115722 w 8033654"/>
              <a:gd name="connsiteY39" fmla="*/ 3168396 h 7031915"/>
              <a:gd name="connsiteX40" fmla="*/ 115723 w 8033654"/>
              <a:gd name="connsiteY40" fmla="*/ 3168396 h 7031915"/>
              <a:gd name="connsiteX41" fmla="*/ 1508796 w 8033654"/>
              <a:gd name="connsiteY41" fmla="*/ 382255 h 7031915"/>
              <a:gd name="connsiteX42" fmla="*/ 1570174 w 8033654"/>
              <a:gd name="connsiteY42" fmla="*/ 259499 h 7031915"/>
              <a:gd name="connsiteX43" fmla="*/ 1642008 w 8033654"/>
              <a:gd name="connsiteY43" fmla="*/ 172435 h 7031915"/>
              <a:gd name="connsiteX44" fmla="*/ 1939656 w 8033654"/>
              <a:gd name="connsiteY44" fmla="*/ 11959 h 7031915"/>
              <a:gd name="connsiteX45" fmla="*/ 2058287 w 8033654"/>
              <a:gd name="connsiteY45"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058326 w 8033654"/>
              <a:gd name="connsiteY24" fmla="*/ 7031915 h 7031915"/>
              <a:gd name="connsiteX25" fmla="*/ 2058286 w 8033654"/>
              <a:gd name="connsiteY25" fmla="*/ 7031915 h 7031915"/>
              <a:gd name="connsiteX26" fmla="*/ 1939655 w 8033654"/>
              <a:gd name="connsiteY26" fmla="*/ 7019956 h 7031915"/>
              <a:gd name="connsiteX27" fmla="*/ 1642007 w 8033654"/>
              <a:gd name="connsiteY27" fmla="*/ 6859480 h 7031915"/>
              <a:gd name="connsiteX28" fmla="*/ 1570173 w 8033654"/>
              <a:gd name="connsiteY28" fmla="*/ 6772417 h 7031915"/>
              <a:gd name="connsiteX29" fmla="*/ 1508795 w 8033654"/>
              <a:gd name="connsiteY29" fmla="*/ 6649661 h 7031915"/>
              <a:gd name="connsiteX30" fmla="*/ 1508794 w 8033654"/>
              <a:gd name="connsiteY30" fmla="*/ 6649657 h 7031915"/>
              <a:gd name="connsiteX31" fmla="*/ 115723 w 8033654"/>
              <a:gd name="connsiteY31" fmla="*/ 3863519 h 7031915"/>
              <a:gd name="connsiteX32" fmla="*/ 115722 w 8033654"/>
              <a:gd name="connsiteY32" fmla="*/ 3863518 h 7031915"/>
              <a:gd name="connsiteX33" fmla="*/ 29470 w 8033654"/>
              <a:gd name="connsiteY33" fmla="*/ 3691014 h 7031915"/>
              <a:gd name="connsiteX34" fmla="*/ 11962 w 8033654"/>
              <a:gd name="connsiteY34" fmla="*/ 3634608 h 7031915"/>
              <a:gd name="connsiteX35" fmla="*/ 0 w 8033654"/>
              <a:gd name="connsiteY35" fmla="*/ 3515957 h 7031915"/>
              <a:gd name="connsiteX36" fmla="*/ 11962 w 8033654"/>
              <a:gd name="connsiteY36" fmla="*/ 3397306 h 7031915"/>
              <a:gd name="connsiteX37" fmla="*/ 29470 w 8033654"/>
              <a:gd name="connsiteY37" fmla="*/ 3340901 h 7031915"/>
              <a:gd name="connsiteX38" fmla="*/ 115722 w 8033654"/>
              <a:gd name="connsiteY38" fmla="*/ 3168396 h 7031915"/>
              <a:gd name="connsiteX39" fmla="*/ 115723 w 8033654"/>
              <a:gd name="connsiteY39" fmla="*/ 3168396 h 7031915"/>
              <a:gd name="connsiteX40" fmla="*/ 1508796 w 8033654"/>
              <a:gd name="connsiteY40" fmla="*/ 382255 h 7031915"/>
              <a:gd name="connsiteX41" fmla="*/ 1570174 w 8033654"/>
              <a:gd name="connsiteY41" fmla="*/ 259499 h 7031915"/>
              <a:gd name="connsiteX42" fmla="*/ 1642008 w 8033654"/>
              <a:gd name="connsiteY42" fmla="*/ 172435 h 7031915"/>
              <a:gd name="connsiteX43" fmla="*/ 1939656 w 8033654"/>
              <a:gd name="connsiteY43" fmla="*/ 11959 h 7031915"/>
              <a:gd name="connsiteX44" fmla="*/ 2058287 w 8033654"/>
              <a:gd name="connsiteY44"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482456 w 8033654"/>
              <a:gd name="connsiteY18" fmla="*/ 6736229 h 7031915"/>
              <a:gd name="connsiteX19" fmla="*/ 6090371 w 8033654"/>
              <a:gd name="connsiteY19" fmla="*/ 7019956 h 7031915"/>
              <a:gd name="connsiteX20" fmla="*/ 5971740 w 8033654"/>
              <a:gd name="connsiteY20" fmla="*/ 7031915 h 7031915"/>
              <a:gd name="connsiteX21" fmla="*/ 5971700 w 8033654"/>
              <a:gd name="connsiteY21" fmla="*/ 7031915 h 7031915"/>
              <a:gd name="connsiteX22" fmla="*/ 2058326 w 8033654"/>
              <a:gd name="connsiteY22" fmla="*/ 7031915 h 7031915"/>
              <a:gd name="connsiteX23" fmla="*/ 2058326 w 8033654"/>
              <a:gd name="connsiteY23" fmla="*/ 7031915 h 7031915"/>
              <a:gd name="connsiteX24" fmla="*/ 2058286 w 8033654"/>
              <a:gd name="connsiteY24" fmla="*/ 7031915 h 7031915"/>
              <a:gd name="connsiteX25" fmla="*/ 1939655 w 8033654"/>
              <a:gd name="connsiteY25" fmla="*/ 7019956 h 7031915"/>
              <a:gd name="connsiteX26" fmla="*/ 1642007 w 8033654"/>
              <a:gd name="connsiteY26" fmla="*/ 6859480 h 7031915"/>
              <a:gd name="connsiteX27" fmla="*/ 1570173 w 8033654"/>
              <a:gd name="connsiteY27" fmla="*/ 6772417 h 7031915"/>
              <a:gd name="connsiteX28" fmla="*/ 1508795 w 8033654"/>
              <a:gd name="connsiteY28" fmla="*/ 6649661 h 7031915"/>
              <a:gd name="connsiteX29" fmla="*/ 1508794 w 8033654"/>
              <a:gd name="connsiteY29" fmla="*/ 6649657 h 7031915"/>
              <a:gd name="connsiteX30" fmla="*/ 115723 w 8033654"/>
              <a:gd name="connsiteY30" fmla="*/ 3863519 h 7031915"/>
              <a:gd name="connsiteX31" fmla="*/ 115722 w 8033654"/>
              <a:gd name="connsiteY31" fmla="*/ 3863518 h 7031915"/>
              <a:gd name="connsiteX32" fmla="*/ 29470 w 8033654"/>
              <a:gd name="connsiteY32" fmla="*/ 3691014 h 7031915"/>
              <a:gd name="connsiteX33" fmla="*/ 11962 w 8033654"/>
              <a:gd name="connsiteY33" fmla="*/ 3634608 h 7031915"/>
              <a:gd name="connsiteX34" fmla="*/ 0 w 8033654"/>
              <a:gd name="connsiteY34" fmla="*/ 3515957 h 7031915"/>
              <a:gd name="connsiteX35" fmla="*/ 11962 w 8033654"/>
              <a:gd name="connsiteY35" fmla="*/ 3397306 h 7031915"/>
              <a:gd name="connsiteX36" fmla="*/ 29470 w 8033654"/>
              <a:gd name="connsiteY36" fmla="*/ 3340901 h 7031915"/>
              <a:gd name="connsiteX37" fmla="*/ 115722 w 8033654"/>
              <a:gd name="connsiteY37" fmla="*/ 3168396 h 7031915"/>
              <a:gd name="connsiteX38" fmla="*/ 115723 w 8033654"/>
              <a:gd name="connsiteY38" fmla="*/ 3168396 h 7031915"/>
              <a:gd name="connsiteX39" fmla="*/ 1508796 w 8033654"/>
              <a:gd name="connsiteY39" fmla="*/ 382255 h 7031915"/>
              <a:gd name="connsiteX40" fmla="*/ 1570174 w 8033654"/>
              <a:gd name="connsiteY40" fmla="*/ 259499 h 7031915"/>
              <a:gd name="connsiteX41" fmla="*/ 1642008 w 8033654"/>
              <a:gd name="connsiteY41" fmla="*/ 172435 h 7031915"/>
              <a:gd name="connsiteX42" fmla="*/ 1939656 w 8033654"/>
              <a:gd name="connsiteY42" fmla="*/ 11959 h 7031915"/>
              <a:gd name="connsiteX43" fmla="*/ 2058287 w 8033654"/>
              <a:gd name="connsiteY43"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482456 w 8033654"/>
              <a:gd name="connsiteY17" fmla="*/ 6736229 h 7031915"/>
              <a:gd name="connsiteX18" fmla="*/ 6090371 w 8033654"/>
              <a:gd name="connsiteY18" fmla="*/ 7019956 h 7031915"/>
              <a:gd name="connsiteX19" fmla="*/ 5971740 w 8033654"/>
              <a:gd name="connsiteY19" fmla="*/ 7031915 h 7031915"/>
              <a:gd name="connsiteX20" fmla="*/ 5971700 w 8033654"/>
              <a:gd name="connsiteY20" fmla="*/ 7031915 h 7031915"/>
              <a:gd name="connsiteX21" fmla="*/ 2058326 w 8033654"/>
              <a:gd name="connsiteY21" fmla="*/ 7031915 h 7031915"/>
              <a:gd name="connsiteX22" fmla="*/ 2058326 w 8033654"/>
              <a:gd name="connsiteY22" fmla="*/ 7031915 h 7031915"/>
              <a:gd name="connsiteX23" fmla="*/ 2058286 w 8033654"/>
              <a:gd name="connsiteY23" fmla="*/ 7031915 h 7031915"/>
              <a:gd name="connsiteX24" fmla="*/ 1939655 w 8033654"/>
              <a:gd name="connsiteY24" fmla="*/ 7019956 h 7031915"/>
              <a:gd name="connsiteX25" fmla="*/ 1642007 w 8033654"/>
              <a:gd name="connsiteY25" fmla="*/ 6859480 h 7031915"/>
              <a:gd name="connsiteX26" fmla="*/ 1570173 w 8033654"/>
              <a:gd name="connsiteY26" fmla="*/ 6772417 h 7031915"/>
              <a:gd name="connsiteX27" fmla="*/ 1508795 w 8033654"/>
              <a:gd name="connsiteY27" fmla="*/ 6649661 h 7031915"/>
              <a:gd name="connsiteX28" fmla="*/ 1508794 w 8033654"/>
              <a:gd name="connsiteY28" fmla="*/ 6649657 h 7031915"/>
              <a:gd name="connsiteX29" fmla="*/ 115723 w 8033654"/>
              <a:gd name="connsiteY29" fmla="*/ 3863519 h 7031915"/>
              <a:gd name="connsiteX30" fmla="*/ 115722 w 8033654"/>
              <a:gd name="connsiteY30" fmla="*/ 3863518 h 7031915"/>
              <a:gd name="connsiteX31" fmla="*/ 29470 w 8033654"/>
              <a:gd name="connsiteY31" fmla="*/ 3691014 h 7031915"/>
              <a:gd name="connsiteX32" fmla="*/ 11962 w 8033654"/>
              <a:gd name="connsiteY32" fmla="*/ 3634608 h 7031915"/>
              <a:gd name="connsiteX33" fmla="*/ 0 w 8033654"/>
              <a:gd name="connsiteY33" fmla="*/ 3515957 h 7031915"/>
              <a:gd name="connsiteX34" fmla="*/ 11962 w 8033654"/>
              <a:gd name="connsiteY34" fmla="*/ 3397306 h 7031915"/>
              <a:gd name="connsiteX35" fmla="*/ 29470 w 8033654"/>
              <a:gd name="connsiteY35" fmla="*/ 3340901 h 7031915"/>
              <a:gd name="connsiteX36" fmla="*/ 115722 w 8033654"/>
              <a:gd name="connsiteY36" fmla="*/ 3168396 h 7031915"/>
              <a:gd name="connsiteX37" fmla="*/ 115723 w 8033654"/>
              <a:gd name="connsiteY37" fmla="*/ 3168396 h 7031915"/>
              <a:gd name="connsiteX38" fmla="*/ 1508796 w 8033654"/>
              <a:gd name="connsiteY38" fmla="*/ 382255 h 7031915"/>
              <a:gd name="connsiteX39" fmla="*/ 1570174 w 8033654"/>
              <a:gd name="connsiteY39" fmla="*/ 259499 h 7031915"/>
              <a:gd name="connsiteX40" fmla="*/ 1642008 w 8033654"/>
              <a:gd name="connsiteY40" fmla="*/ 172435 h 7031915"/>
              <a:gd name="connsiteX41" fmla="*/ 1939656 w 8033654"/>
              <a:gd name="connsiteY41" fmla="*/ 11959 h 7031915"/>
              <a:gd name="connsiteX42" fmla="*/ 2058287 w 8033654"/>
              <a:gd name="connsiteY42"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7949332 w 8033654"/>
              <a:gd name="connsiteY9" fmla="*/ 3216682 h 7031915"/>
              <a:gd name="connsiteX10" fmla="*/ 7992299 w 8033654"/>
              <a:gd name="connsiteY10" fmla="*/ 3302616 h 7031915"/>
              <a:gd name="connsiteX11" fmla="*/ 8021693 w 8033654"/>
              <a:gd name="connsiteY11" fmla="*/ 3397306 h 7031915"/>
              <a:gd name="connsiteX12" fmla="*/ 8033654 w 8033654"/>
              <a:gd name="connsiteY12" fmla="*/ 3515957 h 7031915"/>
              <a:gd name="connsiteX13" fmla="*/ 8021693 w 8033654"/>
              <a:gd name="connsiteY13" fmla="*/ 3634608 h 7031915"/>
              <a:gd name="connsiteX14" fmla="*/ 7992299 w 8033654"/>
              <a:gd name="connsiteY14" fmla="*/ 3729298 h 7031915"/>
              <a:gd name="connsiteX15" fmla="*/ 7949332 w 8033654"/>
              <a:gd name="connsiteY15" fmla="*/ 3815232 h 7031915"/>
              <a:gd name="connsiteX16" fmla="*/ 6482456 w 8033654"/>
              <a:gd name="connsiteY16" fmla="*/ 6736229 h 7031915"/>
              <a:gd name="connsiteX17" fmla="*/ 6090371 w 8033654"/>
              <a:gd name="connsiteY17" fmla="*/ 7019956 h 7031915"/>
              <a:gd name="connsiteX18" fmla="*/ 5971740 w 8033654"/>
              <a:gd name="connsiteY18" fmla="*/ 7031915 h 7031915"/>
              <a:gd name="connsiteX19" fmla="*/ 5971700 w 8033654"/>
              <a:gd name="connsiteY19" fmla="*/ 7031915 h 7031915"/>
              <a:gd name="connsiteX20" fmla="*/ 2058326 w 8033654"/>
              <a:gd name="connsiteY20" fmla="*/ 7031915 h 7031915"/>
              <a:gd name="connsiteX21" fmla="*/ 2058326 w 8033654"/>
              <a:gd name="connsiteY21" fmla="*/ 7031915 h 7031915"/>
              <a:gd name="connsiteX22" fmla="*/ 2058286 w 8033654"/>
              <a:gd name="connsiteY22" fmla="*/ 7031915 h 7031915"/>
              <a:gd name="connsiteX23" fmla="*/ 1939655 w 8033654"/>
              <a:gd name="connsiteY23" fmla="*/ 7019956 h 7031915"/>
              <a:gd name="connsiteX24" fmla="*/ 1642007 w 8033654"/>
              <a:gd name="connsiteY24" fmla="*/ 6859480 h 7031915"/>
              <a:gd name="connsiteX25" fmla="*/ 1570173 w 8033654"/>
              <a:gd name="connsiteY25" fmla="*/ 6772417 h 7031915"/>
              <a:gd name="connsiteX26" fmla="*/ 1508795 w 8033654"/>
              <a:gd name="connsiteY26" fmla="*/ 6649661 h 7031915"/>
              <a:gd name="connsiteX27" fmla="*/ 1508794 w 8033654"/>
              <a:gd name="connsiteY27" fmla="*/ 6649657 h 7031915"/>
              <a:gd name="connsiteX28" fmla="*/ 115723 w 8033654"/>
              <a:gd name="connsiteY28" fmla="*/ 3863519 h 7031915"/>
              <a:gd name="connsiteX29" fmla="*/ 115722 w 8033654"/>
              <a:gd name="connsiteY29" fmla="*/ 3863518 h 7031915"/>
              <a:gd name="connsiteX30" fmla="*/ 29470 w 8033654"/>
              <a:gd name="connsiteY30" fmla="*/ 3691014 h 7031915"/>
              <a:gd name="connsiteX31" fmla="*/ 11962 w 8033654"/>
              <a:gd name="connsiteY31" fmla="*/ 3634608 h 7031915"/>
              <a:gd name="connsiteX32" fmla="*/ 0 w 8033654"/>
              <a:gd name="connsiteY32" fmla="*/ 3515957 h 7031915"/>
              <a:gd name="connsiteX33" fmla="*/ 11962 w 8033654"/>
              <a:gd name="connsiteY33" fmla="*/ 3397306 h 7031915"/>
              <a:gd name="connsiteX34" fmla="*/ 29470 w 8033654"/>
              <a:gd name="connsiteY34" fmla="*/ 3340901 h 7031915"/>
              <a:gd name="connsiteX35" fmla="*/ 115722 w 8033654"/>
              <a:gd name="connsiteY35" fmla="*/ 3168396 h 7031915"/>
              <a:gd name="connsiteX36" fmla="*/ 115723 w 8033654"/>
              <a:gd name="connsiteY36" fmla="*/ 3168396 h 7031915"/>
              <a:gd name="connsiteX37" fmla="*/ 1508796 w 8033654"/>
              <a:gd name="connsiteY37" fmla="*/ 382255 h 7031915"/>
              <a:gd name="connsiteX38" fmla="*/ 1570174 w 8033654"/>
              <a:gd name="connsiteY38" fmla="*/ 259499 h 7031915"/>
              <a:gd name="connsiteX39" fmla="*/ 1642008 w 8033654"/>
              <a:gd name="connsiteY39" fmla="*/ 172435 h 7031915"/>
              <a:gd name="connsiteX40" fmla="*/ 1939656 w 8033654"/>
              <a:gd name="connsiteY40" fmla="*/ 11959 h 7031915"/>
              <a:gd name="connsiteX41" fmla="*/ 2058287 w 8033654"/>
              <a:gd name="connsiteY41" fmla="*/ 0 h 7031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033654" h="7031915">
                <a:moveTo>
                  <a:pt x="2058287" y="0"/>
                </a:moveTo>
                <a:lnTo>
                  <a:pt x="2058326" y="0"/>
                </a:lnTo>
                <a:lnTo>
                  <a:pt x="5971699" y="0"/>
                </a:lnTo>
                <a:lnTo>
                  <a:pt x="5971700" y="0"/>
                </a:lnTo>
                <a:lnTo>
                  <a:pt x="5971740" y="0"/>
                </a:lnTo>
                <a:lnTo>
                  <a:pt x="6090371" y="11959"/>
                </a:lnTo>
                <a:cubicBezTo>
                  <a:pt x="6190975" y="32545"/>
                  <a:pt x="6282232" y="78792"/>
                  <a:pt x="6357004" y="143562"/>
                </a:cubicBezTo>
                <a:lnTo>
                  <a:pt x="6421756" y="209878"/>
                </a:lnTo>
                <a:lnTo>
                  <a:pt x="6426018" y="214243"/>
                </a:lnTo>
                <a:lnTo>
                  <a:pt x="7949332" y="3216682"/>
                </a:lnTo>
                <a:lnTo>
                  <a:pt x="7992299" y="3302616"/>
                </a:lnTo>
                <a:lnTo>
                  <a:pt x="8021693" y="3397306"/>
                </a:lnTo>
                <a:cubicBezTo>
                  <a:pt x="8029535" y="3435632"/>
                  <a:pt x="8033654" y="3475313"/>
                  <a:pt x="8033654" y="3515957"/>
                </a:cubicBezTo>
                <a:cubicBezTo>
                  <a:pt x="8033654" y="3556601"/>
                  <a:pt x="8029535" y="3596283"/>
                  <a:pt x="8021693" y="3634608"/>
                </a:cubicBezTo>
                <a:lnTo>
                  <a:pt x="7992299" y="3729298"/>
                </a:lnTo>
                <a:lnTo>
                  <a:pt x="7949332" y="3815232"/>
                </a:lnTo>
                <a:lnTo>
                  <a:pt x="6482456" y="6736229"/>
                </a:lnTo>
                <a:cubicBezTo>
                  <a:pt x="6399753" y="6880056"/>
                  <a:pt x="6258044" y="6985646"/>
                  <a:pt x="6090371" y="7019956"/>
                </a:cubicBezTo>
                <a:lnTo>
                  <a:pt x="5971740" y="7031915"/>
                </a:lnTo>
                <a:lnTo>
                  <a:pt x="5971700" y="7031915"/>
                </a:lnTo>
                <a:lnTo>
                  <a:pt x="2058326" y="7031915"/>
                </a:lnTo>
                <a:lnTo>
                  <a:pt x="2058326" y="7031915"/>
                </a:lnTo>
                <a:lnTo>
                  <a:pt x="2058286" y="7031915"/>
                </a:lnTo>
                <a:lnTo>
                  <a:pt x="1939655" y="7019956"/>
                </a:lnTo>
                <a:cubicBezTo>
                  <a:pt x="1824680" y="6996429"/>
                  <a:pt x="1721912" y="6939386"/>
                  <a:pt x="1642007" y="6859480"/>
                </a:cubicBezTo>
                <a:lnTo>
                  <a:pt x="1570173" y="6772417"/>
                </a:lnTo>
                <a:lnTo>
                  <a:pt x="1508795" y="6649661"/>
                </a:lnTo>
                <a:cubicBezTo>
                  <a:pt x="1508795" y="6649660"/>
                  <a:pt x="1508794" y="6649658"/>
                  <a:pt x="1508794" y="6649657"/>
                </a:cubicBezTo>
                <a:lnTo>
                  <a:pt x="115723" y="3863519"/>
                </a:lnTo>
                <a:lnTo>
                  <a:pt x="115722" y="3863518"/>
                </a:lnTo>
                <a:lnTo>
                  <a:pt x="29470" y="3691014"/>
                </a:lnTo>
                <a:lnTo>
                  <a:pt x="11962" y="3634608"/>
                </a:lnTo>
                <a:cubicBezTo>
                  <a:pt x="4119" y="3596283"/>
                  <a:pt x="0" y="3556601"/>
                  <a:pt x="0" y="3515957"/>
                </a:cubicBezTo>
                <a:cubicBezTo>
                  <a:pt x="0" y="3475313"/>
                  <a:pt x="4119" y="3435632"/>
                  <a:pt x="11962" y="3397306"/>
                </a:cubicBezTo>
                <a:lnTo>
                  <a:pt x="29470" y="3340901"/>
                </a:lnTo>
                <a:lnTo>
                  <a:pt x="115722" y="3168396"/>
                </a:lnTo>
                <a:lnTo>
                  <a:pt x="115723" y="3168396"/>
                </a:lnTo>
                <a:lnTo>
                  <a:pt x="1508796" y="382255"/>
                </a:lnTo>
                <a:lnTo>
                  <a:pt x="1570174" y="259499"/>
                </a:lnTo>
                <a:lnTo>
                  <a:pt x="1642008" y="172435"/>
                </a:lnTo>
                <a:cubicBezTo>
                  <a:pt x="1721913" y="92530"/>
                  <a:pt x="1824680" y="35486"/>
                  <a:pt x="1939656" y="11959"/>
                </a:cubicBezTo>
                <a:lnTo>
                  <a:pt x="2058287" y="0"/>
                </a:lnTo>
                <a:close/>
              </a:path>
            </a:pathLst>
          </a:custGeom>
          <a:noFill/>
          <a:ln w="127000">
            <a:solidFill>
              <a:schemeClr val="tx2">
                <a:lumMod val="50000"/>
              </a:schemeClr>
            </a:solidFill>
          </a:ln>
          <a:effectLst>
            <a:outerShdw blurRad="368300" sx="102000" sy="102000" algn="ctr"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7" name="任意多边形: 形状 26"/>
          <p:cNvSpPr/>
          <p:nvPr/>
        </p:nvSpPr>
        <p:spPr>
          <a:xfrm rot="16200000">
            <a:off x="3974338" y="1907689"/>
            <a:ext cx="1876426" cy="1642447"/>
          </a:xfrm>
          <a:custGeom>
            <a:avLst/>
            <a:gdLst>
              <a:gd name="connsiteX0" fmla="*/ 1876426 w 1876426"/>
              <a:gd name="connsiteY0" fmla="*/ 821224 h 1642447"/>
              <a:gd name="connsiteX1" fmla="*/ 1873632 w 1876426"/>
              <a:gd name="connsiteY1" fmla="*/ 848937 h 1642447"/>
              <a:gd name="connsiteX2" fmla="*/ 1866767 w 1876426"/>
              <a:gd name="connsiteY2" fmla="*/ 871054 h 1642447"/>
              <a:gd name="connsiteX3" fmla="*/ 1856731 w 1876426"/>
              <a:gd name="connsiteY3" fmla="*/ 891125 h 1642447"/>
              <a:gd name="connsiteX4" fmla="*/ 1514112 w 1876426"/>
              <a:gd name="connsiteY4" fmla="*/ 1573384 h 1642447"/>
              <a:gd name="connsiteX5" fmla="*/ 1422532 w 1876426"/>
              <a:gd name="connsiteY5" fmla="*/ 1639654 h 1642447"/>
              <a:gd name="connsiteX6" fmla="*/ 1394824 w 1876426"/>
              <a:gd name="connsiteY6" fmla="*/ 1642447 h 1642447"/>
              <a:gd name="connsiteX7" fmla="*/ 1394814 w 1876426"/>
              <a:gd name="connsiteY7" fmla="*/ 1642447 h 1642447"/>
              <a:gd name="connsiteX8" fmla="*/ 480765 w 1876426"/>
              <a:gd name="connsiteY8" fmla="*/ 1642447 h 1642447"/>
              <a:gd name="connsiteX9" fmla="*/ 480755 w 1876426"/>
              <a:gd name="connsiteY9" fmla="*/ 1642447 h 1642447"/>
              <a:gd name="connsiteX10" fmla="*/ 453047 w 1876426"/>
              <a:gd name="connsiteY10" fmla="*/ 1639653 h 1642447"/>
              <a:gd name="connsiteX11" fmla="*/ 383525 w 1876426"/>
              <a:gd name="connsiteY11" fmla="*/ 1602171 h 1642447"/>
              <a:gd name="connsiteX12" fmla="*/ 366747 w 1876426"/>
              <a:gd name="connsiteY12" fmla="*/ 1581836 h 1642447"/>
              <a:gd name="connsiteX13" fmla="*/ 352410 w 1876426"/>
              <a:gd name="connsiteY13" fmla="*/ 1553163 h 1642447"/>
              <a:gd name="connsiteX14" fmla="*/ 352410 w 1876426"/>
              <a:gd name="connsiteY14" fmla="*/ 1553163 h 1642447"/>
              <a:gd name="connsiteX15" fmla="*/ 27030 w 1876426"/>
              <a:gd name="connsiteY15" fmla="*/ 902403 h 1642447"/>
              <a:gd name="connsiteX16" fmla="*/ 27029 w 1876426"/>
              <a:gd name="connsiteY16" fmla="*/ 902403 h 1642447"/>
              <a:gd name="connsiteX17" fmla="*/ 6883 w 1876426"/>
              <a:gd name="connsiteY17" fmla="*/ 862111 h 1642447"/>
              <a:gd name="connsiteX18" fmla="*/ 2794 w 1876426"/>
              <a:gd name="connsiteY18" fmla="*/ 848936 h 1642447"/>
              <a:gd name="connsiteX19" fmla="*/ 0 w 1876426"/>
              <a:gd name="connsiteY19" fmla="*/ 821223 h 1642447"/>
              <a:gd name="connsiteX20" fmla="*/ 2794 w 1876426"/>
              <a:gd name="connsiteY20" fmla="*/ 793510 h 1642447"/>
              <a:gd name="connsiteX21" fmla="*/ 6883 w 1876426"/>
              <a:gd name="connsiteY21" fmla="*/ 780335 h 1642447"/>
              <a:gd name="connsiteX22" fmla="*/ 27029 w 1876426"/>
              <a:gd name="connsiteY22" fmla="*/ 740043 h 1642447"/>
              <a:gd name="connsiteX23" fmla="*/ 27030 w 1876426"/>
              <a:gd name="connsiteY23" fmla="*/ 740043 h 1642447"/>
              <a:gd name="connsiteX24" fmla="*/ 352411 w 1876426"/>
              <a:gd name="connsiteY24" fmla="*/ 89284 h 1642447"/>
              <a:gd name="connsiteX25" fmla="*/ 366747 w 1876426"/>
              <a:gd name="connsiteY25" fmla="*/ 60611 h 1642447"/>
              <a:gd name="connsiteX26" fmla="*/ 383525 w 1876426"/>
              <a:gd name="connsiteY26" fmla="*/ 40276 h 1642447"/>
              <a:gd name="connsiteX27" fmla="*/ 453047 w 1876426"/>
              <a:gd name="connsiteY27" fmla="*/ 2793 h 1642447"/>
              <a:gd name="connsiteX28" fmla="*/ 480756 w 1876426"/>
              <a:gd name="connsiteY28" fmla="*/ 0 h 1642447"/>
              <a:gd name="connsiteX29" fmla="*/ 480765 w 1876426"/>
              <a:gd name="connsiteY29" fmla="*/ 0 h 1642447"/>
              <a:gd name="connsiteX30" fmla="*/ 1030929 w 1876426"/>
              <a:gd name="connsiteY30" fmla="*/ 0 h 1642447"/>
              <a:gd name="connsiteX31" fmla="*/ 1030929 w 1876426"/>
              <a:gd name="connsiteY31" fmla="*/ 821223 h 1642447"/>
              <a:gd name="connsiteX0" fmla="*/ 1030929 w 1876426"/>
              <a:gd name="connsiteY0" fmla="*/ 821223 h 1642447"/>
              <a:gd name="connsiteX1" fmla="*/ 1876426 w 1876426"/>
              <a:gd name="connsiteY1" fmla="*/ 821224 h 1642447"/>
              <a:gd name="connsiteX2" fmla="*/ 1873632 w 1876426"/>
              <a:gd name="connsiteY2" fmla="*/ 848937 h 1642447"/>
              <a:gd name="connsiteX3" fmla="*/ 1866767 w 1876426"/>
              <a:gd name="connsiteY3" fmla="*/ 871054 h 1642447"/>
              <a:gd name="connsiteX4" fmla="*/ 1856731 w 1876426"/>
              <a:gd name="connsiteY4" fmla="*/ 891125 h 1642447"/>
              <a:gd name="connsiteX5" fmla="*/ 1514112 w 1876426"/>
              <a:gd name="connsiteY5" fmla="*/ 1573384 h 1642447"/>
              <a:gd name="connsiteX6" fmla="*/ 1422532 w 1876426"/>
              <a:gd name="connsiteY6" fmla="*/ 1639654 h 1642447"/>
              <a:gd name="connsiteX7" fmla="*/ 1394824 w 1876426"/>
              <a:gd name="connsiteY7" fmla="*/ 1642447 h 1642447"/>
              <a:gd name="connsiteX8" fmla="*/ 1394814 w 1876426"/>
              <a:gd name="connsiteY8" fmla="*/ 1642447 h 1642447"/>
              <a:gd name="connsiteX9" fmla="*/ 480765 w 1876426"/>
              <a:gd name="connsiteY9" fmla="*/ 1642447 h 1642447"/>
              <a:gd name="connsiteX10" fmla="*/ 480755 w 1876426"/>
              <a:gd name="connsiteY10" fmla="*/ 1642447 h 1642447"/>
              <a:gd name="connsiteX11" fmla="*/ 453047 w 1876426"/>
              <a:gd name="connsiteY11" fmla="*/ 1639653 h 1642447"/>
              <a:gd name="connsiteX12" fmla="*/ 383525 w 1876426"/>
              <a:gd name="connsiteY12" fmla="*/ 1602171 h 1642447"/>
              <a:gd name="connsiteX13" fmla="*/ 366747 w 1876426"/>
              <a:gd name="connsiteY13" fmla="*/ 1581836 h 1642447"/>
              <a:gd name="connsiteX14" fmla="*/ 352410 w 1876426"/>
              <a:gd name="connsiteY14" fmla="*/ 1553163 h 1642447"/>
              <a:gd name="connsiteX15" fmla="*/ 352410 w 1876426"/>
              <a:gd name="connsiteY15" fmla="*/ 1553163 h 1642447"/>
              <a:gd name="connsiteX16" fmla="*/ 27030 w 1876426"/>
              <a:gd name="connsiteY16" fmla="*/ 902403 h 1642447"/>
              <a:gd name="connsiteX17" fmla="*/ 27029 w 1876426"/>
              <a:gd name="connsiteY17" fmla="*/ 902403 h 1642447"/>
              <a:gd name="connsiteX18" fmla="*/ 6883 w 1876426"/>
              <a:gd name="connsiteY18" fmla="*/ 862111 h 1642447"/>
              <a:gd name="connsiteX19" fmla="*/ 2794 w 1876426"/>
              <a:gd name="connsiteY19" fmla="*/ 848936 h 1642447"/>
              <a:gd name="connsiteX20" fmla="*/ 0 w 1876426"/>
              <a:gd name="connsiteY20" fmla="*/ 821223 h 1642447"/>
              <a:gd name="connsiteX21" fmla="*/ 2794 w 1876426"/>
              <a:gd name="connsiteY21" fmla="*/ 793510 h 1642447"/>
              <a:gd name="connsiteX22" fmla="*/ 6883 w 1876426"/>
              <a:gd name="connsiteY22" fmla="*/ 780335 h 1642447"/>
              <a:gd name="connsiteX23" fmla="*/ 27029 w 1876426"/>
              <a:gd name="connsiteY23" fmla="*/ 740043 h 1642447"/>
              <a:gd name="connsiteX24" fmla="*/ 27030 w 1876426"/>
              <a:gd name="connsiteY24" fmla="*/ 740043 h 1642447"/>
              <a:gd name="connsiteX25" fmla="*/ 352411 w 1876426"/>
              <a:gd name="connsiteY25" fmla="*/ 89284 h 1642447"/>
              <a:gd name="connsiteX26" fmla="*/ 366747 w 1876426"/>
              <a:gd name="connsiteY26" fmla="*/ 60611 h 1642447"/>
              <a:gd name="connsiteX27" fmla="*/ 383525 w 1876426"/>
              <a:gd name="connsiteY27" fmla="*/ 40276 h 1642447"/>
              <a:gd name="connsiteX28" fmla="*/ 453047 w 1876426"/>
              <a:gd name="connsiteY28" fmla="*/ 2793 h 1642447"/>
              <a:gd name="connsiteX29" fmla="*/ 480756 w 1876426"/>
              <a:gd name="connsiteY29" fmla="*/ 0 h 1642447"/>
              <a:gd name="connsiteX30" fmla="*/ 480765 w 1876426"/>
              <a:gd name="connsiteY30" fmla="*/ 0 h 1642447"/>
              <a:gd name="connsiteX31" fmla="*/ 1030929 w 1876426"/>
              <a:gd name="connsiteY31" fmla="*/ 0 h 1642447"/>
              <a:gd name="connsiteX32" fmla="*/ 1122369 w 1876426"/>
              <a:gd name="connsiteY32" fmla="*/ 912663 h 1642447"/>
              <a:gd name="connsiteX0" fmla="*/ 1876426 w 1876426"/>
              <a:gd name="connsiteY0" fmla="*/ 821224 h 1642447"/>
              <a:gd name="connsiteX1" fmla="*/ 1873632 w 1876426"/>
              <a:gd name="connsiteY1" fmla="*/ 848937 h 1642447"/>
              <a:gd name="connsiteX2" fmla="*/ 1866767 w 1876426"/>
              <a:gd name="connsiteY2" fmla="*/ 871054 h 1642447"/>
              <a:gd name="connsiteX3" fmla="*/ 1856731 w 1876426"/>
              <a:gd name="connsiteY3" fmla="*/ 891125 h 1642447"/>
              <a:gd name="connsiteX4" fmla="*/ 1514112 w 1876426"/>
              <a:gd name="connsiteY4" fmla="*/ 1573384 h 1642447"/>
              <a:gd name="connsiteX5" fmla="*/ 1422532 w 1876426"/>
              <a:gd name="connsiteY5" fmla="*/ 1639654 h 1642447"/>
              <a:gd name="connsiteX6" fmla="*/ 1394824 w 1876426"/>
              <a:gd name="connsiteY6" fmla="*/ 1642447 h 1642447"/>
              <a:gd name="connsiteX7" fmla="*/ 1394814 w 1876426"/>
              <a:gd name="connsiteY7" fmla="*/ 1642447 h 1642447"/>
              <a:gd name="connsiteX8" fmla="*/ 480765 w 1876426"/>
              <a:gd name="connsiteY8" fmla="*/ 1642447 h 1642447"/>
              <a:gd name="connsiteX9" fmla="*/ 480755 w 1876426"/>
              <a:gd name="connsiteY9" fmla="*/ 1642447 h 1642447"/>
              <a:gd name="connsiteX10" fmla="*/ 453047 w 1876426"/>
              <a:gd name="connsiteY10" fmla="*/ 1639653 h 1642447"/>
              <a:gd name="connsiteX11" fmla="*/ 383525 w 1876426"/>
              <a:gd name="connsiteY11" fmla="*/ 1602171 h 1642447"/>
              <a:gd name="connsiteX12" fmla="*/ 366747 w 1876426"/>
              <a:gd name="connsiteY12" fmla="*/ 1581836 h 1642447"/>
              <a:gd name="connsiteX13" fmla="*/ 352410 w 1876426"/>
              <a:gd name="connsiteY13" fmla="*/ 1553163 h 1642447"/>
              <a:gd name="connsiteX14" fmla="*/ 352410 w 1876426"/>
              <a:gd name="connsiteY14" fmla="*/ 1553163 h 1642447"/>
              <a:gd name="connsiteX15" fmla="*/ 27030 w 1876426"/>
              <a:gd name="connsiteY15" fmla="*/ 902403 h 1642447"/>
              <a:gd name="connsiteX16" fmla="*/ 27029 w 1876426"/>
              <a:gd name="connsiteY16" fmla="*/ 902403 h 1642447"/>
              <a:gd name="connsiteX17" fmla="*/ 6883 w 1876426"/>
              <a:gd name="connsiteY17" fmla="*/ 862111 h 1642447"/>
              <a:gd name="connsiteX18" fmla="*/ 2794 w 1876426"/>
              <a:gd name="connsiteY18" fmla="*/ 848936 h 1642447"/>
              <a:gd name="connsiteX19" fmla="*/ 0 w 1876426"/>
              <a:gd name="connsiteY19" fmla="*/ 821223 h 1642447"/>
              <a:gd name="connsiteX20" fmla="*/ 2794 w 1876426"/>
              <a:gd name="connsiteY20" fmla="*/ 793510 h 1642447"/>
              <a:gd name="connsiteX21" fmla="*/ 6883 w 1876426"/>
              <a:gd name="connsiteY21" fmla="*/ 780335 h 1642447"/>
              <a:gd name="connsiteX22" fmla="*/ 27029 w 1876426"/>
              <a:gd name="connsiteY22" fmla="*/ 740043 h 1642447"/>
              <a:gd name="connsiteX23" fmla="*/ 27030 w 1876426"/>
              <a:gd name="connsiteY23" fmla="*/ 740043 h 1642447"/>
              <a:gd name="connsiteX24" fmla="*/ 352411 w 1876426"/>
              <a:gd name="connsiteY24" fmla="*/ 89284 h 1642447"/>
              <a:gd name="connsiteX25" fmla="*/ 366747 w 1876426"/>
              <a:gd name="connsiteY25" fmla="*/ 60611 h 1642447"/>
              <a:gd name="connsiteX26" fmla="*/ 383525 w 1876426"/>
              <a:gd name="connsiteY26" fmla="*/ 40276 h 1642447"/>
              <a:gd name="connsiteX27" fmla="*/ 453047 w 1876426"/>
              <a:gd name="connsiteY27" fmla="*/ 2793 h 1642447"/>
              <a:gd name="connsiteX28" fmla="*/ 480756 w 1876426"/>
              <a:gd name="connsiteY28" fmla="*/ 0 h 1642447"/>
              <a:gd name="connsiteX29" fmla="*/ 480765 w 1876426"/>
              <a:gd name="connsiteY29" fmla="*/ 0 h 1642447"/>
              <a:gd name="connsiteX30" fmla="*/ 1030929 w 1876426"/>
              <a:gd name="connsiteY30" fmla="*/ 0 h 1642447"/>
              <a:gd name="connsiteX31" fmla="*/ 1122369 w 1876426"/>
              <a:gd name="connsiteY31" fmla="*/ 912663 h 1642447"/>
              <a:gd name="connsiteX0" fmla="*/ 1876426 w 1876426"/>
              <a:gd name="connsiteY0" fmla="*/ 821224 h 1642447"/>
              <a:gd name="connsiteX1" fmla="*/ 1873632 w 1876426"/>
              <a:gd name="connsiteY1" fmla="*/ 848937 h 1642447"/>
              <a:gd name="connsiteX2" fmla="*/ 1866767 w 1876426"/>
              <a:gd name="connsiteY2" fmla="*/ 871054 h 1642447"/>
              <a:gd name="connsiteX3" fmla="*/ 1856731 w 1876426"/>
              <a:gd name="connsiteY3" fmla="*/ 891125 h 1642447"/>
              <a:gd name="connsiteX4" fmla="*/ 1514112 w 1876426"/>
              <a:gd name="connsiteY4" fmla="*/ 1573384 h 1642447"/>
              <a:gd name="connsiteX5" fmla="*/ 1422532 w 1876426"/>
              <a:gd name="connsiteY5" fmla="*/ 1639654 h 1642447"/>
              <a:gd name="connsiteX6" fmla="*/ 1394824 w 1876426"/>
              <a:gd name="connsiteY6" fmla="*/ 1642447 h 1642447"/>
              <a:gd name="connsiteX7" fmla="*/ 1394814 w 1876426"/>
              <a:gd name="connsiteY7" fmla="*/ 1642447 h 1642447"/>
              <a:gd name="connsiteX8" fmla="*/ 480765 w 1876426"/>
              <a:gd name="connsiteY8" fmla="*/ 1642447 h 1642447"/>
              <a:gd name="connsiteX9" fmla="*/ 480755 w 1876426"/>
              <a:gd name="connsiteY9" fmla="*/ 1642447 h 1642447"/>
              <a:gd name="connsiteX10" fmla="*/ 453047 w 1876426"/>
              <a:gd name="connsiteY10" fmla="*/ 1639653 h 1642447"/>
              <a:gd name="connsiteX11" fmla="*/ 383525 w 1876426"/>
              <a:gd name="connsiteY11" fmla="*/ 1602171 h 1642447"/>
              <a:gd name="connsiteX12" fmla="*/ 366747 w 1876426"/>
              <a:gd name="connsiteY12" fmla="*/ 1581836 h 1642447"/>
              <a:gd name="connsiteX13" fmla="*/ 352410 w 1876426"/>
              <a:gd name="connsiteY13" fmla="*/ 1553163 h 1642447"/>
              <a:gd name="connsiteX14" fmla="*/ 352410 w 1876426"/>
              <a:gd name="connsiteY14" fmla="*/ 1553163 h 1642447"/>
              <a:gd name="connsiteX15" fmla="*/ 27030 w 1876426"/>
              <a:gd name="connsiteY15" fmla="*/ 902403 h 1642447"/>
              <a:gd name="connsiteX16" fmla="*/ 27029 w 1876426"/>
              <a:gd name="connsiteY16" fmla="*/ 902403 h 1642447"/>
              <a:gd name="connsiteX17" fmla="*/ 6883 w 1876426"/>
              <a:gd name="connsiteY17" fmla="*/ 862111 h 1642447"/>
              <a:gd name="connsiteX18" fmla="*/ 2794 w 1876426"/>
              <a:gd name="connsiteY18" fmla="*/ 848936 h 1642447"/>
              <a:gd name="connsiteX19" fmla="*/ 0 w 1876426"/>
              <a:gd name="connsiteY19" fmla="*/ 821223 h 1642447"/>
              <a:gd name="connsiteX20" fmla="*/ 2794 w 1876426"/>
              <a:gd name="connsiteY20" fmla="*/ 793510 h 1642447"/>
              <a:gd name="connsiteX21" fmla="*/ 6883 w 1876426"/>
              <a:gd name="connsiteY21" fmla="*/ 780335 h 1642447"/>
              <a:gd name="connsiteX22" fmla="*/ 27029 w 1876426"/>
              <a:gd name="connsiteY22" fmla="*/ 740043 h 1642447"/>
              <a:gd name="connsiteX23" fmla="*/ 27030 w 1876426"/>
              <a:gd name="connsiteY23" fmla="*/ 740043 h 1642447"/>
              <a:gd name="connsiteX24" fmla="*/ 352411 w 1876426"/>
              <a:gd name="connsiteY24" fmla="*/ 89284 h 1642447"/>
              <a:gd name="connsiteX25" fmla="*/ 366747 w 1876426"/>
              <a:gd name="connsiteY25" fmla="*/ 60611 h 1642447"/>
              <a:gd name="connsiteX26" fmla="*/ 383525 w 1876426"/>
              <a:gd name="connsiteY26" fmla="*/ 40276 h 1642447"/>
              <a:gd name="connsiteX27" fmla="*/ 453047 w 1876426"/>
              <a:gd name="connsiteY27" fmla="*/ 2793 h 1642447"/>
              <a:gd name="connsiteX28" fmla="*/ 480756 w 1876426"/>
              <a:gd name="connsiteY28" fmla="*/ 0 h 1642447"/>
              <a:gd name="connsiteX29" fmla="*/ 480765 w 1876426"/>
              <a:gd name="connsiteY29" fmla="*/ 0 h 1642447"/>
              <a:gd name="connsiteX30" fmla="*/ 1030929 w 1876426"/>
              <a:gd name="connsiteY30" fmla="*/ 0 h 1642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76426" h="1642447">
                <a:moveTo>
                  <a:pt x="1876426" y="821224"/>
                </a:moveTo>
                <a:cubicBezTo>
                  <a:pt x="1876426" y="830717"/>
                  <a:pt x="1875464" y="839985"/>
                  <a:pt x="1873632" y="848937"/>
                </a:cubicBezTo>
                <a:lnTo>
                  <a:pt x="1866767" y="871054"/>
                </a:lnTo>
                <a:lnTo>
                  <a:pt x="1856731" y="891125"/>
                </a:lnTo>
                <a:lnTo>
                  <a:pt x="1514112" y="1573384"/>
                </a:lnTo>
                <a:cubicBezTo>
                  <a:pt x="1494795" y="1606978"/>
                  <a:pt x="1461696" y="1631640"/>
                  <a:pt x="1422532" y="1639654"/>
                </a:cubicBezTo>
                <a:lnTo>
                  <a:pt x="1394824" y="1642447"/>
                </a:lnTo>
                <a:lnTo>
                  <a:pt x="1394814" y="1642447"/>
                </a:lnTo>
                <a:lnTo>
                  <a:pt x="480765" y="1642447"/>
                </a:lnTo>
                <a:lnTo>
                  <a:pt x="480755" y="1642447"/>
                </a:lnTo>
                <a:lnTo>
                  <a:pt x="453047" y="1639653"/>
                </a:lnTo>
                <a:cubicBezTo>
                  <a:pt x="426192" y="1634158"/>
                  <a:pt x="402188" y="1620835"/>
                  <a:pt x="383525" y="1602171"/>
                </a:cubicBezTo>
                <a:lnTo>
                  <a:pt x="366747" y="1581836"/>
                </a:lnTo>
                <a:lnTo>
                  <a:pt x="352410" y="1553163"/>
                </a:lnTo>
                <a:lnTo>
                  <a:pt x="352410" y="1553163"/>
                </a:lnTo>
                <a:lnTo>
                  <a:pt x="27030" y="902403"/>
                </a:lnTo>
                <a:lnTo>
                  <a:pt x="27029" y="902403"/>
                </a:lnTo>
                <a:lnTo>
                  <a:pt x="6883" y="862111"/>
                </a:lnTo>
                <a:lnTo>
                  <a:pt x="2794" y="848936"/>
                </a:lnTo>
                <a:cubicBezTo>
                  <a:pt x="962" y="839985"/>
                  <a:pt x="0" y="830716"/>
                  <a:pt x="0" y="821223"/>
                </a:cubicBezTo>
                <a:cubicBezTo>
                  <a:pt x="0" y="811730"/>
                  <a:pt x="962" y="802462"/>
                  <a:pt x="2794" y="793510"/>
                </a:cubicBezTo>
                <a:lnTo>
                  <a:pt x="6883" y="780335"/>
                </a:lnTo>
                <a:lnTo>
                  <a:pt x="27029" y="740043"/>
                </a:lnTo>
                <a:lnTo>
                  <a:pt x="27030" y="740043"/>
                </a:lnTo>
                <a:lnTo>
                  <a:pt x="352411" y="89284"/>
                </a:lnTo>
                <a:lnTo>
                  <a:pt x="366747" y="60611"/>
                </a:lnTo>
                <a:lnTo>
                  <a:pt x="383525" y="40276"/>
                </a:lnTo>
                <a:cubicBezTo>
                  <a:pt x="402189" y="21612"/>
                  <a:pt x="426192" y="8289"/>
                  <a:pt x="453047" y="2793"/>
                </a:cubicBezTo>
                <a:lnTo>
                  <a:pt x="480756" y="0"/>
                </a:lnTo>
                <a:lnTo>
                  <a:pt x="480765" y="0"/>
                </a:lnTo>
                <a:lnTo>
                  <a:pt x="1030929" y="0"/>
                </a:lnTo>
              </a:path>
            </a:pathLst>
          </a:custGeom>
          <a:noFill/>
          <a:ln w="127000">
            <a:solidFill>
              <a:schemeClr val="accent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7" name="任意多边形: 形状 16"/>
          <p:cNvSpPr/>
          <p:nvPr/>
        </p:nvSpPr>
        <p:spPr>
          <a:xfrm rot="16200000">
            <a:off x="6341238" y="1907689"/>
            <a:ext cx="1876426" cy="1642447"/>
          </a:xfrm>
          <a:custGeom>
            <a:avLst/>
            <a:gdLst>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6753 w 8033654"/>
              <a:gd name="connsiteY5" fmla="*/ 467828 h 7031915"/>
              <a:gd name="connsiteX6" fmla="*/ 6540064 w 8033654"/>
              <a:gd name="connsiteY6" fmla="*/ 434562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363588 w 8033654"/>
              <a:gd name="connsiteY37" fmla="*/ 6946684 h 7031915"/>
              <a:gd name="connsiteX38" fmla="*/ 2418335 w 8033654"/>
              <a:gd name="connsiteY38" fmla="*/ 6906767 h 7031915"/>
              <a:gd name="connsiteX39" fmla="*/ 2418334 w 8033654"/>
              <a:gd name="connsiteY39" fmla="*/ 6906767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418334 w 8033654"/>
              <a:gd name="connsiteY42" fmla="*/ 6906767 h 7031915"/>
              <a:gd name="connsiteX43" fmla="*/ 2176957 w 8033654"/>
              <a:gd name="connsiteY43" fmla="*/ 7019956 h 7031915"/>
              <a:gd name="connsiteX44" fmla="*/ 2058326 w 8033654"/>
              <a:gd name="connsiteY44" fmla="*/ 7031915 h 7031915"/>
              <a:gd name="connsiteX45" fmla="*/ 2058286 w 8033654"/>
              <a:gd name="connsiteY45" fmla="*/ 7031915 h 7031915"/>
              <a:gd name="connsiteX46" fmla="*/ 1939655 w 8033654"/>
              <a:gd name="connsiteY46" fmla="*/ 7019956 h 7031915"/>
              <a:gd name="connsiteX47" fmla="*/ 1642007 w 8033654"/>
              <a:gd name="connsiteY47" fmla="*/ 6859480 h 7031915"/>
              <a:gd name="connsiteX48" fmla="*/ 1570173 w 8033654"/>
              <a:gd name="connsiteY48" fmla="*/ 6772417 h 7031915"/>
              <a:gd name="connsiteX49" fmla="*/ 1508795 w 8033654"/>
              <a:gd name="connsiteY49" fmla="*/ 6649661 h 7031915"/>
              <a:gd name="connsiteX50" fmla="*/ 1508794 w 8033654"/>
              <a:gd name="connsiteY50" fmla="*/ 6649657 h 7031915"/>
              <a:gd name="connsiteX51" fmla="*/ 115723 w 8033654"/>
              <a:gd name="connsiteY51" fmla="*/ 3863519 h 7031915"/>
              <a:gd name="connsiteX52" fmla="*/ 115722 w 8033654"/>
              <a:gd name="connsiteY52" fmla="*/ 3863518 h 7031915"/>
              <a:gd name="connsiteX53" fmla="*/ 29470 w 8033654"/>
              <a:gd name="connsiteY53" fmla="*/ 3691014 h 7031915"/>
              <a:gd name="connsiteX54" fmla="*/ 11962 w 8033654"/>
              <a:gd name="connsiteY54" fmla="*/ 3634608 h 7031915"/>
              <a:gd name="connsiteX55" fmla="*/ 0 w 8033654"/>
              <a:gd name="connsiteY55" fmla="*/ 3515957 h 7031915"/>
              <a:gd name="connsiteX56" fmla="*/ 11962 w 8033654"/>
              <a:gd name="connsiteY56" fmla="*/ 3397306 h 7031915"/>
              <a:gd name="connsiteX57" fmla="*/ 29470 w 8033654"/>
              <a:gd name="connsiteY57" fmla="*/ 3340901 h 7031915"/>
              <a:gd name="connsiteX58" fmla="*/ 115722 w 8033654"/>
              <a:gd name="connsiteY58" fmla="*/ 3168396 h 7031915"/>
              <a:gd name="connsiteX59" fmla="*/ 115723 w 8033654"/>
              <a:gd name="connsiteY59" fmla="*/ 3168396 h 7031915"/>
              <a:gd name="connsiteX60" fmla="*/ 1508796 w 8033654"/>
              <a:gd name="connsiteY60" fmla="*/ 382255 h 7031915"/>
              <a:gd name="connsiteX61" fmla="*/ 1570174 w 8033654"/>
              <a:gd name="connsiteY61" fmla="*/ 259499 h 7031915"/>
              <a:gd name="connsiteX62" fmla="*/ 1642008 w 8033654"/>
              <a:gd name="connsiteY62" fmla="*/ 172435 h 7031915"/>
              <a:gd name="connsiteX63" fmla="*/ 1939656 w 8033654"/>
              <a:gd name="connsiteY63" fmla="*/ 11959 h 7031915"/>
              <a:gd name="connsiteX64" fmla="*/ 2058287 w 8033654"/>
              <a:gd name="connsiteY64"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176957 w 8033654"/>
              <a:gd name="connsiteY42" fmla="*/ 7019956 h 7031915"/>
              <a:gd name="connsiteX43" fmla="*/ 2058326 w 8033654"/>
              <a:gd name="connsiteY43" fmla="*/ 7031915 h 7031915"/>
              <a:gd name="connsiteX44" fmla="*/ 2058286 w 8033654"/>
              <a:gd name="connsiteY44" fmla="*/ 7031915 h 7031915"/>
              <a:gd name="connsiteX45" fmla="*/ 1939655 w 8033654"/>
              <a:gd name="connsiteY45" fmla="*/ 7019956 h 7031915"/>
              <a:gd name="connsiteX46" fmla="*/ 1642007 w 8033654"/>
              <a:gd name="connsiteY46" fmla="*/ 6859480 h 7031915"/>
              <a:gd name="connsiteX47" fmla="*/ 1570173 w 8033654"/>
              <a:gd name="connsiteY47" fmla="*/ 6772417 h 7031915"/>
              <a:gd name="connsiteX48" fmla="*/ 1508795 w 8033654"/>
              <a:gd name="connsiteY48" fmla="*/ 6649661 h 7031915"/>
              <a:gd name="connsiteX49" fmla="*/ 1508794 w 8033654"/>
              <a:gd name="connsiteY49" fmla="*/ 6649657 h 7031915"/>
              <a:gd name="connsiteX50" fmla="*/ 115723 w 8033654"/>
              <a:gd name="connsiteY50" fmla="*/ 3863519 h 7031915"/>
              <a:gd name="connsiteX51" fmla="*/ 115722 w 8033654"/>
              <a:gd name="connsiteY51" fmla="*/ 3863518 h 7031915"/>
              <a:gd name="connsiteX52" fmla="*/ 29470 w 8033654"/>
              <a:gd name="connsiteY52" fmla="*/ 3691014 h 7031915"/>
              <a:gd name="connsiteX53" fmla="*/ 11962 w 8033654"/>
              <a:gd name="connsiteY53" fmla="*/ 3634608 h 7031915"/>
              <a:gd name="connsiteX54" fmla="*/ 0 w 8033654"/>
              <a:gd name="connsiteY54" fmla="*/ 3515957 h 7031915"/>
              <a:gd name="connsiteX55" fmla="*/ 11962 w 8033654"/>
              <a:gd name="connsiteY55" fmla="*/ 3397306 h 7031915"/>
              <a:gd name="connsiteX56" fmla="*/ 29470 w 8033654"/>
              <a:gd name="connsiteY56" fmla="*/ 3340901 h 7031915"/>
              <a:gd name="connsiteX57" fmla="*/ 115722 w 8033654"/>
              <a:gd name="connsiteY57" fmla="*/ 3168396 h 7031915"/>
              <a:gd name="connsiteX58" fmla="*/ 115723 w 8033654"/>
              <a:gd name="connsiteY58" fmla="*/ 3168396 h 7031915"/>
              <a:gd name="connsiteX59" fmla="*/ 1508796 w 8033654"/>
              <a:gd name="connsiteY59" fmla="*/ 382255 h 7031915"/>
              <a:gd name="connsiteX60" fmla="*/ 1570174 w 8033654"/>
              <a:gd name="connsiteY60" fmla="*/ 259499 h 7031915"/>
              <a:gd name="connsiteX61" fmla="*/ 1642008 w 8033654"/>
              <a:gd name="connsiteY61" fmla="*/ 172435 h 7031915"/>
              <a:gd name="connsiteX62" fmla="*/ 1939656 w 8033654"/>
              <a:gd name="connsiteY62" fmla="*/ 11959 h 7031915"/>
              <a:gd name="connsiteX63" fmla="*/ 2058287 w 8033654"/>
              <a:gd name="connsiteY63"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62" fmla="*/ 2058287 w 8033654"/>
              <a:gd name="connsiteY62"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176957 w 8033654"/>
              <a:gd name="connsiteY40" fmla="*/ 7019956 h 7031915"/>
              <a:gd name="connsiteX41" fmla="*/ 2058326 w 8033654"/>
              <a:gd name="connsiteY41" fmla="*/ 7031915 h 7031915"/>
              <a:gd name="connsiteX42" fmla="*/ 2058286 w 8033654"/>
              <a:gd name="connsiteY42" fmla="*/ 7031915 h 7031915"/>
              <a:gd name="connsiteX43" fmla="*/ 1939655 w 8033654"/>
              <a:gd name="connsiteY43" fmla="*/ 7019956 h 7031915"/>
              <a:gd name="connsiteX44" fmla="*/ 1642007 w 8033654"/>
              <a:gd name="connsiteY44" fmla="*/ 6859480 h 7031915"/>
              <a:gd name="connsiteX45" fmla="*/ 1570173 w 8033654"/>
              <a:gd name="connsiteY45" fmla="*/ 6772417 h 7031915"/>
              <a:gd name="connsiteX46" fmla="*/ 1508795 w 8033654"/>
              <a:gd name="connsiteY46" fmla="*/ 6649661 h 7031915"/>
              <a:gd name="connsiteX47" fmla="*/ 1508794 w 8033654"/>
              <a:gd name="connsiteY47" fmla="*/ 6649657 h 7031915"/>
              <a:gd name="connsiteX48" fmla="*/ 115723 w 8033654"/>
              <a:gd name="connsiteY48" fmla="*/ 3863519 h 7031915"/>
              <a:gd name="connsiteX49" fmla="*/ 115722 w 8033654"/>
              <a:gd name="connsiteY49" fmla="*/ 3863518 h 7031915"/>
              <a:gd name="connsiteX50" fmla="*/ 29470 w 8033654"/>
              <a:gd name="connsiteY50" fmla="*/ 3691014 h 7031915"/>
              <a:gd name="connsiteX51" fmla="*/ 11962 w 8033654"/>
              <a:gd name="connsiteY51" fmla="*/ 3634608 h 7031915"/>
              <a:gd name="connsiteX52" fmla="*/ 0 w 8033654"/>
              <a:gd name="connsiteY52" fmla="*/ 3515957 h 7031915"/>
              <a:gd name="connsiteX53" fmla="*/ 11962 w 8033654"/>
              <a:gd name="connsiteY53" fmla="*/ 3397306 h 7031915"/>
              <a:gd name="connsiteX54" fmla="*/ 29470 w 8033654"/>
              <a:gd name="connsiteY54" fmla="*/ 3340901 h 7031915"/>
              <a:gd name="connsiteX55" fmla="*/ 115722 w 8033654"/>
              <a:gd name="connsiteY55" fmla="*/ 3168396 h 7031915"/>
              <a:gd name="connsiteX56" fmla="*/ 115723 w 8033654"/>
              <a:gd name="connsiteY56" fmla="*/ 3168396 h 7031915"/>
              <a:gd name="connsiteX57" fmla="*/ 1508796 w 8033654"/>
              <a:gd name="connsiteY57" fmla="*/ 382255 h 7031915"/>
              <a:gd name="connsiteX58" fmla="*/ 1570174 w 8033654"/>
              <a:gd name="connsiteY58" fmla="*/ 259499 h 7031915"/>
              <a:gd name="connsiteX59" fmla="*/ 1642008 w 8033654"/>
              <a:gd name="connsiteY59" fmla="*/ 172435 h 7031915"/>
              <a:gd name="connsiteX60" fmla="*/ 1939656 w 8033654"/>
              <a:gd name="connsiteY60" fmla="*/ 11959 h 7031915"/>
              <a:gd name="connsiteX61" fmla="*/ 2058287 w 8033654"/>
              <a:gd name="connsiteY61"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0064 w 8033654"/>
              <a:gd name="connsiteY6" fmla="*/ 434562 h 7031915"/>
              <a:gd name="connsiteX7" fmla="*/ 6529086 w 8033654"/>
              <a:gd name="connsiteY7" fmla="*/ 402424 h 7031915"/>
              <a:gd name="connsiteX8" fmla="*/ 6482461 w 8033654"/>
              <a:gd name="connsiteY8" fmla="*/ 295697 h 7031915"/>
              <a:gd name="connsiteX9" fmla="*/ 6520430 w 8033654"/>
              <a:gd name="connsiteY9" fmla="*/ 377086 h 7031915"/>
              <a:gd name="connsiteX10" fmla="*/ 6515577 w 8033654"/>
              <a:gd name="connsiteY10" fmla="*/ 362878 h 7031915"/>
              <a:gd name="connsiteX11" fmla="*/ 6482461 w 8033654"/>
              <a:gd name="connsiteY11" fmla="*/ 295697 h 7031915"/>
              <a:gd name="connsiteX12" fmla="*/ 2058287 w 8033654"/>
              <a:gd name="connsiteY12" fmla="*/ 0 h 7031915"/>
              <a:gd name="connsiteX13" fmla="*/ 2058326 w 8033654"/>
              <a:gd name="connsiteY13" fmla="*/ 0 h 7031915"/>
              <a:gd name="connsiteX14" fmla="*/ 5971699 w 8033654"/>
              <a:gd name="connsiteY14" fmla="*/ 0 h 7031915"/>
              <a:gd name="connsiteX15" fmla="*/ 5971700 w 8033654"/>
              <a:gd name="connsiteY15" fmla="*/ 0 h 7031915"/>
              <a:gd name="connsiteX16" fmla="*/ 5971740 w 8033654"/>
              <a:gd name="connsiteY16" fmla="*/ 0 h 7031915"/>
              <a:gd name="connsiteX17" fmla="*/ 6090371 w 8033654"/>
              <a:gd name="connsiteY17" fmla="*/ 11959 h 7031915"/>
              <a:gd name="connsiteX18" fmla="*/ 6357004 w 8033654"/>
              <a:gd name="connsiteY18" fmla="*/ 143562 h 7031915"/>
              <a:gd name="connsiteX19" fmla="*/ 6421756 w 8033654"/>
              <a:gd name="connsiteY19" fmla="*/ 209878 h 7031915"/>
              <a:gd name="connsiteX20" fmla="*/ 6426018 w 8033654"/>
              <a:gd name="connsiteY20" fmla="*/ 214243 h 7031915"/>
              <a:gd name="connsiteX21" fmla="*/ 6463356 w 8033654"/>
              <a:gd name="connsiteY21" fmla="*/ 268125 h 7031915"/>
              <a:gd name="connsiteX22" fmla="*/ 6480094 w 8033654"/>
              <a:gd name="connsiteY22" fmla="*/ 292278 h 7031915"/>
              <a:gd name="connsiteX23" fmla="*/ 6490605 w 8033654"/>
              <a:gd name="connsiteY23" fmla="*/ 298322 h 7031915"/>
              <a:gd name="connsiteX24" fmla="*/ 7949332 w 8033654"/>
              <a:gd name="connsiteY24" fmla="*/ 3216682 h 7031915"/>
              <a:gd name="connsiteX25" fmla="*/ 7992299 w 8033654"/>
              <a:gd name="connsiteY25" fmla="*/ 3302616 h 7031915"/>
              <a:gd name="connsiteX26" fmla="*/ 8021693 w 8033654"/>
              <a:gd name="connsiteY26" fmla="*/ 3397306 h 7031915"/>
              <a:gd name="connsiteX27" fmla="*/ 8033654 w 8033654"/>
              <a:gd name="connsiteY27" fmla="*/ 3515957 h 7031915"/>
              <a:gd name="connsiteX28" fmla="*/ 8021693 w 8033654"/>
              <a:gd name="connsiteY28" fmla="*/ 3634608 h 7031915"/>
              <a:gd name="connsiteX29" fmla="*/ 7992299 w 8033654"/>
              <a:gd name="connsiteY29" fmla="*/ 3729298 h 7031915"/>
              <a:gd name="connsiteX30" fmla="*/ 7949332 w 8033654"/>
              <a:gd name="connsiteY30" fmla="*/ 3815232 h 7031915"/>
              <a:gd name="connsiteX31" fmla="*/ 6535055 w 8033654"/>
              <a:gd name="connsiteY31" fmla="*/ 6638796 h 7031915"/>
              <a:gd name="connsiteX32" fmla="*/ 6524461 w 8033654"/>
              <a:gd name="connsiteY32" fmla="*/ 6646190 h 7031915"/>
              <a:gd name="connsiteX33" fmla="*/ 6482456 w 8033654"/>
              <a:gd name="connsiteY33" fmla="*/ 6736229 h 7031915"/>
              <a:gd name="connsiteX34" fmla="*/ 6090371 w 8033654"/>
              <a:gd name="connsiteY34" fmla="*/ 7019956 h 7031915"/>
              <a:gd name="connsiteX35" fmla="*/ 5971740 w 8033654"/>
              <a:gd name="connsiteY35" fmla="*/ 7031915 h 7031915"/>
              <a:gd name="connsiteX36" fmla="*/ 5971700 w 8033654"/>
              <a:gd name="connsiteY36" fmla="*/ 7031915 h 7031915"/>
              <a:gd name="connsiteX37" fmla="*/ 2058326 w 8033654"/>
              <a:gd name="connsiteY37" fmla="*/ 7031915 h 7031915"/>
              <a:gd name="connsiteX38" fmla="*/ 2176958 w 8033654"/>
              <a:gd name="connsiteY38" fmla="*/ 7019956 h 7031915"/>
              <a:gd name="connsiteX39" fmla="*/ 2176957 w 8033654"/>
              <a:gd name="connsiteY39" fmla="*/ 7019956 h 7031915"/>
              <a:gd name="connsiteX40" fmla="*/ 2058326 w 8033654"/>
              <a:gd name="connsiteY40" fmla="*/ 7031915 h 7031915"/>
              <a:gd name="connsiteX41" fmla="*/ 2058286 w 8033654"/>
              <a:gd name="connsiteY41" fmla="*/ 7031915 h 7031915"/>
              <a:gd name="connsiteX42" fmla="*/ 1939655 w 8033654"/>
              <a:gd name="connsiteY42" fmla="*/ 7019956 h 7031915"/>
              <a:gd name="connsiteX43" fmla="*/ 1642007 w 8033654"/>
              <a:gd name="connsiteY43" fmla="*/ 6859480 h 7031915"/>
              <a:gd name="connsiteX44" fmla="*/ 1570173 w 8033654"/>
              <a:gd name="connsiteY44" fmla="*/ 6772417 h 7031915"/>
              <a:gd name="connsiteX45" fmla="*/ 1508795 w 8033654"/>
              <a:gd name="connsiteY45" fmla="*/ 6649661 h 7031915"/>
              <a:gd name="connsiteX46" fmla="*/ 1508794 w 8033654"/>
              <a:gd name="connsiteY46" fmla="*/ 6649657 h 7031915"/>
              <a:gd name="connsiteX47" fmla="*/ 115723 w 8033654"/>
              <a:gd name="connsiteY47" fmla="*/ 3863519 h 7031915"/>
              <a:gd name="connsiteX48" fmla="*/ 115722 w 8033654"/>
              <a:gd name="connsiteY48" fmla="*/ 3863518 h 7031915"/>
              <a:gd name="connsiteX49" fmla="*/ 29470 w 8033654"/>
              <a:gd name="connsiteY49" fmla="*/ 3691014 h 7031915"/>
              <a:gd name="connsiteX50" fmla="*/ 11962 w 8033654"/>
              <a:gd name="connsiteY50" fmla="*/ 3634608 h 7031915"/>
              <a:gd name="connsiteX51" fmla="*/ 0 w 8033654"/>
              <a:gd name="connsiteY51" fmla="*/ 3515957 h 7031915"/>
              <a:gd name="connsiteX52" fmla="*/ 11962 w 8033654"/>
              <a:gd name="connsiteY52" fmla="*/ 3397306 h 7031915"/>
              <a:gd name="connsiteX53" fmla="*/ 29470 w 8033654"/>
              <a:gd name="connsiteY53" fmla="*/ 3340901 h 7031915"/>
              <a:gd name="connsiteX54" fmla="*/ 115722 w 8033654"/>
              <a:gd name="connsiteY54" fmla="*/ 3168396 h 7031915"/>
              <a:gd name="connsiteX55" fmla="*/ 115723 w 8033654"/>
              <a:gd name="connsiteY55" fmla="*/ 3168396 h 7031915"/>
              <a:gd name="connsiteX56" fmla="*/ 1508796 w 8033654"/>
              <a:gd name="connsiteY56" fmla="*/ 382255 h 7031915"/>
              <a:gd name="connsiteX57" fmla="*/ 1570174 w 8033654"/>
              <a:gd name="connsiteY57" fmla="*/ 259499 h 7031915"/>
              <a:gd name="connsiteX58" fmla="*/ 1642008 w 8033654"/>
              <a:gd name="connsiteY58" fmla="*/ 172435 h 7031915"/>
              <a:gd name="connsiteX59" fmla="*/ 1939656 w 8033654"/>
              <a:gd name="connsiteY59" fmla="*/ 11959 h 7031915"/>
              <a:gd name="connsiteX60" fmla="*/ 2058287 w 8033654"/>
              <a:gd name="connsiteY60" fmla="*/ 0 h 7031915"/>
              <a:gd name="connsiteX0" fmla="*/ 6555247 w 8033654"/>
              <a:gd name="connsiteY0" fmla="*/ 510071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0064 w 8033654"/>
              <a:gd name="connsiteY5" fmla="*/ 434562 h 7031915"/>
              <a:gd name="connsiteX6" fmla="*/ 6529086 w 8033654"/>
              <a:gd name="connsiteY6" fmla="*/ 402424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6482461 w 8033654"/>
              <a:gd name="connsiteY10" fmla="*/ 295697 h 7031915"/>
              <a:gd name="connsiteX11" fmla="*/ 2058287 w 8033654"/>
              <a:gd name="connsiteY11" fmla="*/ 0 h 7031915"/>
              <a:gd name="connsiteX12" fmla="*/ 2058326 w 8033654"/>
              <a:gd name="connsiteY12" fmla="*/ 0 h 7031915"/>
              <a:gd name="connsiteX13" fmla="*/ 5971699 w 8033654"/>
              <a:gd name="connsiteY13" fmla="*/ 0 h 7031915"/>
              <a:gd name="connsiteX14" fmla="*/ 5971700 w 8033654"/>
              <a:gd name="connsiteY14" fmla="*/ 0 h 7031915"/>
              <a:gd name="connsiteX15" fmla="*/ 5971740 w 8033654"/>
              <a:gd name="connsiteY15" fmla="*/ 0 h 7031915"/>
              <a:gd name="connsiteX16" fmla="*/ 6090371 w 8033654"/>
              <a:gd name="connsiteY16" fmla="*/ 11959 h 7031915"/>
              <a:gd name="connsiteX17" fmla="*/ 6357004 w 8033654"/>
              <a:gd name="connsiteY17" fmla="*/ 143562 h 7031915"/>
              <a:gd name="connsiteX18" fmla="*/ 6421756 w 8033654"/>
              <a:gd name="connsiteY18" fmla="*/ 209878 h 7031915"/>
              <a:gd name="connsiteX19" fmla="*/ 6426018 w 8033654"/>
              <a:gd name="connsiteY19" fmla="*/ 214243 h 7031915"/>
              <a:gd name="connsiteX20" fmla="*/ 6463356 w 8033654"/>
              <a:gd name="connsiteY20" fmla="*/ 268125 h 7031915"/>
              <a:gd name="connsiteX21" fmla="*/ 6480094 w 8033654"/>
              <a:gd name="connsiteY21" fmla="*/ 292278 h 7031915"/>
              <a:gd name="connsiteX22" fmla="*/ 6490605 w 8033654"/>
              <a:gd name="connsiteY22" fmla="*/ 298322 h 7031915"/>
              <a:gd name="connsiteX23" fmla="*/ 7949332 w 8033654"/>
              <a:gd name="connsiteY23" fmla="*/ 3216682 h 7031915"/>
              <a:gd name="connsiteX24" fmla="*/ 7992299 w 8033654"/>
              <a:gd name="connsiteY24" fmla="*/ 3302616 h 7031915"/>
              <a:gd name="connsiteX25" fmla="*/ 8021693 w 8033654"/>
              <a:gd name="connsiteY25" fmla="*/ 3397306 h 7031915"/>
              <a:gd name="connsiteX26" fmla="*/ 8033654 w 8033654"/>
              <a:gd name="connsiteY26" fmla="*/ 3515957 h 7031915"/>
              <a:gd name="connsiteX27" fmla="*/ 8021693 w 8033654"/>
              <a:gd name="connsiteY27" fmla="*/ 3634608 h 7031915"/>
              <a:gd name="connsiteX28" fmla="*/ 7992299 w 8033654"/>
              <a:gd name="connsiteY28" fmla="*/ 3729298 h 7031915"/>
              <a:gd name="connsiteX29" fmla="*/ 7949332 w 8033654"/>
              <a:gd name="connsiteY29" fmla="*/ 3815232 h 7031915"/>
              <a:gd name="connsiteX30" fmla="*/ 6535055 w 8033654"/>
              <a:gd name="connsiteY30" fmla="*/ 6638796 h 7031915"/>
              <a:gd name="connsiteX31" fmla="*/ 6524461 w 8033654"/>
              <a:gd name="connsiteY31" fmla="*/ 6646190 h 7031915"/>
              <a:gd name="connsiteX32" fmla="*/ 6482456 w 8033654"/>
              <a:gd name="connsiteY32" fmla="*/ 6736229 h 7031915"/>
              <a:gd name="connsiteX33" fmla="*/ 6090371 w 8033654"/>
              <a:gd name="connsiteY33" fmla="*/ 7019956 h 7031915"/>
              <a:gd name="connsiteX34" fmla="*/ 5971740 w 8033654"/>
              <a:gd name="connsiteY34" fmla="*/ 7031915 h 7031915"/>
              <a:gd name="connsiteX35" fmla="*/ 5971700 w 8033654"/>
              <a:gd name="connsiteY35" fmla="*/ 7031915 h 7031915"/>
              <a:gd name="connsiteX36" fmla="*/ 2058326 w 8033654"/>
              <a:gd name="connsiteY36" fmla="*/ 7031915 h 7031915"/>
              <a:gd name="connsiteX37" fmla="*/ 2176958 w 8033654"/>
              <a:gd name="connsiteY37" fmla="*/ 7019956 h 7031915"/>
              <a:gd name="connsiteX38" fmla="*/ 2176957 w 8033654"/>
              <a:gd name="connsiteY38" fmla="*/ 7019956 h 7031915"/>
              <a:gd name="connsiteX39" fmla="*/ 2058326 w 8033654"/>
              <a:gd name="connsiteY39" fmla="*/ 7031915 h 7031915"/>
              <a:gd name="connsiteX40" fmla="*/ 2058286 w 8033654"/>
              <a:gd name="connsiteY40" fmla="*/ 7031915 h 7031915"/>
              <a:gd name="connsiteX41" fmla="*/ 1939655 w 8033654"/>
              <a:gd name="connsiteY41" fmla="*/ 7019956 h 7031915"/>
              <a:gd name="connsiteX42" fmla="*/ 1642007 w 8033654"/>
              <a:gd name="connsiteY42" fmla="*/ 6859480 h 7031915"/>
              <a:gd name="connsiteX43" fmla="*/ 1570173 w 8033654"/>
              <a:gd name="connsiteY43" fmla="*/ 6772417 h 7031915"/>
              <a:gd name="connsiteX44" fmla="*/ 1508795 w 8033654"/>
              <a:gd name="connsiteY44" fmla="*/ 6649661 h 7031915"/>
              <a:gd name="connsiteX45" fmla="*/ 1508794 w 8033654"/>
              <a:gd name="connsiteY45" fmla="*/ 6649657 h 7031915"/>
              <a:gd name="connsiteX46" fmla="*/ 115723 w 8033654"/>
              <a:gd name="connsiteY46" fmla="*/ 3863519 h 7031915"/>
              <a:gd name="connsiteX47" fmla="*/ 115722 w 8033654"/>
              <a:gd name="connsiteY47" fmla="*/ 3863518 h 7031915"/>
              <a:gd name="connsiteX48" fmla="*/ 29470 w 8033654"/>
              <a:gd name="connsiteY48" fmla="*/ 3691014 h 7031915"/>
              <a:gd name="connsiteX49" fmla="*/ 11962 w 8033654"/>
              <a:gd name="connsiteY49" fmla="*/ 3634608 h 7031915"/>
              <a:gd name="connsiteX50" fmla="*/ 0 w 8033654"/>
              <a:gd name="connsiteY50" fmla="*/ 3515957 h 7031915"/>
              <a:gd name="connsiteX51" fmla="*/ 11962 w 8033654"/>
              <a:gd name="connsiteY51" fmla="*/ 3397306 h 7031915"/>
              <a:gd name="connsiteX52" fmla="*/ 29470 w 8033654"/>
              <a:gd name="connsiteY52" fmla="*/ 3340901 h 7031915"/>
              <a:gd name="connsiteX53" fmla="*/ 115722 w 8033654"/>
              <a:gd name="connsiteY53" fmla="*/ 3168396 h 7031915"/>
              <a:gd name="connsiteX54" fmla="*/ 115723 w 8033654"/>
              <a:gd name="connsiteY54" fmla="*/ 3168396 h 7031915"/>
              <a:gd name="connsiteX55" fmla="*/ 1508796 w 8033654"/>
              <a:gd name="connsiteY55" fmla="*/ 382255 h 7031915"/>
              <a:gd name="connsiteX56" fmla="*/ 1570174 w 8033654"/>
              <a:gd name="connsiteY56" fmla="*/ 259499 h 7031915"/>
              <a:gd name="connsiteX57" fmla="*/ 1642008 w 8033654"/>
              <a:gd name="connsiteY57" fmla="*/ 172435 h 7031915"/>
              <a:gd name="connsiteX58" fmla="*/ 1939656 w 8033654"/>
              <a:gd name="connsiteY58" fmla="*/ 11959 h 7031915"/>
              <a:gd name="connsiteX59" fmla="*/ 2058287 w 8033654"/>
              <a:gd name="connsiteY59" fmla="*/ 0 h 7031915"/>
              <a:gd name="connsiteX0" fmla="*/ 6556798 w 8033654"/>
              <a:gd name="connsiteY0" fmla="*/ 533489 h 7031915"/>
              <a:gd name="connsiteX1" fmla="*/ 6555365 w 8033654"/>
              <a:gd name="connsiteY1" fmla="*/ 531027 h 7031915"/>
              <a:gd name="connsiteX2" fmla="*/ 6556798 w 8033654"/>
              <a:gd name="connsiteY2" fmla="*/ 533489 h 7031915"/>
              <a:gd name="connsiteX3" fmla="*/ 6529086 w 8033654"/>
              <a:gd name="connsiteY3" fmla="*/ 402424 h 7031915"/>
              <a:gd name="connsiteX4" fmla="*/ 6540064 w 8033654"/>
              <a:gd name="connsiteY4" fmla="*/ 434562 h 7031915"/>
              <a:gd name="connsiteX5" fmla="*/ 6529086 w 8033654"/>
              <a:gd name="connsiteY5" fmla="*/ 402424 h 7031915"/>
              <a:gd name="connsiteX6" fmla="*/ 6482461 w 8033654"/>
              <a:gd name="connsiteY6" fmla="*/ 295697 h 7031915"/>
              <a:gd name="connsiteX7" fmla="*/ 6520430 w 8033654"/>
              <a:gd name="connsiteY7" fmla="*/ 377086 h 7031915"/>
              <a:gd name="connsiteX8" fmla="*/ 6515577 w 8033654"/>
              <a:gd name="connsiteY8" fmla="*/ 362878 h 7031915"/>
              <a:gd name="connsiteX9" fmla="*/ 6482461 w 8033654"/>
              <a:gd name="connsiteY9" fmla="*/ 295697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176957 w 8033654"/>
              <a:gd name="connsiteY37" fmla="*/ 7019956 h 7031915"/>
              <a:gd name="connsiteX38" fmla="*/ 2058326 w 8033654"/>
              <a:gd name="connsiteY38" fmla="*/ 7031915 h 7031915"/>
              <a:gd name="connsiteX39" fmla="*/ 2058286 w 8033654"/>
              <a:gd name="connsiteY39" fmla="*/ 7031915 h 7031915"/>
              <a:gd name="connsiteX40" fmla="*/ 1939655 w 8033654"/>
              <a:gd name="connsiteY40" fmla="*/ 7019956 h 7031915"/>
              <a:gd name="connsiteX41" fmla="*/ 1642007 w 8033654"/>
              <a:gd name="connsiteY41" fmla="*/ 6859480 h 7031915"/>
              <a:gd name="connsiteX42" fmla="*/ 1570173 w 8033654"/>
              <a:gd name="connsiteY42" fmla="*/ 6772417 h 7031915"/>
              <a:gd name="connsiteX43" fmla="*/ 1508795 w 8033654"/>
              <a:gd name="connsiteY43" fmla="*/ 6649661 h 7031915"/>
              <a:gd name="connsiteX44" fmla="*/ 1508794 w 8033654"/>
              <a:gd name="connsiteY44" fmla="*/ 6649657 h 7031915"/>
              <a:gd name="connsiteX45" fmla="*/ 115723 w 8033654"/>
              <a:gd name="connsiteY45" fmla="*/ 3863519 h 7031915"/>
              <a:gd name="connsiteX46" fmla="*/ 115722 w 8033654"/>
              <a:gd name="connsiteY46" fmla="*/ 3863518 h 7031915"/>
              <a:gd name="connsiteX47" fmla="*/ 29470 w 8033654"/>
              <a:gd name="connsiteY47" fmla="*/ 3691014 h 7031915"/>
              <a:gd name="connsiteX48" fmla="*/ 11962 w 8033654"/>
              <a:gd name="connsiteY48" fmla="*/ 3634608 h 7031915"/>
              <a:gd name="connsiteX49" fmla="*/ 0 w 8033654"/>
              <a:gd name="connsiteY49" fmla="*/ 3515957 h 7031915"/>
              <a:gd name="connsiteX50" fmla="*/ 11962 w 8033654"/>
              <a:gd name="connsiteY50" fmla="*/ 3397306 h 7031915"/>
              <a:gd name="connsiteX51" fmla="*/ 29470 w 8033654"/>
              <a:gd name="connsiteY51" fmla="*/ 3340901 h 7031915"/>
              <a:gd name="connsiteX52" fmla="*/ 115722 w 8033654"/>
              <a:gd name="connsiteY52" fmla="*/ 3168396 h 7031915"/>
              <a:gd name="connsiteX53" fmla="*/ 115723 w 8033654"/>
              <a:gd name="connsiteY53" fmla="*/ 3168396 h 7031915"/>
              <a:gd name="connsiteX54" fmla="*/ 1508796 w 8033654"/>
              <a:gd name="connsiteY54" fmla="*/ 382255 h 7031915"/>
              <a:gd name="connsiteX55" fmla="*/ 1570174 w 8033654"/>
              <a:gd name="connsiteY55" fmla="*/ 259499 h 7031915"/>
              <a:gd name="connsiteX56" fmla="*/ 1642008 w 8033654"/>
              <a:gd name="connsiteY56" fmla="*/ 172435 h 7031915"/>
              <a:gd name="connsiteX57" fmla="*/ 1939656 w 8033654"/>
              <a:gd name="connsiteY57" fmla="*/ 11959 h 7031915"/>
              <a:gd name="connsiteX58" fmla="*/ 2058287 w 8033654"/>
              <a:gd name="connsiteY58"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6490605 w 8033654"/>
              <a:gd name="connsiteY18" fmla="*/ 298322 h 7031915"/>
              <a:gd name="connsiteX19" fmla="*/ 7949332 w 8033654"/>
              <a:gd name="connsiteY19" fmla="*/ 3216682 h 7031915"/>
              <a:gd name="connsiteX20" fmla="*/ 7992299 w 8033654"/>
              <a:gd name="connsiteY20" fmla="*/ 3302616 h 7031915"/>
              <a:gd name="connsiteX21" fmla="*/ 8021693 w 8033654"/>
              <a:gd name="connsiteY21" fmla="*/ 3397306 h 7031915"/>
              <a:gd name="connsiteX22" fmla="*/ 8033654 w 8033654"/>
              <a:gd name="connsiteY22" fmla="*/ 3515957 h 7031915"/>
              <a:gd name="connsiteX23" fmla="*/ 8021693 w 8033654"/>
              <a:gd name="connsiteY23" fmla="*/ 3634608 h 7031915"/>
              <a:gd name="connsiteX24" fmla="*/ 7992299 w 8033654"/>
              <a:gd name="connsiteY24" fmla="*/ 3729298 h 7031915"/>
              <a:gd name="connsiteX25" fmla="*/ 7949332 w 8033654"/>
              <a:gd name="connsiteY25" fmla="*/ 3815232 h 7031915"/>
              <a:gd name="connsiteX26" fmla="*/ 6535055 w 8033654"/>
              <a:gd name="connsiteY26" fmla="*/ 6638796 h 7031915"/>
              <a:gd name="connsiteX27" fmla="*/ 6524461 w 8033654"/>
              <a:gd name="connsiteY27" fmla="*/ 6646190 h 7031915"/>
              <a:gd name="connsiteX28" fmla="*/ 6482456 w 8033654"/>
              <a:gd name="connsiteY28" fmla="*/ 6736229 h 7031915"/>
              <a:gd name="connsiteX29" fmla="*/ 6090371 w 8033654"/>
              <a:gd name="connsiteY29" fmla="*/ 7019956 h 7031915"/>
              <a:gd name="connsiteX30" fmla="*/ 5971740 w 8033654"/>
              <a:gd name="connsiteY30" fmla="*/ 7031915 h 7031915"/>
              <a:gd name="connsiteX31" fmla="*/ 5971700 w 8033654"/>
              <a:gd name="connsiteY31" fmla="*/ 7031915 h 7031915"/>
              <a:gd name="connsiteX32" fmla="*/ 2058326 w 8033654"/>
              <a:gd name="connsiteY32" fmla="*/ 7031915 h 7031915"/>
              <a:gd name="connsiteX33" fmla="*/ 2176958 w 8033654"/>
              <a:gd name="connsiteY33" fmla="*/ 7019956 h 7031915"/>
              <a:gd name="connsiteX34" fmla="*/ 2176957 w 8033654"/>
              <a:gd name="connsiteY34" fmla="*/ 7019956 h 7031915"/>
              <a:gd name="connsiteX35" fmla="*/ 2058326 w 8033654"/>
              <a:gd name="connsiteY35" fmla="*/ 7031915 h 7031915"/>
              <a:gd name="connsiteX36" fmla="*/ 2058286 w 8033654"/>
              <a:gd name="connsiteY36" fmla="*/ 7031915 h 7031915"/>
              <a:gd name="connsiteX37" fmla="*/ 1939655 w 8033654"/>
              <a:gd name="connsiteY37" fmla="*/ 7019956 h 7031915"/>
              <a:gd name="connsiteX38" fmla="*/ 1642007 w 8033654"/>
              <a:gd name="connsiteY38" fmla="*/ 6859480 h 7031915"/>
              <a:gd name="connsiteX39" fmla="*/ 1570173 w 8033654"/>
              <a:gd name="connsiteY39" fmla="*/ 6772417 h 7031915"/>
              <a:gd name="connsiteX40" fmla="*/ 1508795 w 8033654"/>
              <a:gd name="connsiteY40" fmla="*/ 6649661 h 7031915"/>
              <a:gd name="connsiteX41" fmla="*/ 1508794 w 8033654"/>
              <a:gd name="connsiteY41" fmla="*/ 6649657 h 7031915"/>
              <a:gd name="connsiteX42" fmla="*/ 115723 w 8033654"/>
              <a:gd name="connsiteY42" fmla="*/ 3863519 h 7031915"/>
              <a:gd name="connsiteX43" fmla="*/ 115722 w 8033654"/>
              <a:gd name="connsiteY43" fmla="*/ 3863518 h 7031915"/>
              <a:gd name="connsiteX44" fmla="*/ 29470 w 8033654"/>
              <a:gd name="connsiteY44" fmla="*/ 3691014 h 7031915"/>
              <a:gd name="connsiteX45" fmla="*/ 11962 w 8033654"/>
              <a:gd name="connsiteY45" fmla="*/ 3634608 h 7031915"/>
              <a:gd name="connsiteX46" fmla="*/ 0 w 8033654"/>
              <a:gd name="connsiteY46" fmla="*/ 3515957 h 7031915"/>
              <a:gd name="connsiteX47" fmla="*/ 11962 w 8033654"/>
              <a:gd name="connsiteY47" fmla="*/ 3397306 h 7031915"/>
              <a:gd name="connsiteX48" fmla="*/ 29470 w 8033654"/>
              <a:gd name="connsiteY48" fmla="*/ 3340901 h 7031915"/>
              <a:gd name="connsiteX49" fmla="*/ 115722 w 8033654"/>
              <a:gd name="connsiteY49" fmla="*/ 3168396 h 7031915"/>
              <a:gd name="connsiteX50" fmla="*/ 115723 w 8033654"/>
              <a:gd name="connsiteY50" fmla="*/ 3168396 h 7031915"/>
              <a:gd name="connsiteX51" fmla="*/ 1508796 w 8033654"/>
              <a:gd name="connsiteY51" fmla="*/ 382255 h 7031915"/>
              <a:gd name="connsiteX52" fmla="*/ 1570174 w 8033654"/>
              <a:gd name="connsiteY52" fmla="*/ 259499 h 7031915"/>
              <a:gd name="connsiteX53" fmla="*/ 1642008 w 8033654"/>
              <a:gd name="connsiteY53" fmla="*/ 172435 h 7031915"/>
              <a:gd name="connsiteX54" fmla="*/ 1939656 w 8033654"/>
              <a:gd name="connsiteY54" fmla="*/ 11959 h 7031915"/>
              <a:gd name="connsiteX55" fmla="*/ 2058287 w 8033654"/>
              <a:gd name="connsiteY55"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7949332 w 8033654"/>
              <a:gd name="connsiteY18" fmla="*/ 3216682 h 7031915"/>
              <a:gd name="connsiteX19" fmla="*/ 7992299 w 8033654"/>
              <a:gd name="connsiteY19" fmla="*/ 3302616 h 7031915"/>
              <a:gd name="connsiteX20" fmla="*/ 8021693 w 8033654"/>
              <a:gd name="connsiteY20" fmla="*/ 3397306 h 7031915"/>
              <a:gd name="connsiteX21" fmla="*/ 8033654 w 8033654"/>
              <a:gd name="connsiteY21" fmla="*/ 3515957 h 7031915"/>
              <a:gd name="connsiteX22" fmla="*/ 8021693 w 8033654"/>
              <a:gd name="connsiteY22" fmla="*/ 3634608 h 7031915"/>
              <a:gd name="connsiteX23" fmla="*/ 7992299 w 8033654"/>
              <a:gd name="connsiteY23" fmla="*/ 3729298 h 7031915"/>
              <a:gd name="connsiteX24" fmla="*/ 7949332 w 8033654"/>
              <a:gd name="connsiteY24" fmla="*/ 3815232 h 7031915"/>
              <a:gd name="connsiteX25" fmla="*/ 6535055 w 8033654"/>
              <a:gd name="connsiteY25" fmla="*/ 6638796 h 7031915"/>
              <a:gd name="connsiteX26" fmla="*/ 6524461 w 8033654"/>
              <a:gd name="connsiteY26" fmla="*/ 6646190 h 7031915"/>
              <a:gd name="connsiteX27" fmla="*/ 6482456 w 8033654"/>
              <a:gd name="connsiteY27" fmla="*/ 6736229 h 7031915"/>
              <a:gd name="connsiteX28" fmla="*/ 6090371 w 8033654"/>
              <a:gd name="connsiteY28" fmla="*/ 7019956 h 7031915"/>
              <a:gd name="connsiteX29" fmla="*/ 5971740 w 8033654"/>
              <a:gd name="connsiteY29" fmla="*/ 7031915 h 7031915"/>
              <a:gd name="connsiteX30" fmla="*/ 5971700 w 8033654"/>
              <a:gd name="connsiteY30" fmla="*/ 7031915 h 7031915"/>
              <a:gd name="connsiteX31" fmla="*/ 2058326 w 8033654"/>
              <a:gd name="connsiteY31" fmla="*/ 7031915 h 7031915"/>
              <a:gd name="connsiteX32" fmla="*/ 2176958 w 8033654"/>
              <a:gd name="connsiteY32" fmla="*/ 7019956 h 7031915"/>
              <a:gd name="connsiteX33" fmla="*/ 2176957 w 8033654"/>
              <a:gd name="connsiteY33" fmla="*/ 7019956 h 7031915"/>
              <a:gd name="connsiteX34" fmla="*/ 2058326 w 8033654"/>
              <a:gd name="connsiteY34" fmla="*/ 7031915 h 7031915"/>
              <a:gd name="connsiteX35" fmla="*/ 2058286 w 8033654"/>
              <a:gd name="connsiteY35" fmla="*/ 7031915 h 7031915"/>
              <a:gd name="connsiteX36" fmla="*/ 1939655 w 8033654"/>
              <a:gd name="connsiteY36" fmla="*/ 7019956 h 7031915"/>
              <a:gd name="connsiteX37" fmla="*/ 1642007 w 8033654"/>
              <a:gd name="connsiteY37" fmla="*/ 6859480 h 7031915"/>
              <a:gd name="connsiteX38" fmla="*/ 1570173 w 8033654"/>
              <a:gd name="connsiteY38" fmla="*/ 6772417 h 7031915"/>
              <a:gd name="connsiteX39" fmla="*/ 1508795 w 8033654"/>
              <a:gd name="connsiteY39" fmla="*/ 6649661 h 7031915"/>
              <a:gd name="connsiteX40" fmla="*/ 1508794 w 8033654"/>
              <a:gd name="connsiteY40" fmla="*/ 6649657 h 7031915"/>
              <a:gd name="connsiteX41" fmla="*/ 115723 w 8033654"/>
              <a:gd name="connsiteY41" fmla="*/ 3863519 h 7031915"/>
              <a:gd name="connsiteX42" fmla="*/ 115722 w 8033654"/>
              <a:gd name="connsiteY42" fmla="*/ 3863518 h 7031915"/>
              <a:gd name="connsiteX43" fmla="*/ 29470 w 8033654"/>
              <a:gd name="connsiteY43" fmla="*/ 3691014 h 7031915"/>
              <a:gd name="connsiteX44" fmla="*/ 11962 w 8033654"/>
              <a:gd name="connsiteY44" fmla="*/ 3634608 h 7031915"/>
              <a:gd name="connsiteX45" fmla="*/ 0 w 8033654"/>
              <a:gd name="connsiteY45" fmla="*/ 3515957 h 7031915"/>
              <a:gd name="connsiteX46" fmla="*/ 11962 w 8033654"/>
              <a:gd name="connsiteY46" fmla="*/ 3397306 h 7031915"/>
              <a:gd name="connsiteX47" fmla="*/ 29470 w 8033654"/>
              <a:gd name="connsiteY47" fmla="*/ 3340901 h 7031915"/>
              <a:gd name="connsiteX48" fmla="*/ 115722 w 8033654"/>
              <a:gd name="connsiteY48" fmla="*/ 3168396 h 7031915"/>
              <a:gd name="connsiteX49" fmla="*/ 115723 w 8033654"/>
              <a:gd name="connsiteY49" fmla="*/ 3168396 h 7031915"/>
              <a:gd name="connsiteX50" fmla="*/ 1508796 w 8033654"/>
              <a:gd name="connsiteY50" fmla="*/ 382255 h 7031915"/>
              <a:gd name="connsiteX51" fmla="*/ 1570174 w 8033654"/>
              <a:gd name="connsiteY51" fmla="*/ 259499 h 7031915"/>
              <a:gd name="connsiteX52" fmla="*/ 1642008 w 8033654"/>
              <a:gd name="connsiteY52" fmla="*/ 172435 h 7031915"/>
              <a:gd name="connsiteX53" fmla="*/ 1939656 w 8033654"/>
              <a:gd name="connsiteY53" fmla="*/ 11959 h 7031915"/>
              <a:gd name="connsiteX54" fmla="*/ 2058287 w 8033654"/>
              <a:gd name="connsiteY54"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482461 w 8033654"/>
              <a:gd name="connsiteY5" fmla="*/ 295697 h 7031915"/>
              <a:gd name="connsiteX6" fmla="*/ 2058287 w 8033654"/>
              <a:gd name="connsiteY6" fmla="*/ 0 h 7031915"/>
              <a:gd name="connsiteX7" fmla="*/ 2058326 w 8033654"/>
              <a:gd name="connsiteY7" fmla="*/ 0 h 7031915"/>
              <a:gd name="connsiteX8" fmla="*/ 5971699 w 8033654"/>
              <a:gd name="connsiteY8" fmla="*/ 0 h 7031915"/>
              <a:gd name="connsiteX9" fmla="*/ 5971700 w 8033654"/>
              <a:gd name="connsiteY9" fmla="*/ 0 h 7031915"/>
              <a:gd name="connsiteX10" fmla="*/ 5971740 w 8033654"/>
              <a:gd name="connsiteY10" fmla="*/ 0 h 7031915"/>
              <a:gd name="connsiteX11" fmla="*/ 6090371 w 8033654"/>
              <a:gd name="connsiteY11" fmla="*/ 11959 h 7031915"/>
              <a:gd name="connsiteX12" fmla="*/ 6357004 w 8033654"/>
              <a:gd name="connsiteY12" fmla="*/ 143562 h 7031915"/>
              <a:gd name="connsiteX13" fmla="*/ 6421756 w 8033654"/>
              <a:gd name="connsiteY13" fmla="*/ 209878 h 7031915"/>
              <a:gd name="connsiteX14" fmla="*/ 6426018 w 8033654"/>
              <a:gd name="connsiteY14" fmla="*/ 214243 h 7031915"/>
              <a:gd name="connsiteX15" fmla="*/ 6463356 w 8033654"/>
              <a:gd name="connsiteY15" fmla="*/ 268125 h 7031915"/>
              <a:gd name="connsiteX16" fmla="*/ 6480094 w 8033654"/>
              <a:gd name="connsiteY16" fmla="*/ 292278 h 7031915"/>
              <a:gd name="connsiteX17" fmla="*/ 7949332 w 8033654"/>
              <a:gd name="connsiteY17" fmla="*/ 3216682 h 7031915"/>
              <a:gd name="connsiteX18" fmla="*/ 7992299 w 8033654"/>
              <a:gd name="connsiteY18" fmla="*/ 3302616 h 7031915"/>
              <a:gd name="connsiteX19" fmla="*/ 8021693 w 8033654"/>
              <a:gd name="connsiteY19" fmla="*/ 3397306 h 7031915"/>
              <a:gd name="connsiteX20" fmla="*/ 8033654 w 8033654"/>
              <a:gd name="connsiteY20" fmla="*/ 3515957 h 7031915"/>
              <a:gd name="connsiteX21" fmla="*/ 8021693 w 8033654"/>
              <a:gd name="connsiteY21" fmla="*/ 3634608 h 7031915"/>
              <a:gd name="connsiteX22" fmla="*/ 7992299 w 8033654"/>
              <a:gd name="connsiteY22" fmla="*/ 3729298 h 7031915"/>
              <a:gd name="connsiteX23" fmla="*/ 7949332 w 8033654"/>
              <a:gd name="connsiteY23" fmla="*/ 3815232 h 7031915"/>
              <a:gd name="connsiteX24" fmla="*/ 6535055 w 8033654"/>
              <a:gd name="connsiteY24" fmla="*/ 6638796 h 7031915"/>
              <a:gd name="connsiteX25" fmla="*/ 6524461 w 8033654"/>
              <a:gd name="connsiteY25" fmla="*/ 6646190 h 7031915"/>
              <a:gd name="connsiteX26" fmla="*/ 6482456 w 8033654"/>
              <a:gd name="connsiteY26" fmla="*/ 6736229 h 7031915"/>
              <a:gd name="connsiteX27" fmla="*/ 6090371 w 8033654"/>
              <a:gd name="connsiteY27" fmla="*/ 7019956 h 7031915"/>
              <a:gd name="connsiteX28" fmla="*/ 5971740 w 8033654"/>
              <a:gd name="connsiteY28" fmla="*/ 7031915 h 7031915"/>
              <a:gd name="connsiteX29" fmla="*/ 5971700 w 8033654"/>
              <a:gd name="connsiteY29" fmla="*/ 7031915 h 7031915"/>
              <a:gd name="connsiteX30" fmla="*/ 2058326 w 8033654"/>
              <a:gd name="connsiteY30" fmla="*/ 7031915 h 7031915"/>
              <a:gd name="connsiteX31" fmla="*/ 2176958 w 8033654"/>
              <a:gd name="connsiteY31" fmla="*/ 7019956 h 7031915"/>
              <a:gd name="connsiteX32" fmla="*/ 2176957 w 8033654"/>
              <a:gd name="connsiteY32" fmla="*/ 7019956 h 7031915"/>
              <a:gd name="connsiteX33" fmla="*/ 2058326 w 8033654"/>
              <a:gd name="connsiteY33" fmla="*/ 7031915 h 7031915"/>
              <a:gd name="connsiteX34" fmla="*/ 2058286 w 8033654"/>
              <a:gd name="connsiteY34" fmla="*/ 7031915 h 7031915"/>
              <a:gd name="connsiteX35" fmla="*/ 1939655 w 8033654"/>
              <a:gd name="connsiteY35" fmla="*/ 7019956 h 7031915"/>
              <a:gd name="connsiteX36" fmla="*/ 1642007 w 8033654"/>
              <a:gd name="connsiteY36" fmla="*/ 6859480 h 7031915"/>
              <a:gd name="connsiteX37" fmla="*/ 1570173 w 8033654"/>
              <a:gd name="connsiteY37" fmla="*/ 6772417 h 7031915"/>
              <a:gd name="connsiteX38" fmla="*/ 1508795 w 8033654"/>
              <a:gd name="connsiteY38" fmla="*/ 6649661 h 7031915"/>
              <a:gd name="connsiteX39" fmla="*/ 1508794 w 8033654"/>
              <a:gd name="connsiteY39" fmla="*/ 6649657 h 7031915"/>
              <a:gd name="connsiteX40" fmla="*/ 115723 w 8033654"/>
              <a:gd name="connsiteY40" fmla="*/ 3863519 h 7031915"/>
              <a:gd name="connsiteX41" fmla="*/ 115722 w 8033654"/>
              <a:gd name="connsiteY41" fmla="*/ 3863518 h 7031915"/>
              <a:gd name="connsiteX42" fmla="*/ 29470 w 8033654"/>
              <a:gd name="connsiteY42" fmla="*/ 3691014 h 7031915"/>
              <a:gd name="connsiteX43" fmla="*/ 11962 w 8033654"/>
              <a:gd name="connsiteY43" fmla="*/ 3634608 h 7031915"/>
              <a:gd name="connsiteX44" fmla="*/ 0 w 8033654"/>
              <a:gd name="connsiteY44" fmla="*/ 3515957 h 7031915"/>
              <a:gd name="connsiteX45" fmla="*/ 11962 w 8033654"/>
              <a:gd name="connsiteY45" fmla="*/ 3397306 h 7031915"/>
              <a:gd name="connsiteX46" fmla="*/ 29470 w 8033654"/>
              <a:gd name="connsiteY46" fmla="*/ 3340901 h 7031915"/>
              <a:gd name="connsiteX47" fmla="*/ 115722 w 8033654"/>
              <a:gd name="connsiteY47" fmla="*/ 3168396 h 7031915"/>
              <a:gd name="connsiteX48" fmla="*/ 115723 w 8033654"/>
              <a:gd name="connsiteY48" fmla="*/ 3168396 h 7031915"/>
              <a:gd name="connsiteX49" fmla="*/ 1508796 w 8033654"/>
              <a:gd name="connsiteY49" fmla="*/ 382255 h 7031915"/>
              <a:gd name="connsiteX50" fmla="*/ 1570174 w 8033654"/>
              <a:gd name="connsiteY50" fmla="*/ 259499 h 7031915"/>
              <a:gd name="connsiteX51" fmla="*/ 1642008 w 8033654"/>
              <a:gd name="connsiteY51" fmla="*/ 172435 h 7031915"/>
              <a:gd name="connsiteX52" fmla="*/ 1939656 w 8033654"/>
              <a:gd name="connsiteY52" fmla="*/ 11959 h 7031915"/>
              <a:gd name="connsiteX53" fmla="*/ 2058287 w 8033654"/>
              <a:gd name="connsiteY53"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2058287 w 8033654"/>
              <a:gd name="connsiteY3" fmla="*/ 0 h 7031915"/>
              <a:gd name="connsiteX4" fmla="*/ 2058326 w 8033654"/>
              <a:gd name="connsiteY4" fmla="*/ 0 h 7031915"/>
              <a:gd name="connsiteX5" fmla="*/ 5971699 w 8033654"/>
              <a:gd name="connsiteY5" fmla="*/ 0 h 7031915"/>
              <a:gd name="connsiteX6" fmla="*/ 5971700 w 8033654"/>
              <a:gd name="connsiteY6" fmla="*/ 0 h 7031915"/>
              <a:gd name="connsiteX7" fmla="*/ 5971740 w 8033654"/>
              <a:gd name="connsiteY7" fmla="*/ 0 h 7031915"/>
              <a:gd name="connsiteX8" fmla="*/ 6090371 w 8033654"/>
              <a:gd name="connsiteY8" fmla="*/ 11959 h 7031915"/>
              <a:gd name="connsiteX9" fmla="*/ 6357004 w 8033654"/>
              <a:gd name="connsiteY9" fmla="*/ 143562 h 7031915"/>
              <a:gd name="connsiteX10" fmla="*/ 6421756 w 8033654"/>
              <a:gd name="connsiteY10" fmla="*/ 209878 h 7031915"/>
              <a:gd name="connsiteX11" fmla="*/ 6426018 w 8033654"/>
              <a:gd name="connsiteY11" fmla="*/ 214243 h 7031915"/>
              <a:gd name="connsiteX12" fmla="*/ 6463356 w 8033654"/>
              <a:gd name="connsiteY12" fmla="*/ 268125 h 7031915"/>
              <a:gd name="connsiteX13" fmla="*/ 6480094 w 8033654"/>
              <a:gd name="connsiteY13" fmla="*/ 292278 h 7031915"/>
              <a:gd name="connsiteX14" fmla="*/ 7949332 w 8033654"/>
              <a:gd name="connsiteY14" fmla="*/ 3216682 h 7031915"/>
              <a:gd name="connsiteX15" fmla="*/ 7992299 w 8033654"/>
              <a:gd name="connsiteY15" fmla="*/ 3302616 h 7031915"/>
              <a:gd name="connsiteX16" fmla="*/ 8021693 w 8033654"/>
              <a:gd name="connsiteY16" fmla="*/ 3397306 h 7031915"/>
              <a:gd name="connsiteX17" fmla="*/ 8033654 w 8033654"/>
              <a:gd name="connsiteY17" fmla="*/ 3515957 h 7031915"/>
              <a:gd name="connsiteX18" fmla="*/ 8021693 w 8033654"/>
              <a:gd name="connsiteY18" fmla="*/ 3634608 h 7031915"/>
              <a:gd name="connsiteX19" fmla="*/ 7992299 w 8033654"/>
              <a:gd name="connsiteY19" fmla="*/ 3729298 h 7031915"/>
              <a:gd name="connsiteX20" fmla="*/ 7949332 w 8033654"/>
              <a:gd name="connsiteY20" fmla="*/ 3815232 h 7031915"/>
              <a:gd name="connsiteX21" fmla="*/ 6535055 w 8033654"/>
              <a:gd name="connsiteY21" fmla="*/ 6638796 h 7031915"/>
              <a:gd name="connsiteX22" fmla="*/ 6524461 w 8033654"/>
              <a:gd name="connsiteY22" fmla="*/ 6646190 h 7031915"/>
              <a:gd name="connsiteX23" fmla="*/ 6482456 w 8033654"/>
              <a:gd name="connsiteY23" fmla="*/ 6736229 h 7031915"/>
              <a:gd name="connsiteX24" fmla="*/ 6090371 w 8033654"/>
              <a:gd name="connsiteY24" fmla="*/ 7019956 h 7031915"/>
              <a:gd name="connsiteX25" fmla="*/ 5971740 w 8033654"/>
              <a:gd name="connsiteY25" fmla="*/ 7031915 h 7031915"/>
              <a:gd name="connsiteX26" fmla="*/ 5971700 w 8033654"/>
              <a:gd name="connsiteY26" fmla="*/ 7031915 h 7031915"/>
              <a:gd name="connsiteX27" fmla="*/ 2058326 w 8033654"/>
              <a:gd name="connsiteY27" fmla="*/ 7031915 h 7031915"/>
              <a:gd name="connsiteX28" fmla="*/ 2176958 w 8033654"/>
              <a:gd name="connsiteY28" fmla="*/ 7019956 h 7031915"/>
              <a:gd name="connsiteX29" fmla="*/ 2176957 w 8033654"/>
              <a:gd name="connsiteY29" fmla="*/ 7019956 h 7031915"/>
              <a:gd name="connsiteX30" fmla="*/ 2058326 w 8033654"/>
              <a:gd name="connsiteY30" fmla="*/ 7031915 h 7031915"/>
              <a:gd name="connsiteX31" fmla="*/ 2058286 w 8033654"/>
              <a:gd name="connsiteY31" fmla="*/ 7031915 h 7031915"/>
              <a:gd name="connsiteX32" fmla="*/ 1939655 w 8033654"/>
              <a:gd name="connsiteY32" fmla="*/ 7019956 h 7031915"/>
              <a:gd name="connsiteX33" fmla="*/ 1642007 w 8033654"/>
              <a:gd name="connsiteY33" fmla="*/ 6859480 h 7031915"/>
              <a:gd name="connsiteX34" fmla="*/ 1570173 w 8033654"/>
              <a:gd name="connsiteY34" fmla="*/ 6772417 h 7031915"/>
              <a:gd name="connsiteX35" fmla="*/ 1508795 w 8033654"/>
              <a:gd name="connsiteY35" fmla="*/ 6649661 h 7031915"/>
              <a:gd name="connsiteX36" fmla="*/ 1508794 w 8033654"/>
              <a:gd name="connsiteY36" fmla="*/ 6649657 h 7031915"/>
              <a:gd name="connsiteX37" fmla="*/ 115723 w 8033654"/>
              <a:gd name="connsiteY37" fmla="*/ 3863519 h 7031915"/>
              <a:gd name="connsiteX38" fmla="*/ 115722 w 8033654"/>
              <a:gd name="connsiteY38" fmla="*/ 3863518 h 7031915"/>
              <a:gd name="connsiteX39" fmla="*/ 29470 w 8033654"/>
              <a:gd name="connsiteY39" fmla="*/ 3691014 h 7031915"/>
              <a:gd name="connsiteX40" fmla="*/ 11962 w 8033654"/>
              <a:gd name="connsiteY40" fmla="*/ 3634608 h 7031915"/>
              <a:gd name="connsiteX41" fmla="*/ 0 w 8033654"/>
              <a:gd name="connsiteY41" fmla="*/ 3515957 h 7031915"/>
              <a:gd name="connsiteX42" fmla="*/ 11962 w 8033654"/>
              <a:gd name="connsiteY42" fmla="*/ 3397306 h 7031915"/>
              <a:gd name="connsiteX43" fmla="*/ 29470 w 8033654"/>
              <a:gd name="connsiteY43" fmla="*/ 3340901 h 7031915"/>
              <a:gd name="connsiteX44" fmla="*/ 115722 w 8033654"/>
              <a:gd name="connsiteY44" fmla="*/ 3168396 h 7031915"/>
              <a:gd name="connsiteX45" fmla="*/ 115723 w 8033654"/>
              <a:gd name="connsiteY45" fmla="*/ 3168396 h 7031915"/>
              <a:gd name="connsiteX46" fmla="*/ 1508796 w 8033654"/>
              <a:gd name="connsiteY46" fmla="*/ 382255 h 7031915"/>
              <a:gd name="connsiteX47" fmla="*/ 1570174 w 8033654"/>
              <a:gd name="connsiteY47" fmla="*/ 259499 h 7031915"/>
              <a:gd name="connsiteX48" fmla="*/ 1642008 w 8033654"/>
              <a:gd name="connsiteY48" fmla="*/ 172435 h 7031915"/>
              <a:gd name="connsiteX49" fmla="*/ 1939656 w 8033654"/>
              <a:gd name="connsiteY49" fmla="*/ 11959 h 7031915"/>
              <a:gd name="connsiteX50" fmla="*/ 2058287 w 8033654"/>
              <a:gd name="connsiteY50"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6480094 w 8033654"/>
              <a:gd name="connsiteY10" fmla="*/ 292278 h 7031915"/>
              <a:gd name="connsiteX11" fmla="*/ 7949332 w 8033654"/>
              <a:gd name="connsiteY11" fmla="*/ 3216682 h 7031915"/>
              <a:gd name="connsiteX12" fmla="*/ 7992299 w 8033654"/>
              <a:gd name="connsiteY12" fmla="*/ 3302616 h 7031915"/>
              <a:gd name="connsiteX13" fmla="*/ 8021693 w 8033654"/>
              <a:gd name="connsiteY13" fmla="*/ 3397306 h 7031915"/>
              <a:gd name="connsiteX14" fmla="*/ 8033654 w 8033654"/>
              <a:gd name="connsiteY14" fmla="*/ 3515957 h 7031915"/>
              <a:gd name="connsiteX15" fmla="*/ 8021693 w 8033654"/>
              <a:gd name="connsiteY15" fmla="*/ 3634608 h 7031915"/>
              <a:gd name="connsiteX16" fmla="*/ 7992299 w 8033654"/>
              <a:gd name="connsiteY16" fmla="*/ 3729298 h 7031915"/>
              <a:gd name="connsiteX17" fmla="*/ 7949332 w 8033654"/>
              <a:gd name="connsiteY17" fmla="*/ 3815232 h 7031915"/>
              <a:gd name="connsiteX18" fmla="*/ 6535055 w 8033654"/>
              <a:gd name="connsiteY18" fmla="*/ 6638796 h 7031915"/>
              <a:gd name="connsiteX19" fmla="*/ 6524461 w 8033654"/>
              <a:gd name="connsiteY19" fmla="*/ 6646190 h 7031915"/>
              <a:gd name="connsiteX20" fmla="*/ 6482456 w 8033654"/>
              <a:gd name="connsiteY20" fmla="*/ 6736229 h 7031915"/>
              <a:gd name="connsiteX21" fmla="*/ 6090371 w 8033654"/>
              <a:gd name="connsiteY21" fmla="*/ 7019956 h 7031915"/>
              <a:gd name="connsiteX22" fmla="*/ 5971740 w 8033654"/>
              <a:gd name="connsiteY22" fmla="*/ 7031915 h 7031915"/>
              <a:gd name="connsiteX23" fmla="*/ 5971700 w 8033654"/>
              <a:gd name="connsiteY23" fmla="*/ 7031915 h 7031915"/>
              <a:gd name="connsiteX24" fmla="*/ 2058326 w 8033654"/>
              <a:gd name="connsiteY24" fmla="*/ 7031915 h 7031915"/>
              <a:gd name="connsiteX25" fmla="*/ 2176958 w 8033654"/>
              <a:gd name="connsiteY25" fmla="*/ 7019956 h 7031915"/>
              <a:gd name="connsiteX26" fmla="*/ 2176957 w 8033654"/>
              <a:gd name="connsiteY26" fmla="*/ 7019956 h 7031915"/>
              <a:gd name="connsiteX27" fmla="*/ 2058326 w 8033654"/>
              <a:gd name="connsiteY27" fmla="*/ 7031915 h 7031915"/>
              <a:gd name="connsiteX28" fmla="*/ 2058286 w 8033654"/>
              <a:gd name="connsiteY28" fmla="*/ 7031915 h 7031915"/>
              <a:gd name="connsiteX29" fmla="*/ 1939655 w 8033654"/>
              <a:gd name="connsiteY29" fmla="*/ 7019956 h 7031915"/>
              <a:gd name="connsiteX30" fmla="*/ 1642007 w 8033654"/>
              <a:gd name="connsiteY30" fmla="*/ 6859480 h 7031915"/>
              <a:gd name="connsiteX31" fmla="*/ 1570173 w 8033654"/>
              <a:gd name="connsiteY31" fmla="*/ 6772417 h 7031915"/>
              <a:gd name="connsiteX32" fmla="*/ 1508795 w 8033654"/>
              <a:gd name="connsiteY32" fmla="*/ 6649661 h 7031915"/>
              <a:gd name="connsiteX33" fmla="*/ 1508794 w 8033654"/>
              <a:gd name="connsiteY33" fmla="*/ 6649657 h 7031915"/>
              <a:gd name="connsiteX34" fmla="*/ 115723 w 8033654"/>
              <a:gd name="connsiteY34" fmla="*/ 3863519 h 7031915"/>
              <a:gd name="connsiteX35" fmla="*/ 115722 w 8033654"/>
              <a:gd name="connsiteY35" fmla="*/ 3863518 h 7031915"/>
              <a:gd name="connsiteX36" fmla="*/ 29470 w 8033654"/>
              <a:gd name="connsiteY36" fmla="*/ 3691014 h 7031915"/>
              <a:gd name="connsiteX37" fmla="*/ 11962 w 8033654"/>
              <a:gd name="connsiteY37" fmla="*/ 3634608 h 7031915"/>
              <a:gd name="connsiteX38" fmla="*/ 0 w 8033654"/>
              <a:gd name="connsiteY38" fmla="*/ 3515957 h 7031915"/>
              <a:gd name="connsiteX39" fmla="*/ 11962 w 8033654"/>
              <a:gd name="connsiteY39" fmla="*/ 3397306 h 7031915"/>
              <a:gd name="connsiteX40" fmla="*/ 29470 w 8033654"/>
              <a:gd name="connsiteY40" fmla="*/ 3340901 h 7031915"/>
              <a:gd name="connsiteX41" fmla="*/ 115722 w 8033654"/>
              <a:gd name="connsiteY41" fmla="*/ 3168396 h 7031915"/>
              <a:gd name="connsiteX42" fmla="*/ 115723 w 8033654"/>
              <a:gd name="connsiteY42" fmla="*/ 3168396 h 7031915"/>
              <a:gd name="connsiteX43" fmla="*/ 1508796 w 8033654"/>
              <a:gd name="connsiteY43" fmla="*/ 382255 h 7031915"/>
              <a:gd name="connsiteX44" fmla="*/ 1570174 w 8033654"/>
              <a:gd name="connsiteY44" fmla="*/ 259499 h 7031915"/>
              <a:gd name="connsiteX45" fmla="*/ 1642008 w 8033654"/>
              <a:gd name="connsiteY45" fmla="*/ 172435 h 7031915"/>
              <a:gd name="connsiteX46" fmla="*/ 1939656 w 8033654"/>
              <a:gd name="connsiteY46" fmla="*/ 11959 h 7031915"/>
              <a:gd name="connsiteX47" fmla="*/ 2058287 w 8033654"/>
              <a:gd name="connsiteY47"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176957 w 8033654"/>
              <a:gd name="connsiteY25" fmla="*/ 7019956 h 7031915"/>
              <a:gd name="connsiteX26" fmla="*/ 2058326 w 8033654"/>
              <a:gd name="connsiteY26" fmla="*/ 7031915 h 7031915"/>
              <a:gd name="connsiteX27" fmla="*/ 2058286 w 8033654"/>
              <a:gd name="connsiteY27" fmla="*/ 7031915 h 7031915"/>
              <a:gd name="connsiteX28" fmla="*/ 1939655 w 8033654"/>
              <a:gd name="connsiteY28" fmla="*/ 7019956 h 7031915"/>
              <a:gd name="connsiteX29" fmla="*/ 1642007 w 8033654"/>
              <a:gd name="connsiteY29" fmla="*/ 6859480 h 7031915"/>
              <a:gd name="connsiteX30" fmla="*/ 1570173 w 8033654"/>
              <a:gd name="connsiteY30" fmla="*/ 6772417 h 7031915"/>
              <a:gd name="connsiteX31" fmla="*/ 1508795 w 8033654"/>
              <a:gd name="connsiteY31" fmla="*/ 6649661 h 7031915"/>
              <a:gd name="connsiteX32" fmla="*/ 1508794 w 8033654"/>
              <a:gd name="connsiteY32" fmla="*/ 6649657 h 7031915"/>
              <a:gd name="connsiteX33" fmla="*/ 115723 w 8033654"/>
              <a:gd name="connsiteY33" fmla="*/ 3863519 h 7031915"/>
              <a:gd name="connsiteX34" fmla="*/ 115722 w 8033654"/>
              <a:gd name="connsiteY34" fmla="*/ 3863518 h 7031915"/>
              <a:gd name="connsiteX35" fmla="*/ 29470 w 8033654"/>
              <a:gd name="connsiteY35" fmla="*/ 3691014 h 7031915"/>
              <a:gd name="connsiteX36" fmla="*/ 11962 w 8033654"/>
              <a:gd name="connsiteY36" fmla="*/ 3634608 h 7031915"/>
              <a:gd name="connsiteX37" fmla="*/ 0 w 8033654"/>
              <a:gd name="connsiteY37" fmla="*/ 3515957 h 7031915"/>
              <a:gd name="connsiteX38" fmla="*/ 11962 w 8033654"/>
              <a:gd name="connsiteY38" fmla="*/ 3397306 h 7031915"/>
              <a:gd name="connsiteX39" fmla="*/ 29470 w 8033654"/>
              <a:gd name="connsiteY39" fmla="*/ 3340901 h 7031915"/>
              <a:gd name="connsiteX40" fmla="*/ 115722 w 8033654"/>
              <a:gd name="connsiteY40" fmla="*/ 3168396 h 7031915"/>
              <a:gd name="connsiteX41" fmla="*/ 115723 w 8033654"/>
              <a:gd name="connsiteY41" fmla="*/ 3168396 h 7031915"/>
              <a:gd name="connsiteX42" fmla="*/ 1508796 w 8033654"/>
              <a:gd name="connsiteY42" fmla="*/ 382255 h 7031915"/>
              <a:gd name="connsiteX43" fmla="*/ 1570174 w 8033654"/>
              <a:gd name="connsiteY43" fmla="*/ 259499 h 7031915"/>
              <a:gd name="connsiteX44" fmla="*/ 1642008 w 8033654"/>
              <a:gd name="connsiteY44" fmla="*/ 172435 h 7031915"/>
              <a:gd name="connsiteX45" fmla="*/ 1939656 w 8033654"/>
              <a:gd name="connsiteY45" fmla="*/ 11959 h 7031915"/>
              <a:gd name="connsiteX46" fmla="*/ 2058287 w 8033654"/>
              <a:gd name="connsiteY46"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058326 w 8033654"/>
              <a:gd name="connsiteY25" fmla="*/ 7031915 h 7031915"/>
              <a:gd name="connsiteX26" fmla="*/ 2058286 w 8033654"/>
              <a:gd name="connsiteY26" fmla="*/ 7031915 h 7031915"/>
              <a:gd name="connsiteX27" fmla="*/ 1939655 w 8033654"/>
              <a:gd name="connsiteY27" fmla="*/ 7019956 h 7031915"/>
              <a:gd name="connsiteX28" fmla="*/ 1642007 w 8033654"/>
              <a:gd name="connsiteY28" fmla="*/ 6859480 h 7031915"/>
              <a:gd name="connsiteX29" fmla="*/ 1570173 w 8033654"/>
              <a:gd name="connsiteY29" fmla="*/ 6772417 h 7031915"/>
              <a:gd name="connsiteX30" fmla="*/ 1508795 w 8033654"/>
              <a:gd name="connsiteY30" fmla="*/ 6649661 h 7031915"/>
              <a:gd name="connsiteX31" fmla="*/ 1508794 w 8033654"/>
              <a:gd name="connsiteY31" fmla="*/ 6649657 h 7031915"/>
              <a:gd name="connsiteX32" fmla="*/ 115723 w 8033654"/>
              <a:gd name="connsiteY32" fmla="*/ 3863519 h 7031915"/>
              <a:gd name="connsiteX33" fmla="*/ 115722 w 8033654"/>
              <a:gd name="connsiteY33" fmla="*/ 3863518 h 7031915"/>
              <a:gd name="connsiteX34" fmla="*/ 29470 w 8033654"/>
              <a:gd name="connsiteY34" fmla="*/ 3691014 h 7031915"/>
              <a:gd name="connsiteX35" fmla="*/ 11962 w 8033654"/>
              <a:gd name="connsiteY35" fmla="*/ 3634608 h 7031915"/>
              <a:gd name="connsiteX36" fmla="*/ 0 w 8033654"/>
              <a:gd name="connsiteY36" fmla="*/ 3515957 h 7031915"/>
              <a:gd name="connsiteX37" fmla="*/ 11962 w 8033654"/>
              <a:gd name="connsiteY37" fmla="*/ 3397306 h 7031915"/>
              <a:gd name="connsiteX38" fmla="*/ 29470 w 8033654"/>
              <a:gd name="connsiteY38" fmla="*/ 3340901 h 7031915"/>
              <a:gd name="connsiteX39" fmla="*/ 115722 w 8033654"/>
              <a:gd name="connsiteY39" fmla="*/ 3168396 h 7031915"/>
              <a:gd name="connsiteX40" fmla="*/ 115723 w 8033654"/>
              <a:gd name="connsiteY40" fmla="*/ 3168396 h 7031915"/>
              <a:gd name="connsiteX41" fmla="*/ 1508796 w 8033654"/>
              <a:gd name="connsiteY41" fmla="*/ 382255 h 7031915"/>
              <a:gd name="connsiteX42" fmla="*/ 1570174 w 8033654"/>
              <a:gd name="connsiteY42" fmla="*/ 259499 h 7031915"/>
              <a:gd name="connsiteX43" fmla="*/ 1642008 w 8033654"/>
              <a:gd name="connsiteY43" fmla="*/ 172435 h 7031915"/>
              <a:gd name="connsiteX44" fmla="*/ 1939656 w 8033654"/>
              <a:gd name="connsiteY44" fmla="*/ 11959 h 7031915"/>
              <a:gd name="connsiteX45" fmla="*/ 2058287 w 8033654"/>
              <a:gd name="connsiteY45"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058326 w 8033654"/>
              <a:gd name="connsiteY24" fmla="*/ 7031915 h 7031915"/>
              <a:gd name="connsiteX25" fmla="*/ 2058286 w 8033654"/>
              <a:gd name="connsiteY25" fmla="*/ 7031915 h 7031915"/>
              <a:gd name="connsiteX26" fmla="*/ 1939655 w 8033654"/>
              <a:gd name="connsiteY26" fmla="*/ 7019956 h 7031915"/>
              <a:gd name="connsiteX27" fmla="*/ 1642007 w 8033654"/>
              <a:gd name="connsiteY27" fmla="*/ 6859480 h 7031915"/>
              <a:gd name="connsiteX28" fmla="*/ 1570173 w 8033654"/>
              <a:gd name="connsiteY28" fmla="*/ 6772417 h 7031915"/>
              <a:gd name="connsiteX29" fmla="*/ 1508795 w 8033654"/>
              <a:gd name="connsiteY29" fmla="*/ 6649661 h 7031915"/>
              <a:gd name="connsiteX30" fmla="*/ 1508794 w 8033654"/>
              <a:gd name="connsiteY30" fmla="*/ 6649657 h 7031915"/>
              <a:gd name="connsiteX31" fmla="*/ 115723 w 8033654"/>
              <a:gd name="connsiteY31" fmla="*/ 3863519 h 7031915"/>
              <a:gd name="connsiteX32" fmla="*/ 115722 w 8033654"/>
              <a:gd name="connsiteY32" fmla="*/ 3863518 h 7031915"/>
              <a:gd name="connsiteX33" fmla="*/ 29470 w 8033654"/>
              <a:gd name="connsiteY33" fmla="*/ 3691014 h 7031915"/>
              <a:gd name="connsiteX34" fmla="*/ 11962 w 8033654"/>
              <a:gd name="connsiteY34" fmla="*/ 3634608 h 7031915"/>
              <a:gd name="connsiteX35" fmla="*/ 0 w 8033654"/>
              <a:gd name="connsiteY35" fmla="*/ 3515957 h 7031915"/>
              <a:gd name="connsiteX36" fmla="*/ 11962 w 8033654"/>
              <a:gd name="connsiteY36" fmla="*/ 3397306 h 7031915"/>
              <a:gd name="connsiteX37" fmla="*/ 29470 w 8033654"/>
              <a:gd name="connsiteY37" fmla="*/ 3340901 h 7031915"/>
              <a:gd name="connsiteX38" fmla="*/ 115722 w 8033654"/>
              <a:gd name="connsiteY38" fmla="*/ 3168396 h 7031915"/>
              <a:gd name="connsiteX39" fmla="*/ 115723 w 8033654"/>
              <a:gd name="connsiteY39" fmla="*/ 3168396 h 7031915"/>
              <a:gd name="connsiteX40" fmla="*/ 1508796 w 8033654"/>
              <a:gd name="connsiteY40" fmla="*/ 382255 h 7031915"/>
              <a:gd name="connsiteX41" fmla="*/ 1570174 w 8033654"/>
              <a:gd name="connsiteY41" fmla="*/ 259499 h 7031915"/>
              <a:gd name="connsiteX42" fmla="*/ 1642008 w 8033654"/>
              <a:gd name="connsiteY42" fmla="*/ 172435 h 7031915"/>
              <a:gd name="connsiteX43" fmla="*/ 1939656 w 8033654"/>
              <a:gd name="connsiteY43" fmla="*/ 11959 h 7031915"/>
              <a:gd name="connsiteX44" fmla="*/ 2058287 w 8033654"/>
              <a:gd name="connsiteY44"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482456 w 8033654"/>
              <a:gd name="connsiteY18" fmla="*/ 6736229 h 7031915"/>
              <a:gd name="connsiteX19" fmla="*/ 6090371 w 8033654"/>
              <a:gd name="connsiteY19" fmla="*/ 7019956 h 7031915"/>
              <a:gd name="connsiteX20" fmla="*/ 5971740 w 8033654"/>
              <a:gd name="connsiteY20" fmla="*/ 7031915 h 7031915"/>
              <a:gd name="connsiteX21" fmla="*/ 5971700 w 8033654"/>
              <a:gd name="connsiteY21" fmla="*/ 7031915 h 7031915"/>
              <a:gd name="connsiteX22" fmla="*/ 2058326 w 8033654"/>
              <a:gd name="connsiteY22" fmla="*/ 7031915 h 7031915"/>
              <a:gd name="connsiteX23" fmla="*/ 2058326 w 8033654"/>
              <a:gd name="connsiteY23" fmla="*/ 7031915 h 7031915"/>
              <a:gd name="connsiteX24" fmla="*/ 2058286 w 8033654"/>
              <a:gd name="connsiteY24" fmla="*/ 7031915 h 7031915"/>
              <a:gd name="connsiteX25" fmla="*/ 1939655 w 8033654"/>
              <a:gd name="connsiteY25" fmla="*/ 7019956 h 7031915"/>
              <a:gd name="connsiteX26" fmla="*/ 1642007 w 8033654"/>
              <a:gd name="connsiteY26" fmla="*/ 6859480 h 7031915"/>
              <a:gd name="connsiteX27" fmla="*/ 1570173 w 8033654"/>
              <a:gd name="connsiteY27" fmla="*/ 6772417 h 7031915"/>
              <a:gd name="connsiteX28" fmla="*/ 1508795 w 8033654"/>
              <a:gd name="connsiteY28" fmla="*/ 6649661 h 7031915"/>
              <a:gd name="connsiteX29" fmla="*/ 1508794 w 8033654"/>
              <a:gd name="connsiteY29" fmla="*/ 6649657 h 7031915"/>
              <a:gd name="connsiteX30" fmla="*/ 115723 w 8033654"/>
              <a:gd name="connsiteY30" fmla="*/ 3863519 h 7031915"/>
              <a:gd name="connsiteX31" fmla="*/ 115722 w 8033654"/>
              <a:gd name="connsiteY31" fmla="*/ 3863518 h 7031915"/>
              <a:gd name="connsiteX32" fmla="*/ 29470 w 8033654"/>
              <a:gd name="connsiteY32" fmla="*/ 3691014 h 7031915"/>
              <a:gd name="connsiteX33" fmla="*/ 11962 w 8033654"/>
              <a:gd name="connsiteY33" fmla="*/ 3634608 h 7031915"/>
              <a:gd name="connsiteX34" fmla="*/ 0 w 8033654"/>
              <a:gd name="connsiteY34" fmla="*/ 3515957 h 7031915"/>
              <a:gd name="connsiteX35" fmla="*/ 11962 w 8033654"/>
              <a:gd name="connsiteY35" fmla="*/ 3397306 h 7031915"/>
              <a:gd name="connsiteX36" fmla="*/ 29470 w 8033654"/>
              <a:gd name="connsiteY36" fmla="*/ 3340901 h 7031915"/>
              <a:gd name="connsiteX37" fmla="*/ 115722 w 8033654"/>
              <a:gd name="connsiteY37" fmla="*/ 3168396 h 7031915"/>
              <a:gd name="connsiteX38" fmla="*/ 115723 w 8033654"/>
              <a:gd name="connsiteY38" fmla="*/ 3168396 h 7031915"/>
              <a:gd name="connsiteX39" fmla="*/ 1508796 w 8033654"/>
              <a:gd name="connsiteY39" fmla="*/ 382255 h 7031915"/>
              <a:gd name="connsiteX40" fmla="*/ 1570174 w 8033654"/>
              <a:gd name="connsiteY40" fmla="*/ 259499 h 7031915"/>
              <a:gd name="connsiteX41" fmla="*/ 1642008 w 8033654"/>
              <a:gd name="connsiteY41" fmla="*/ 172435 h 7031915"/>
              <a:gd name="connsiteX42" fmla="*/ 1939656 w 8033654"/>
              <a:gd name="connsiteY42" fmla="*/ 11959 h 7031915"/>
              <a:gd name="connsiteX43" fmla="*/ 2058287 w 8033654"/>
              <a:gd name="connsiteY43"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482456 w 8033654"/>
              <a:gd name="connsiteY17" fmla="*/ 6736229 h 7031915"/>
              <a:gd name="connsiteX18" fmla="*/ 6090371 w 8033654"/>
              <a:gd name="connsiteY18" fmla="*/ 7019956 h 7031915"/>
              <a:gd name="connsiteX19" fmla="*/ 5971740 w 8033654"/>
              <a:gd name="connsiteY19" fmla="*/ 7031915 h 7031915"/>
              <a:gd name="connsiteX20" fmla="*/ 5971700 w 8033654"/>
              <a:gd name="connsiteY20" fmla="*/ 7031915 h 7031915"/>
              <a:gd name="connsiteX21" fmla="*/ 2058326 w 8033654"/>
              <a:gd name="connsiteY21" fmla="*/ 7031915 h 7031915"/>
              <a:gd name="connsiteX22" fmla="*/ 2058326 w 8033654"/>
              <a:gd name="connsiteY22" fmla="*/ 7031915 h 7031915"/>
              <a:gd name="connsiteX23" fmla="*/ 2058286 w 8033654"/>
              <a:gd name="connsiteY23" fmla="*/ 7031915 h 7031915"/>
              <a:gd name="connsiteX24" fmla="*/ 1939655 w 8033654"/>
              <a:gd name="connsiteY24" fmla="*/ 7019956 h 7031915"/>
              <a:gd name="connsiteX25" fmla="*/ 1642007 w 8033654"/>
              <a:gd name="connsiteY25" fmla="*/ 6859480 h 7031915"/>
              <a:gd name="connsiteX26" fmla="*/ 1570173 w 8033654"/>
              <a:gd name="connsiteY26" fmla="*/ 6772417 h 7031915"/>
              <a:gd name="connsiteX27" fmla="*/ 1508795 w 8033654"/>
              <a:gd name="connsiteY27" fmla="*/ 6649661 h 7031915"/>
              <a:gd name="connsiteX28" fmla="*/ 1508794 w 8033654"/>
              <a:gd name="connsiteY28" fmla="*/ 6649657 h 7031915"/>
              <a:gd name="connsiteX29" fmla="*/ 115723 w 8033654"/>
              <a:gd name="connsiteY29" fmla="*/ 3863519 h 7031915"/>
              <a:gd name="connsiteX30" fmla="*/ 115722 w 8033654"/>
              <a:gd name="connsiteY30" fmla="*/ 3863518 h 7031915"/>
              <a:gd name="connsiteX31" fmla="*/ 29470 w 8033654"/>
              <a:gd name="connsiteY31" fmla="*/ 3691014 h 7031915"/>
              <a:gd name="connsiteX32" fmla="*/ 11962 w 8033654"/>
              <a:gd name="connsiteY32" fmla="*/ 3634608 h 7031915"/>
              <a:gd name="connsiteX33" fmla="*/ 0 w 8033654"/>
              <a:gd name="connsiteY33" fmla="*/ 3515957 h 7031915"/>
              <a:gd name="connsiteX34" fmla="*/ 11962 w 8033654"/>
              <a:gd name="connsiteY34" fmla="*/ 3397306 h 7031915"/>
              <a:gd name="connsiteX35" fmla="*/ 29470 w 8033654"/>
              <a:gd name="connsiteY35" fmla="*/ 3340901 h 7031915"/>
              <a:gd name="connsiteX36" fmla="*/ 115722 w 8033654"/>
              <a:gd name="connsiteY36" fmla="*/ 3168396 h 7031915"/>
              <a:gd name="connsiteX37" fmla="*/ 115723 w 8033654"/>
              <a:gd name="connsiteY37" fmla="*/ 3168396 h 7031915"/>
              <a:gd name="connsiteX38" fmla="*/ 1508796 w 8033654"/>
              <a:gd name="connsiteY38" fmla="*/ 382255 h 7031915"/>
              <a:gd name="connsiteX39" fmla="*/ 1570174 w 8033654"/>
              <a:gd name="connsiteY39" fmla="*/ 259499 h 7031915"/>
              <a:gd name="connsiteX40" fmla="*/ 1642008 w 8033654"/>
              <a:gd name="connsiteY40" fmla="*/ 172435 h 7031915"/>
              <a:gd name="connsiteX41" fmla="*/ 1939656 w 8033654"/>
              <a:gd name="connsiteY41" fmla="*/ 11959 h 7031915"/>
              <a:gd name="connsiteX42" fmla="*/ 2058287 w 8033654"/>
              <a:gd name="connsiteY42"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7949332 w 8033654"/>
              <a:gd name="connsiteY9" fmla="*/ 3216682 h 7031915"/>
              <a:gd name="connsiteX10" fmla="*/ 7992299 w 8033654"/>
              <a:gd name="connsiteY10" fmla="*/ 3302616 h 7031915"/>
              <a:gd name="connsiteX11" fmla="*/ 8021693 w 8033654"/>
              <a:gd name="connsiteY11" fmla="*/ 3397306 h 7031915"/>
              <a:gd name="connsiteX12" fmla="*/ 8033654 w 8033654"/>
              <a:gd name="connsiteY12" fmla="*/ 3515957 h 7031915"/>
              <a:gd name="connsiteX13" fmla="*/ 8021693 w 8033654"/>
              <a:gd name="connsiteY13" fmla="*/ 3634608 h 7031915"/>
              <a:gd name="connsiteX14" fmla="*/ 7992299 w 8033654"/>
              <a:gd name="connsiteY14" fmla="*/ 3729298 h 7031915"/>
              <a:gd name="connsiteX15" fmla="*/ 7949332 w 8033654"/>
              <a:gd name="connsiteY15" fmla="*/ 3815232 h 7031915"/>
              <a:gd name="connsiteX16" fmla="*/ 6482456 w 8033654"/>
              <a:gd name="connsiteY16" fmla="*/ 6736229 h 7031915"/>
              <a:gd name="connsiteX17" fmla="*/ 6090371 w 8033654"/>
              <a:gd name="connsiteY17" fmla="*/ 7019956 h 7031915"/>
              <a:gd name="connsiteX18" fmla="*/ 5971740 w 8033654"/>
              <a:gd name="connsiteY18" fmla="*/ 7031915 h 7031915"/>
              <a:gd name="connsiteX19" fmla="*/ 5971700 w 8033654"/>
              <a:gd name="connsiteY19" fmla="*/ 7031915 h 7031915"/>
              <a:gd name="connsiteX20" fmla="*/ 2058326 w 8033654"/>
              <a:gd name="connsiteY20" fmla="*/ 7031915 h 7031915"/>
              <a:gd name="connsiteX21" fmla="*/ 2058326 w 8033654"/>
              <a:gd name="connsiteY21" fmla="*/ 7031915 h 7031915"/>
              <a:gd name="connsiteX22" fmla="*/ 2058286 w 8033654"/>
              <a:gd name="connsiteY22" fmla="*/ 7031915 h 7031915"/>
              <a:gd name="connsiteX23" fmla="*/ 1939655 w 8033654"/>
              <a:gd name="connsiteY23" fmla="*/ 7019956 h 7031915"/>
              <a:gd name="connsiteX24" fmla="*/ 1642007 w 8033654"/>
              <a:gd name="connsiteY24" fmla="*/ 6859480 h 7031915"/>
              <a:gd name="connsiteX25" fmla="*/ 1570173 w 8033654"/>
              <a:gd name="connsiteY25" fmla="*/ 6772417 h 7031915"/>
              <a:gd name="connsiteX26" fmla="*/ 1508795 w 8033654"/>
              <a:gd name="connsiteY26" fmla="*/ 6649661 h 7031915"/>
              <a:gd name="connsiteX27" fmla="*/ 1508794 w 8033654"/>
              <a:gd name="connsiteY27" fmla="*/ 6649657 h 7031915"/>
              <a:gd name="connsiteX28" fmla="*/ 115723 w 8033654"/>
              <a:gd name="connsiteY28" fmla="*/ 3863519 h 7031915"/>
              <a:gd name="connsiteX29" fmla="*/ 115722 w 8033654"/>
              <a:gd name="connsiteY29" fmla="*/ 3863518 h 7031915"/>
              <a:gd name="connsiteX30" fmla="*/ 29470 w 8033654"/>
              <a:gd name="connsiteY30" fmla="*/ 3691014 h 7031915"/>
              <a:gd name="connsiteX31" fmla="*/ 11962 w 8033654"/>
              <a:gd name="connsiteY31" fmla="*/ 3634608 h 7031915"/>
              <a:gd name="connsiteX32" fmla="*/ 0 w 8033654"/>
              <a:gd name="connsiteY32" fmla="*/ 3515957 h 7031915"/>
              <a:gd name="connsiteX33" fmla="*/ 11962 w 8033654"/>
              <a:gd name="connsiteY33" fmla="*/ 3397306 h 7031915"/>
              <a:gd name="connsiteX34" fmla="*/ 29470 w 8033654"/>
              <a:gd name="connsiteY34" fmla="*/ 3340901 h 7031915"/>
              <a:gd name="connsiteX35" fmla="*/ 115722 w 8033654"/>
              <a:gd name="connsiteY35" fmla="*/ 3168396 h 7031915"/>
              <a:gd name="connsiteX36" fmla="*/ 115723 w 8033654"/>
              <a:gd name="connsiteY36" fmla="*/ 3168396 h 7031915"/>
              <a:gd name="connsiteX37" fmla="*/ 1508796 w 8033654"/>
              <a:gd name="connsiteY37" fmla="*/ 382255 h 7031915"/>
              <a:gd name="connsiteX38" fmla="*/ 1570174 w 8033654"/>
              <a:gd name="connsiteY38" fmla="*/ 259499 h 7031915"/>
              <a:gd name="connsiteX39" fmla="*/ 1642008 w 8033654"/>
              <a:gd name="connsiteY39" fmla="*/ 172435 h 7031915"/>
              <a:gd name="connsiteX40" fmla="*/ 1939656 w 8033654"/>
              <a:gd name="connsiteY40" fmla="*/ 11959 h 7031915"/>
              <a:gd name="connsiteX41" fmla="*/ 2058287 w 8033654"/>
              <a:gd name="connsiteY41" fmla="*/ 0 h 7031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033654" h="7031915">
                <a:moveTo>
                  <a:pt x="2058287" y="0"/>
                </a:moveTo>
                <a:lnTo>
                  <a:pt x="2058326" y="0"/>
                </a:lnTo>
                <a:lnTo>
                  <a:pt x="5971699" y="0"/>
                </a:lnTo>
                <a:lnTo>
                  <a:pt x="5971700" y="0"/>
                </a:lnTo>
                <a:lnTo>
                  <a:pt x="5971740" y="0"/>
                </a:lnTo>
                <a:lnTo>
                  <a:pt x="6090371" y="11959"/>
                </a:lnTo>
                <a:cubicBezTo>
                  <a:pt x="6190975" y="32545"/>
                  <a:pt x="6282232" y="78792"/>
                  <a:pt x="6357004" y="143562"/>
                </a:cubicBezTo>
                <a:lnTo>
                  <a:pt x="6421756" y="209878"/>
                </a:lnTo>
                <a:lnTo>
                  <a:pt x="6426018" y="214243"/>
                </a:lnTo>
                <a:lnTo>
                  <a:pt x="7949332" y="3216682"/>
                </a:lnTo>
                <a:lnTo>
                  <a:pt x="7992299" y="3302616"/>
                </a:lnTo>
                <a:lnTo>
                  <a:pt x="8021693" y="3397306"/>
                </a:lnTo>
                <a:cubicBezTo>
                  <a:pt x="8029535" y="3435632"/>
                  <a:pt x="8033654" y="3475313"/>
                  <a:pt x="8033654" y="3515957"/>
                </a:cubicBezTo>
                <a:cubicBezTo>
                  <a:pt x="8033654" y="3556601"/>
                  <a:pt x="8029535" y="3596283"/>
                  <a:pt x="8021693" y="3634608"/>
                </a:cubicBezTo>
                <a:lnTo>
                  <a:pt x="7992299" y="3729298"/>
                </a:lnTo>
                <a:lnTo>
                  <a:pt x="7949332" y="3815232"/>
                </a:lnTo>
                <a:lnTo>
                  <a:pt x="6482456" y="6736229"/>
                </a:lnTo>
                <a:cubicBezTo>
                  <a:pt x="6399753" y="6880056"/>
                  <a:pt x="6258044" y="6985646"/>
                  <a:pt x="6090371" y="7019956"/>
                </a:cubicBezTo>
                <a:lnTo>
                  <a:pt x="5971740" y="7031915"/>
                </a:lnTo>
                <a:lnTo>
                  <a:pt x="5971700" y="7031915"/>
                </a:lnTo>
                <a:lnTo>
                  <a:pt x="2058326" y="7031915"/>
                </a:lnTo>
                <a:lnTo>
                  <a:pt x="2058326" y="7031915"/>
                </a:lnTo>
                <a:lnTo>
                  <a:pt x="2058286" y="7031915"/>
                </a:lnTo>
                <a:lnTo>
                  <a:pt x="1939655" y="7019956"/>
                </a:lnTo>
                <a:cubicBezTo>
                  <a:pt x="1824680" y="6996429"/>
                  <a:pt x="1721912" y="6939386"/>
                  <a:pt x="1642007" y="6859480"/>
                </a:cubicBezTo>
                <a:lnTo>
                  <a:pt x="1570173" y="6772417"/>
                </a:lnTo>
                <a:lnTo>
                  <a:pt x="1508795" y="6649661"/>
                </a:lnTo>
                <a:cubicBezTo>
                  <a:pt x="1508795" y="6649660"/>
                  <a:pt x="1508794" y="6649658"/>
                  <a:pt x="1508794" y="6649657"/>
                </a:cubicBezTo>
                <a:lnTo>
                  <a:pt x="115723" y="3863519"/>
                </a:lnTo>
                <a:lnTo>
                  <a:pt x="115722" y="3863518"/>
                </a:lnTo>
                <a:lnTo>
                  <a:pt x="29470" y="3691014"/>
                </a:lnTo>
                <a:lnTo>
                  <a:pt x="11962" y="3634608"/>
                </a:lnTo>
                <a:cubicBezTo>
                  <a:pt x="4119" y="3596283"/>
                  <a:pt x="0" y="3556601"/>
                  <a:pt x="0" y="3515957"/>
                </a:cubicBezTo>
                <a:cubicBezTo>
                  <a:pt x="0" y="3475313"/>
                  <a:pt x="4119" y="3435632"/>
                  <a:pt x="11962" y="3397306"/>
                </a:cubicBezTo>
                <a:lnTo>
                  <a:pt x="29470" y="3340901"/>
                </a:lnTo>
                <a:lnTo>
                  <a:pt x="115722" y="3168396"/>
                </a:lnTo>
                <a:lnTo>
                  <a:pt x="115723" y="3168396"/>
                </a:lnTo>
                <a:lnTo>
                  <a:pt x="1508796" y="382255"/>
                </a:lnTo>
                <a:lnTo>
                  <a:pt x="1570174" y="259499"/>
                </a:lnTo>
                <a:lnTo>
                  <a:pt x="1642008" y="172435"/>
                </a:lnTo>
                <a:cubicBezTo>
                  <a:pt x="1721913" y="92530"/>
                  <a:pt x="1824680" y="35486"/>
                  <a:pt x="1939656" y="11959"/>
                </a:cubicBezTo>
                <a:lnTo>
                  <a:pt x="2058287" y="0"/>
                </a:lnTo>
                <a:close/>
              </a:path>
            </a:pathLst>
          </a:custGeom>
          <a:noFill/>
          <a:ln w="127000">
            <a:solidFill>
              <a:schemeClr val="tx2">
                <a:lumMod val="50000"/>
              </a:schemeClr>
            </a:solidFill>
          </a:ln>
          <a:effectLst>
            <a:outerShdw blurRad="368300" sx="102000" sy="102000" algn="ctr"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8" name="任意多边形: 形状 27"/>
          <p:cNvSpPr/>
          <p:nvPr/>
        </p:nvSpPr>
        <p:spPr>
          <a:xfrm rot="16200000">
            <a:off x="6744774" y="2311224"/>
            <a:ext cx="1876426" cy="835376"/>
          </a:xfrm>
          <a:custGeom>
            <a:avLst/>
            <a:gdLst>
              <a:gd name="connsiteX0" fmla="*/ 1876426 w 1876426"/>
              <a:gd name="connsiteY0" fmla="*/ 14153 h 835376"/>
              <a:gd name="connsiteX1" fmla="*/ 1873632 w 1876426"/>
              <a:gd name="connsiteY1" fmla="*/ 41866 h 835376"/>
              <a:gd name="connsiteX2" fmla="*/ 1866767 w 1876426"/>
              <a:gd name="connsiteY2" fmla="*/ 63983 h 835376"/>
              <a:gd name="connsiteX3" fmla="*/ 1856731 w 1876426"/>
              <a:gd name="connsiteY3" fmla="*/ 84054 h 835376"/>
              <a:gd name="connsiteX4" fmla="*/ 1514112 w 1876426"/>
              <a:gd name="connsiteY4" fmla="*/ 766313 h 835376"/>
              <a:gd name="connsiteX5" fmla="*/ 1422532 w 1876426"/>
              <a:gd name="connsiteY5" fmla="*/ 832583 h 835376"/>
              <a:gd name="connsiteX6" fmla="*/ 1394824 w 1876426"/>
              <a:gd name="connsiteY6" fmla="*/ 835376 h 835376"/>
              <a:gd name="connsiteX7" fmla="*/ 1394814 w 1876426"/>
              <a:gd name="connsiteY7" fmla="*/ 835376 h 835376"/>
              <a:gd name="connsiteX8" fmla="*/ 480765 w 1876426"/>
              <a:gd name="connsiteY8" fmla="*/ 835376 h 835376"/>
              <a:gd name="connsiteX9" fmla="*/ 480755 w 1876426"/>
              <a:gd name="connsiteY9" fmla="*/ 835376 h 835376"/>
              <a:gd name="connsiteX10" fmla="*/ 453047 w 1876426"/>
              <a:gd name="connsiteY10" fmla="*/ 832583 h 835376"/>
              <a:gd name="connsiteX11" fmla="*/ 383525 w 1876426"/>
              <a:gd name="connsiteY11" fmla="*/ 795101 h 835376"/>
              <a:gd name="connsiteX12" fmla="*/ 366747 w 1876426"/>
              <a:gd name="connsiteY12" fmla="*/ 774765 h 835376"/>
              <a:gd name="connsiteX13" fmla="*/ 352410 w 1876426"/>
              <a:gd name="connsiteY13" fmla="*/ 746093 h 835376"/>
              <a:gd name="connsiteX14" fmla="*/ 352410 w 1876426"/>
              <a:gd name="connsiteY14" fmla="*/ 746092 h 835376"/>
              <a:gd name="connsiteX15" fmla="*/ 27030 w 1876426"/>
              <a:gd name="connsiteY15" fmla="*/ 95333 h 835376"/>
              <a:gd name="connsiteX16" fmla="*/ 27029 w 1876426"/>
              <a:gd name="connsiteY16" fmla="*/ 95333 h 835376"/>
              <a:gd name="connsiteX17" fmla="*/ 6883 w 1876426"/>
              <a:gd name="connsiteY17" fmla="*/ 55041 h 835376"/>
              <a:gd name="connsiteX18" fmla="*/ 2794 w 1876426"/>
              <a:gd name="connsiteY18" fmla="*/ 41866 h 835376"/>
              <a:gd name="connsiteX19" fmla="*/ 0 w 1876426"/>
              <a:gd name="connsiteY19" fmla="*/ 14153 h 835376"/>
              <a:gd name="connsiteX20" fmla="*/ 1427 w 1876426"/>
              <a:gd name="connsiteY20" fmla="*/ 0 h 835376"/>
              <a:gd name="connsiteX21" fmla="*/ 1874999 w 1876426"/>
              <a:gd name="connsiteY21" fmla="*/ 0 h 835376"/>
              <a:gd name="connsiteX0" fmla="*/ 1876426 w 1876426"/>
              <a:gd name="connsiteY0" fmla="*/ 21402 h 842625"/>
              <a:gd name="connsiteX1" fmla="*/ 1873632 w 1876426"/>
              <a:gd name="connsiteY1" fmla="*/ 49115 h 842625"/>
              <a:gd name="connsiteX2" fmla="*/ 1866767 w 1876426"/>
              <a:gd name="connsiteY2" fmla="*/ 71232 h 842625"/>
              <a:gd name="connsiteX3" fmla="*/ 1856731 w 1876426"/>
              <a:gd name="connsiteY3" fmla="*/ 91303 h 842625"/>
              <a:gd name="connsiteX4" fmla="*/ 1514112 w 1876426"/>
              <a:gd name="connsiteY4" fmla="*/ 773562 h 842625"/>
              <a:gd name="connsiteX5" fmla="*/ 1422532 w 1876426"/>
              <a:gd name="connsiteY5" fmla="*/ 839832 h 842625"/>
              <a:gd name="connsiteX6" fmla="*/ 1394824 w 1876426"/>
              <a:gd name="connsiteY6" fmla="*/ 842625 h 842625"/>
              <a:gd name="connsiteX7" fmla="*/ 1394814 w 1876426"/>
              <a:gd name="connsiteY7" fmla="*/ 842625 h 842625"/>
              <a:gd name="connsiteX8" fmla="*/ 480765 w 1876426"/>
              <a:gd name="connsiteY8" fmla="*/ 842625 h 842625"/>
              <a:gd name="connsiteX9" fmla="*/ 480755 w 1876426"/>
              <a:gd name="connsiteY9" fmla="*/ 842625 h 842625"/>
              <a:gd name="connsiteX10" fmla="*/ 453047 w 1876426"/>
              <a:gd name="connsiteY10" fmla="*/ 839832 h 842625"/>
              <a:gd name="connsiteX11" fmla="*/ 383525 w 1876426"/>
              <a:gd name="connsiteY11" fmla="*/ 802350 h 842625"/>
              <a:gd name="connsiteX12" fmla="*/ 366747 w 1876426"/>
              <a:gd name="connsiteY12" fmla="*/ 782014 h 842625"/>
              <a:gd name="connsiteX13" fmla="*/ 352410 w 1876426"/>
              <a:gd name="connsiteY13" fmla="*/ 753342 h 842625"/>
              <a:gd name="connsiteX14" fmla="*/ 352410 w 1876426"/>
              <a:gd name="connsiteY14" fmla="*/ 753341 h 842625"/>
              <a:gd name="connsiteX15" fmla="*/ 27030 w 1876426"/>
              <a:gd name="connsiteY15" fmla="*/ 102582 h 842625"/>
              <a:gd name="connsiteX16" fmla="*/ 27029 w 1876426"/>
              <a:gd name="connsiteY16" fmla="*/ 102582 h 842625"/>
              <a:gd name="connsiteX17" fmla="*/ 6883 w 1876426"/>
              <a:gd name="connsiteY17" fmla="*/ 62290 h 842625"/>
              <a:gd name="connsiteX18" fmla="*/ 2794 w 1876426"/>
              <a:gd name="connsiteY18" fmla="*/ 49115 h 842625"/>
              <a:gd name="connsiteX19" fmla="*/ 0 w 1876426"/>
              <a:gd name="connsiteY19" fmla="*/ 21402 h 842625"/>
              <a:gd name="connsiteX20" fmla="*/ 1427 w 1876426"/>
              <a:gd name="connsiteY20" fmla="*/ 7249 h 842625"/>
              <a:gd name="connsiteX21" fmla="*/ 895350 w 1876426"/>
              <a:gd name="connsiteY21" fmla="*/ 0 h 842625"/>
              <a:gd name="connsiteX22" fmla="*/ 1874999 w 1876426"/>
              <a:gd name="connsiteY22" fmla="*/ 7249 h 842625"/>
              <a:gd name="connsiteX23" fmla="*/ 1876426 w 1876426"/>
              <a:gd name="connsiteY23" fmla="*/ 21402 h 842625"/>
              <a:gd name="connsiteX0" fmla="*/ 895350 w 1876426"/>
              <a:gd name="connsiteY0" fmla="*/ 0 h 842625"/>
              <a:gd name="connsiteX1" fmla="*/ 1874999 w 1876426"/>
              <a:gd name="connsiteY1" fmla="*/ 7249 h 842625"/>
              <a:gd name="connsiteX2" fmla="*/ 1876426 w 1876426"/>
              <a:gd name="connsiteY2" fmla="*/ 21402 h 842625"/>
              <a:gd name="connsiteX3" fmla="*/ 1873632 w 1876426"/>
              <a:gd name="connsiteY3" fmla="*/ 49115 h 842625"/>
              <a:gd name="connsiteX4" fmla="*/ 1866767 w 1876426"/>
              <a:gd name="connsiteY4" fmla="*/ 71232 h 842625"/>
              <a:gd name="connsiteX5" fmla="*/ 1856731 w 1876426"/>
              <a:gd name="connsiteY5" fmla="*/ 91303 h 842625"/>
              <a:gd name="connsiteX6" fmla="*/ 1514112 w 1876426"/>
              <a:gd name="connsiteY6" fmla="*/ 773562 h 842625"/>
              <a:gd name="connsiteX7" fmla="*/ 1422532 w 1876426"/>
              <a:gd name="connsiteY7" fmla="*/ 839832 h 842625"/>
              <a:gd name="connsiteX8" fmla="*/ 1394824 w 1876426"/>
              <a:gd name="connsiteY8" fmla="*/ 842625 h 842625"/>
              <a:gd name="connsiteX9" fmla="*/ 1394814 w 1876426"/>
              <a:gd name="connsiteY9" fmla="*/ 842625 h 842625"/>
              <a:gd name="connsiteX10" fmla="*/ 480765 w 1876426"/>
              <a:gd name="connsiteY10" fmla="*/ 842625 h 842625"/>
              <a:gd name="connsiteX11" fmla="*/ 480755 w 1876426"/>
              <a:gd name="connsiteY11" fmla="*/ 842625 h 842625"/>
              <a:gd name="connsiteX12" fmla="*/ 453047 w 1876426"/>
              <a:gd name="connsiteY12" fmla="*/ 839832 h 842625"/>
              <a:gd name="connsiteX13" fmla="*/ 383525 w 1876426"/>
              <a:gd name="connsiteY13" fmla="*/ 802350 h 842625"/>
              <a:gd name="connsiteX14" fmla="*/ 366747 w 1876426"/>
              <a:gd name="connsiteY14" fmla="*/ 782014 h 842625"/>
              <a:gd name="connsiteX15" fmla="*/ 352410 w 1876426"/>
              <a:gd name="connsiteY15" fmla="*/ 753342 h 842625"/>
              <a:gd name="connsiteX16" fmla="*/ 352410 w 1876426"/>
              <a:gd name="connsiteY16" fmla="*/ 753341 h 842625"/>
              <a:gd name="connsiteX17" fmla="*/ 27030 w 1876426"/>
              <a:gd name="connsiteY17" fmla="*/ 102582 h 842625"/>
              <a:gd name="connsiteX18" fmla="*/ 27029 w 1876426"/>
              <a:gd name="connsiteY18" fmla="*/ 102582 h 842625"/>
              <a:gd name="connsiteX19" fmla="*/ 6883 w 1876426"/>
              <a:gd name="connsiteY19" fmla="*/ 62290 h 842625"/>
              <a:gd name="connsiteX20" fmla="*/ 2794 w 1876426"/>
              <a:gd name="connsiteY20" fmla="*/ 49115 h 842625"/>
              <a:gd name="connsiteX21" fmla="*/ 0 w 1876426"/>
              <a:gd name="connsiteY21" fmla="*/ 21402 h 842625"/>
              <a:gd name="connsiteX22" fmla="*/ 1427 w 1876426"/>
              <a:gd name="connsiteY22" fmla="*/ 7249 h 842625"/>
              <a:gd name="connsiteX23" fmla="*/ 986790 w 1876426"/>
              <a:gd name="connsiteY23" fmla="*/ 91440 h 842625"/>
              <a:gd name="connsiteX0" fmla="*/ 895350 w 1876426"/>
              <a:gd name="connsiteY0" fmla="*/ 0 h 842625"/>
              <a:gd name="connsiteX1" fmla="*/ 1874999 w 1876426"/>
              <a:gd name="connsiteY1" fmla="*/ 7249 h 842625"/>
              <a:gd name="connsiteX2" fmla="*/ 1876426 w 1876426"/>
              <a:gd name="connsiteY2" fmla="*/ 21402 h 842625"/>
              <a:gd name="connsiteX3" fmla="*/ 1873632 w 1876426"/>
              <a:gd name="connsiteY3" fmla="*/ 49115 h 842625"/>
              <a:gd name="connsiteX4" fmla="*/ 1866767 w 1876426"/>
              <a:gd name="connsiteY4" fmla="*/ 71232 h 842625"/>
              <a:gd name="connsiteX5" fmla="*/ 1856731 w 1876426"/>
              <a:gd name="connsiteY5" fmla="*/ 91303 h 842625"/>
              <a:gd name="connsiteX6" fmla="*/ 1514112 w 1876426"/>
              <a:gd name="connsiteY6" fmla="*/ 773562 h 842625"/>
              <a:gd name="connsiteX7" fmla="*/ 1422532 w 1876426"/>
              <a:gd name="connsiteY7" fmla="*/ 839832 h 842625"/>
              <a:gd name="connsiteX8" fmla="*/ 1394824 w 1876426"/>
              <a:gd name="connsiteY8" fmla="*/ 842625 h 842625"/>
              <a:gd name="connsiteX9" fmla="*/ 1394814 w 1876426"/>
              <a:gd name="connsiteY9" fmla="*/ 842625 h 842625"/>
              <a:gd name="connsiteX10" fmla="*/ 480765 w 1876426"/>
              <a:gd name="connsiteY10" fmla="*/ 842625 h 842625"/>
              <a:gd name="connsiteX11" fmla="*/ 480755 w 1876426"/>
              <a:gd name="connsiteY11" fmla="*/ 842625 h 842625"/>
              <a:gd name="connsiteX12" fmla="*/ 453047 w 1876426"/>
              <a:gd name="connsiteY12" fmla="*/ 839832 h 842625"/>
              <a:gd name="connsiteX13" fmla="*/ 383525 w 1876426"/>
              <a:gd name="connsiteY13" fmla="*/ 802350 h 842625"/>
              <a:gd name="connsiteX14" fmla="*/ 366747 w 1876426"/>
              <a:gd name="connsiteY14" fmla="*/ 782014 h 842625"/>
              <a:gd name="connsiteX15" fmla="*/ 352410 w 1876426"/>
              <a:gd name="connsiteY15" fmla="*/ 753342 h 842625"/>
              <a:gd name="connsiteX16" fmla="*/ 352410 w 1876426"/>
              <a:gd name="connsiteY16" fmla="*/ 753341 h 842625"/>
              <a:gd name="connsiteX17" fmla="*/ 27030 w 1876426"/>
              <a:gd name="connsiteY17" fmla="*/ 102582 h 842625"/>
              <a:gd name="connsiteX18" fmla="*/ 27029 w 1876426"/>
              <a:gd name="connsiteY18" fmla="*/ 102582 h 842625"/>
              <a:gd name="connsiteX19" fmla="*/ 6883 w 1876426"/>
              <a:gd name="connsiteY19" fmla="*/ 62290 h 842625"/>
              <a:gd name="connsiteX20" fmla="*/ 2794 w 1876426"/>
              <a:gd name="connsiteY20" fmla="*/ 49115 h 842625"/>
              <a:gd name="connsiteX21" fmla="*/ 0 w 1876426"/>
              <a:gd name="connsiteY21" fmla="*/ 21402 h 842625"/>
              <a:gd name="connsiteX22" fmla="*/ 1427 w 1876426"/>
              <a:gd name="connsiteY22" fmla="*/ 7249 h 842625"/>
              <a:gd name="connsiteX0" fmla="*/ 1874999 w 1876426"/>
              <a:gd name="connsiteY0" fmla="*/ 0 h 835376"/>
              <a:gd name="connsiteX1" fmla="*/ 1876426 w 1876426"/>
              <a:gd name="connsiteY1" fmla="*/ 14153 h 835376"/>
              <a:gd name="connsiteX2" fmla="*/ 1873632 w 1876426"/>
              <a:gd name="connsiteY2" fmla="*/ 41866 h 835376"/>
              <a:gd name="connsiteX3" fmla="*/ 1866767 w 1876426"/>
              <a:gd name="connsiteY3" fmla="*/ 63983 h 835376"/>
              <a:gd name="connsiteX4" fmla="*/ 1856731 w 1876426"/>
              <a:gd name="connsiteY4" fmla="*/ 84054 h 835376"/>
              <a:gd name="connsiteX5" fmla="*/ 1514112 w 1876426"/>
              <a:gd name="connsiteY5" fmla="*/ 766313 h 835376"/>
              <a:gd name="connsiteX6" fmla="*/ 1422532 w 1876426"/>
              <a:gd name="connsiteY6" fmla="*/ 832583 h 835376"/>
              <a:gd name="connsiteX7" fmla="*/ 1394824 w 1876426"/>
              <a:gd name="connsiteY7" fmla="*/ 835376 h 835376"/>
              <a:gd name="connsiteX8" fmla="*/ 1394814 w 1876426"/>
              <a:gd name="connsiteY8" fmla="*/ 835376 h 835376"/>
              <a:gd name="connsiteX9" fmla="*/ 480765 w 1876426"/>
              <a:gd name="connsiteY9" fmla="*/ 835376 h 835376"/>
              <a:gd name="connsiteX10" fmla="*/ 480755 w 1876426"/>
              <a:gd name="connsiteY10" fmla="*/ 835376 h 835376"/>
              <a:gd name="connsiteX11" fmla="*/ 453047 w 1876426"/>
              <a:gd name="connsiteY11" fmla="*/ 832583 h 835376"/>
              <a:gd name="connsiteX12" fmla="*/ 383525 w 1876426"/>
              <a:gd name="connsiteY12" fmla="*/ 795101 h 835376"/>
              <a:gd name="connsiteX13" fmla="*/ 366747 w 1876426"/>
              <a:gd name="connsiteY13" fmla="*/ 774765 h 835376"/>
              <a:gd name="connsiteX14" fmla="*/ 352410 w 1876426"/>
              <a:gd name="connsiteY14" fmla="*/ 746093 h 835376"/>
              <a:gd name="connsiteX15" fmla="*/ 352410 w 1876426"/>
              <a:gd name="connsiteY15" fmla="*/ 746092 h 835376"/>
              <a:gd name="connsiteX16" fmla="*/ 27030 w 1876426"/>
              <a:gd name="connsiteY16" fmla="*/ 95333 h 835376"/>
              <a:gd name="connsiteX17" fmla="*/ 27029 w 1876426"/>
              <a:gd name="connsiteY17" fmla="*/ 95333 h 835376"/>
              <a:gd name="connsiteX18" fmla="*/ 6883 w 1876426"/>
              <a:gd name="connsiteY18" fmla="*/ 55041 h 835376"/>
              <a:gd name="connsiteX19" fmla="*/ 2794 w 1876426"/>
              <a:gd name="connsiteY19" fmla="*/ 41866 h 835376"/>
              <a:gd name="connsiteX20" fmla="*/ 0 w 1876426"/>
              <a:gd name="connsiteY20" fmla="*/ 14153 h 835376"/>
              <a:gd name="connsiteX21" fmla="*/ 1427 w 1876426"/>
              <a:gd name="connsiteY21" fmla="*/ 0 h 835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876426" h="835376">
                <a:moveTo>
                  <a:pt x="1874999" y="0"/>
                </a:moveTo>
                <a:lnTo>
                  <a:pt x="1876426" y="14153"/>
                </a:lnTo>
                <a:cubicBezTo>
                  <a:pt x="1876426" y="23646"/>
                  <a:pt x="1875464" y="32914"/>
                  <a:pt x="1873632" y="41866"/>
                </a:cubicBezTo>
                <a:lnTo>
                  <a:pt x="1866767" y="63983"/>
                </a:lnTo>
                <a:lnTo>
                  <a:pt x="1856731" y="84054"/>
                </a:lnTo>
                <a:lnTo>
                  <a:pt x="1514112" y="766313"/>
                </a:lnTo>
                <a:cubicBezTo>
                  <a:pt x="1494795" y="799907"/>
                  <a:pt x="1461696" y="824569"/>
                  <a:pt x="1422532" y="832583"/>
                </a:cubicBezTo>
                <a:lnTo>
                  <a:pt x="1394824" y="835376"/>
                </a:lnTo>
                <a:lnTo>
                  <a:pt x="1394814" y="835376"/>
                </a:lnTo>
                <a:lnTo>
                  <a:pt x="480765" y="835376"/>
                </a:lnTo>
                <a:lnTo>
                  <a:pt x="480755" y="835376"/>
                </a:lnTo>
                <a:lnTo>
                  <a:pt x="453047" y="832583"/>
                </a:lnTo>
                <a:cubicBezTo>
                  <a:pt x="426192" y="827088"/>
                  <a:pt x="402188" y="813764"/>
                  <a:pt x="383525" y="795101"/>
                </a:cubicBezTo>
                <a:lnTo>
                  <a:pt x="366747" y="774765"/>
                </a:lnTo>
                <a:lnTo>
                  <a:pt x="352410" y="746093"/>
                </a:lnTo>
                <a:lnTo>
                  <a:pt x="352410" y="746092"/>
                </a:lnTo>
                <a:lnTo>
                  <a:pt x="27030" y="95333"/>
                </a:lnTo>
                <a:lnTo>
                  <a:pt x="27029" y="95333"/>
                </a:lnTo>
                <a:lnTo>
                  <a:pt x="6883" y="55041"/>
                </a:lnTo>
                <a:lnTo>
                  <a:pt x="2794" y="41866"/>
                </a:lnTo>
                <a:cubicBezTo>
                  <a:pt x="962" y="32914"/>
                  <a:pt x="0" y="23646"/>
                  <a:pt x="0" y="14153"/>
                </a:cubicBezTo>
                <a:lnTo>
                  <a:pt x="1427" y="0"/>
                </a:lnTo>
              </a:path>
            </a:pathLst>
          </a:custGeom>
          <a:noFill/>
          <a:ln w="127000">
            <a:solidFill>
              <a:schemeClr val="accent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任意多边形: 形状 20"/>
          <p:cNvSpPr/>
          <p:nvPr/>
        </p:nvSpPr>
        <p:spPr>
          <a:xfrm rot="16200000">
            <a:off x="8708137" y="1907689"/>
            <a:ext cx="1876426" cy="1642447"/>
          </a:xfrm>
          <a:custGeom>
            <a:avLst/>
            <a:gdLst>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6753 w 8033654"/>
              <a:gd name="connsiteY5" fmla="*/ 467828 h 7031915"/>
              <a:gd name="connsiteX6" fmla="*/ 6540064 w 8033654"/>
              <a:gd name="connsiteY6" fmla="*/ 434562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363588 w 8033654"/>
              <a:gd name="connsiteY37" fmla="*/ 6946684 h 7031915"/>
              <a:gd name="connsiteX38" fmla="*/ 2418335 w 8033654"/>
              <a:gd name="connsiteY38" fmla="*/ 6906767 h 7031915"/>
              <a:gd name="connsiteX39" fmla="*/ 2418334 w 8033654"/>
              <a:gd name="connsiteY39" fmla="*/ 6906767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418334 w 8033654"/>
              <a:gd name="connsiteY42" fmla="*/ 6906767 h 7031915"/>
              <a:gd name="connsiteX43" fmla="*/ 2176957 w 8033654"/>
              <a:gd name="connsiteY43" fmla="*/ 7019956 h 7031915"/>
              <a:gd name="connsiteX44" fmla="*/ 2058326 w 8033654"/>
              <a:gd name="connsiteY44" fmla="*/ 7031915 h 7031915"/>
              <a:gd name="connsiteX45" fmla="*/ 2058286 w 8033654"/>
              <a:gd name="connsiteY45" fmla="*/ 7031915 h 7031915"/>
              <a:gd name="connsiteX46" fmla="*/ 1939655 w 8033654"/>
              <a:gd name="connsiteY46" fmla="*/ 7019956 h 7031915"/>
              <a:gd name="connsiteX47" fmla="*/ 1642007 w 8033654"/>
              <a:gd name="connsiteY47" fmla="*/ 6859480 h 7031915"/>
              <a:gd name="connsiteX48" fmla="*/ 1570173 w 8033654"/>
              <a:gd name="connsiteY48" fmla="*/ 6772417 h 7031915"/>
              <a:gd name="connsiteX49" fmla="*/ 1508795 w 8033654"/>
              <a:gd name="connsiteY49" fmla="*/ 6649661 h 7031915"/>
              <a:gd name="connsiteX50" fmla="*/ 1508794 w 8033654"/>
              <a:gd name="connsiteY50" fmla="*/ 6649657 h 7031915"/>
              <a:gd name="connsiteX51" fmla="*/ 115723 w 8033654"/>
              <a:gd name="connsiteY51" fmla="*/ 3863519 h 7031915"/>
              <a:gd name="connsiteX52" fmla="*/ 115722 w 8033654"/>
              <a:gd name="connsiteY52" fmla="*/ 3863518 h 7031915"/>
              <a:gd name="connsiteX53" fmla="*/ 29470 w 8033654"/>
              <a:gd name="connsiteY53" fmla="*/ 3691014 h 7031915"/>
              <a:gd name="connsiteX54" fmla="*/ 11962 w 8033654"/>
              <a:gd name="connsiteY54" fmla="*/ 3634608 h 7031915"/>
              <a:gd name="connsiteX55" fmla="*/ 0 w 8033654"/>
              <a:gd name="connsiteY55" fmla="*/ 3515957 h 7031915"/>
              <a:gd name="connsiteX56" fmla="*/ 11962 w 8033654"/>
              <a:gd name="connsiteY56" fmla="*/ 3397306 h 7031915"/>
              <a:gd name="connsiteX57" fmla="*/ 29470 w 8033654"/>
              <a:gd name="connsiteY57" fmla="*/ 3340901 h 7031915"/>
              <a:gd name="connsiteX58" fmla="*/ 115722 w 8033654"/>
              <a:gd name="connsiteY58" fmla="*/ 3168396 h 7031915"/>
              <a:gd name="connsiteX59" fmla="*/ 115723 w 8033654"/>
              <a:gd name="connsiteY59" fmla="*/ 3168396 h 7031915"/>
              <a:gd name="connsiteX60" fmla="*/ 1508796 w 8033654"/>
              <a:gd name="connsiteY60" fmla="*/ 382255 h 7031915"/>
              <a:gd name="connsiteX61" fmla="*/ 1570174 w 8033654"/>
              <a:gd name="connsiteY61" fmla="*/ 259499 h 7031915"/>
              <a:gd name="connsiteX62" fmla="*/ 1642008 w 8033654"/>
              <a:gd name="connsiteY62" fmla="*/ 172435 h 7031915"/>
              <a:gd name="connsiteX63" fmla="*/ 1939656 w 8033654"/>
              <a:gd name="connsiteY63" fmla="*/ 11959 h 7031915"/>
              <a:gd name="connsiteX64" fmla="*/ 2058287 w 8033654"/>
              <a:gd name="connsiteY64"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176957 w 8033654"/>
              <a:gd name="connsiteY42" fmla="*/ 7019956 h 7031915"/>
              <a:gd name="connsiteX43" fmla="*/ 2058326 w 8033654"/>
              <a:gd name="connsiteY43" fmla="*/ 7031915 h 7031915"/>
              <a:gd name="connsiteX44" fmla="*/ 2058286 w 8033654"/>
              <a:gd name="connsiteY44" fmla="*/ 7031915 h 7031915"/>
              <a:gd name="connsiteX45" fmla="*/ 1939655 w 8033654"/>
              <a:gd name="connsiteY45" fmla="*/ 7019956 h 7031915"/>
              <a:gd name="connsiteX46" fmla="*/ 1642007 w 8033654"/>
              <a:gd name="connsiteY46" fmla="*/ 6859480 h 7031915"/>
              <a:gd name="connsiteX47" fmla="*/ 1570173 w 8033654"/>
              <a:gd name="connsiteY47" fmla="*/ 6772417 h 7031915"/>
              <a:gd name="connsiteX48" fmla="*/ 1508795 w 8033654"/>
              <a:gd name="connsiteY48" fmla="*/ 6649661 h 7031915"/>
              <a:gd name="connsiteX49" fmla="*/ 1508794 w 8033654"/>
              <a:gd name="connsiteY49" fmla="*/ 6649657 h 7031915"/>
              <a:gd name="connsiteX50" fmla="*/ 115723 w 8033654"/>
              <a:gd name="connsiteY50" fmla="*/ 3863519 h 7031915"/>
              <a:gd name="connsiteX51" fmla="*/ 115722 w 8033654"/>
              <a:gd name="connsiteY51" fmla="*/ 3863518 h 7031915"/>
              <a:gd name="connsiteX52" fmla="*/ 29470 w 8033654"/>
              <a:gd name="connsiteY52" fmla="*/ 3691014 h 7031915"/>
              <a:gd name="connsiteX53" fmla="*/ 11962 w 8033654"/>
              <a:gd name="connsiteY53" fmla="*/ 3634608 h 7031915"/>
              <a:gd name="connsiteX54" fmla="*/ 0 w 8033654"/>
              <a:gd name="connsiteY54" fmla="*/ 3515957 h 7031915"/>
              <a:gd name="connsiteX55" fmla="*/ 11962 w 8033654"/>
              <a:gd name="connsiteY55" fmla="*/ 3397306 h 7031915"/>
              <a:gd name="connsiteX56" fmla="*/ 29470 w 8033654"/>
              <a:gd name="connsiteY56" fmla="*/ 3340901 h 7031915"/>
              <a:gd name="connsiteX57" fmla="*/ 115722 w 8033654"/>
              <a:gd name="connsiteY57" fmla="*/ 3168396 h 7031915"/>
              <a:gd name="connsiteX58" fmla="*/ 115723 w 8033654"/>
              <a:gd name="connsiteY58" fmla="*/ 3168396 h 7031915"/>
              <a:gd name="connsiteX59" fmla="*/ 1508796 w 8033654"/>
              <a:gd name="connsiteY59" fmla="*/ 382255 h 7031915"/>
              <a:gd name="connsiteX60" fmla="*/ 1570174 w 8033654"/>
              <a:gd name="connsiteY60" fmla="*/ 259499 h 7031915"/>
              <a:gd name="connsiteX61" fmla="*/ 1642008 w 8033654"/>
              <a:gd name="connsiteY61" fmla="*/ 172435 h 7031915"/>
              <a:gd name="connsiteX62" fmla="*/ 1939656 w 8033654"/>
              <a:gd name="connsiteY62" fmla="*/ 11959 h 7031915"/>
              <a:gd name="connsiteX63" fmla="*/ 2058287 w 8033654"/>
              <a:gd name="connsiteY63"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62" fmla="*/ 2058287 w 8033654"/>
              <a:gd name="connsiteY62"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176957 w 8033654"/>
              <a:gd name="connsiteY40" fmla="*/ 7019956 h 7031915"/>
              <a:gd name="connsiteX41" fmla="*/ 2058326 w 8033654"/>
              <a:gd name="connsiteY41" fmla="*/ 7031915 h 7031915"/>
              <a:gd name="connsiteX42" fmla="*/ 2058286 w 8033654"/>
              <a:gd name="connsiteY42" fmla="*/ 7031915 h 7031915"/>
              <a:gd name="connsiteX43" fmla="*/ 1939655 w 8033654"/>
              <a:gd name="connsiteY43" fmla="*/ 7019956 h 7031915"/>
              <a:gd name="connsiteX44" fmla="*/ 1642007 w 8033654"/>
              <a:gd name="connsiteY44" fmla="*/ 6859480 h 7031915"/>
              <a:gd name="connsiteX45" fmla="*/ 1570173 w 8033654"/>
              <a:gd name="connsiteY45" fmla="*/ 6772417 h 7031915"/>
              <a:gd name="connsiteX46" fmla="*/ 1508795 w 8033654"/>
              <a:gd name="connsiteY46" fmla="*/ 6649661 h 7031915"/>
              <a:gd name="connsiteX47" fmla="*/ 1508794 w 8033654"/>
              <a:gd name="connsiteY47" fmla="*/ 6649657 h 7031915"/>
              <a:gd name="connsiteX48" fmla="*/ 115723 w 8033654"/>
              <a:gd name="connsiteY48" fmla="*/ 3863519 h 7031915"/>
              <a:gd name="connsiteX49" fmla="*/ 115722 w 8033654"/>
              <a:gd name="connsiteY49" fmla="*/ 3863518 h 7031915"/>
              <a:gd name="connsiteX50" fmla="*/ 29470 w 8033654"/>
              <a:gd name="connsiteY50" fmla="*/ 3691014 h 7031915"/>
              <a:gd name="connsiteX51" fmla="*/ 11962 w 8033654"/>
              <a:gd name="connsiteY51" fmla="*/ 3634608 h 7031915"/>
              <a:gd name="connsiteX52" fmla="*/ 0 w 8033654"/>
              <a:gd name="connsiteY52" fmla="*/ 3515957 h 7031915"/>
              <a:gd name="connsiteX53" fmla="*/ 11962 w 8033654"/>
              <a:gd name="connsiteY53" fmla="*/ 3397306 h 7031915"/>
              <a:gd name="connsiteX54" fmla="*/ 29470 w 8033654"/>
              <a:gd name="connsiteY54" fmla="*/ 3340901 h 7031915"/>
              <a:gd name="connsiteX55" fmla="*/ 115722 w 8033654"/>
              <a:gd name="connsiteY55" fmla="*/ 3168396 h 7031915"/>
              <a:gd name="connsiteX56" fmla="*/ 115723 w 8033654"/>
              <a:gd name="connsiteY56" fmla="*/ 3168396 h 7031915"/>
              <a:gd name="connsiteX57" fmla="*/ 1508796 w 8033654"/>
              <a:gd name="connsiteY57" fmla="*/ 382255 h 7031915"/>
              <a:gd name="connsiteX58" fmla="*/ 1570174 w 8033654"/>
              <a:gd name="connsiteY58" fmla="*/ 259499 h 7031915"/>
              <a:gd name="connsiteX59" fmla="*/ 1642008 w 8033654"/>
              <a:gd name="connsiteY59" fmla="*/ 172435 h 7031915"/>
              <a:gd name="connsiteX60" fmla="*/ 1939656 w 8033654"/>
              <a:gd name="connsiteY60" fmla="*/ 11959 h 7031915"/>
              <a:gd name="connsiteX61" fmla="*/ 2058287 w 8033654"/>
              <a:gd name="connsiteY61"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0064 w 8033654"/>
              <a:gd name="connsiteY6" fmla="*/ 434562 h 7031915"/>
              <a:gd name="connsiteX7" fmla="*/ 6529086 w 8033654"/>
              <a:gd name="connsiteY7" fmla="*/ 402424 h 7031915"/>
              <a:gd name="connsiteX8" fmla="*/ 6482461 w 8033654"/>
              <a:gd name="connsiteY8" fmla="*/ 295697 h 7031915"/>
              <a:gd name="connsiteX9" fmla="*/ 6520430 w 8033654"/>
              <a:gd name="connsiteY9" fmla="*/ 377086 h 7031915"/>
              <a:gd name="connsiteX10" fmla="*/ 6515577 w 8033654"/>
              <a:gd name="connsiteY10" fmla="*/ 362878 h 7031915"/>
              <a:gd name="connsiteX11" fmla="*/ 6482461 w 8033654"/>
              <a:gd name="connsiteY11" fmla="*/ 295697 h 7031915"/>
              <a:gd name="connsiteX12" fmla="*/ 2058287 w 8033654"/>
              <a:gd name="connsiteY12" fmla="*/ 0 h 7031915"/>
              <a:gd name="connsiteX13" fmla="*/ 2058326 w 8033654"/>
              <a:gd name="connsiteY13" fmla="*/ 0 h 7031915"/>
              <a:gd name="connsiteX14" fmla="*/ 5971699 w 8033654"/>
              <a:gd name="connsiteY14" fmla="*/ 0 h 7031915"/>
              <a:gd name="connsiteX15" fmla="*/ 5971700 w 8033654"/>
              <a:gd name="connsiteY15" fmla="*/ 0 h 7031915"/>
              <a:gd name="connsiteX16" fmla="*/ 5971740 w 8033654"/>
              <a:gd name="connsiteY16" fmla="*/ 0 h 7031915"/>
              <a:gd name="connsiteX17" fmla="*/ 6090371 w 8033654"/>
              <a:gd name="connsiteY17" fmla="*/ 11959 h 7031915"/>
              <a:gd name="connsiteX18" fmla="*/ 6357004 w 8033654"/>
              <a:gd name="connsiteY18" fmla="*/ 143562 h 7031915"/>
              <a:gd name="connsiteX19" fmla="*/ 6421756 w 8033654"/>
              <a:gd name="connsiteY19" fmla="*/ 209878 h 7031915"/>
              <a:gd name="connsiteX20" fmla="*/ 6426018 w 8033654"/>
              <a:gd name="connsiteY20" fmla="*/ 214243 h 7031915"/>
              <a:gd name="connsiteX21" fmla="*/ 6463356 w 8033654"/>
              <a:gd name="connsiteY21" fmla="*/ 268125 h 7031915"/>
              <a:gd name="connsiteX22" fmla="*/ 6480094 w 8033654"/>
              <a:gd name="connsiteY22" fmla="*/ 292278 h 7031915"/>
              <a:gd name="connsiteX23" fmla="*/ 6490605 w 8033654"/>
              <a:gd name="connsiteY23" fmla="*/ 298322 h 7031915"/>
              <a:gd name="connsiteX24" fmla="*/ 7949332 w 8033654"/>
              <a:gd name="connsiteY24" fmla="*/ 3216682 h 7031915"/>
              <a:gd name="connsiteX25" fmla="*/ 7992299 w 8033654"/>
              <a:gd name="connsiteY25" fmla="*/ 3302616 h 7031915"/>
              <a:gd name="connsiteX26" fmla="*/ 8021693 w 8033654"/>
              <a:gd name="connsiteY26" fmla="*/ 3397306 h 7031915"/>
              <a:gd name="connsiteX27" fmla="*/ 8033654 w 8033654"/>
              <a:gd name="connsiteY27" fmla="*/ 3515957 h 7031915"/>
              <a:gd name="connsiteX28" fmla="*/ 8021693 w 8033654"/>
              <a:gd name="connsiteY28" fmla="*/ 3634608 h 7031915"/>
              <a:gd name="connsiteX29" fmla="*/ 7992299 w 8033654"/>
              <a:gd name="connsiteY29" fmla="*/ 3729298 h 7031915"/>
              <a:gd name="connsiteX30" fmla="*/ 7949332 w 8033654"/>
              <a:gd name="connsiteY30" fmla="*/ 3815232 h 7031915"/>
              <a:gd name="connsiteX31" fmla="*/ 6535055 w 8033654"/>
              <a:gd name="connsiteY31" fmla="*/ 6638796 h 7031915"/>
              <a:gd name="connsiteX32" fmla="*/ 6524461 w 8033654"/>
              <a:gd name="connsiteY32" fmla="*/ 6646190 h 7031915"/>
              <a:gd name="connsiteX33" fmla="*/ 6482456 w 8033654"/>
              <a:gd name="connsiteY33" fmla="*/ 6736229 h 7031915"/>
              <a:gd name="connsiteX34" fmla="*/ 6090371 w 8033654"/>
              <a:gd name="connsiteY34" fmla="*/ 7019956 h 7031915"/>
              <a:gd name="connsiteX35" fmla="*/ 5971740 w 8033654"/>
              <a:gd name="connsiteY35" fmla="*/ 7031915 h 7031915"/>
              <a:gd name="connsiteX36" fmla="*/ 5971700 w 8033654"/>
              <a:gd name="connsiteY36" fmla="*/ 7031915 h 7031915"/>
              <a:gd name="connsiteX37" fmla="*/ 2058326 w 8033654"/>
              <a:gd name="connsiteY37" fmla="*/ 7031915 h 7031915"/>
              <a:gd name="connsiteX38" fmla="*/ 2176958 w 8033654"/>
              <a:gd name="connsiteY38" fmla="*/ 7019956 h 7031915"/>
              <a:gd name="connsiteX39" fmla="*/ 2176957 w 8033654"/>
              <a:gd name="connsiteY39" fmla="*/ 7019956 h 7031915"/>
              <a:gd name="connsiteX40" fmla="*/ 2058326 w 8033654"/>
              <a:gd name="connsiteY40" fmla="*/ 7031915 h 7031915"/>
              <a:gd name="connsiteX41" fmla="*/ 2058286 w 8033654"/>
              <a:gd name="connsiteY41" fmla="*/ 7031915 h 7031915"/>
              <a:gd name="connsiteX42" fmla="*/ 1939655 w 8033654"/>
              <a:gd name="connsiteY42" fmla="*/ 7019956 h 7031915"/>
              <a:gd name="connsiteX43" fmla="*/ 1642007 w 8033654"/>
              <a:gd name="connsiteY43" fmla="*/ 6859480 h 7031915"/>
              <a:gd name="connsiteX44" fmla="*/ 1570173 w 8033654"/>
              <a:gd name="connsiteY44" fmla="*/ 6772417 h 7031915"/>
              <a:gd name="connsiteX45" fmla="*/ 1508795 w 8033654"/>
              <a:gd name="connsiteY45" fmla="*/ 6649661 h 7031915"/>
              <a:gd name="connsiteX46" fmla="*/ 1508794 w 8033654"/>
              <a:gd name="connsiteY46" fmla="*/ 6649657 h 7031915"/>
              <a:gd name="connsiteX47" fmla="*/ 115723 w 8033654"/>
              <a:gd name="connsiteY47" fmla="*/ 3863519 h 7031915"/>
              <a:gd name="connsiteX48" fmla="*/ 115722 w 8033654"/>
              <a:gd name="connsiteY48" fmla="*/ 3863518 h 7031915"/>
              <a:gd name="connsiteX49" fmla="*/ 29470 w 8033654"/>
              <a:gd name="connsiteY49" fmla="*/ 3691014 h 7031915"/>
              <a:gd name="connsiteX50" fmla="*/ 11962 w 8033654"/>
              <a:gd name="connsiteY50" fmla="*/ 3634608 h 7031915"/>
              <a:gd name="connsiteX51" fmla="*/ 0 w 8033654"/>
              <a:gd name="connsiteY51" fmla="*/ 3515957 h 7031915"/>
              <a:gd name="connsiteX52" fmla="*/ 11962 w 8033654"/>
              <a:gd name="connsiteY52" fmla="*/ 3397306 h 7031915"/>
              <a:gd name="connsiteX53" fmla="*/ 29470 w 8033654"/>
              <a:gd name="connsiteY53" fmla="*/ 3340901 h 7031915"/>
              <a:gd name="connsiteX54" fmla="*/ 115722 w 8033654"/>
              <a:gd name="connsiteY54" fmla="*/ 3168396 h 7031915"/>
              <a:gd name="connsiteX55" fmla="*/ 115723 w 8033654"/>
              <a:gd name="connsiteY55" fmla="*/ 3168396 h 7031915"/>
              <a:gd name="connsiteX56" fmla="*/ 1508796 w 8033654"/>
              <a:gd name="connsiteY56" fmla="*/ 382255 h 7031915"/>
              <a:gd name="connsiteX57" fmla="*/ 1570174 w 8033654"/>
              <a:gd name="connsiteY57" fmla="*/ 259499 h 7031915"/>
              <a:gd name="connsiteX58" fmla="*/ 1642008 w 8033654"/>
              <a:gd name="connsiteY58" fmla="*/ 172435 h 7031915"/>
              <a:gd name="connsiteX59" fmla="*/ 1939656 w 8033654"/>
              <a:gd name="connsiteY59" fmla="*/ 11959 h 7031915"/>
              <a:gd name="connsiteX60" fmla="*/ 2058287 w 8033654"/>
              <a:gd name="connsiteY60" fmla="*/ 0 h 7031915"/>
              <a:gd name="connsiteX0" fmla="*/ 6555247 w 8033654"/>
              <a:gd name="connsiteY0" fmla="*/ 510071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0064 w 8033654"/>
              <a:gd name="connsiteY5" fmla="*/ 434562 h 7031915"/>
              <a:gd name="connsiteX6" fmla="*/ 6529086 w 8033654"/>
              <a:gd name="connsiteY6" fmla="*/ 402424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6482461 w 8033654"/>
              <a:gd name="connsiteY10" fmla="*/ 295697 h 7031915"/>
              <a:gd name="connsiteX11" fmla="*/ 2058287 w 8033654"/>
              <a:gd name="connsiteY11" fmla="*/ 0 h 7031915"/>
              <a:gd name="connsiteX12" fmla="*/ 2058326 w 8033654"/>
              <a:gd name="connsiteY12" fmla="*/ 0 h 7031915"/>
              <a:gd name="connsiteX13" fmla="*/ 5971699 w 8033654"/>
              <a:gd name="connsiteY13" fmla="*/ 0 h 7031915"/>
              <a:gd name="connsiteX14" fmla="*/ 5971700 w 8033654"/>
              <a:gd name="connsiteY14" fmla="*/ 0 h 7031915"/>
              <a:gd name="connsiteX15" fmla="*/ 5971740 w 8033654"/>
              <a:gd name="connsiteY15" fmla="*/ 0 h 7031915"/>
              <a:gd name="connsiteX16" fmla="*/ 6090371 w 8033654"/>
              <a:gd name="connsiteY16" fmla="*/ 11959 h 7031915"/>
              <a:gd name="connsiteX17" fmla="*/ 6357004 w 8033654"/>
              <a:gd name="connsiteY17" fmla="*/ 143562 h 7031915"/>
              <a:gd name="connsiteX18" fmla="*/ 6421756 w 8033654"/>
              <a:gd name="connsiteY18" fmla="*/ 209878 h 7031915"/>
              <a:gd name="connsiteX19" fmla="*/ 6426018 w 8033654"/>
              <a:gd name="connsiteY19" fmla="*/ 214243 h 7031915"/>
              <a:gd name="connsiteX20" fmla="*/ 6463356 w 8033654"/>
              <a:gd name="connsiteY20" fmla="*/ 268125 h 7031915"/>
              <a:gd name="connsiteX21" fmla="*/ 6480094 w 8033654"/>
              <a:gd name="connsiteY21" fmla="*/ 292278 h 7031915"/>
              <a:gd name="connsiteX22" fmla="*/ 6490605 w 8033654"/>
              <a:gd name="connsiteY22" fmla="*/ 298322 h 7031915"/>
              <a:gd name="connsiteX23" fmla="*/ 7949332 w 8033654"/>
              <a:gd name="connsiteY23" fmla="*/ 3216682 h 7031915"/>
              <a:gd name="connsiteX24" fmla="*/ 7992299 w 8033654"/>
              <a:gd name="connsiteY24" fmla="*/ 3302616 h 7031915"/>
              <a:gd name="connsiteX25" fmla="*/ 8021693 w 8033654"/>
              <a:gd name="connsiteY25" fmla="*/ 3397306 h 7031915"/>
              <a:gd name="connsiteX26" fmla="*/ 8033654 w 8033654"/>
              <a:gd name="connsiteY26" fmla="*/ 3515957 h 7031915"/>
              <a:gd name="connsiteX27" fmla="*/ 8021693 w 8033654"/>
              <a:gd name="connsiteY27" fmla="*/ 3634608 h 7031915"/>
              <a:gd name="connsiteX28" fmla="*/ 7992299 w 8033654"/>
              <a:gd name="connsiteY28" fmla="*/ 3729298 h 7031915"/>
              <a:gd name="connsiteX29" fmla="*/ 7949332 w 8033654"/>
              <a:gd name="connsiteY29" fmla="*/ 3815232 h 7031915"/>
              <a:gd name="connsiteX30" fmla="*/ 6535055 w 8033654"/>
              <a:gd name="connsiteY30" fmla="*/ 6638796 h 7031915"/>
              <a:gd name="connsiteX31" fmla="*/ 6524461 w 8033654"/>
              <a:gd name="connsiteY31" fmla="*/ 6646190 h 7031915"/>
              <a:gd name="connsiteX32" fmla="*/ 6482456 w 8033654"/>
              <a:gd name="connsiteY32" fmla="*/ 6736229 h 7031915"/>
              <a:gd name="connsiteX33" fmla="*/ 6090371 w 8033654"/>
              <a:gd name="connsiteY33" fmla="*/ 7019956 h 7031915"/>
              <a:gd name="connsiteX34" fmla="*/ 5971740 w 8033654"/>
              <a:gd name="connsiteY34" fmla="*/ 7031915 h 7031915"/>
              <a:gd name="connsiteX35" fmla="*/ 5971700 w 8033654"/>
              <a:gd name="connsiteY35" fmla="*/ 7031915 h 7031915"/>
              <a:gd name="connsiteX36" fmla="*/ 2058326 w 8033654"/>
              <a:gd name="connsiteY36" fmla="*/ 7031915 h 7031915"/>
              <a:gd name="connsiteX37" fmla="*/ 2176958 w 8033654"/>
              <a:gd name="connsiteY37" fmla="*/ 7019956 h 7031915"/>
              <a:gd name="connsiteX38" fmla="*/ 2176957 w 8033654"/>
              <a:gd name="connsiteY38" fmla="*/ 7019956 h 7031915"/>
              <a:gd name="connsiteX39" fmla="*/ 2058326 w 8033654"/>
              <a:gd name="connsiteY39" fmla="*/ 7031915 h 7031915"/>
              <a:gd name="connsiteX40" fmla="*/ 2058286 w 8033654"/>
              <a:gd name="connsiteY40" fmla="*/ 7031915 h 7031915"/>
              <a:gd name="connsiteX41" fmla="*/ 1939655 w 8033654"/>
              <a:gd name="connsiteY41" fmla="*/ 7019956 h 7031915"/>
              <a:gd name="connsiteX42" fmla="*/ 1642007 w 8033654"/>
              <a:gd name="connsiteY42" fmla="*/ 6859480 h 7031915"/>
              <a:gd name="connsiteX43" fmla="*/ 1570173 w 8033654"/>
              <a:gd name="connsiteY43" fmla="*/ 6772417 h 7031915"/>
              <a:gd name="connsiteX44" fmla="*/ 1508795 w 8033654"/>
              <a:gd name="connsiteY44" fmla="*/ 6649661 h 7031915"/>
              <a:gd name="connsiteX45" fmla="*/ 1508794 w 8033654"/>
              <a:gd name="connsiteY45" fmla="*/ 6649657 h 7031915"/>
              <a:gd name="connsiteX46" fmla="*/ 115723 w 8033654"/>
              <a:gd name="connsiteY46" fmla="*/ 3863519 h 7031915"/>
              <a:gd name="connsiteX47" fmla="*/ 115722 w 8033654"/>
              <a:gd name="connsiteY47" fmla="*/ 3863518 h 7031915"/>
              <a:gd name="connsiteX48" fmla="*/ 29470 w 8033654"/>
              <a:gd name="connsiteY48" fmla="*/ 3691014 h 7031915"/>
              <a:gd name="connsiteX49" fmla="*/ 11962 w 8033654"/>
              <a:gd name="connsiteY49" fmla="*/ 3634608 h 7031915"/>
              <a:gd name="connsiteX50" fmla="*/ 0 w 8033654"/>
              <a:gd name="connsiteY50" fmla="*/ 3515957 h 7031915"/>
              <a:gd name="connsiteX51" fmla="*/ 11962 w 8033654"/>
              <a:gd name="connsiteY51" fmla="*/ 3397306 h 7031915"/>
              <a:gd name="connsiteX52" fmla="*/ 29470 w 8033654"/>
              <a:gd name="connsiteY52" fmla="*/ 3340901 h 7031915"/>
              <a:gd name="connsiteX53" fmla="*/ 115722 w 8033654"/>
              <a:gd name="connsiteY53" fmla="*/ 3168396 h 7031915"/>
              <a:gd name="connsiteX54" fmla="*/ 115723 w 8033654"/>
              <a:gd name="connsiteY54" fmla="*/ 3168396 h 7031915"/>
              <a:gd name="connsiteX55" fmla="*/ 1508796 w 8033654"/>
              <a:gd name="connsiteY55" fmla="*/ 382255 h 7031915"/>
              <a:gd name="connsiteX56" fmla="*/ 1570174 w 8033654"/>
              <a:gd name="connsiteY56" fmla="*/ 259499 h 7031915"/>
              <a:gd name="connsiteX57" fmla="*/ 1642008 w 8033654"/>
              <a:gd name="connsiteY57" fmla="*/ 172435 h 7031915"/>
              <a:gd name="connsiteX58" fmla="*/ 1939656 w 8033654"/>
              <a:gd name="connsiteY58" fmla="*/ 11959 h 7031915"/>
              <a:gd name="connsiteX59" fmla="*/ 2058287 w 8033654"/>
              <a:gd name="connsiteY59" fmla="*/ 0 h 7031915"/>
              <a:gd name="connsiteX0" fmla="*/ 6556798 w 8033654"/>
              <a:gd name="connsiteY0" fmla="*/ 533489 h 7031915"/>
              <a:gd name="connsiteX1" fmla="*/ 6555365 w 8033654"/>
              <a:gd name="connsiteY1" fmla="*/ 531027 h 7031915"/>
              <a:gd name="connsiteX2" fmla="*/ 6556798 w 8033654"/>
              <a:gd name="connsiteY2" fmla="*/ 533489 h 7031915"/>
              <a:gd name="connsiteX3" fmla="*/ 6529086 w 8033654"/>
              <a:gd name="connsiteY3" fmla="*/ 402424 h 7031915"/>
              <a:gd name="connsiteX4" fmla="*/ 6540064 w 8033654"/>
              <a:gd name="connsiteY4" fmla="*/ 434562 h 7031915"/>
              <a:gd name="connsiteX5" fmla="*/ 6529086 w 8033654"/>
              <a:gd name="connsiteY5" fmla="*/ 402424 h 7031915"/>
              <a:gd name="connsiteX6" fmla="*/ 6482461 w 8033654"/>
              <a:gd name="connsiteY6" fmla="*/ 295697 h 7031915"/>
              <a:gd name="connsiteX7" fmla="*/ 6520430 w 8033654"/>
              <a:gd name="connsiteY7" fmla="*/ 377086 h 7031915"/>
              <a:gd name="connsiteX8" fmla="*/ 6515577 w 8033654"/>
              <a:gd name="connsiteY8" fmla="*/ 362878 h 7031915"/>
              <a:gd name="connsiteX9" fmla="*/ 6482461 w 8033654"/>
              <a:gd name="connsiteY9" fmla="*/ 295697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176957 w 8033654"/>
              <a:gd name="connsiteY37" fmla="*/ 7019956 h 7031915"/>
              <a:gd name="connsiteX38" fmla="*/ 2058326 w 8033654"/>
              <a:gd name="connsiteY38" fmla="*/ 7031915 h 7031915"/>
              <a:gd name="connsiteX39" fmla="*/ 2058286 w 8033654"/>
              <a:gd name="connsiteY39" fmla="*/ 7031915 h 7031915"/>
              <a:gd name="connsiteX40" fmla="*/ 1939655 w 8033654"/>
              <a:gd name="connsiteY40" fmla="*/ 7019956 h 7031915"/>
              <a:gd name="connsiteX41" fmla="*/ 1642007 w 8033654"/>
              <a:gd name="connsiteY41" fmla="*/ 6859480 h 7031915"/>
              <a:gd name="connsiteX42" fmla="*/ 1570173 w 8033654"/>
              <a:gd name="connsiteY42" fmla="*/ 6772417 h 7031915"/>
              <a:gd name="connsiteX43" fmla="*/ 1508795 w 8033654"/>
              <a:gd name="connsiteY43" fmla="*/ 6649661 h 7031915"/>
              <a:gd name="connsiteX44" fmla="*/ 1508794 w 8033654"/>
              <a:gd name="connsiteY44" fmla="*/ 6649657 h 7031915"/>
              <a:gd name="connsiteX45" fmla="*/ 115723 w 8033654"/>
              <a:gd name="connsiteY45" fmla="*/ 3863519 h 7031915"/>
              <a:gd name="connsiteX46" fmla="*/ 115722 w 8033654"/>
              <a:gd name="connsiteY46" fmla="*/ 3863518 h 7031915"/>
              <a:gd name="connsiteX47" fmla="*/ 29470 w 8033654"/>
              <a:gd name="connsiteY47" fmla="*/ 3691014 h 7031915"/>
              <a:gd name="connsiteX48" fmla="*/ 11962 w 8033654"/>
              <a:gd name="connsiteY48" fmla="*/ 3634608 h 7031915"/>
              <a:gd name="connsiteX49" fmla="*/ 0 w 8033654"/>
              <a:gd name="connsiteY49" fmla="*/ 3515957 h 7031915"/>
              <a:gd name="connsiteX50" fmla="*/ 11962 w 8033654"/>
              <a:gd name="connsiteY50" fmla="*/ 3397306 h 7031915"/>
              <a:gd name="connsiteX51" fmla="*/ 29470 w 8033654"/>
              <a:gd name="connsiteY51" fmla="*/ 3340901 h 7031915"/>
              <a:gd name="connsiteX52" fmla="*/ 115722 w 8033654"/>
              <a:gd name="connsiteY52" fmla="*/ 3168396 h 7031915"/>
              <a:gd name="connsiteX53" fmla="*/ 115723 w 8033654"/>
              <a:gd name="connsiteY53" fmla="*/ 3168396 h 7031915"/>
              <a:gd name="connsiteX54" fmla="*/ 1508796 w 8033654"/>
              <a:gd name="connsiteY54" fmla="*/ 382255 h 7031915"/>
              <a:gd name="connsiteX55" fmla="*/ 1570174 w 8033654"/>
              <a:gd name="connsiteY55" fmla="*/ 259499 h 7031915"/>
              <a:gd name="connsiteX56" fmla="*/ 1642008 w 8033654"/>
              <a:gd name="connsiteY56" fmla="*/ 172435 h 7031915"/>
              <a:gd name="connsiteX57" fmla="*/ 1939656 w 8033654"/>
              <a:gd name="connsiteY57" fmla="*/ 11959 h 7031915"/>
              <a:gd name="connsiteX58" fmla="*/ 2058287 w 8033654"/>
              <a:gd name="connsiteY58"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6490605 w 8033654"/>
              <a:gd name="connsiteY18" fmla="*/ 298322 h 7031915"/>
              <a:gd name="connsiteX19" fmla="*/ 7949332 w 8033654"/>
              <a:gd name="connsiteY19" fmla="*/ 3216682 h 7031915"/>
              <a:gd name="connsiteX20" fmla="*/ 7992299 w 8033654"/>
              <a:gd name="connsiteY20" fmla="*/ 3302616 h 7031915"/>
              <a:gd name="connsiteX21" fmla="*/ 8021693 w 8033654"/>
              <a:gd name="connsiteY21" fmla="*/ 3397306 h 7031915"/>
              <a:gd name="connsiteX22" fmla="*/ 8033654 w 8033654"/>
              <a:gd name="connsiteY22" fmla="*/ 3515957 h 7031915"/>
              <a:gd name="connsiteX23" fmla="*/ 8021693 w 8033654"/>
              <a:gd name="connsiteY23" fmla="*/ 3634608 h 7031915"/>
              <a:gd name="connsiteX24" fmla="*/ 7992299 w 8033654"/>
              <a:gd name="connsiteY24" fmla="*/ 3729298 h 7031915"/>
              <a:gd name="connsiteX25" fmla="*/ 7949332 w 8033654"/>
              <a:gd name="connsiteY25" fmla="*/ 3815232 h 7031915"/>
              <a:gd name="connsiteX26" fmla="*/ 6535055 w 8033654"/>
              <a:gd name="connsiteY26" fmla="*/ 6638796 h 7031915"/>
              <a:gd name="connsiteX27" fmla="*/ 6524461 w 8033654"/>
              <a:gd name="connsiteY27" fmla="*/ 6646190 h 7031915"/>
              <a:gd name="connsiteX28" fmla="*/ 6482456 w 8033654"/>
              <a:gd name="connsiteY28" fmla="*/ 6736229 h 7031915"/>
              <a:gd name="connsiteX29" fmla="*/ 6090371 w 8033654"/>
              <a:gd name="connsiteY29" fmla="*/ 7019956 h 7031915"/>
              <a:gd name="connsiteX30" fmla="*/ 5971740 w 8033654"/>
              <a:gd name="connsiteY30" fmla="*/ 7031915 h 7031915"/>
              <a:gd name="connsiteX31" fmla="*/ 5971700 w 8033654"/>
              <a:gd name="connsiteY31" fmla="*/ 7031915 h 7031915"/>
              <a:gd name="connsiteX32" fmla="*/ 2058326 w 8033654"/>
              <a:gd name="connsiteY32" fmla="*/ 7031915 h 7031915"/>
              <a:gd name="connsiteX33" fmla="*/ 2176958 w 8033654"/>
              <a:gd name="connsiteY33" fmla="*/ 7019956 h 7031915"/>
              <a:gd name="connsiteX34" fmla="*/ 2176957 w 8033654"/>
              <a:gd name="connsiteY34" fmla="*/ 7019956 h 7031915"/>
              <a:gd name="connsiteX35" fmla="*/ 2058326 w 8033654"/>
              <a:gd name="connsiteY35" fmla="*/ 7031915 h 7031915"/>
              <a:gd name="connsiteX36" fmla="*/ 2058286 w 8033654"/>
              <a:gd name="connsiteY36" fmla="*/ 7031915 h 7031915"/>
              <a:gd name="connsiteX37" fmla="*/ 1939655 w 8033654"/>
              <a:gd name="connsiteY37" fmla="*/ 7019956 h 7031915"/>
              <a:gd name="connsiteX38" fmla="*/ 1642007 w 8033654"/>
              <a:gd name="connsiteY38" fmla="*/ 6859480 h 7031915"/>
              <a:gd name="connsiteX39" fmla="*/ 1570173 w 8033654"/>
              <a:gd name="connsiteY39" fmla="*/ 6772417 h 7031915"/>
              <a:gd name="connsiteX40" fmla="*/ 1508795 w 8033654"/>
              <a:gd name="connsiteY40" fmla="*/ 6649661 h 7031915"/>
              <a:gd name="connsiteX41" fmla="*/ 1508794 w 8033654"/>
              <a:gd name="connsiteY41" fmla="*/ 6649657 h 7031915"/>
              <a:gd name="connsiteX42" fmla="*/ 115723 w 8033654"/>
              <a:gd name="connsiteY42" fmla="*/ 3863519 h 7031915"/>
              <a:gd name="connsiteX43" fmla="*/ 115722 w 8033654"/>
              <a:gd name="connsiteY43" fmla="*/ 3863518 h 7031915"/>
              <a:gd name="connsiteX44" fmla="*/ 29470 w 8033654"/>
              <a:gd name="connsiteY44" fmla="*/ 3691014 h 7031915"/>
              <a:gd name="connsiteX45" fmla="*/ 11962 w 8033654"/>
              <a:gd name="connsiteY45" fmla="*/ 3634608 h 7031915"/>
              <a:gd name="connsiteX46" fmla="*/ 0 w 8033654"/>
              <a:gd name="connsiteY46" fmla="*/ 3515957 h 7031915"/>
              <a:gd name="connsiteX47" fmla="*/ 11962 w 8033654"/>
              <a:gd name="connsiteY47" fmla="*/ 3397306 h 7031915"/>
              <a:gd name="connsiteX48" fmla="*/ 29470 w 8033654"/>
              <a:gd name="connsiteY48" fmla="*/ 3340901 h 7031915"/>
              <a:gd name="connsiteX49" fmla="*/ 115722 w 8033654"/>
              <a:gd name="connsiteY49" fmla="*/ 3168396 h 7031915"/>
              <a:gd name="connsiteX50" fmla="*/ 115723 w 8033654"/>
              <a:gd name="connsiteY50" fmla="*/ 3168396 h 7031915"/>
              <a:gd name="connsiteX51" fmla="*/ 1508796 w 8033654"/>
              <a:gd name="connsiteY51" fmla="*/ 382255 h 7031915"/>
              <a:gd name="connsiteX52" fmla="*/ 1570174 w 8033654"/>
              <a:gd name="connsiteY52" fmla="*/ 259499 h 7031915"/>
              <a:gd name="connsiteX53" fmla="*/ 1642008 w 8033654"/>
              <a:gd name="connsiteY53" fmla="*/ 172435 h 7031915"/>
              <a:gd name="connsiteX54" fmla="*/ 1939656 w 8033654"/>
              <a:gd name="connsiteY54" fmla="*/ 11959 h 7031915"/>
              <a:gd name="connsiteX55" fmla="*/ 2058287 w 8033654"/>
              <a:gd name="connsiteY55"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7949332 w 8033654"/>
              <a:gd name="connsiteY18" fmla="*/ 3216682 h 7031915"/>
              <a:gd name="connsiteX19" fmla="*/ 7992299 w 8033654"/>
              <a:gd name="connsiteY19" fmla="*/ 3302616 h 7031915"/>
              <a:gd name="connsiteX20" fmla="*/ 8021693 w 8033654"/>
              <a:gd name="connsiteY20" fmla="*/ 3397306 h 7031915"/>
              <a:gd name="connsiteX21" fmla="*/ 8033654 w 8033654"/>
              <a:gd name="connsiteY21" fmla="*/ 3515957 h 7031915"/>
              <a:gd name="connsiteX22" fmla="*/ 8021693 w 8033654"/>
              <a:gd name="connsiteY22" fmla="*/ 3634608 h 7031915"/>
              <a:gd name="connsiteX23" fmla="*/ 7992299 w 8033654"/>
              <a:gd name="connsiteY23" fmla="*/ 3729298 h 7031915"/>
              <a:gd name="connsiteX24" fmla="*/ 7949332 w 8033654"/>
              <a:gd name="connsiteY24" fmla="*/ 3815232 h 7031915"/>
              <a:gd name="connsiteX25" fmla="*/ 6535055 w 8033654"/>
              <a:gd name="connsiteY25" fmla="*/ 6638796 h 7031915"/>
              <a:gd name="connsiteX26" fmla="*/ 6524461 w 8033654"/>
              <a:gd name="connsiteY26" fmla="*/ 6646190 h 7031915"/>
              <a:gd name="connsiteX27" fmla="*/ 6482456 w 8033654"/>
              <a:gd name="connsiteY27" fmla="*/ 6736229 h 7031915"/>
              <a:gd name="connsiteX28" fmla="*/ 6090371 w 8033654"/>
              <a:gd name="connsiteY28" fmla="*/ 7019956 h 7031915"/>
              <a:gd name="connsiteX29" fmla="*/ 5971740 w 8033654"/>
              <a:gd name="connsiteY29" fmla="*/ 7031915 h 7031915"/>
              <a:gd name="connsiteX30" fmla="*/ 5971700 w 8033654"/>
              <a:gd name="connsiteY30" fmla="*/ 7031915 h 7031915"/>
              <a:gd name="connsiteX31" fmla="*/ 2058326 w 8033654"/>
              <a:gd name="connsiteY31" fmla="*/ 7031915 h 7031915"/>
              <a:gd name="connsiteX32" fmla="*/ 2176958 w 8033654"/>
              <a:gd name="connsiteY32" fmla="*/ 7019956 h 7031915"/>
              <a:gd name="connsiteX33" fmla="*/ 2176957 w 8033654"/>
              <a:gd name="connsiteY33" fmla="*/ 7019956 h 7031915"/>
              <a:gd name="connsiteX34" fmla="*/ 2058326 w 8033654"/>
              <a:gd name="connsiteY34" fmla="*/ 7031915 h 7031915"/>
              <a:gd name="connsiteX35" fmla="*/ 2058286 w 8033654"/>
              <a:gd name="connsiteY35" fmla="*/ 7031915 h 7031915"/>
              <a:gd name="connsiteX36" fmla="*/ 1939655 w 8033654"/>
              <a:gd name="connsiteY36" fmla="*/ 7019956 h 7031915"/>
              <a:gd name="connsiteX37" fmla="*/ 1642007 w 8033654"/>
              <a:gd name="connsiteY37" fmla="*/ 6859480 h 7031915"/>
              <a:gd name="connsiteX38" fmla="*/ 1570173 w 8033654"/>
              <a:gd name="connsiteY38" fmla="*/ 6772417 h 7031915"/>
              <a:gd name="connsiteX39" fmla="*/ 1508795 w 8033654"/>
              <a:gd name="connsiteY39" fmla="*/ 6649661 h 7031915"/>
              <a:gd name="connsiteX40" fmla="*/ 1508794 w 8033654"/>
              <a:gd name="connsiteY40" fmla="*/ 6649657 h 7031915"/>
              <a:gd name="connsiteX41" fmla="*/ 115723 w 8033654"/>
              <a:gd name="connsiteY41" fmla="*/ 3863519 h 7031915"/>
              <a:gd name="connsiteX42" fmla="*/ 115722 w 8033654"/>
              <a:gd name="connsiteY42" fmla="*/ 3863518 h 7031915"/>
              <a:gd name="connsiteX43" fmla="*/ 29470 w 8033654"/>
              <a:gd name="connsiteY43" fmla="*/ 3691014 h 7031915"/>
              <a:gd name="connsiteX44" fmla="*/ 11962 w 8033654"/>
              <a:gd name="connsiteY44" fmla="*/ 3634608 h 7031915"/>
              <a:gd name="connsiteX45" fmla="*/ 0 w 8033654"/>
              <a:gd name="connsiteY45" fmla="*/ 3515957 h 7031915"/>
              <a:gd name="connsiteX46" fmla="*/ 11962 w 8033654"/>
              <a:gd name="connsiteY46" fmla="*/ 3397306 h 7031915"/>
              <a:gd name="connsiteX47" fmla="*/ 29470 w 8033654"/>
              <a:gd name="connsiteY47" fmla="*/ 3340901 h 7031915"/>
              <a:gd name="connsiteX48" fmla="*/ 115722 w 8033654"/>
              <a:gd name="connsiteY48" fmla="*/ 3168396 h 7031915"/>
              <a:gd name="connsiteX49" fmla="*/ 115723 w 8033654"/>
              <a:gd name="connsiteY49" fmla="*/ 3168396 h 7031915"/>
              <a:gd name="connsiteX50" fmla="*/ 1508796 w 8033654"/>
              <a:gd name="connsiteY50" fmla="*/ 382255 h 7031915"/>
              <a:gd name="connsiteX51" fmla="*/ 1570174 w 8033654"/>
              <a:gd name="connsiteY51" fmla="*/ 259499 h 7031915"/>
              <a:gd name="connsiteX52" fmla="*/ 1642008 w 8033654"/>
              <a:gd name="connsiteY52" fmla="*/ 172435 h 7031915"/>
              <a:gd name="connsiteX53" fmla="*/ 1939656 w 8033654"/>
              <a:gd name="connsiteY53" fmla="*/ 11959 h 7031915"/>
              <a:gd name="connsiteX54" fmla="*/ 2058287 w 8033654"/>
              <a:gd name="connsiteY54"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482461 w 8033654"/>
              <a:gd name="connsiteY5" fmla="*/ 295697 h 7031915"/>
              <a:gd name="connsiteX6" fmla="*/ 2058287 w 8033654"/>
              <a:gd name="connsiteY6" fmla="*/ 0 h 7031915"/>
              <a:gd name="connsiteX7" fmla="*/ 2058326 w 8033654"/>
              <a:gd name="connsiteY7" fmla="*/ 0 h 7031915"/>
              <a:gd name="connsiteX8" fmla="*/ 5971699 w 8033654"/>
              <a:gd name="connsiteY8" fmla="*/ 0 h 7031915"/>
              <a:gd name="connsiteX9" fmla="*/ 5971700 w 8033654"/>
              <a:gd name="connsiteY9" fmla="*/ 0 h 7031915"/>
              <a:gd name="connsiteX10" fmla="*/ 5971740 w 8033654"/>
              <a:gd name="connsiteY10" fmla="*/ 0 h 7031915"/>
              <a:gd name="connsiteX11" fmla="*/ 6090371 w 8033654"/>
              <a:gd name="connsiteY11" fmla="*/ 11959 h 7031915"/>
              <a:gd name="connsiteX12" fmla="*/ 6357004 w 8033654"/>
              <a:gd name="connsiteY12" fmla="*/ 143562 h 7031915"/>
              <a:gd name="connsiteX13" fmla="*/ 6421756 w 8033654"/>
              <a:gd name="connsiteY13" fmla="*/ 209878 h 7031915"/>
              <a:gd name="connsiteX14" fmla="*/ 6426018 w 8033654"/>
              <a:gd name="connsiteY14" fmla="*/ 214243 h 7031915"/>
              <a:gd name="connsiteX15" fmla="*/ 6463356 w 8033654"/>
              <a:gd name="connsiteY15" fmla="*/ 268125 h 7031915"/>
              <a:gd name="connsiteX16" fmla="*/ 6480094 w 8033654"/>
              <a:gd name="connsiteY16" fmla="*/ 292278 h 7031915"/>
              <a:gd name="connsiteX17" fmla="*/ 7949332 w 8033654"/>
              <a:gd name="connsiteY17" fmla="*/ 3216682 h 7031915"/>
              <a:gd name="connsiteX18" fmla="*/ 7992299 w 8033654"/>
              <a:gd name="connsiteY18" fmla="*/ 3302616 h 7031915"/>
              <a:gd name="connsiteX19" fmla="*/ 8021693 w 8033654"/>
              <a:gd name="connsiteY19" fmla="*/ 3397306 h 7031915"/>
              <a:gd name="connsiteX20" fmla="*/ 8033654 w 8033654"/>
              <a:gd name="connsiteY20" fmla="*/ 3515957 h 7031915"/>
              <a:gd name="connsiteX21" fmla="*/ 8021693 w 8033654"/>
              <a:gd name="connsiteY21" fmla="*/ 3634608 h 7031915"/>
              <a:gd name="connsiteX22" fmla="*/ 7992299 w 8033654"/>
              <a:gd name="connsiteY22" fmla="*/ 3729298 h 7031915"/>
              <a:gd name="connsiteX23" fmla="*/ 7949332 w 8033654"/>
              <a:gd name="connsiteY23" fmla="*/ 3815232 h 7031915"/>
              <a:gd name="connsiteX24" fmla="*/ 6535055 w 8033654"/>
              <a:gd name="connsiteY24" fmla="*/ 6638796 h 7031915"/>
              <a:gd name="connsiteX25" fmla="*/ 6524461 w 8033654"/>
              <a:gd name="connsiteY25" fmla="*/ 6646190 h 7031915"/>
              <a:gd name="connsiteX26" fmla="*/ 6482456 w 8033654"/>
              <a:gd name="connsiteY26" fmla="*/ 6736229 h 7031915"/>
              <a:gd name="connsiteX27" fmla="*/ 6090371 w 8033654"/>
              <a:gd name="connsiteY27" fmla="*/ 7019956 h 7031915"/>
              <a:gd name="connsiteX28" fmla="*/ 5971740 w 8033654"/>
              <a:gd name="connsiteY28" fmla="*/ 7031915 h 7031915"/>
              <a:gd name="connsiteX29" fmla="*/ 5971700 w 8033654"/>
              <a:gd name="connsiteY29" fmla="*/ 7031915 h 7031915"/>
              <a:gd name="connsiteX30" fmla="*/ 2058326 w 8033654"/>
              <a:gd name="connsiteY30" fmla="*/ 7031915 h 7031915"/>
              <a:gd name="connsiteX31" fmla="*/ 2176958 w 8033654"/>
              <a:gd name="connsiteY31" fmla="*/ 7019956 h 7031915"/>
              <a:gd name="connsiteX32" fmla="*/ 2176957 w 8033654"/>
              <a:gd name="connsiteY32" fmla="*/ 7019956 h 7031915"/>
              <a:gd name="connsiteX33" fmla="*/ 2058326 w 8033654"/>
              <a:gd name="connsiteY33" fmla="*/ 7031915 h 7031915"/>
              <a:gd name="connsiteX34" fmla="*/ 2058286 w 8033654"/>
              <a:gd name="connsiteY34" fmla="*/ 7031915 h 7031915"/>
              <a:gd name="connsiteX35" fmla="*/ 1939655 w 8033654"/>
              <a:gd name="connsiteY35" fmla="*/ 7019956 h 7031915"/>
              <a:gd name="connsiteX36" fmla="*/ 1642007 w 8033654"/>
              <a:gd name="connsiteY36" fmla="*/ 6859480 h 7031915"/>
              <a:gd name="connsiteX37" fmla="*/ 1570173 w 8033654"/>
              <a:gd name="connsiteY37" fmla="*/ 6772417 h 7031915"/>
              <a:gd name="connsiteX38" fmla="*/ 1508795 w 8033654"/>
              <a:gd name="connsiteY38" fmla="*/ 6649661 h 7031915"/>
              <a:gd name="connsiteX39" fmla="*/ 1508794 w 8033654"/>
              <a:gd name="connsiteY39" fmla="*/ 6649657 h 7031915"/>
              <a:gd name="connsiteX40" fmla="*/ 115723 w 8033654"/>
              <a:gd name="connsiteY40" fmla="*/ 3863519 h 7031915"/>
              <a:gd name="connsiteX41" fmla="*/ 115722 w 8033654"/>
              <a:gd name="connsiteY41" fmla="*/ 3863518 h 7031915"/>
              <a:gd name="connsiteX42" fmla="*/ 29470 w 8033654"/>
              <a:gd name="connsiteY42" fmla="*/ 3691014 h 7031915"/>
              <a:gd name="connsiteX43" fmla="*/ 11962 w 8033654"/>
              <a:gd name="connsiteY43" fmla="*/ 3634608 h 7031915"/>
              <a:gd name="connsiteX44" fmla="*/ 0 w 8033654"/>
              <a:gd name="connsiteY44" fmla="*/ 3515957 h 7031915"/>
              <a:gd name="connsiteX45" fmla="*/ 11962 w 8033654"/>
              <a:gd name="connsiteY45" fmla="*/ 3397306 h 7031915"/>
              <a:gd name="connsiteX46" fmla="*/ 29470 w 8033654"/>
              <a:gd name="connsiteY46" fmla="*/ 3340901 h 7031915"/>
              <a:gd name="connsiteX47" fmla="*/ 115722 w 8033654"/>
              <a:gd name="connsiteY47" fmla="*/ 3168396 h 7031915"/>
              <a:gd name="connsiteX48" fmla="*/ 115723 w 8033654"/>
              <a:gd name="connsiteY48" fmla="*/ 3168396 h 7031915"/>
              <a:gd name="connsiteX49" fmla="*/ 1508796 w 8033654"/>
              <a:gd name="connsiteY49" fmla="*/ 382255 h 7031915"/>
              <a:gd name="connsiteX50" fmla="*/ 1570174 w 8033654"/>
              <a:gd name="connsiteY50" fmla="*/ 259499 h 7031915"/>
              <a:gd name="connsiteX51" fmla="*/ 1642008 w 8033654"/>
              <a:gd name="connsiteY51" fmla="*/ 172435 h 7031915"/>
              <a:gd name="connsiteX52" fmla="*/ 1939656 w 8033654"/>
              <a:gd name="connsiteY52" fmla="*/ 11959 h 7031915"/>
              <a:gd name="connsiteX53" fmla="*/ 2058287 w 8033654"/>
              <a:gd name="connsiteY53"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2058287 w 8033654"/>
              <a:gd name="connsiteY3" fmla="*/ 0 h 7031915"/>
              <a:gd name="connsiteX4" fmla="*/ 2058326 w 8033654"/>
              <a:gd name="connsiteY4" fmla="*/ 0 h 7031915"/>
              <a:gd name="connsiteX5" fmla="*/ 5971699 w 8033654"/>
              <a:gd name="connsiteY5" fmla="*/ 0 h 7031915"/>
              <a:gd name="connsiteX6" fmla="*/ 5971700 w 8033654"/>
              <a:gd name="connsiteY6" fmla="*/ 0 h 7031915"/>
              <a:gd name="connsiteX7" fmla="*/ 5971740 w 8033654"/>
              <a:gd name="connsiteY7" fmla="*/ 0 h 7031915"/>
              <a:gd name="connsiteX8" fmla="*/ 6090371 w 8033654"/>
              <a:gd name="connsiteY8" fmla="*/ 11959 h 7031915"/>
              <a:gd name="connsiteX9" fmla="*/ 6357004 w 8033654"/>
              <a:gd name="connsiteY9" fmla="*/ 143562 h 7031915"/>
              <a:gd name="connsiteX10" fmla="*/ 6421756 w 8033654"/>
              <a:gd name="connsiteY10" fmla="*/ 209878 h 7031915"/>
              <a:gd name="connsiteX11" fmla="*/ 6426018 w 8033654"/>
              <a:gd name="connsiteY11" fmla="*/ 214243 h 7031915"/>
              <a:gd name="connsiteX12" fmla="*/ 6463356 w 8033654"/>
              <a:gd name="connsiteY12" fmla="*/ 268125 h 7031915"/>
              <a:gd name="connsiteX13" fmla="*/ 6480094 w 8033654"/>
              <a:gd name="connsiteY13" fmla="*/ 292278 h 7031915"/>
              <a:gd name="connsiteX14" fmla="*/ 7949332 w 8033654"/>
              <a:gd name="connsiteY14" fmla="*/ 3216682 h 7031915"/>
              <a:gd name="connsiteX15" fmla="*/ 7992299 w 8033654"/>
              <a:gd name="connsiteY15" fmla="*/ 3302616 h 7031915"/>
              <a:gd name="connsiteX16" fmla="*/ 8021693 w 8033654"/>
              <a:gd name="connsiteY16" fmla="*/ 3397306 h 7031915"/>
              <a:gd name="connsiteX17" fmla="*/ 8033654 w 8033654"/>
              <a:gd name="connsiteY17" fmla="*/ 3515957 h 7031915"/>
              <a:gd name="connsiteX18" fmla="*/ 8021693 w 8033654"/>
              <a:gd name="connsiteY18" fmla="*/ 3634608 h 7031915"/>
              <a:gd name="connsiteX19" fmla="*/ 7992299 w 8033654"/>
              <a:gd name="connsiteY19" fmla="*/ 3729298 h 7031915"/>
              <a:gd name="connsiteX20" fmla="*/ 7949332 w 8033654"/>
              <a:gd name="connsiteY20" fmla="*/ 3815232 h 7031915"/>
              <a:gd name="connsiteX21" fmla="*/ 6535055 w 8033654"/>
              <a:gd name="connsiteY21" fmla="*/ 6638796 h 7031915"/>
              <a:gd name="connsiteX22" fmla="*/ 6524461 w 8033654"/>
              <a:gd name="connsiteY22" fmla="*/ 6646190 h 7031915"/>
              <a:gd name="connsiteX23" fmla="*/ 6482456 w 8033654"/>
              <a:gd name="connsiteY23" fmla="*/ 6736229 h 7031915"/>
              <a:gd name="connsiteX24" fmla="*/ 6090371 w 8033654"/>
              <a:gd name="connsiteY24" fmla="*/ 7019956 h 7031915"/>
              <a:gd name="connsiteX25" fmla="*/ 5971740 w 8033654"/>
              <a:gd name="connsiteY25" fmla="*/ 7031915 h 7031915"/>
              <a:gd name="connsiteX26" fmla="*/ 5971700 w 8033654"/>
              <a:gd name="connsiteY26" fmla="*/ 7031915 h 7031915"/>
              <a:gd name="connsiteX27" fmla="*/ 2058326 w 8033654"/>
              <a:gd name="connsiteY27" fmla="*/ 7031915 h 7031915"/>
              <a:gd name="connsiteX28" fmla="*/ 2176958 w 8033654"/>
              <a:gd name="connsiteY28" fmla="*/ 7019956 h 7031915"/>
              <a:gd name="connsiteX29" fmla="*/ 2176957 w 8033654"/>
              <a:gd name="connsiteY29" fmla="*/ 7019956 h 7031915"/>
              <a:gd name="connsiteX30" fmla="*/ 2058326 w 8033654"/>
              <a:gd name="connsiteY30" fmla="*/ 7031915 h 7031915"/>
              <a:gd name="connsiteX31" fmla="*/ 2058286 w 8033654"/>
              <a:gd name="connsiteY31" fmla="*/ 7031915 h 7031915"/>
              <a:gd name="connsiteX32" fmla="*/ 1939655 w 8033654"/>
              <a:gd name="connsiteY32" fmla="*/ 7019956 h 7031915"/>
              <a:gd name="connsiteX33" fmla="*/ 1642007 w 8033654"/>
              <a:gd name="connsiteY33" fmla="*/ 6859480 h 7031915"/>
              <a:gd name="connsiteX34" fmla="*/ 1570173 w 8033654"/>
              <a:gd name="connsiteY34" fmla="*/ 6772417 h 7031915"/>
              <a:gd name="connsiteX35" fmla="*/ 1508795 w 8033654"/>
              <a:gd name="connsiteY35" fmla="*/ 6649661 h 7031915"/>
              <a:gd name="connsiteX36" fmla="*/ 1508794 w 8033654"/>
              <a:gd name="connsiteY36" fmla="*/ 6649657 h 7031915"/>
              <a:gd name="connsiteX37" fmla="*/ 115723 w 8033654"/>
              <a:gd name="connsiteY37" fmla="*/ 3863519 h 7031915"/>
              <a:gd name="connsiteX38" fmla="*/ 115722 w 8033654"/>
              <a:gd name="connsiteY38" fmla="*/ 3863518 h 7031915"/>
              <a:gd name="connsiteX39" fmla="*/ 29470 w 8033654"/>
              <a:gd name="connsiteY39" fmla="*/ 3691014 h 7031915"/>
              <a:gd name="connsiteX40" fmla="*/ 11962 w 8033654"/>
              <a:gd name="connsiteY40" fmla="*/ 3634608 h 7031915"/>
              <a:gd name="connsiteX41" fmla="*/ 0 w 8033654"/>
              <a:gd name="connsiteY41" fmla="*/ 3515957 h 7031915"/>
              <a:gd name="connsiteX42" fmla="*/ 11962 w 8033654"/>
              <a:gd name="connsiteY42" fmla="*/ 3397306 h 7031915"/>
              <a:gd name="connsiteX43" fmla="*/ 29470 w 8033654"/>
              <a:gd name="connsiteY43" fmla="*/ 3340901 h 7031915"/>
              <a:gd name="connsiteX44" fmla="*/ 115722 w 8033654"/>
              <a:gd name="connsiteY44" fmla="*/ 3168396 h 7031915"/>
              <a:gd name="connsiteX45" fmla="*/ 115723 w 8033654"/>
              <a:gd name="connsiteY45" fmla="*/ 3168396 h 7031915"/>
              <a:gd name="connsiteX46" fmla="*/ 1508796 w 8033654"/>
              <a:gd name="connsiteY46" fmla="*/ 382255 h 7031915"/>
              <a:gd name="connsiteX47" fmla="*/ 1570174 w 8033654"/>
              <a:gd name="connsiteY47" fmla="*/ 259499 h 7031915"/>
              <a:gd name="connsiteX48" fmla="*/ 1642008 w 8033654"/>
              <a:gd name="connsiteY48" fmla="*/ 172435 h 7031915"/>
              <a:gd name="connsiteX49" fmla="*/ 1939656 w 8033654"/>
              <a:gd name="connsiteY49" fmla="*/ 11959 h 7031915"/>
              <a:gd name="connsiteX50" fmla="*/ 2058287 w 8033654"/>
              <a:gd name="connsiteY50"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6480094 w 8033654"/>
              <a:gd name="connsiteY10" fmla="*/ 292278 h 7031915"/>
              <a:gd name="connsiteX11" fmla="*/ 7949332 w 8033654"/>
              <a:gd name="connsiteY11" fmla="*/ 3216682 h 7031915"/>
              <a:gd name="connsiteX12" fmla="*/ 7992299 w 8033654"/>
              <a:gd name="connsiteY12" fmla="*/ 3302616 h 7031915"/>
              <a:gd name="connsiteX13" fmla="*/ 8021693 w 8033654"/>
              <a:gd name="connsiteY13" fmla="*/ 3397306 h 7031915"/>
              <a:gd name="connsiteX14" fmla="*/ 8033654 w 8033654"/>
              <a:gd name="connsiteY14" fmla="*/ 3515957 h 7031915"/>
              <a:gd name="connsiteX15" fmla="*/ 8021693 w 8033654"/>
              <a:gd name="connsiteY15" fmla="*/ 3634608 h 7031915"/>
              <a:gd name="connsiteX16" fmla="*/ 7992299 w 8033654"/>
              <a:gd name="connsiteY16" fmla="*/ 3729298 h 7031915"/>
              <a:gd name="connsiteX17" fmla="*/ 7949332 w 8033654"/>
              <a:gd name="connsiteY17" fmla="*/ 3815232 h 7031915"/>
              <a:gd name="connsiteX18" fmla="*/ 6535055 w 8033654"/>
              <a:gd name="connsiteY18" fmla="*/ 6638796 h 7031915"/>
              <a:gd name="connsiteX19" fmla="*/ 6524461 w 8033654"/>
              <a:gd name="connsiteY19" fmla="*/ 6646190 h 7031915"/>
              <a:gd name="connsiteX20" fmla="*/ 6482456 w 8033654"/>
              <a:gd name="connsiteY20" fmla="*/ 6736229 h 7031915"/>
              <a:gd name="connsiteX21" fmla="*/ 6090371 w 8033654"/>
              <a:gd name="connsiteY21" fmla="*/ 7019956 h 7031915"/>
              <a:gd name="connsiteX22" fmla="*/ 5971740 w 8033654"/>
              <a:gd name="connsiteY22" fmla="*/ 7031915 h 7031915"/>
              <a:gd name="connsiteX23" fmla="*/ 5971700 w 8033654"/>
              <a:gd name="connsiteY23" fmla="*/ 7031915 h 7031915"/>
              <a:gd name="connsiteX24" fmla="*/ 2058326 w 8033654"/>
              <a:gd name="connsiteY24" fmla="*/ 7031915 h 7031915"/>
              <a:gd name="connsiteX25" fmla="*/ 2176958 w 8033654"/>
              <a:gd name="connsiteY25" fmla="*/ 7019956 h 7031915"/>
              <a:gd name="connsiteX26" fmla="*/ 2176957 w 8033654"/>
              <a:gd name="connsiteY26" fmla="*/ 7019956 h 7031915"/>
              <a:gd name="connsiteX27" fmla="*/ 2058326 w 8033654"/>
              <a:gd name="connsiteY27" fmla="*/ 7031915 h 7031915"/>
              <a:gd name="connsiteX28" fmla="*/ 2058286 w 8033654"/>
              <a:gd name="connsiteY28" fmla="*/ 7031915 h 7031915"/>
              <a:gd name="connsiteX29" fmla="*/ 1939655 w 8033654"/>
              <a:gd name="connsiteY29" fmla="*/ 7019956 h 7031915"/>
              <a:gd name="connsiteX30" fmla="*/ 1642007 w 8033654"/>
              <a:gd name="connsiteY30" fmla="*/ 6859480 h 7031915"/>
              <a:gd name="connsiteX31" fmla="*/ 1570173 w 8033654"/>
              <a:gd name="connsiteY31" fmla="*/ 6772417 h 7031915"/>
              <a:gd name="connsiteX32" fmla="*/ 1508795 w 8033654"/>
              <a:gd name="connsiteY32" fmla="*/ 6649661 h 7031915"/>
              <a:gd name="connsiteX33" fmla="*/ 1508794 w 8033654"/>
              <a:gd name="connsiteY33" fmla="*/ 6649657 h 7031915"/>
              <a:gd name="connsiteX34" fmla="*/ 115723 w 8033654"/>
              <a:gd name="connsiteY34" fmla="*/ 3863519 h 7031915"/>
              <a:gd name="connsiteX35" fmla="*/ 115722 w 8033654"/>
              <a:gd name="connsiteY35" fmla="*/ 3863518 h 7031915"/>
              <a:gd name="connsiteX36" fmla="*/ 29470 w 8033654"/>
              <a:gd name="connsiteY36" fmla="*/ 3691014 h 7031915"/>
              <a:gd name="connsiteX37" fmla="*/ 11962 w 8033654"/>
              <a:gd name="connsiteY37" fmla="*/ 3634608 h 7031915"/>
              <a:gd name="connsiteX38" fmla="*/ 0 w 8033654"/>
              <a:gd name="connsiteY38" fmla="*/ 3515957 h 7031915"/>
              <a:gd name="connsiteX39" fmla="*/ 11962 w 8033654"/>
              <a:gd name="connsiteY39" fmla="*/ 3397306 h 7031915"/>
              <a:gd name="connsiteX40" fmla="*/ 29470 w 8033654"/>
              <a:gd name="connsiteY40" fmla="*/ 3340901 h 7031915"/>
              <a:gd name="connsiteX41" fmla="*/ 115722 w 8033654"/>
              <a:gd name="connsiteY41" fmla="*/ 3168396 h 7031915"/>
              <a:gd name="connsiteX42" fmla="*/ 115723 w 8033654"/>
              <a:gd name="connsiteY42" fmla="*/ 3168396 h 7031915"/>
              <a:gd name="connsiteX43" fmla="*/ 1508796 w 8033654"/>
              <a:gd name="connsiteY43" fmla="*/ 382255 h 7031915"/>
              <a:gd name="connsiteX44" fmla="*/ 1570174 w 8033654"/>
              <a:gd name="connsiteY44" fmla="*/ 259499 h 7031915"/>
              <a:gd name="connsiteX45" fmla="*/ 1642008 w 8033654"/>
              <a:gd name="connsiteY45" fmla="*/ 172435 h 7031915"/>
              <a:gd name="connsiteX46" fmla="*/ 1939656 w 8033654"/>
              <a:gd name="connsiteY46" fmla="*/ 11959 h 7031915"/>
              <a:gd name="connsiteX47" fmla="*/ 2058287 w 8033654"/>
              <a:gd name="connsiteY47"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176957 w 8033654"/>
              <a:gd name="connsiteY25" fmla="*/ 7019956 h 7031915"/>
              <a:gd name="connsiteX26" fmla="*/ 2058326 w 8033654"/>
              <a:gd name="connsiteY26" fmla="*/ 7031915 h 7031915"/>
              <a:gd name="connsiteX27" fmla="*/ 2058286 w 8033654"/>
              <a:gd name="connsiteY27" fmla="*/ 7031915 h 7031915"/>
              <a:gd name="connsiteX28" fmla="*/ 1939655 w 8033654"/>
              <a:gd name="connsiteY28" fmla="*/ 7019956 h 7031915"/>
              <a:gd name="connsiteX29" fmla="*/ 1642007 w 8033654"/>
              <a:gd name="connsiteY29" fmla="*/ 6859480 h 7031915"/>
              <a:gd name="connsiteX30" fmla="*/ 1570173 w 8033654"/>
              <a:gd name="connsiteY30" fmla="*/ 6772417 h 7031915"/>
              <a:gd name="connsiteX31" fmla="*/ 1508795 w 8033654"/>
              <a:gd name="connsiteY31" fmla="*/ 6649661 h 7031915"/>
              <a:gd name="connsiteX32" fmla="*/ 1508794 w 8033654"/>
              <a:gd name="connsiteY32" fmla="*/ 6649657 h 7031915"/>
              <a:gd name="connsiteX33" fmla="*/ 115723 w 8033654"/>
              <a:gd name="connsiteY33" fmla="*/ 3863519 h 7031915"/>
              <a:gd name="connsiteX34" fmla="*/ 115722 w 8033654"/>
              <a:gd name="connsiteY34" fmla="*/ 3863518 h 7031915"/>
              <a:gd name="connsiteX35" fmla="*/ 29470 w 8033654"/>
              <a:gd name="connsiteY35" fmla="*/ 3691014 h 7031915"/>
              <a:gd name="connsiteX36" fmla="*/ 11962 w 8033654"/>
              <a:gd name="connsiteY36" fmla="*/ 3634608 h 7031915"/>
              <a:gd name="connsiteX37" fmla="*/ 0 w 8033654"/>
              <a:gd name="connsiteY37" fmla="*/ 3515957 h 7031915"/>
              <a:gd name="connsiteX38" fmla="*/ 11962 w 8033654"/>
              <a:gd name="connsiteY38" fmla="*/ 3397306 h 7031915"/>
              <a:gd name="connsiteX39" fmla="*/ 29470 w 8033654"/>
              <a:gd name="connsiteY39" fmla="*/ 3340901 h 7031915"/>
              <a:gd name="connsiteX40" fmla="*/ 115722 w 8033654"/>
              <a:gd name="connsiteY40" fmla="*/ 3168396 h 7031915"/>
              <a:gd name="connsiteX41" fmla="*/ 115723 w 8033654"/>
              <a:gd name="connsiteY41" fmla="*/ 3168396 h 7031915"/>
              <a:gd name="connsiteX42" fmla="*/ 1508796 w 8033654"/>
              <a:gd name="connsiteY42" fmla="*/ 382255 h 7031915"/>
              <a:gd name="connsiteX43" fmla="*/ 1570174 w 8033654"/>
              <a:gd name="connsiteY43" fmla="*/ 259499 h 7031915"/>
              <a:gd name="connsiteX44" fmla="*/ 1642008 w 8033654"/>
              <a:gd name="connsiteY44" fmla="*/ 172435 h 7031915"/>
              <a:gd name="connsiteX45" fmla="*/ 1939656 w 8033654"/>
              <a:gd name="connsiteY45" fmla="*/ 11959 h 7031915"/>
              <a:gd name="connsiteX46" fmla="*/ 2058287 w 8033654"/>
              <a:gd name="connsiteY46"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058326 w 8033654"/>
              <a:gd name="connsiteY25" fmla="*/ 7031915 h 7031915"/>
              <a:gd name="connsiteX26" fmla="*/ 2058286 w 8033654"/>
              <a:gd name="connsiteY26" fmla="*/ 7031915 h 7031915"/>
              <a:gd name="connsiteX27" fmla="*/ 1939655 w 8033654"/>
              <a:gd name="connsiteY27" fmla="*/ 7019956 h 7031915"/>
              <a:gd name="connsiteX28" fmla="*/ 1642007 w 8033654"/>
              <a:gd name="connsiteY28" fmla="*/ 6859480 h 7031915"/>
              <a:gd name="connsiteX29" fmla="*/ 1570173 w 8033654"/>
              <a:gd name="connsiteY29" fmla="*/ 6772417 h 7031915"/>
              <a:gd name="connsiteX30" fmla="*/ 1508795 w 8033654"/>
              <a:gd name="connsiteY30" fmla="*/ 6649661 h 7031915"/>
              <a:gd name="connsiteX31" fmla="*/ 1508794 w 8033654"/>
              <a:gd name="connsiteY31" fmla="*/ 6649657 h 7031915"/>
              <a:gd name="connsiteX32" fmla="*/ 115723 w 8033654"/>
              <a:gd name="connsiteY32" fmla="*/ 3863519 h 7031915"/>
              <a:gd name="connsiteX33" fmla="*/ 115722 w 8033654"/>
              <a:gd name="connsiteY33" fmla="*/ 3863518 h 7031915"/>
              <a:gd name="connsiteX34" fmla="*/ 29470 w 8033654"/>
              <a:gd name="connsiteY34" fmla="*/ 3691014 h 7031915"/>
              <a:gd name="connsiteX35" fmla="*/ 11962 w 8033654"/>
              <a:gd name="connsiteY35" fmla="*/ 3634608 h 7031915"/>
              <a:gd name="connsiteX36" fmla="*/ 0 w 8033654"/>
              <a:gd name="connsiteY36" fmla="*/ 3515957 h 7031915"/>
              <a:gd name="connsiteX37" fmla="*/ 11962 w 8033654"/>
              <a:gd name="connsiteY37" fmla="*/ 3397306 h 7031915"/>
              <a:gd name="connsiteX38" fmla="*/ 29470 w 8033654"/>
              <a:gd name="connsiteY38" fmla="*/ 3340901 h 7031915"/>
              <a:gd name="connsiteX39" fmla="*/ 115722 w 8033654"/>
              <a:gd name="connsiteY39" fmla="*/ 3168396 h 7031915"/>
              <a:gd name="connsiteX40" fmla="*/ 115723 w 8033654"/>
              <a:gd name="connsiteY40" fmla="*/ 3168396 h 7031915"/>
              <a:gd name="connsiteX41" fmla="*/ 1508796 w 8033654"/>
              <a:gd name="connsiteY41" fmla="*/ 382255 h 7031915"/>
              <a:gd name="connsiteX42" fmla="*/ 1570174 w 8033654"/>
              <a:gd name="connsiteY42" fmla="*/ 259499 h 7031915"/>
              <a:gd name="connsiteX43" fmla="*/ 1642008 w 8033654"/>
              <a:gd name="connsiteY43" fmla="*/ 172435 h 7031915"/>
              <a:gd name="connsiteX44" fmla="*/ 1939656 w 8033654"/>
              <a:gd name="connsiteY44" fmla="*/ 11959 h 7031915"/>
              <a:gd name="connsiteX45" fmla="*/ 2058287 w 8033654"/>
              <a:gd name="connsiteY45"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058326 w 8033654"/>
              <a:gd name="connsiteY24" fmla="*/ 7031915 h 7031915"/>
              <a:gd name="connsiteX25" fmla="*/ 2058286 w 8033654"/>
              <a:gd name="connsiteY25" fmla="*/ 7031915 h 7031915"/>
              <a:gd name="connsiteX26" fmla="*/ 1939655 w 8033654"/>
              <a:gd name="connsiteY26" fmla="*/ 7019956 h 7031915"/>
              <a:gd name="connsiteX27" fmla="*/ 1642007 w 8033654"/>
              <a:gd name="connsiteY27" fmla="*/ 6859480 h 7031915"/>
              <a:gd name="connsiteX28" fmla="*/ 1570173 w 8033654"/>
              <a:gd name="connsiteY28" fmla="*/ 6772417 h 7031915"/>
              <a:gd name="connsiteX29" fmla="*/ 1508795 w 8033654"/>
              <a:gd name="connsiteY29" fmla="*/ 6649661 h 7031915"/>
              <a:gd name="connsiteX30" fmla="*/ 1508794 w 8033654"/>
              <a:gd name="connsiteY30" fmla="*/ 6649657 h 7031915"/>
              <a:gd name="connsiteX31" fmla="*/ 115723 w 8033654"/>
              <a:gd name="connsiteY31" fmla="*/ 3863519 h 7031915"/>
              <a:gd name="connsiteX32" fmla="*/ 115722 w 8033654"/>
              <a:gd name="connsiteY32" fmla="*/ 3863518 h 7031915"/>
              <a:gd name="connsiteX33" fmla="*/ 29470 w 8033654"/>
              <a:gd name="connsiteY33" fmla="*/ 3691014 h 7031915"/>
              <a:gd name="connsiteX34" fmla="*/ 11962 w 8033654"/>
              <a:gd name="connsiteY34" fmla="*/ 3634608 h 7031915"/>
              <a:gd name="connsiteX35" fmla="*/ 0 w 8033654"/>
              <a:gd name="connsiteY35" fmla="*/ 3515957 h 7031915"/>
              <a:gd name="connsiteX36" fmla="*/ 11962 w 8033654"/>
              <a:gd name="connsiteY36" fmla="*/ 3397306 h 7031915"/>
              <a:gd name="connsiteX37" fmla="*/ 29470 w 8033654"/>
              <a:gd name="connsiteY37" fmla="*/ 3340901 h 7031915"/>
              <a:gd name="connsiteX38" fmla="*/ 115722 w 8033654"/>
              <a:gd name="connsiteY38" fmla="*/ 3168396 h 7031915"/>
              <a:gd name="connsiteX39" fmla="*/ 115723 w 8033654"/>
              <a:gd name="connsiteY39" fmla="*/ 3168396 h 7031915"/>
              <a:gd name="connsiteX40" fmla="*/ 1508796 w 8033654"/>
              <a:gd name="connsiteY40" fmla="*/ 382255 h 7031915"/>
              <a:gd name="connsiteX41" fmla="*/ 1570174 w 8033654"/>
              <a:gd name="connsiteY41" fmla="*/ 259499 h 7031915"/>
              <a:gd name="connsiteX42" fmla="*/ 1642008 w 8033654"/>
              <a:gd name="connsiteY42" fmla="*/ 172435 h 7031915"/>
              <a:gd name="connsiteX43" fmla="*/ 1939656 w 8033654"/>
              <a:gd name="connsiteY43" fmla="*/ 11959 h 7031915"/>
              <a:gd name="connsiteX44" fmla="*/ 2058287 w 8033654"/>
              <a:gd name="connsiteY44"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482456 w 8033654"/>
              <a:gd name="connsiteY18" fmla="*/ 6736229 h 7031915"/>
              <a:gd name="connsiteX19" fmla="*/ 6090371 w 8033654"/>
              <a:gd name="connsiteY19" fmla="*/ 7019956 h 7031915"/>
              <a:gd name="connsiteX20" fmla="*/ 5971740 w 8033654"/>
              <a:gd name="connsiteY20" fmla="*/ 7031915 h 7031915"/>
              <a:gd name="connsiteX21" fmla="*/ 5971700 w 8033654"/>
              <a:gd name="connsiteY21" fmla="*/ 7031915 h 7031915"/>
              <a:gd name="connsiteX22" fmla="*/ 2058326 w 8033654"/>
              <a:gd name="connsiteY22" fmla="*/ 7031915 h 7031915"/>
              <a:gd name="connsiteX23" fmla="*/ 2058326 w 8033654"/>
              <a:gd name="connsiteY23" fmla="*/ 7031915 h 7031915"/>
              <a:gd name="connsiteX24" fmla="*/ 2058286 w 8033654"/>
              <a:gd name="connsiteY24" fmla="*/ 7031915 h 7031915"/>
              <a:gd name="connsiteX25" fmla="*/ 1939655 w 8033654"/>
              <a:gd name="connsiteY25" fmla="*/ 7019956 h 7031915"/>
              <a:gd name="connsiteX26" fmla="*/ 1642007 w 8033654"/>
              <a:gd name="connsiteY26" fmla="*/ 6859480 h 7031915"/>
              <a:gd name="connsiteX27" fmla="*/ 1570173 w 8033654"/>
              <a:gd name="connsiteY27" fmla="*/ 6772417 h 7031915"/>
              <a:gd name="connsiteX28" fmla="*/ 1508795 w 8033654"/>
              <a:gd name="connsiteY28" fmla="*/ 6649661 h 7031915"/>
              <a:gd name="connsiteX29" fmla="*/ 1508794 w 8033654"/>
              <a:gd name="connsiteY29" fmla="*/ 6649657 h 7031915"/>
              <a:gd name="connsiteX30" fmla="*/ 115723 w 8033654"/>
              <a:gd name="connsiteY30" fmla="*/ 3863519 h 7031915"/>
              <a:gd name="connsiteX31" fmla="*/ 115722 w 8033654"/>
              <a:gd name="connsiteY31" fmla="*/ 3863518 h 7031915"/>
              <a:gd name="connsiteX32" fmla="*/ 29470 w 8033654"/>
              <a:gd name="connsiteY32" fmla="*/ 3691014 h 7031915"/>
              <a:gd name="connsiteX33" fmla="*/ 11962 w 8033654"/>
              <a:gd name="connsiteY33" fmla="*/ 3634608 h 7031915"/>
              <a:gd name="connsiteX34" fmla="*/ 0 w 8033654"/>
              <a:gd name="connsiteY34" fmla="*/ 3515957 h 7031915"/>
              <a:gd name="connsiteX35" fmla="*/ 11962 w 8033654"/>
              <a:gd name="connsiteY35" fmla="*/ 3397306 h 7031915"/>
              <a:gd name="connsiteX36" fmla="*/ 29470 w 8033654"/>
              <a:gd name="connsiteY36" fmla="*/ 3340901 h 7031915"/>
              <a:gd name="connsiteX37" fmla="*/ 115722 w 8033654"/>
              <a:gd name="connsiteY37" fmla="*/ 3168396 h 7031915"/>
              <a:gd name="connsiteX38" fmla="*/ 115723 w 8033654"/>
              <a:gd name="connsiteY38" fmla="*/ 3168396 h 7031915"/>
              <a:gd name="connsiteX39" fmla="*/ 1508796 w 8033654"/>
              <a:gd name="connsiteY39" fmla="*/ 382255 h 7031915"/>
              <a:gd name="connsiteX40" fmla="*/ 1570174 w 8033654"/>
              <a:gd name="connsiteY40" fmla="*/ 259499 h 7031915"/>
              <a:gd name="connsiteX41" fmla="*/ 1642008 w 8033654"/>
              <a:gd name="connsiteY41" fmla="*/ 172435 h 7031915"/>
              <a:gd name="connsiteX42" fmla="*/ 1939656 w 8033654"/>
              <a:gd name="connsiteY42" fmla="*/ 11959 h 7031915"/>
              <a:gd name="connsiteX43" fmla="*/ 2058287 w 8033654"/>
              <a:gd name="connsiteY43"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482456 w 8033654"/>
              <a:gd name="connsiteY17" fmla="*/ 6736229 h 7031915"/>
              <a:gd name="connsiteX18" fmla="*/ 6090371 w 8033654"/>
              <a:gd name="connsiteY18" fmla="*/ 7019956 h 7031915"/>
              <a:gd name="connsiteX19" fmla="*/ 5971740 w 8033654"/>
              <a:gd name="connsiteY19" fmla="*/ 7031915 h 7031915"/>
              <a:gd name="connsiteX20" fmla="*/ 5971700 w 8033654"/>
              <a:gd name="connsiteY20" fmla="*/ 7031915 h 7031915"/>
              <a:gd name="connsiteX21" fmla="*/ 2058326 w 8033654"/>
              <a:gd name="connsiteY21" fmla="*/ 7031915 h 7031915"/>
              <a:gd name="connsiteX22" fmla="*/ 2058326 w 8033654"/>
              <a:gd name="connsiteY22" fmla="*/ 7031915 h 7031915"/>
              <a:gd name="connsiteX23" fmla="*/ 2058286 w 8033654"/>
              <a:gd name="connsiteY23" fmla="*/ 7031915 h 7031915"/>
              <a:gd name="connsiteX24" fmla="*/ 1939655 w 8033654"/>
              <a:gd name="connsiteY24" fmla="*/ 7019956 h 7031915"/>
              <a:gd name="connsiteX25" fmla="*/ 1642007 w 8033654"/>
              <a:gd name="connsiteY25" fmla="*/ 6859480 h 7031915"/>
              <a:gd name="connsiteX26" fmla="*/ 1570173 w 8033654"/>
              <a:gd name="connsiteY26" fmla="*/ 6772417 h 7031915"/>
              <a:gd name="connsiteX27" fmla="*/ 1508795 w 8033654"/>
              <a:gd name="connsiteY27" fmla="*/ 6649661 h 7031915"/>
              <a:gd name="connsiteX28" fmla="*/ 1508794 w 8033654"/>
              <a:gd name="connsiteY28" fmla="*/ 6649657 h 7031915"/>
              <a:gd name="connsiteX29" fmla="*/ 115723 w 8033654"/>
              <a:gd name="connsiteY29" fmla="*/ 3863519 h 7031915"/>
              <a:gd name="connsiteX30" fmla="*/ 115722 w 8033654"/>
              <a:gd name="connsiteY30" fmla="*/ 3863518 h 7031915"/>
              <a:gd name="connsiteX31" fmla="*/ 29470 w 8033654"/>
              <a:gd name="connsiteY31" fmla="*/ 3691014 h 7031915"/>
              <a:gd name="connsiteX32" fmla="*/ 11962 w 8033654"/>
              <a:gd name="connsiteY32" fmla="*/ 3634608 h 7031915"/>
              <a:gd name="connsiteX33" fmla="*/ 0 w 8033654"/>
              <a:gd name="connsiteY33" fmla="*/ 3515957 h 7031915"/>
              <a:gd name="connsiteX34" fmla="*/ 11962 w 8033654"/>
              <a:gd name="connsiteY34" fmla="*/ 3397306 h 7031915"/>
              <a:gd name="connsiteX35" fmla="*/ 29470 w 8033654"/>
              <a:gd name="connsiteY35" fmla="*/ 3340901 h 7031915"/>
              <a:gd name="connsiteX36" fmla="*/ 115722 w 8033654"/>
              <a:gd name="connsiteY36" fmla="*/ 3168396 h 7031915"/>
              <a:gd name="connsiteX37" fmla="*/ 115723 w 8033654"/>
              <a:gd name="connsiteY37" fmla="*/ 3168396 h 7031915"/>
              <a:gd name="connsiteX38" fmla="*/ 1508796 w 8033654"/>
              <a:gd name="connsiteY38" fmla="*/ 382255 h 7031915"/>
              <a:gd name="connsiteX39" fmla="*/ 1570174 w 8033654"/>
              <a:gd name="connsiteY39" fmla="*/ 259499 h 7031915"/>
              <a:gd name="connsiteX40" fmla="*/ 1642008 w 8033654"/>
              <a:gd name="connsiteY40" fmla="*/ 172435 h 7031915"/>
              <a:gd name="connsiteX41" fmla="*/ 1939656 w 8033654"/>
              <a:gd name="connsiteY41" fmla="*/ 11959 h 7031915"/>
              <a:gd name="connsiteX42" fmla="*/ 2058287 w 8033654"/>
              <a:gd name="connsiteY42"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7949332 w 8033654"/>
              <a:gd name="connsiteY9" fmla="*/ 3216682 h 7031915"/>
              <a:gd name="connsiteX10" fmla="*/ 7992299 w 8033654"/>
              <a:gd name="connsiteY10" fmla="*/ 3302616 h 7031915"/>
              <a:gd name="connsiteX11" fmla="*/ 8021693 w 8033654"/>
              <a:gd name="connsiteY11" fmla="*/ 3397306 h 7031915"/>
              <a:gd name="connsiteX12" fmla="*/ 8033654 w 8033654"/>
              <a:gd name="connsiteY12" fmla="*/ 3515957 h 7031915"/>
              <a:gd name="connsiteX13" fmla="*/ 8021693 w 8033654"/>
              <a:gd name="connsiteY13" fmla="*/ 3634608 h 7031915"/>
              <a:gd name="connsiteX14" fmla="*/ 7992299 w 8033654"/>
              <a:gd name="connsiteY14" fmla="*/ 3729298 h 7031915"/>
              <a:gd name="connsiteX15" fmla="*/ 7949332 w 8033654"/>
              <a:gd name="connsiteY15" fmla="*/ 3815232 h 7031915"/>
              <a:gd name="connsiteX16" fmla="*/ 6482456 w 8033654"/>
              <a:gd name="connsiteY16" fmla="*/ 6736229 h 7031915"/>
              <a:gd name="connsiteX17" fmla="*/ 6090371 w 8033654"/>
              <a:gd name="connsiteY17" fmla="*/ 7019956 h 7031915"/>
              <a:gd name="connsiteX18" fmla="*/ 5971740 w 8033654"/>
              <a:gd name="connsiteY18" fmla="*/ 7031915 h 7031915"/>
              <a:gd name="connsiteX19" fmla="*/ 5971700 w 8033654"/>
              <a:gd name="connsiteY19" fmla="*/ 7031915 h 7031915"/>
              <a:gd name="connsiteX20" fmla="*/ 2058326 w 8033654"/>
              <a:gd name="connsiteY20" fmla="*/ 7031915 h 7031915"/>
              <a:gd name="connsiteX21" fmla="*/ 2058326 w 8033654"/>
              <a:gd name="connsiteY21" fmla="*/ 7031915 h 7031915"/>
              <a:gd name="connsiteX22" fmla="*/ 2058286 w 8033654"/>
              <a:gd name="connsiteY22" fmla="*/ 7031915 h 7031915"/>
              <a:gd name="connsiteX23" fmla="*/ 1939655 w 8033654"/>
              <a:gd name="connsiteY23" fmla="*/ 7019956 h 7031915"/>
              <a:gd name="connsiteX24" fmla="*/ 1642007 w 8033654"/>
              <a:gd name="connsiteY24" fmla="*/ 6859480 h 7031915"/>
              <a:gd name="connsiteX25" fmla="*/ 1570173 w 8033654"/>
              <a:gd name="connsiteY25" fmla="*/ 6772417 h 7031915"/>
              <a:gd name="connsiteX26" fmla="*/ 1508795 w 8033654"/>
              <a:gd name="connsiteY26" fmla="*/ 6649661 h 7031915"/>
              <a:gd name="connsiteX27" fmla="*/ 1508794 w 8033654"/>
              <a:gd name="connsiteY27" fmla="*/ 6649657 h 7031915"/>
              <a:gd name="connsiteX28" fmla="*/ 115723 w 8033654"/>
              <a:gd name="connsiteY28" fmla="*/ 3863519 h 7031915"/>
              <a:gd name="connsiteX29" fmla="*/ 115722 w 8033654"/>
              <a:gd name="connsiteY29" fmla="*/ 3863518 h 7031915"/>
              <a:gd name="connsiteX30" fmla="*/ 29470 w 8033654"/>
              <a:gd name="connsiteY30" fmla="*/ 3691014 h 7031915"/>
              <a:gd name="connsiteX31" fmla="*/ 11962 w 8033654"/>
              <a:gd name="connsiteY31" fmla="*/ 3634608 h 7031915"/>
              <a:gd name="connsiteX32" fmla="*/ 0 w 8033654"/>
              <a:gd name="connsiteY32" fmla="*/ 3515957 h 7031915"/>
              <a:gd name="connsiteX33" fmla="*/ 11962 w 8033654"/>
              <a:gd name="connsiteY33" fmla="*/ 3397306 h 7031915"/>
              <a:gd name="connsiteX34" fmla="*/ 29470 w 8033654"/>
              <a:gd name="connsiteY34" fmla="*/ 3340901 h 7031915"/>
              <a:gd name="connsiteX35" fmla="*/ 115722 w 8033654"/>
              <a:gd name="connsiteY35" fmla="*/ 3168396 h 7031915"/>
              <a:gd name="connsiteX36" fmla="*/ 115723 w 8033654"/>
              <a:gd name="connsiteY36" fmla="*/ 3168396 h 7031915"/>
              <a:gd name="connsiteX37" fmla="*/ 1508796 w 8033654"/>
              <a:gd name="connsiteY37" fmla="*/ 382255 h 7031915"/>
              <a:gd name="connsiteX38" fmla="*/ 1570174 w 8033654"/>
              <a:gd name="connsiteY38" fmla="*/ 259499 h 7031915"/>
              <a:gd name="connsiteX39" fmla="*/ 1642008 w 8033654"/>
              <a:gd name="connsiteY39" fmla="*/ 172435 h 7031915"/>
              <a:gd name="connsiteX40" fmla="*/ 1939656 w 8033654"/>
              <a:gd name="connsiteY40" fmla="*/ 11959 h 7031915"/>
              <a:gd name="connsiteX41" fmla="*/ 2058287 w 8033654"/>
              <a:gd name="connsiteY41" fmla="*/ 0 h 7031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033654" h="7031915">
                <a:moveTo>
                  <a:pt x="2058287" y="0"/>
                </a:moveTo>
                <a:lnTo>
                  <a:pt x="2058326" y="0"/>
                </a:lnTo>
                <a:lnTo>
                  <a:pt x="5971699" y="0"/>
                </a:lnTo>
                <a:lnTo>
                  <a:pt x="5971700" y="0"/>
                </a:lnTo>
                <a:lnTo>
                  <a:pt x="5971740" y="0"/>
                </a:lnTo>
                <a:lnTo>
                  <a:pt x="6090371" y="11959"/>
                </a:lnTo>
                <a:cubicBezTo>
                  <a:pt x="6190975" y="32545"/>
                  <a:pt x="6282232" y="78792"/>
                  <a:pt x="6357004" y="143562"/>
                </a:cubicBezTo>
                <a:lnTo>
                  <a:pt x="6421756" y="209878"/>
                </a:lnTo>
                <a:lnTo>
                  <a:pt x="6426018" y="214243"/>
                </a:lnTo>
                <a:lnTo>
                  <a:pt x="7949332" y="3216682"/>
                </a:lnTo>
                <a:lnTo>
                  <a:pt x="7992299" y="3302616"/>
                </a:lnTo>
                <a:lnTo>
                  <a:pt x="8021693" y="3397306"/>
                </a:lnTo>
                <a:cubicBezTo>
                  <a:pt x="8029535" y="3435632"/>
                  <a:pt x="8033654" y="3475313"/>
                  <a:pt x="8033654" y="3515957"/>
                </a:cubicBezTo>
                <a:cubicBezTo>
                  <a:pt x="8033654" y="3556601"/>
                  <a:pt x="8029535" y="3596283"/>
                  <a:pt x="8021693" y="3634608"/>
                </a:cubicBezTo>
                <a:lnTo>
                  <a:pt x="7992299" y="3729298"/>
                </a:lnTo>
                <a:lnTo>
                  <a:pt x="7949332" y="3815232"/>
                </a:lnTo>
                <a:lnTo>
                  <a:pt x="6482456" y="6736229"/>
                </a:lnTo>
                <a:cubicBezTo>
                  <a:pt x="6399753" y="6880056"/>
                  <a:pt x="6258044" y="6985646"/>
                  <a:pt x="6090371" y="7019956"/>
                </a:cubicBezTo>
                <a:lnTo>
                  <a:pt x="5971740" y="7031915"/>
                </a:lnTo>
                <a:lnTo>
                  <a:pt x="5971700" y="7031915"/>
                </a:lnTo>
                <a:lnTo>
                  <a:pt x="2058326" y="7031915"/>
                </a:lnTo>
                <a:lnTo>
                  <a:pt x="2058326" y="7031915"/>
                </a:lnTo>
                <a:lnTo>
                  <a:pt x="2058286" y="7031915"/>
                </a:lnTo>
                <a:lnTo>
                  <a:pt x="1939655" y="7019956"/>
                </a:lnTo>
                <a:cubicBezTo>
                  <a:pt x="1824680" y="6996429"/>
                  <a:pt x="1721912" y="6939386"/>
                  <a:pt x="1642007" y="6859480"/>
                </a:cubicBezTo>
                <a:lnTo>
                  <a:pt x="1570173" y="6772417"/>
                </a:lnTo>
                <a:lnTo>
                  <a:pt x="1508795" y="6649661"/>
                </a:lnTo>
                <a:cubicBezTo>
                  <a:pt x="1508795" y="6649660"/>
                  <a:pt x="1508794" y="6649658"/>
                  <a:pt x="1508794" y="6649657"/>
                </a:cubicBezTo>
                <a:lnTo>
                  <a:pt x="115723" y="3863519"/>
                </a:lnTo>
                <a:lnTo>
                  <a:pt x="115722" y="3863518"/>
                </a:lnTo>
                <a:lnTo>
                  <a:pt x="29470" y="3691014"/>
                </a:lnTo>
                <a:lnTo>
                  <a:pt x="11962" y="3634608"/>
                </a:lnTo>
                <a:cubicBezTo>
                  <a:pt x="4119" y="3596283"/>
                  <a:pt x="0" y="3556601"/>
                  <a:pt x="0" y="3515957"/>
                </a:cubicBezTo>
                <a:cubicBezTo>
                  <a:pt x="0" y="3475313"/>
                  <a:pt x="4119" y="3435632"/>
                  <a:pt x="11962" y="3397306"/>
                </a:cubicBezTo>
                <a:lnTo>
                  <a:pt x="29470" y="3340901"/>
                </a:lnTo>
                <a:lnTo>
                  <a:pt x="115722" y="3168396"/>
                </a:lnTo>
                <a:lnTo>
                  <a:pt x="115723" y="3168396"/>
                </a:lnTo>
                <a:lnTo>
                  <a:pt x="1508796" y="382255"/>
                </a:lnTo>
                <a:lnTo>
                  <a:pt x="1570174" y="259499"/>
                </a:lnTo>
                <a:lnTo>
                  <a:pt x="1642008" y="172435"/>
                </a:lnTo>
                <a:cubicBezTo>
                  <a:pt x="1721913" y="92530"/>
                  <a:pt x="1824680" y="35486"/>
                  <a:pt x="1939656" y="11959"/>
                </a:cubicBezTo>
                <a:lnTo>
                  <a:pt x="2058287" y="0"/>
                </a:lnTo>
                <a:close/>
              </a:path>
            </a:pathLst>
          </a:custGeom>
          <a:noFill/>
          <a:ln w="127000">
            <a:solidFill>
              <a:schemeClr val="tx2">
                <a:lumMod val="50000"/>
              </a:schemeClr>
            </a:solidFill>
          </a:ln>
          <a:effectLst>
            <a:outerShdw blurRad="368300" sx="102000" sy="102000" algn="ctr"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9" name="任意多边形: 形状 28"/>
          <p:cNvSpPr/>
          <p:nvPr/>
        </p:nvSpPr>
        <p:spPr>
          <a:xfrm rot="16200000">
            <a:off x="8795628" y="1995178"/>
            <a:ext cx="1876426" cy="1467468"/>
          </a:xfrm>
          <a:custGeom>
            <a:avLst/>
            <a:gdLst>
              <a:gd name="connsiteX0" fmla="*/ 1876426 w 1876426"/>
              <a:gd name="connsiteY0" fmla="*/ 646244 h 1467468"/>
              <a:gd name="connsiteX1" fmla="*/ 1873632 w 1876426"/>
              <a:gd name="connsiteY1" fmla="*/ 673957 h 1467468"/>
              <a:gd name="connsiteX2" fmla="*/ 1866767 w 1876426"/>
              <a:gd name="connsiteY2" fmla="*/ 696074 h 1467468"/>
              <a:gd name="connsiteX3" fmla="*/ 1856731 w 1876426"/>
              <a:gd name="connsiteY3" fmla="*/ 716146 h 1467468"/>
              <a:gd name="connsiteX4" fmla="*/ 1514111 w 1876426"/>
              <a:gd name="connsiteY4" fmla="*/ 1398404 h 1467468"/>
              <a:gd name="connsiteX5" fmla="*/ 1422532 w 1876426"/>
              <a:gd name="connsiteY5" fmla="*/ 1464674 h 1467468"/>
              <a:gd name="connsiteX6" fmla="*/ 1394823 w 1876426"/>
              <a:gd name="connsiteY6" fmla="*/ 1467468 h 1467468"/>
              <a:gd name="connsiteX7" fmla="*/ 1394814 w 1876426"/>
              <a:gd name="connsiteY7" fmla="*/ 1467468 h 1467468"/>
              <a:gd name="connsiteX8" fmla="*/ 480764 w 1876426"/>
              <a:gd name="connsiteY8" fmla="*/ 1467468 h 1467468"/>
              <a:gd name="connsiteX9" fmla="*/ 480755 w 1876426"/>
              <a:gd name="connsiteY9" fmla="*/ 1467468 h 1467468"/>
              <a:gd name="connsiteX10" fmla="*/ 453046 w 1876426"/>
              <a:gd name="connsiteY10" fmla="*/ 1464674 h 1467468"/>
              <a:gd name="connsiteX11" fmla="*/ 383525 w 1876426"/>
              <a:gd name="connsiteY11" fmla="*/ 1427192 h 1467468"/>
              <a:gd name="connsiteX12" fmla="*/ 366746 w 1876426"/>
              <a:gd name="connsiteY12" fmla="*/ 1406856 h 1467468"/>
              <a:gd name="connsiteX13" fmla="*/ 352410 w 1876426"/>
              <a:gd name="connsiteY13" fmla="*/ 1378184 h 1467468"/>
              <a:gd name="connsiteX14" fmla="*/ 352410 w 1876426"/>
              <a:gd name="connsiteY14" fmla="*/ 1378183 h 1467468"/>
              <a:gd name="connsiteX15" fmla="*/ 27029 w 1876426"/>
              <a:gd name="connsiteY15" fmla="*/ 727424 h 1467468"/>
              <a:gd name="connsiteX16" fmla="*/ 27029 w 1876426"/>
              <a:gd name="connsiteY16" fmla="*/ 727424 h 1467468"/>
              <a:gd name="connsiteX17" fmla="*/ 6883 w 1876426"/>
              <a:gd name="connsiteY17" fmla="*/ 687132 h 1467468"/>
              <a:gd name="connsiteX18" fmla="*/ 2794 w 1876426"/>
              <a:gd name="connsiteY18" fmla="*/ 673957 h 1467468"/>
              <a:gd name="connsiteX19" fmla="*/ 0 w 1876426"/>
              <a:gd name="connsiteY19" fmla="*/ 646244 h 1467468"/>
              <a:gd name="connsiteX20" fmla="*/ 2794 w 1876426"/>
              <a:gd name="connsiteY20" fmla="*/ 618530 h 1467468"/>
              <a:gd name="connsiteX21" fmla="*/ 6883 w 1876426"/>
              <a:gd name="connsiteY21" fmla="*/ 605356 h 1467468"/>
              <a:gd name="connsiteX22" fmla="*/ 27029 w 1876426"/>
              <a:gd name="connsiteY22" fmla="*/ 565064 h 1467468"/>
              <a:gd name="connsiteX23" fmla="*/ 27029 w 1876426"/>
              <a:gd name="connsiteY23" fmla="*/ 565064 h 1467468"/>
              <a:gd name="connsiteX24" fmla="*/ 309562 w 1876426"/>
              <a:gd name="connsiteY24" fmla="*/ 0 h 1467468"/>
              <a:gd name="connsiteX25" fmla="*/ 309562 w 1876426"/>
              <a:gd name="connsiteY25" fmla="*/ 621895 h 1467468"/>
              <a:gd name="connsiteX26" fmla="*/ 1873971 w 1876426"/>
              <a:gd name="connsiteY26" fmla="*/ 621895 h 1467468"/>
              <a:gd name="connsiteX0" fmla="*/ 309562 w 1876426"/>
              <a:gd name="connsiteY0" fmla="*/ 621895 h 1467468"/>
              <a:gd name="connsiteX1" fmla="*/ 1873971 w 1876426"/>
              <a:gd name="connsiteY1" fmla="*/ 621895 h 1467468"/>
              <a:gd name="connsiteX2" fmla="*/ 1876426 w 1876426"/>
              <a:gd name="connsiteY2" fmla="*/ 646244 h 1467468"/>
              <a:gd name="connsiteX3" fmla="*/ 1873632 w 1876426"/>
              <a:gd name="connsiteY3" fmla="*/ 673957 h 1467468"/>
              <a:gd name="connsiteX4" fmla="*/ 1866767 w 1876426"/>
              <a:gd name="connsiteY4" fmla="*/ 696074 h 1467468"/>
              <a:gd name="connsiteX5" fmla="*/ 1856731 w 1876426"/>
              <a:gd name="connsiteY5" fmla="*/ 716146 h 1467468"/>
              <a:gd name="connsiteX6" fmla="*/ 1514111 w 1876426"/>
              <a:gd name="connsiteY6" fmla="*/ 1398404 h 1467468"/>
              <a:gd name="connsiteX7" fmla="*/ 1422532 w 1876426"/>
              <a:gd name="connsiteY7" fmla="*/ 1464674 h 1467468"/>
              <a:gd name="connsiteX8" fmla="*/ 1394823 w 1876426"/>
              <a:gd name="connsiteY8" fmla="*/ 1467468 h 1467468"/>
              <a:gd name="connsiteX9" fmla="*/ 1394814 w 1876426"/>
              <a:gd name="connsiteY9" fmla="*/ 1467468 h 1467468"/>
              <a:gd name="connsiteX10" fmla="*/ 480764 w 1876426"/>
              <a:gd name="connsiteY10" fmla="*/ 1467468 h 1467468"/>
              <a:gd name="connsiteX11" fmla="*/ 480755 w 1876426"/>
              <a:gd name="connsiteY11" fmla="*/ 1467468 h 1467468"/>
              <a:gd name="connsiteX12" fmla="*/ 453046 w 1876426"/>
              <a:gd name="connsiteY12" fmla="*/ 1464674 h 1467468"/>
              <a:gd name="connsiteX13" fmla="*/ 383525 w 1876426"/>
              <a:gd name="connsiteY13" fmla="*/ 1427192 h 1467468"/>
              <a:gd name="connsiteX14" fmla="*/ 366746 w 1876426"/>
              <a:gd name="connsiteY14" fmla="*/ 1406856 h 1467468"/>
              <a:gd name="connsiteX15" fmla="*/ 352410 w 1876426"/>
              <a:gd name="connsiteY15" fmla="*/ 1378184 h 1467468"/>
              <a:gd name="connsiteX16" fmla="*/ 352410 w 1876426"/>
              <a:gd name="connsiteY16" fmla="*/ 1378183 h 1467468"/>
              <a:gd name="connsiteX17" fmla="*/ 27029 w 1876426"/>
              <a:gd name="connsiteY17" fmla="*/ 727424 h 1467468"/>
              <a:gd name="connsiteX18" fmla="*/ 27029 w 1876426"/>
              <a:gd name="connsiteY18" fmla="*/ 727424 h 1467468"/>
              <a:gd name="connsiteX19" fmla="*/ 6883 w 1876426"/>
              <a:gd name="connsiteY19" fmla="*/ 687132 h 1467468"/>
              <a:gd name="connsiteX20" fmla="*/ 2794 w 1876426"/>
              <a:gd name="connsiteY20" fmla="*/ 673957 h 1467468"/>
              <a:gd name="connsiteX21" fmla="*/ 0 w 1876426"/>
              <a:gd name="connsiteY21" fmla="*/ 646244 h 1467468"/>
              <a:gd name="connsiteX22" fmla="*/ 2794 w 1876426"/>
              <a:gd name="connsiteY22" fmla="*/ 618530 h 1467468"/>
              <a:gd name="connsiteX23" fmla="*/ 6883 w 1876426"/>
              <a:gd name="connsiteY23" fmla="*/ 605356 h 1467468"/>
              <a:gd name="connsiteX24" fmla="*/ 27029 w 1876426"/>
              <a:gd name="connsiteY24" fmla="*/ 565064 h 1467468"/>
              <a:gd name="connsiteX25" fmla="*/ 27029 w 1876426"/>
              <a:gd name="connsiteY25" fmla="*/ 565064 h 1467468"/>
              <a:gd name="connsiteX26" fmla="*/ 309562 w 1876426"/>
              <a:gd name="connsiteY26" fmla="*/ 0 h 1467468"/>
              <a:gd name="connsiteX27" fmla="*/ 401002 w 1876426"/>
              <a:gd name="connsiteY27" fmla="*/ 713335 h 1467468"/>
              <a:gd name="connsiteX0" fmla="*/ 309562 w 1876426"/>
              <a:gd name="connsiteY0" fmla="*/ 621895 h 1467468"/>
              <a:gd name="connsiteX1" fmla="*/ 1873971 w 1876426"/>
              <a:gd name="connsiteY1" fmla="*/ 621895 h 1467468"/>
              <a:gd name="connsiteX2" fmla="*/ 1876426 w 1876426"/>
              <a:gd name="connsiteY2" fmla="*/ 646244 h 1467468"/>
              <a:gd name="connsiteX3" fmla="*/ 1873632 w 1876426"/>
              <a:gd name="connsiteY3" fmla="*/ 673957 h 1467468"/>
              <a:gd name="connsiteX4" fmla="*/ 1866767 w 1876426"/>
              <a:gd name="connsiteY4" fmla="*/ 696074 h 1467468"/>
              <a:gd name="connsiteX5" fmla="*/ 1856731 w 1876426"/>
              <a:gd name="connsiteY5" fmla="*/ 716146 h 1467468"/>
              <a:gd name="connsiteX6" fmla="*/ 1514111 w 1876426"/>
              <a:gd name="connsiteY6" fmla="*/ 1398404 h 1467468"/>
              <a:gd name="connsiteX7" fmla="*/ 1422532 w 1876426"/>
              <a:gd name="connsiteY7" fmla="*/ 1464674 h 1467468"/>
              <a:gd name="connsiteX8" fmla="*/ 1394823 w 1876426"/>
              <a:gd name="connsiteY8" fmla="*/ 1467468 h 1467468"/>
              <a:gd name="connsiteX9" fmla="*/ 1394814 w 1876426"/>
              <a:gd name="connsiteY9" fmla="*/ 1467468 h 1467468"/>
              <a:gd name="connsiteX10" fmla="*/ 480764 w 1876426"/>
              <a:gd name="connsiteY10" fmla="*/ 1467468 h 1467468"/>
              <a:gd name="connsiteX11" fmla="*/ 480755 w 1876426"/>
              <a:gd name="connsiteY11" fmla="*/ 1467468 h 1467468"/>
              <a:gd name="connsiteX12" fmla="*/ 453046 w 1876426"/>
              <a:gd name="connsiteY12" fmla="*/ 1464674 h 1467468"/>
              <a:gd name="connsiteX13" fmla="*/ 383525 w 1876426"/>
              <a:gd name="connsiteY13" fmla="*/ 1427192 h 1467468"/>
              <a:gd name="connsiteX14" fmla="*/ 366746 w 1876426"/>
              <a:gd name="connsiteY14" fmla="*/ 1406856 h 1467468"/>
              <a:gd name="connsiteX15" fmla="*/ 352410 w 1876426"/>
              <a:gd name="connsiteY15" fmla="*/ 1378184 h 1467468"/>
              <a:gd name="connsiteX16" fmla="*/ 352410 w 1876426"/>
              <a:gd name="connsiteY16" fmla="*/ 1378183 h 1467468"/>
              <a:gd name="connsiteX17" fmla="*/ 27029 w 1876426"/>
              <a:gd name="connsiteY17" fmla="*/ 727424 h 1467468"/>
              <a:gd name="connsiteX18" fmla="*/ 27029 w 1876426"/>
              <a:gd name="connsiteY18" fmla="*/ 727424 h 1467468"/>
              <a:gd name="connsiteX19" fmla="*/ 6883 w 1876426"/>
              <a:gd name="connsiteY19" fmla="*/ 687132 h 1467468"/>
              <a:gd name="connsiteX20" fmla="*/ 2794 w 1876426"/>
              <a:gd name="connsiteY20" fmla="*/ 673957 h 1467468"/>
              <a:gd name="connsiteX21" fmla="*/ 0 w 1876426"/>
              <a:gd name="connsiteY21" fmla="*/ 646244 h 1467468"/>
              <a:gd name="connsiteX22" fmla="*/ 2794 w 1876426"/>
              <a:gd name="connsiteY22" fmla="*/ 618530 h 1467468"/>
              <a:gd name="connsiteX23" fmla="*/ 6883 w 1876426"/>
              <a:gd name="connsiteY23" fmla="*/ 605356 h 1467468"/>
              <a:gd name="connsiteX24" fmla="*/ 27029 w 1876426"/>
              <a:gd name="connsiteY24" fmla="*/ 565064 h 1467468"/>
              <a:gd name="connsiteX25" fmla="*/ 27029 w 1876426"/>
              <a:gd name="connsiteY25" fmla="*/ 565064 h 1467468"/>
              <a:gd name="connsiteX26" fmla="*/ 309562 w 1876426"/>
              <a:gd name="connsiteY26" fmla="*/ 0 h 1467468"/>
              <a:gd name="connsiteX0" fmla="*/ 1873971 w 1876426"/>
              <a:gd name="connsiteY0" fmla="*/ 621895 h 1467468"/>
              <a:gd name="connsiteX1" fmla="*/ 1876426 w 1876426"/>
              <a:gd name="connsiteY1" fmla="*/ 646244 h 1467468"/>
              <a:gd name="connsiteX2" fmla="*/ 1873632 w 1876426"/>
              <a:gd name="connsiteY2" fmla="*/ 673957 h 1467468"/>
              <a:gd name="connsiteX3" fmla="*/ 1866767 w 1876426"/>
              <a:gd name="connsiteY3" fmla="*/ 696074 h 1467468"/>
              <a:gd name="connsiteX4" fmla="*/ 1856731 w 1876426"/>
              <a:gd name="connsiteY4" fmla="*/ 716146 h 1467468"/>
              <a:gd name="connsiteX5" fmla="*/ 1514111 w 1876426"/>
              <a:gd name="connsiteY5" fmla="*/ 1398404 h 1467468"/>
              <a:gd name="connsiteX6" fmla="*/ 1422532 w 1876426"/>
              <a:gd name="connsiteY6" fmla="*/ 1464674 h 1467468"/>
              <a:gd name="connsiteX7" fmla="*/ 1394823 w 1876426"/>
              <a:gd name="connsiteY7" fmla="*/ 1467468 h 1467468"/>
              <a:gd name="connsiteX8" fmla="*/ 1394814 w 1876426"/>
              <a:gd name="connsiteY8" fmla="*/ 1467468 h 1467468"/>
              <a:gd name="connsiteX9" fmla="*/ 480764 w 1876426"/>
              <a:gd name="connsiteY9" fmla="*/ 1467468 h 1467468"/>
              <a:gd name="connsiteX10" fmla="*/ 480755 w 1876426"/>
              <a:gd name="connsiteY10" fmla="*/ 1467468 h 1467468"/>
              <a:gd name="connsiteX11" fmla="*/ 453046 w 1876426"/>
              <a:gd name="connsiteY11" fmla="*/ 1464674 h 1467468"/>
              <a:gd name="connsiteX12" fmla="*/ 383525 w 1876426"/>
              <a:gd name="connsiteY12" fmla="*/ 1427192 h 1467468"/>
              <a:gd name="connsiteX13" fmla="*/ 366746 w 1876426"/>
              <a:gd name="connsiteY13" fmla="*/ 1406856 h 1467468"/>
              <a:gd name="connsiteX14" fmla="*/ 352410 w 1876426"/>
              <a:gd name="connsiteY14" fmla="*/ 1378184 h 1467468"/>
              <a:gd name="connsiteX15" fmla="*/ 352410 w 1876426"/>
              <a:gd name="connsiteY15" fmla="*/ 1378183 h 1467468"/>
              <a:gd name="connsiteX16" fmla="*/ 27029 w 1876426"/>
              <a:gd name="connsiteY16" fmla="*/ 727424 h 1467468"/>
              <a:gd name="connsiteX17" fmla="*/ 27029 w 1876426"/>
              <a:gd name="connsiteY17" fmla="*/ 727424 h 1467468"/>
              <a:gd name="connsiteX18" fmla="*/ 6883 w 1876426"/>
              <a:gd name="connsiteY18" fmla="*/ 687132 h 1467468"/>
              <a:gd name="connsiteX19" fmla="*/ 2794 w 1876426"/>
              <a:gd name="connsiteY19" fmla="*/ 673957 h 1467468"/>
              <a:gd name="connsiteX20" fmla="*/ 0 w 1876426"/>
              <a:gd name="connsiteY20" fmla="*/ 646244 h 1467468"/>
              <a:gd name="connsiteX21" fmla="*/ 2794 w 1876426"/>
              <a:gd name="connsiteY21" fmla="*/ 618530 h 1467468"/>
              <a:gd name="connsiteX22" fmla="*/ 6883 w 1876426"/>
              <a:gd name="connsiteY22" fmla="*/ 605356 h 1467468"/>
              <a:gd name="connsiteX23" fmla="*/ 27029 w 1876426"/>
              <a:gd name="connsiteY23" fmla="*/ 565064 h 1467468"/>
              <a:gd name="connsiteX24" fmla="*/ 27029 w 1876426"/>
              <a:gd name="connsiteY24" fmla="*/ 565064 h 1467468"/>
              <a:gd name="connsiteX25" fmla="*/ 309562 w 1876426"/>
              <a:gd name="connsiteY25" fmla="*/ 0 h 1467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876426" h="1467468">
                <a:moveTo>
                  <a:pt x="1873971" y="621895"/>
                </a:moveTo>
                <a:lnTo>
                  <a:pt x="1876426" y="646244"/>
                </a:lnTo>
                <a:cubicBezTo>
                  <a:pt x="1876426" y="655737"/>
                  <a:pt x="1875464" y="665006"/>
                  <a:pt x="1873632" y="673957"/>
                </a:cubicBezTo>
                <a:lnTo>
                  <a:pt x="1866767" y="696074"/>
                </a:lnTo>
                <a:lnTo>
                  <a:pt x="1856731" y="716146"/>
                </a:lnTo>
                <a:lnTo>
                  <a:pt x="1514111" y="1398404"/>
                </a:lnTo>
                <a:cubicBezTo>
                  <a:pt x="1494794" y="1431998"/>
                  <a:pt x="1461695" y="1456660"/>
                  <a:pt x="1422532" y="1464674"/>
                </a:cubicBezTo>
                <a:lnTo>
                  <a:pt x="1394823" y="1467468"/>
                </a:lnTo>
                <a:lnTo>
                  <a:pt x="1394814" y="1467468"/>
                </a:lnTo>
                <a:lnTo>
                  <a:pt x="480764" y="1467468"/>
                </a:lnTo>
                <a:lnTo>
                  <a:pt x="480755" y="1467468"/>
                </a:lnTo>
                <a:lnTo>
                  <a:pt x="453046" y="1464674"/>
                </a:lnTo>
                <a:cubicBezTo>
                  <a:pt x="426192" y="1459179"/>
                  <a:pt x="402188" y="1445856"/>
                  <a:pt x="383525" y="1427192"/>
                </a:cubicBezTo>
                <a:lnTo>
                  <a:pt x="366746" y="1406856"/>
                </a:lnTo>
                <a:lnTo>
                  <a:pt x="352410" y="1378184"/>
                </a:lnTo>
                <a:lnTo>
                  <a:pt x="352410" y="1378183"/>
                </a:lnTo>
                <a:lnTo>
                  <a:pt x="27029" y="727424"/>
                </a:lnTo>
                <a:lnTo>
                  <a:pt x="27029" y="727424"/>
                </a:lnTo>
                <a:lnTo>
                  <a:pt x="6883" y="687132"/>
                </a:lnTo>
                <a:lnTo>
                  <a:pt x="2794" y="673957"/>
                </a:lnTo>
                <a:cubicBezTo>
                  <a:pt x="962" y="665006"/>
                  <a:pt x="0" y="655737"/>
                  <a:pt x="0" y="646244"/>
                </a:cubicBezTo>
                <a:cubicBezTo>
                  <a:pt x="0" y="636751"/>
                  <a:pt x="962" y="627482"/>
                  <a:pt x="2794" y="618530"/>
                </a:cubicBezTo>
                <a:lnTo>
                  <a:pt x="6883" y="605356"/>
                </a:lnTo>
                <a:lnTo>
                  <a:pt x="27029" y="565064"/>
                </a:lnTo>
                <a:lnTo>
                  <a:pt x="27029" y="565064"/>
                </a:lnTo>
                <a:lnTo>
                  <a:pt x="309562" y="0"/>
                </a:lnTo>
              </a:path>
            </a:pathLst>
          </a:custGeom>
          <a:noFill/>
          <a:ln w="127000">
            <a:solidFill>
              <a:schemeClr val="accent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 name="文本框 9"/>
          <p:cNvSpPr txBox="1"/>
          <p:nvPr/>
        </p:nvSpPr>
        <p:spPr>
          <a:xfrm>
            <a:off x="1991653" y="2405746"/>
            <a:ext cx="1107997" cy="646331"/>
          </a:xfrm>
          <a:prstGeom prst="rect">
            <a:avLst/>
          </a:prstGeom>
          <a:noFill/>
        </p:spPr>
        <p:txBody>
          <a:bodyPr wrap="none" rtlCol="0">
            <a:spAutoFit/>
          </a:bodyPr>
          <a:lstStyle/>
          <a:p>
            <a:pPr algn="ctr"/>
            <a:r>
              <a:rPr lang="en-US" altLang="zh-CN" sz="3600" b="1" dirty="0">
                <a:solidFill>
                  <a:schemeClr val="accent6"/>
                </a:solidFill>
              </a:rPr>
              <a:t>83%</a:t>
            </a:r>
            <a:endParaRPr lang="zh-CN" altLang="en-US" sz="3600" b="1" dirty="0">
              <a:solidFill>
                <a:schemeClr val="accent6"/>
              </a:solidFill>
            </a:endParaRPr>
          </a:p>
        </p:txBody>
      </p:sp>
      <p:sp>
        <p:nvSpPr>
          <p:cNvPr id="30" name="文本框 29"/>
          <p:cNvSpPr txBox="1"/>
          <p:nvPr/>
        </p:nvSpPr>
        <p:spPr>
          <a:xfrm>
            <a:off x="4358552" y="2405746"/>
            <a:ext cx="1107997" cy="646331"/>
          </a:xfrm>
          <a:prstGeom prst="rect">
            <a:avLst/>
          </a:prstGeom>
          <a:noFill/>
        </p:spPr>
        <p:txBody>
          <a:bodyPr wrap="none" rtlCol="0">
            <a:spAutoFit/>
          </a:bodyPr>
          <a:lstStyle/>
          <a:p>
            <a:pPr algn="ctr"/>
            <a:r>
              <a:rPr lang="en-US" altLang="zh-CN" sz="3600" b="1" dirty="0">
                <a:solidFill>
                  <a:schemeClr val="accent6"/>
                </a:solidFill>
              </a:rPr>
              <a:t>75%</a:t>
            </a:r>
            <a:endParaRPr lang="zh-CN" altLang="en-US" sz="3600" b="1" dirty="0">
              <a:solidFill>
                <a:schemeClr val="accent6"/>
              </a:solidFill>
            </a:endParaRPr>
          </a:p>
        </p:txBody>
      </p:sp>
      <p:sp>
        <p:nvSpPr>
          <p:cNvPr id="31" name="文本框 30"/>
          <p:cNvSpPr txBox="1"/>
          <p:nvPr/>
        </p:nvSpPr>
        <p:spPr>
          <a:xfrm>
            <a:off x="6725452" y="2405746"/>
            <a:ext cx="1107997" cy="646331"/>
          </a:xfrm>
          <a:prstGeom prst="rect">
            <a:avLst/>
          </a:prstGeom>
          <a:noFill/>
        </p:spPr>
        <p:txBody>
          <a:bodyPr wrap="none" rtlCol="0">
            <a:spAutoFit/>
          </a:bodyPr>
          <a:lstStyle/>
          <a:p>
            <a:pPr algn="ctr"/>
            <a:r>
              <a:rPr lang="en-US" altLang="zh-CN" sz="3600" b="1" dirty="0">
                <a:solidFill>
                  <a:schemeClr val="accent6"/>
                </a:solidFill>
              </a:rPr>
              <a:t>50%</a:t>
            </a:r>
            <a:endParaRPr lang="zh-CN" altLang="en-US" sz="3600" b="1" dirty="0">
              <a:solidFill>
                <a:schemeClr val="accent6"/>
              </a:solidFill>
            </a:endParaRPr>
          </a:p>
        </p:txBody>
      </p:sp>
      <p:sp>
        <p:nvSpPr>
          <p:cNvPr id="32" name="文本框 31"/>
          <p:cNvSpPr txBox="1"/>
          <p:nvPr/>
        </p:nvSpPr>
        <p:spPr>
          <a:xfrm>
            <a:off x="9092351" y="2405746"/>
            <a:ext cx="1107997" cy="646331"/>
          </a:xfrm>
          <a:prstGeom prst="rect">
            <a:avLst/>
          </a:prstGeom>
          <a:noFill/>
        </p:spPr>
        <p:txBody>
          <a:bodyPr wrap="none" rtlCol="0">
            <a:spAutoFit/>
          </a:bodyPr>
          <a:lstStyle/>
          <a:p>
            <a:pPr algn="ctr"/>
            <a:r>
              <a:rPr lang="en-US" altLang="zh-CN" sz="3600" b="1" dirty="0">
                <a:solidFill>
                  <a:schemeClr val="accent6"/>
                </a:solidFill>
              </a:rPr>
              <a:t>66%</a:t>
            </a:r>
            <a:endParaRPr lang="zh-CN" altLang="en-US" sz="3600" b="1" dirty="0">
              <a:solidFill>
                <a:schemeClr val="accent6"/>
              </a:solidFill>
            </a:endParaRPr>
          </a:p>
        </p:txBody>
      </p:sp>
      <p:grpSp>
        <p:nvGrpSpPr>
          <p:cNvPr id="33" name="组合 32"/>
          <p:cNvGrpSpPr/>
          <p:nvPr/>
        </p:nvGrpSpPr>
        <p:grpSpPr>
          <a:xfrm>
            <a:off x="1424664" y="3866430"/>
            <a:ext cx="2241974" cy="1265614"/>
            <a:chOff x="1068768" y="3955330"/>
            <a:chExt cx="2241974" cy="1265614"/>
          </a:xfrm>
        </p:grpSpPr>
        <p:sp>
          <p:nvSpPr>
            <p:cNvPr id="34" name="矩形 33"/>
            <p:cNvSpPr/>
            <p:nvPr/>
          </p:nvSpPr>
          <p:spPr>
            <a:xfrm>
              <a:off x="1095920" y="4353014"/>
              <a:ext cx="2187670" cy="867930"/>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sp>
          <p:nvSpPr>
            <p:cNvPr id="35" name="矩形 34"/>
            <p:cNvSpPr/>
            <p:nvPr/>
          </p:nvSpPr>
          <p:spPr>
            <a:xfrm>
              <a:off x="1068768" y="3955330"/>
              <a:ext cx="2241974" cy="401264"/>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b="1" dirty="0">
                  <a:solidFill>
                    <a:schemeClr val="tx1">
                      <a:lumMod val="65000"/>
                      <a:lumOff val="35000"/>
                    </a:schemeClr>
                  </a:solidFill>
                </a:rPr>
                <a:t>标题文字添加</a:t>
              </a:r>
            </a:p>
          </p:txBody>
        </p:sp>
      </p:grpSp>
      <p:grpSp>
        <p:nvGrpSpPr>
          <p:cNvPr id="36" name="组合 35"/>
          <p:cNvGrpSpPr/>
          <p:nvPr/>
        </p:nvGrpSpPr>
        <p:grpSpPr>
          <a:xfrm>
            <a:off x="3791563" y="3866430"/>
            <a:ext cx="2241974" cy="1265614"/>
            <a:chOff x="1068768" y="3955330"/>
            <a:chExt cx="2241974" cy="1265614"/>
          </a:xfrm>
        </p:grpSpPr>
        <p:sp>
          <p:nvSpPr>
            <p:cNvPr id="37" name="矩形 36"/>
            <p:cNvSpPr/>
            <p:nvPr/>
          </p:nvSpPr>
          <p:spPr>
            <a:xfrm>
              <a:off x="1095920" y="4353014"/>
              <a:ext cx="2187670" cy="867930"/>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sp>
          <p:nvSpPr>
            <p:cNvPr id="38" name="矩形 37"/>
            <p:cNvSpPr/>
            <p:nvPr/>
          </p:nvSpPr>
          <p:spPr>
            <a:xfrm>
              <a:off x="1068768" y="3955330"/>
              <a:ext cx="2241974" cy="401264"/>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b="1" dirty="0">
                  <a:solidFill>
                    <a:schemeClr val="tx1">
                      <a:lumMod val="65000"/>
                      <a:lumOff val="35000"/>
                    </a:schemeClr>
                  </a:solidFill>
                </a:rPr>
                <a:t>标题文字添加</a:t>
              </a:r>
            </a:p>
          </p:txBody>
        </p:sp>
      </p:grpSp>
      <p:grpSp>
        <p:nvGrpSpPr>
          <p:cNvPr id="39" name="组合 38"/>
          <p:cNvGrpSpPr/>
          <p:nvPr/>
        </p:nvGrpSpPr>
        <p:grpSpPr>
          <a:xfrm>
            <a:off x="6158463" y="3866430"/>
            <a:ext cx="2241974" cy="1265614"/>
            <a:chOff x="1068768" y="3955330"/>
            <a:chExt cx="2241974" cy="1265614"/>
          </a:xfrm>
        </p:grpSpPr>
        <p:sp>
          <p:nvSpPr>
            <p:cNvPr id="40" name="矩形 39"/>
            <p:cNvSpPr/>
            <p:nvPr/>
          </p:nvSpPr>
          <p:spPr>
            <a:xfrm>
              <a:off x="1095920" y="4353014"/>
              <a:ext cx="2187670" cy="867930"/>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sp>
          <p:nvSpPr>
            <p:cNvPr id="41" name="矩形 40"/>
            <p:cNvSpPr/>
            <p:nvPr/>
          </p:nvSpPr>
          <p:spPr>
            <a:xfrm>
              <a:off x="1068768" y="3955330"/>
              <a:ext cx="2241974" cy="401264"/>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b="1" dirty="0">
                  <a:solidFill>
                    <a:schemeClr val="tx1">
                      <a:lumMod val="65000"/>
                      <a:lumOff val="35000"/>
                    </a:schemeClr>
                  </a:solidFill>
                </a:rPr>
                <a:t>标题文字添加</a:t>
              </a:r>
            </a:p>
          </p:txBody>
        </p:sp>
      </p:grpSp>
      <p:grpSp>
        <p:nvGrpSpPr>
          <p:cNvPr id="42" name="组合 41"/>
          <p:cNvGrpSpPr/>
          <p:nvPr/>
        </p:nvGrpSpPr>
        <p:grpSpPr>
          <a:xfrm>
            <a:off x="8525362" y="3866430"/>
            <a:ext cx="2241974" cy="1265614"/>
            <a:chOff x="1068768" y="3955330"/>
            <a:chExt cx="2241974" cy="1265614"/>
          </a:xfrm>
        </p:grpSpPr>
        <p:sp>
          <p:nvSpPr>
            <p:cNvPr id="43" name="矩形 42"/>
            <p:cNvSpPr/>
            <p:nvPr/>
          </p:nvSpPr>
          <p:spPr>
            <a:xfrm>
              <a:off x="1095920" y="4353014"/>
              <a:ext cx="2187670" cy="867930"/>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sp>
          <p:nvSpPr>
            <p:cNvPr id="44" name="矩形 43"/>
            <p:cNvSpPr/>
            <p:nvPr/>
          </p:nvSpPr>
          <p:spPr>
            <a:xfrm>
              <a:off x="1068768" y="3955330"/>
              <a:ext cx="2241974" cy="401264"/>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b="1" dirty="0">
                  <a:solidFill>
                    <a:schemeClr val="tx1">
                      <a:lumMod val="65000"/>
                      <a:lumOff val="35000"/>
                    </a:schemeClr>
                  </a:solidFill>
                </a:rPr>
                <a:t>标题文字添加</a:t>
              </a:r>
            </a:p>
          </p:txBody>
        </p:sp>
      </p:grpSp>
    </p:spTree>
    <p:extLst>
      <p:ext uri="{BB962C8B-B14F-4D97-AF65-F5344CB8AC3E}">
        <p14:creationId xmlns:p14="http://schemas.microsoft.com/office/powerpoint/2010/main" val="2417895981"/>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占位符 26"/>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1331" r="11331"/>
          <a:stretch>
            <a:fillRect/>
          </a:stretch>
        </p:blipFill>
        <p:spPr/>
      </p:pic>
      <p:pic>
        <p:nvPicPr>
          <p:cNvPr id="29" name="图片占位符 28"/>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10938" r="10938"/>
          <a:stretch>
            <a:fillRect/>
          </a:stretch>
        </p:blipFill>
        <p:spPr/>
      </p:pic>
      <p:pic>
        <p:nvPicPr>
          <p:cNvPr id="31" name="图片占位符 30"/>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12538" r="12538"/>
          <a:stretch>
            <a:fillRect/>
          </a:stretch>
        </p:blipFill>
        <p:spPr/>
      </p:pic>
      <p:pic>
        <p:nvPicPr>
          <p:cNvPr id="33" name="图片占位符 32"/>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l="10030" r="10030"/>
          <a:stretch>
            <a:fillRect/>
          </a:stretch>
        </p:blipFill>
        <p:spPr/>
      </p:pic>
      <p:sp>
        <p:nvSpPr>
          <p:cNvPr id="15" name="文本框 14"/>
          <p:cNvSpPr txBox="1"/>
          <p:nvPr/>
        </p:nvSpPr>
        <p:spPr>
          <a:xfrm>
            <a:off x="1261417" y="0"/>
            <a:ext cx="813043"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a:ln>
                  <a:noFill/>
                </a:ln>
                <a:solidFill>
                  <a:srgbClr val="FFFFFF"/>
                </a:solidFill>
                <a:effectLst/>
                <a:uLnTx/>
                <a:uFillTx/>
                <a:latin typeface="Arial"/>
                <a:ea typeface="微软雅黑"/>
                <a:cs typeface="+mn-cs"/>
              </a:rPr>
              <a:t>02</a:t>
            </a:r>
            <a:endParaRPr kumimoji="0" lang="zh-CN" altLang="en-US" sz="4400" b="1" i="0" u="none" strike="noStrike" kern="1200" cap="none" spc="0" normalizeH="0" baseline="0" noProof="0" dirty="0">
              <a:ln>
                <a:noFill/>
              </a:ln>
              <a:solidFill>
                <a:srgbClr val="FFFFFF"/>
              </a:solidFill>
              <a:effectLst/>
              <a:uLnTx/>
              <a:uFillTx/>
              <a:latin typeface="Arial"/>
              <a:ea typeface="微软雅黑"/>
              <a:cs typeface="+mn-cs"/>
            </a:endParaRPr>
          </a:p>
        </p:txBody>
      </p:sp>
      <p:sp>
        <p:nvSpPr>
          <p:cNvPr id="16" name="文本框 15"/>
          <p:cNvSpPr txBox="1"/>
          <p:nvPr/>
        </p:nvSpPr>
        <p:spPr>
          <a:xfrm>
            <a:off x="3483919" y="304277"/>
            <a:ext cx="3467616" cy="584775"/>
          </a:xfrm>
          <a:prstGeom prst="rect">
            <a:avLst/>
          </a:prstGeom>
          <a:noFill/>
        </p:spPr>
        <p:txBody>
          <a:bodyPr wrap="none" rtlCol="0">
            <a:spAutoFit/>
            <a:scene3d>
              <a:camera prst="orthographicFront"/>
              <a:lightRig rig="threePt" dir="t"/>
            </a:scene3d>
            <a:sp3d contourW="6350">
              <a:contourClr>
                <a:schemeClr val="bg1"/>
              </a:contourClr>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778495">
                    <a:lumMod val="50000"/>
                  </a:srgbClr>
                </a:solidFill>
                <a:effectLst/>
                <a:uLnTx/>
                <a:uFillTx/>
                <a:latin typeface="Arial"/>
                <a:ea typeface="微软雅黑"/>
                <a:cs typeface="+mn-cs"/>
              </a:rPr>
              <a:t>标题文字添加此处</a:t>
            </a:r>
          </a:p>
        </p:txBody>
      </p:sp>
      <p:sp>
        <p:nvSpPr>
          <p:cNvPr id="18" name="矩形 17"/>
          <p:cNvSpPr/>
          <p:nvPr/>
        </p:nvSpPr>
        <p:spPr>
          <a:xfrm>
            <a:off x="3483919" y="845510"/>
            <a:ext cx="3715167"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000000">
                    <a:lumMod val="50000"/>
                    <a:lumOff val="50000"/>
                  </a:srgbClr>
                </a:solidFill>
                <a:effectLst/>
                <a:uLnTx/>
                <a:uFillTx/>
                <a:latin typeface="Arial"/>
                <a:ea typeface="等线" panose="02010600030101010101" pitchFamily="2" charset="-122"/>
                <a:cs typeface="+mn-cs"/>
              </a:rPr>
              <a:t>THIS TEMPLATE DESIGNED FOR FEI ER SHE JI</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等线" panose="02010600030101010101" pitchFamily="2" charset="-122"/>
              <a:cs typeface="+mn-cs"/>
            </a:endParaRPr>
          </a:p>
        </p:txBody>
      </p:sp>
      <p:sp>
        <p:nvSpPr>
          <p:cNvPr id="10" name="椭圆 9"/>
          <p:cNvSpPr/>
          <p:nvPr/>
        </p:nvSpPr>
        <p:spPr>
          <a:xfrm>
            <a:off x="1960360" y="2785391"/>
            <a:ext cx="2211450" cy="2211450"/>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4257460" y="1951100"/>
            <a:ext cx="1747940" cy="1747940"/>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6114967" y="3017146"/>
            <a:ext cx="1747940" cy="1747940"/>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7939874" y="1709601"/>
            <a:ext cx="2379784" cy="237978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3578177" y="4221869"/>
            <a:ext cx="703200" cy="703200"/>
          </a:xfrm>
          <a:prstGeom prst="ellipse">
            <a:avLst/>
          </a:prstGeom>
          <a:solidFill>
            <a:schemeClr val="accent6"/>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3941275" y="2151199"/>
            <a:ext cx="703200" cy="703200"/>
          </a:xfrm>
          <a:prstGeom prst="ellipse">
            <a:avLst/>
          </a:prstGeom>
          <a:solidFill>
            <a:schemeClr val="accent6"/>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5798769" y="3665194"/>
            <a:ext cx="703200" cy="703200"/>
          </a:xfrm>
          <a:prstGeom prst="ellipse">
            <a:avLst/>
          </a:prstGeom>
          <a:solidFill>
            <a:schemeClr val="accent6"/>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7647529" y="2252554"/>
            <a:ext cx="703200" cy="703200"/>
          </a:xfrm>
          <a:prstGeom prst="ellipse">
            <a:avLst/>
          </a:prstGeom>
          <a:solidFill>
            <a:schemeClr val="accent6"/>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1383495" y="2133665"/>
            <a:ext cx="1935172" cy="609398"/>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sz="1400" dirty="0">
                <a:solidFill>
                  <a:schemeClr val="tx1">
                    <a:lumMod val="50000"/>
                    <a:lumOff val="50000"/>
                  </a:schemeClr>
                </a:solidFill>
              </a:rPr>
              <a:t>用户可以在投影仪或者计算机上进行演示</a:t>
            </a:r>
          </a:p>
        </p:txBody>
      </p:sp>
      <p:sp>
        <p:nvSpPr>
          <p:cNvPr id="22" name="矩形 21"/>
          <p:cNvSpPr/>
          <p:nvPr/>
        </p:nvSpPr>
        <p:spPr>
          <a:xfrm>
            <a:off x="5657804" y="1640886"/>
            <a:ext cx="1935172" cy="609398"/>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sz="1400" dirty="0">
                <a:solidFill>
                  <a:schemeClr val="tx1">
                    <a:lumMod val="50000"/>
                    <a:lumOff val="50000"/>
                  </a:schemeClr>
                </a:solidFill>
              </a:rPr>
              <a:t>用户可以在投影仪或者计算机上进行演示</a:t>
            </a:r>
          </a:p>
        </p:txBody>
      </p:sp>
      <p:sp>
        <p:nvSpPr>
          <p:cNvPr id="23" name="矩形 22"/>
          <p:cNvSpPr/>
          <p:nvPr/>
        </p:nvSpPr>
        <p:spPr>
          <a:xfrm>
            <a:off x="4597575" y="4638652"/>
            <a:ext cx="1935172" cy="609398"/>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sz="1400" dirty="0">
                <a:solidFill>
                  <a:schemeClr val="tx1">
                    <a:lumMod val="50000"/>
                    <a:lumOff val="50000"/>
                  </a:schemeClr>
                </a:solidFill>
              </a:rPr>
              <a:t>用户可以在投影仪或者计算机上进行演示</a:t>
            </a:r>
          </a:p>
        </p:txBody>
      </p:sp>
      <p:sp>
        <p:nvSpPr>
          <p:cNvPr id="24" name="矩形 23"/>
          <p:cNvSpPr/>
          <p:nvPr/>
        </p:nvSpPr>
        <p:spPr>
          <a:xfrm>
            <a:off x="8728911" y="4212167"/>
            <a:ext cx="1935172" cy="609398"/>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sz="1400" dirty="0">
                <a:solidFill>
                  <a:schemeClr val="tx1">
                    <a:lumMod val="50000"/>
                    <a:lumOff val="50000"/>
                  </a:schemeClr>
                </a:solidFill>
              </a:rPr>
              <a:t>用户可以在投影仪或者计算机上进行演示</a:t>
            </a:r>
          </a:p>
        </p:txBody>
      </p:sp>
      <p:sp>
        <p:nvSpPr>
          <p:cNvPr id="34" name="文本框 33"/>
          <p:cNvSpPr txBox="1"/>
          <p:nvPr/>
        </p:nvSpPr>
        <p:spPr>
          <a:xfrm>
            <a:off x="3706749" y="4388803"/>
            <a:ext cx="441146" cy="369332"/>
          </a:xfrm>
          <a:prstGeom prst="rect">
            <a:avLst/>
          </a:prstGeom>
          <a:noFill/>
        </p:spPr>
        <p:txBody>
          <a:bodyPr wrap="none" rtlCol="0">
            <a:spAutoFit/>
          </a:bodyPr>
          <a:lstStyle/>
          <a:p>
            <a:r>
              <a:rPr lang="en-US" altLang="zh-CN" b="1" dirty="0">
                <a:solidFill>
                  <a:schemeClr val="bg1"/>
                </a:solidFill>
              </a:rPr>
              <a:t>01</a:t>
            </a:r>
            <a:endParaRPr lang="zh-CN" altLang="en-US" b="1" dirty="0">
              <a:solidFill>
                <a:schemeClr val="bg1"/>
              </a:solidFill>
            </a:endParaRPr>
          </a:p>
        </p:txBody>
      </p:sp>
      <p:sp>
        <p:nvSpPr>
          <p:cNvPr id="35" name="文本框 34"/>
          <p:cNvSpPr txBox="1"/>
          <p:nvPr/>
        </p:nvSpPr>
        <p:spPr>
          <a:xfrm>
            <a:off x="4072302" y="2316010"/>
            <a:ext cx="441146" cy="369332"/>
          </a:xfrm>
          <a:prstGeom prst="rect">
            <a:avLst/>
          </a:prstGeom>
          <a:noFill/>
        </p:spPr>
        <p:txBody>
          <a:bodyPr wrap="none" rtlCol="0">
            <a:spAutoFit/>
          </a:bodyPr>
          <a:lstStyle/>
          <a:p>
            <a:r>
              <a:rPr lang="en-US" altLang="zh-CN" b="1" dirty="0">
                <a:solidFill>
                  <a:schemeClr val="bg1"/>
                </a:solidFill>
              </a:rPr>
              <a:t>02</a:t>
            </a:r>
            <a:endParaRPr lang="zh-CN" altLang="en-US" b="1" dirty="0">
              <a:solidFill>
                <a:schemeClr val="bg1"/>
              </a:solidFill>
            </a:endParaRPr>
          </a:p>
        </p:txBody>
      </p:sp>
      <p:sp>
        <p:nvSpPr>
          <p:cNvPr id="36" name="文本框 35"/>
          <p:cNvSpPr txBox="1"/>
          <p:nvPr/>
        </p:nvSpPr>
        <p:spPr>
          <a:xfrm>
            <a:off x="5944795" y="3842835"/>
            <a:ext cx="441146" cy="369332"/>
          </a:xfrm>
          <a:prstGeom prst="rect">
            <a:avLst/>
          </a:prstGeom>
          <a:noFill/>
        </p:spPr>
        <p:txBody>
          <a:bodyPr wrap="none" rtlCol="0">
            <a:spAutoFit/>
          </a:bodyPr>
          <a:lstStyle/>
          <a:p>
            <a:r>
              <a:rPr lang="en-US" altLang="zh-CN" b="1" dirty="0">
                <a:solidFill>
                  <a:schemeClr val="bg1"/>
                </a:solidFill>
              </a:rPr>
              <a:t>03</a:t>
            </a:r>
            <a:endParaRPr lang="zh-CN" altLang="en-US" b="1" dirty="0">
              <a:solidFill>
                <a:schemeClr val="bg1"/>
              </a:solidFill>
            </a:endParaRPr>
          </a:p>
        </p:txBody>
      </p:sp>
      <p:sp>
        <p:nvSpPr>
          <p:cNvPr id="37" name="文本框 36"/>
          <p:cNvSpPr txBox="1"/>
          <p:nvPr/>
        </p:nvSpPr>
        <p:spPr>
          <a:xfrm>
            <a:off x="7780694" y="2424630"/>
            <a:ext cx="441146" cy="369332"/>
          </a:xfrm>
          <a:prstGeom prst="rect">
            <a:avLst/>
          </a:prstGeom>
          <a:noFill/>
        </p:spPr>
        <p:txBody>
          <a:bodyPr wrap="none" rtlCol="0">
            <a:spAutoFit/>
          </a:bodyPr>
          <a:lstStyle/>
          <a:p>
            <a:r>
              <a:rPr lang="en-US" altLang="zh-CN" b="1" dirty="0">
                <a:solidFill>
                  <a:schemeClr val="bg1"/>
                </a:solidFill>
              </a:rPr>
              <a:t>04</a:t>
            </a:r>
            <a:endParaRPr lang="zh-CN" altLang="en-US" b="1" dirty="0">
              <a:solidFill>
                <a:schemeClr val="bg1"/>
              </a:solidFill>
            </a:endParaRPr>
          </a:p>
        </p:txBody>
      </p:sp>
    </p:spTree>
    <p:extLst>
      <p:ext uri="{BB962C8B-B14F-4D97-AF65-F5344CB8AC3E}">
        <p14:creationId xmlns:p14="http://schemas.microsoft.com/office/powerpoint/2010/main" val="1192652823"/>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形状 3"/>
          <p:cNvSpPr/>
          <p:nvPr/>
        </p:nvSpPr>
        <p:spPr>
          <a:xfrm>
            <a:off x="0" y="1415139"/>
            <a:ext cx="2861186" cy="4027722"/>
          </a:xfrm>
          <a:custGeom>
            <a:avLst/>
            <a:gdLst>
              <a:gd name="connsiteX0" fmla="*/ 0 w 2861186"/>
              <a:gd name="connsiteY0" fmla="*/ 0 h 4027722"/>
              <a:gd name="connsiteX1" fmla="*/ 1680145 w 2861186"/>
              <a:gd name="connsiteY1" fmla="*/ 0 h 4027722"/>
              <a:gd name="connsiteX2" fmla="*/ 1680145 w 2861186"/>
              <a:gd name="connsiteY2" fmla="*/ 0 h 4027722"/>
              <a:gd name="connsiteX3" fmla="*/ 1680168 w 2861186"/>
              <a:gd name="connsiteY3" fmla="*/ 0 h 4027722"/>
              <a:gd name="connsiteX4" fmla="*/ 1748117 w 2861186"/>
              <a:gd name="connsiteY4" fmla="*/ 6850 h 4027722"/>
              <a:gd name="connsiteX5" fmla="*/ 1900839 w 2861186"/>
              <a:gd name="connsiteY5" fmla="*/ 82229 h 4027722"/>
              <a:gd name="connsiteX6" fmla="*/ 1937927 w 2861186"/>
              <a:gd name="connsiteY6" fmla="*/ 120214 h 4027722"/>
              <a:gd name="connsiteX7" fmla="*/ 1940368 w 2861186"/>
              <a:gd name="connsiteY7" fmla="*/ 122714 h 4027722"/>
              <a:gd name="connsiteX8" fmla="*/ 2812889 w 2861186"/>
              <a:gd name="connsiteY8" fmla="*/ 1842443 h 4027722"/>
              <a:gd name="connsiteX9" fmla="*/ 2837499 w 2861186"/>
              <a:gd name="connsiteY9" fmla="*/ 1891664 h 4027722"/>
              <a:gd name="connsiteX10" fmla="*/ 2854335 w 2861186"/>
              <a:gd name="connsiteY10" fmla="*/ 1945900 h 4027722"/>
              <a:gd name="connsiteX11" fmla="*/ 2861186 w 2861186"/>
              <a:gd name="connsiteY11" fmla="*/ 2013861 h 4027722"/>
              <a:gd name="connsiteX12" fmla="*/ 2854335 w 2861186"/>
              <a:gd name="connsiteY12" fmla="*/ 2081822 h 4027722"/>
              <a:gd name="connsiteX13" fmla="*/ 2837499 w 2861186"/>
              <a:gd name="connsiteY13" fmla="*/ 2136058 h 4027722"/>
              <a:gd name="connsiteX14" fmla="*/ 2812889 w 2861186"/>
              <a:gd name="connsiteY14" fmla="*/ 2185279 h 4027722"/>
              <a:gd name="connsiteX15" fmla="*/ 1972695 w 2861186"/>
              <a:gd name="connsiteY15" fmla="*/ 3858360 h 4027722"/>
              <a:gd name="connsiteX16" fmla="*/ 1748117 w 2861186"/>
              <a:gd name="connsiteY16" fmla="*/ 4020872 h 4027722"/>
              <a:gd name="connsiteX17" fmla="*/ 1680168 w 2861186"/>
              <a:gd name="connsiteY17" fmla="*/ 4027722 h 4027722"/>
              <a:gd name="connsiteX18" fmla="*/ 1680145 w 2861186"/>
              <a:gd name="connsiteY18" fmla="*/ 4027722 h 4027722"/>
              <a:gd name="connsiteX19" fmla="*/ 0 w 2861186"/>
              <a:gd name="connsiteY19" fmla="*/ 4027722 h 4027722"/>
              <a:gd name="connsiteX0" fmla="*/ 0 w 2861186"/>
              <a:gd name="connsiteY0" fmla="*/ 0 h 4027722"/>
              <a:gd name="connsiteX1" fmla="*/ 1680145 w 2861186"/>
              <a:gd name="connsiteY1" fmla="*/ 0 h 4027722"/>
              <a:gd name="connsiteX2" fmla="*/ 1680145 w 2861186"/>
              <a:gd name="connsiteY2" fmla="*/ 0 h 4027722"/>
              <a:gd name="connsiteX3" fmla="*/ 1680168 w 2861186"/>
              <a:gd name="connsiteY3" fmla="*/ 0 h 4027722"/>
              <a:gd name="connsiteX4" fmla="*/ 1748117 w 2861186"/>
              <a:gd name="connsiteY4" fmla="*/ 6850 h 4027722"/>
              <a:gd name="connsiteX5" fmla="*/ 1900839 w 2861186"/>
              <a:gd name="connsiteY5" fmla="*/ 82229 h 4027722"/>
              <a:gd name="connsiteX6" fmla="*/ 1937927 w 2861186"/>
              <a:gd name="connsiteY6" fmla="*/ 120214 h 4027722"/>
              <a:gd name="connsiteX7" fmla="*/ 1940368 w 2861186"/>
              <a:gd name="connsiteY7" fmla="*/ 122714 h 4027722"/>
              <a:gd name="connsiteX8" fmla="*/ 2812889 w 2861186"/>
              <a:gd name="connsiteY8" fmla="*/ 1842443 h 4027722"/>
              <a:gd name="connsiteX9" fmla="*/ 2837499 w 2861186"/>
              <a:gd name="connsiteY9" fmla="*/ 1891664 h 4027722"/>
              <a:gd name="connsiteX10" fmla="*/ 2854335 w 2861186"/>
              <a:gd name="connsiteY10" fmla="*/ 1945900 h 4027722"/>
              <a:gd name="connsiteX11" fmla="*/ 2861186 w 2861186"/>
              <a:gd name="connsiteY11" fmla="*/ 2013861 h 4027722"/>
              <a:gd name="connsiteX12" fmla="*/ 2854335 w 2861186"/>
              <a:gd name="connsiteY12" fmla="*/ 2081822 h 4027722"/>
              <a:gd name="connsiteX13" fmla="*/ 2837499 w 2861186"/>
              <a:gd name="connsiteY13" fmla="*/ 2136058 h 4027722"/>
              <a:gd name="connsiteX14" fmla="*/ 2812889 w 2861186"/>
              <a:gd name="connsiteY14" fmla="*/ 2185279 h 4027722"/>
              <a:gd name="connsiteX15" fmla="*/ 1972695 w 2861186"/>
              <a:gd name="connsiteY15" fmla="*/ 3858360 h 4027722"/>
              <a:gd name="connsiteX16" fmla="*/ 1748117 w 2861186"/>
              <a:gd name="connsiteY16" fmla="*/ 4020872 h 4027722"/>
              <a:gd name="connsiteX17" fmla="*/ 1680168 w 2861186"/>
              <a:gd name="connsiteY17" fmla="*/ 4027722 h 4027722"/>
              <a:gd name="connsiteX18" fmla="*/ 1680145 w 2861186"/>
              <a:gd name="connsiteY18" fmla="*/ 4027722 h 4027722"/>
              <a:gd name="connsiteX19" fmla="*/ 0 w 2861186"/>
              <a:gd name="connsiteY19" fmla="*/ 4027722 h 4027722"/>
              <a:gd name="connsiteX20" fmla="*/ 0 w 2861186"/>
              <a:gd name="connsiteY20" fmla="*/ 832761 h 4027722"/>
              <a:gd name="connsiteX21" fmla="*/ 0 w 2861186"/>
              <a:gd name="connsiteY21" fmla="*/ 0 h 4027722"/>
              <a:gd name="connsiteX0" fmla="*/ 0 w 2861186"/>
              <a:gd name="connsiteY0" fmla="*/ 832761 h 4027722"/>
              <a:gd name="connsiteX1" fmla="*/ 0 w 2861186"/>
              <a:gd name="connsiteY1" fmla="*/ 0 h 4027722"/>
              <a:gd name="connsiteX2" fmla="*/ 1680145 w 2861186"/>
              <a:gd name="connsiteY2" fmla="*/ 0 h 4027722"/>
              <a:gd name="connsiteX3" fmla="*/ 1680145 w 2861186"/>
              <a:gd name="connsiteY3" fmla="*/ 0 h 4027722"/>
              <a:gd name="connsiteX4" fmla="*/ 1680168 w 2861186"/>
              <a:gd name="connsiteY4" fmla="*/ 0 h 4027722"/>
              <a:gd name="connsiteX5" fmla="*/ 1748117 w 2861186"/>
              <a:gd name="connsiteY5" fmla="*/ 6850 h 4027722"/>
              <a:gd name="connsiteX6" fmla="*/ 1900839 w 2861186"/>
              <a:gd name="connsiteY6" fmla="*/ 82229 h 4027722"/>
              <a:gd name="connsiteX7" fmla="*/ 1937927 w 2861186"/>
              <a:gd name="connsiteY7" fmla="*/ 120214 h 4027722"/>
              <a:gd name="connsiteX8" fmla="*/ 1940368 w 2861186"/>
              <a:gd name="connsiteY8" fmla="*/ 122714 h 4027722"/>
              <a:gd name="connsiteX9" fmla="*/ 2812889 w 2861186"/>
              <a:gd name="connsiteY9" fmla="*/ 1842443 h 4027722"/>
              <a:gd name="connsiteX10" fmla="*/ 2837499 w 2861186"/>
              <a:gd name="connsiteY10" fmla="*/ 1891664 h 4027722"/>
              <a:gd name="connsiteX11" fmla="*/ 2854335 w 2861186"/>
              <a:gd name="connsiteY11" fmla="*/ 1945900 h 4027722"/>
              <a:gd name="connsiteX12" fmla="*/ 2861186 w 2861186"/>
              <a:gd name="connsiteY12" fmla="*/ 2013861 h 4027722"/>
              <a:gd name="connsiteX13" fmla="*/ 2854335 w 2861186"/>
              <a:gd name="connsiteY13" fmla="*/ 2081822 h 4027722"/>
              <a:gd name="connsiteX14" fmla="*/ 2837499 w 2861186"/>
              <a:gd name="connsiteY14" fmla="*/ 2136058 h 4027722"/>
              <a:gd name="connsiteX15" fmla="*/ 2812889 w 2861186"/>
              <a:gd name="connsiteY15" fmla="*/ 2185279 h 4027722"/>
              <a:gd name="connsiteX16" fmla="*/ 1972695 w 2861186"/>
              <a:gd name="connsiteY16" fmla="*/ 3858360 h 4027722"/>
              <a:gd name="connsiteX17" fmla="*/ 1748117 w 2861186"/>
              <a:gd name="connsiteY17" fmla="*/ 4020872 h 4027722"/>
              <a:gd name="connsiteX18" fmla="*/ 1680168 w 2861186"/>
              <a:gd name="connsiteY18" fmla="*/ 4027722 h 4027722"/>
              <a:gd name="connsiteX19" fmla="*/ 1680145 w 2861186"/>
              <a:gd name="connsiteY19" fmla="*/ 4027722 h 4027722"/>
              <a:gd name="connsiteX20" fmla="*/ 0 w 2861186"/>
              <a:gd name="connsiteY20" fmla="*/ 4027722 h 4027722"/>
              <a:gd name="connsiteX21" fmla="*/ 91440 w 2861186"/>
              <a:gd name="connsiteY21" fmla="*/ 924201 h 4027722"/>
              <a:gd name="connsiteX0" fmla="*/ 0 w 2861186"/>
              <a:gd name="connsiteY0" fmla="*/ 832761 h 4027722"/>
              <a:gd name="connsiteX1" fmla="*/ 0 w 2861186"/>
              <a:gd name="connsiteY1" fmla="*/ 0 h 4027722"/>
              <a:gd name="connsiteX2" fmla="*/ 1680145 w 2861186"/>
              <a:gd name="connsiteY2" fmla="*/ 0 h 4027722"/>
              <a:gd name="connsiteX3" fmla="*/ 1680145 w 2861186"/>
              <a:gd name="connsiteY3" fmla="*/ 0 h 4027722"/>
              <a:gd name="connsiteX4" fmla="*/ 1680168 w 2861186"/>
              <a:gd name="connsiteY4" fmla="*/ 0 h 4027722"/>
              <a:gd name="connsiteX5" fmla="*/ 1748117 w 2861186"/>
              <a:gd name="connsiteY5" fmla="*/ 6850 h 4027722"/>
              <a:gd name="connsiteX6" fmla="*/ 1900839 w 2861186"/>
              <a:gd name="connsiteY6" fmla="*/ 82229 h 4027722"/>
              <a:gd name="connsiteX7" fmla="*/ 1937927 w 2861186"/>
              <a:gd name="connsiteY7" fmla="*/ 120214 h 4027722"/>
              <a:gd name="connsiteX8" fmla="*/ 1940368 w 2861186"/>
              <a:gd name="connsiteY8" fmla="*/ 122714 h 4027722"/>
              <a:gd name="connsiteX9" fmla="*/ 2812889 w 2861186"/>
              <a:gd name="connsiteY9" fmla="*/ 1842443 h 4027722"/>
              <a:gd name="connsiteX10" fmla="*/ 2837499 w 2861186"/>
              <a:gd name="connsiteY10" fmla="*/ 1891664 h 4027722"/>
              <a:gd name="connsiteX11" fmla="*/ 2854335 w 2861186"/>
              <a:gd name="connsiteY11" fmla="*/ 1945900 h 4027722"/>
              <a:gd name="connsiteX12" fmla="*/ 2861186 w 2861186"/>
              <a:gd name="connsiteY12" fmla="*/ 2013861 h 4027722"/>
              <a:gd name="connsiteX13" fmla="*/ 2854335 w 2861186"/>
              <a:gd name="connsiteY13" fmla="*/ 2081822 h 4027722"/>
              <a:gd name="connsiteX14" fmla="*/ 2837499 w 2861186"/>
              <a:gd name="connsiteY14" fmla="*/ 2136058 h 4027722"/>
              <a:gd name="connsiteX15" fmla="*/ 2812889 w 2861186"/>
              <a:gd name="connsiteY15" fmla="*/ 2185279 h 4027722"/>
              <a:gd name="connsiteX16" fmla="*/ 1972695 w 2861186"/>
              <a:gd name="connsiteY16" fmla="*/ 3858360 h 4027722"/>
              <a:gd name="connsiteX17" fmla="*/ 1748117 w 2861186"/>
              <a:gd name="connsiteY17" fmla="*/ 4020872 h 4027722"/>
              <a:gd name="connsiteX18" fmla="*/ 1680168 w 2861186"/>
              <a:gd name="connsiteY18" fmla="*/ 4027722 h 4027722"/>
              <a:gd name="connsiteX19" fmla="*/ 1680145 w 2861186"/>
              <a:gd name="connsiteY19" fmla="*/ 4027722 h 4027722"/>
              <a:gd name="connsiteX20" fmla="*/ 0 w 2861186"/>
              <a:gd name="connsiteY20" fmla="*/ 4027722 h 4027722"/>
              <a:gd name="connsiteX0" fmla="*/ 0 w 2861186"/>
              <a:gd name="connsiteY0" fmla="*/ 0 h 4027722"/>
              <a:gd name="connsiteX1" fmla="*/ 1680145 w 2861186"/>
              <a:gd name="connsiteY1" fmla="*/ 0 h 4027722"/>
              <a:gd name="connsiteX2" fmla="*/ 1680145 w 2861186"/>
              <a:gd name="connsiteY2" fmla="*/ 0 h 4027722"/>
              <a:gd name="connsiteX3" fmla="*/ 1680168 w 2861186"/>
              <a:gd name="connsiteY3" fmla="*/ 0 h 4027722"/>
              <a:gd name="connsiteX4" fmla="*/ 1748117 w 2861186"/>
              <a:gd name="connsiteY4" fmla="*/ 6850 h 4027722"/>
              <a:gd name="connsiteX5" fmla="*/ 1900839 w 2861186"/>
              <a:gd name="connsiteY5" fmla="*/ 82229 h 4027722"/>
              <a:gd name="connsiteX6" fmla="*/ 1937927 w 2861186"/>
              <a:gd name="connsiteY6" fmla="*/ 120214 h 4027722"/>
              <a:gd name="connsiteX7" fmla="*/ 1940368 w 2861186"/>
              <a:gd name="connsiteY7" fmla="*/ 122714 h 4027722"/>
              <a:gd name="connsiteX8" fmla="*/ 2812889 w 2861186"/>
              <a:gd name="connsiteY8" fmla="*/ 1842443 h 4027722"/>
              <a:gd name="connsiteX9" fmla="*/ 2837499 w 2861186"/>
              <a:gd name="connsiteY9" fmla="*/ 1891664 h 4027722"/>
              <a:gd name="connsiteX10" fmla="*/ 2854335 w 2861186"/>
              <a:gd name="connsiteY10" fmla="*/ 1945900 h 4027722"/>
              <a:gd name="connsiteX11" fmla="*/ 2861186 w 2861186"/>
              <a:gd name="connsiteY11" fmla="*/ 2013861 h 4027722"/>
              <a:gd name="connsiteX12" fmla="*/ 2854335 w 2861186"/>
              <a:gd name="connsiteY12" fmla="*/ 2081822 h 4027722"/>
              <a:gd name="connsiteX13" fmla="*/ 2837499 w 2861186"/>
              <a:gd name="connsiteY13" fmla="*/ 2136058 h 4027722"/>
              <a:gd name="connsiteX14" fmla="*/ 2812889 w 2861186"/>
              <a:gd name="connsiteY14" fmla="*/ 2185279 h 4027722"/>
              <a:gd name="connsiteX15" fmla="*/ 1972695 w 2861186"/>
              <a:gd name="connsiteY15" fmla="*/ 3858360 h 4027722"/>
              <a:gd name="connsiteX16" fmla="*/ 1748117 w 2861186"/>
              <a:gd name="connsiteY16" fmla="*/ 4020872 h 4027722"/>
              <a:gd name="connsiteX17" fmla="*/ 1680168 w 2861186"/>
              <a:gd name="connsiteY17" fmla="*/ 4027722 h 4027722"/>
              <a:gd name="connsiteX18" fmla="*/ 1680145 w 2861186"/>
              <a:gd name="connsiteY18" fmla="*/ 4027722 h 4027722"/>
              <a:gd name="connsiteX19" fmla="*/ 0 w 2861186"/>
              <a:gd name="connsiteY19" fmla="*/ 4027722 h 4027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861186" h="4027722">
                <a:moveTo>
                  <a:pt x="0" y="0"/>
                </a:moveTo>
                <a:lnTo>
                  <a:pt x="1680145" y="0"/>
                </a:lnTo>
                <a:lnTo>
                  <a:pt x="1680145" y="0"/>
                </a:lnTo>
                <a:lnTo>
                  <a:pt x="1680168" y="0"/>
                </a:lnTo>
                <a:lnTo>
                  <a:pt x="1748117" y="6850"/>
                </a:lnTo>
                <a:cubicBezTo>
                  <a:pt x="1805741" y="18641"/>
                  <a:pt x="1858011" y="45130"/>
                  <a:pt x="1900839" y="82229"/>
                </a:cubicBezTo>
                <a:lnTo>
                  <a:pt x="1937927" y="120214"/>
                </a:lnTo>
                <a:lnTo>
                  <a:pt x="1940368" y="122714"/>
                </a:lnTo>
                <a:lnTo>
                  <a:pt x="2812889" y="1842443"/>
                </a:lnTo>
                <a:lnTo>
                  <a:pt x="2837499" y="1891664"/>
                </a:lnTo>
                <a:lnTo>
                  <a:pt x="2854335" y="1945900"/>
                </a:lnTo>
                <a:cubicBezTo>
                  <a:pt x="2858827" y="1967853"/>
                  <a:pt x="2861186" y="1990581"/>
                  <a:pt x="2861186" y="2013861"/>
                </a:cubicBezTo>
                <a:cubicBezTo>
                  <a:pt x="2861186" y="2037141"/>
                  <a:pt x="2858827" y="2059870"/>
                  <a:pt x="2854335" y="2081822"/>
                </a:cubicBezTo>
                <a:lnTo>
                  <a:pt x="2837499" y="2136058"/>
                </a:lnTo>
                <a:lnTo>
                  <a:pt x="2812889" y="2185279"/>
                </a:lnTo>
                <a:lnTo>
                  <a:pt x="1972695" y="3858360"/>
                </a:lnTo>
                <a:cubicBezTo>
                  <a:pt x="1925324" y="3940741"/>
                  <a:pt x="1844157" y="4001220"/>
                  <a:pt x="1748117" y="4020872"/>
                </a:cubicBezTo>
                <a:lnTo>
                  <a:pt x="1680168" y="4027722"/>
                </a:lnTo>
                <a:lnTo>
                  <a:pt x="1680145" y="4027722"/>
                </a:lnTo>
                <a:lnTo>
                  <a:pt x="0" y="4027722"/>
                </a:lnTo>
              </a:path>
            </a:pathLst>
          </a:custGeom>
          <a:solidFill>
            <a:schemeClr val="accent6"/>
          </a:solidFill>
          <a:ln w="76200">
            <a:solidFill>
              <a:schemeClr val="bg1"/>
            </a:solidFill>
          </a:ln>
          <a:effectLst>
            <a:outerShdw blurRad="368300" sx="102000" sy="102000" algn="ctr"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FFFFF"/>
              </a:solidFill>
              <a:effectLst/>
              <a:uLnTx/>
              <a:uFillTx/>
              <a:latin typeface="等线" panose="020F0502020204030204"/>
              <a:ea typeface="等线" panose="02010600030101010101" pitchFamily="2" charset="-122"/>
              <a:cs typeface="+mn-cs"/>
            </a:endParaRPr>
          </a:p>
        </p:txBody>
      </p:sp>
      <p:sp>
        <p:nvSpPr>
          <p:cNvPr id="5" name="文本框 4"/>
          <p:cNvSpPr txBox="1"/>
          <p:nvPr/>
        </p:nvSpPr>
        <p:spPr>
          <a:xfrm>
            <a:off x="545914" y="2362200"/>
            <a:ext cx="1373197"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srgbClr val="FFFFFF"/>
                </a:solidFill>
                <a:effectLst/>
                <a:uLnTx/>
                <a:uFillTx/>
                <a:latin typeface="Arial"/>
                <a:ea typeface="微软雅黑"/>
                <a:cs typeface="+mn-cs"/>
              </a:rPr>
              <a:t>PART</a:t>
            </a:r>
            <a:endParaRPr kumimoji="0" lang="zh-CN" altLang="en-US" sz="3600" b="0" i="0" u="none" strike="noStrike" kern="1200" cap="none" spc="0" normalizeH="0" baseline="0" noProof="0" dirty="0">
              <a:ln>
                <a:noFill/>
              </a:ln>
              <a:solidFill>
                <a:srgbClr val="FFFFFF"/>
              </a:solidFill>
              <a:effectLst/>
              <a:uLnTx/>
              <a:uFillTx/>
              <a:latin typeface="Arial"/>
              <a:ea typeface="微软雅黑"/>
              <a:cs typeface="+mn-cs"/>
            </a:endParaRPr>
          </a:p>
        </p:txBody>
      </p:sp>
      <p:sp>
        <p:nvSpPr>
          <p:cNvPr id="6" name="文本框 5"/>
          <p:cNvSpPr txBox="1"/>
          <p:nvPr/>
        </p:nvSpPr>
        <p:spPr>
          <a:xfrm>
            <a:off x="511801" y="2792680"/>
            <a:ext cx="1441420" cy="144655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800" b="1" i="0" u="none" strike="noStrike" kern="1200" cap="none" spc="0" normalizeH="0" baseline="0" noProof="0" dirty="0">
                <a:ln>
                  <a:noFill/>
                </a:ln>
                <a:solidFill>
                  <a:srgbClr val="FFFFFF"/>
                </a:solidFill>
                <a:effectLst/>
                <a:uLnTx/>
                <a:uFillTx/>
                <a:latin typeface="Arial"/>
                <a:ea typeface="微软雅黑"/>
                <a:cs typeface="+mn-cs"/>
              </a:rPr>
              <a:t>03</a:t>
            </a:r>
            <a:endParaRPr kumimoji="0" lang="zh-CN" altLang="en-US" sz="8800" b="1" i="0" u="none" strike="noStrike" kern="1200" cap="none" spc="0" normalizeH="0" baseline="0" noProof="0" dirty="0">
              <a:ln>
                <a:noFill/>
              </a:ln>
              <a:solidFill>
                <a:srgbClr val="FFFFFF"/>
              </a:solidFill>
              <a:effectLst/>
              <a:uLnTx/>
              <a:uFillTx/>
              <a:latin typeface="Arial"/>
              <a:ea typeface="微软雅黑"/>
              <a:cs typeface="+mn-cs"/>
            </a:endParaRPr>
          </a:p>
        </p:txBody>
      </p:sp>
      <p:sp>
        <p:nvSpPr>
          <p:cNvPr id="7" name="文本框 6"/>
          <p:cNvSpPr txBox="1"/>
          <p:nvPr/>
        </p:nvSpPr>
        <p:spPr>
          <a:xfrm>
            <a:off x="7749688" y="2113290"/>
            <a:ext cx="2800767" cy="523220"/>
          </a:xfrm>
          <a:prstGeom prst="rect">
            <a:avLst/>
          </a:prstGeom>
          <a:noFill/>
        </p:spPr>
        <p:txBody>
          <a:bodyPr wrap="none" rtlCol="0">
            <a:spAutoFit/>
            <a:scene3d>
              <a:camera prst="orthographicFront"/>
              <a:lightRig rig="threePt" dir="t"/>
            </a:scene3d>
            <a:sp3d contourW="6350">
              <a:contourClr>
                <a:schemeClr val="bg1"/>
              </a:contourClr>
            </a:sp3d>
          </a:bodyPr>
          <a:lstStyle/>
          <a:p>
            <a:pPr marL="4572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CN" altLang="en-US" sz="2800" b="0" i="0" u="none" strike="noStrike" kern="1200" cap="none" spc="0" normalizeH="0" baseline="0" noProof="0" dirty="0">
                <a:ln>
                  <a:noFill/>
                </a:ln>
                <a:solidFill>
                  <a:srgbClr val="EC2B51"/>
                </a:solidFill>
                <a:effectLst/>
                <a:uLnTx/>
                <a:uFillTx/>
                <a:latin typeface="Arial"/>
                <a:ea typeface="微软雅黑"/>
                <a:cs typeface="+mn-cs"/>
              </a:rPr>
              <a:t>标题文字添加</a:t>
            </a:r>
          </a:p>
        </p:txBody>
      </p:sp>
      <p:grpSp>
        <p:nvGrpSpPr>
          <p:cNvPr id="10" name="组合 9"/>
          <p:cNvGrpSpPr/>
          <p:nvPr/>
        </p:nvGrpSpPr>
        <p:grpSpPr>
          <a:xfrm>
            <a:off x="3372987" y="2718797"/>
            <a:ext cx="3766357" cy="1420406"/>
            <a:chOff x="3152380" y="2880263"/>
            <a:chExt cx="3766357" cy="1420406"/>
          </a:xfrm>
        </p:grpSpPr>
        <p:sp>
          <p:nvSpPr>
            <p:cNvPr id="8" name="文本框 7"/>
            <p:cNvSpPr txBox="1"/>
            <p:nvPr/>
          </p:nvSpPr>
          <p:spPr>
            <a:xfrm>
              <a:off x="3244042" y="2880263"/>
              <a:ext cx="3583032" cy="1107996"/>
            </a:xfrm>
            <a:prstGeom prst="rect">
              <a:avLst/>
            </a:prstGeom>
            <a:noFill/>
          </p:spPr>
          <p:txBody>
            <a:bodyPr wrap="none" rtlCol="0">
              <a:spAutoFit/>
              <a:scene3d>
                <a:camera prst="orthographicFront"/>
                <a:lightRig rig="threePt" dir="t"/>
              </a:scene3d>
              <a:sp3d extrusionH="63500" contourW="25400">
                <a:extrusionClr>
                  <a:schemeClr val="bg1"/>
                </a:extrusionClr>
                <a:contourClr>
                  <a:schemeClr val="bg1"/>
                </a:contourClr>
              </a:sp3d>
            </a:bodyPr>
            <a:lstStyle/>
            <a:p>
              <a:pPr lvl="0"/>
              <a:r>
                <a:rPr lang="zh-CN" altLang="en-US" sz="6600" b="1" dirty="0">
                  <a:ln w="0"/>
                  <a:solidFill>
                    <a:srgbClr val="000000">
                      <a:lumMod val="75000"/>
                      <a:lumOff val="25000"/>
                    </a:srgbClr>
                  </a:solidFill>
                  <a:effectLst>
                    <a:outerShdw blurRad="152400" dist="38100" dir="5400000" algn="t" rotWithShape="0">
                      <a:prstClr val="black">
                        <a:alpha val="65000"/>
                      </a:prstClr>
                    </a:outerShdw>
                  </a:effectLst>
                  <a:latin typeface="方正正中黑简体" panose="02000000000000000000" pitchFamily="2" charset="-122"/>
                  <a:ea typeface="方正正中黑简体" panose="02000000000000000000" pitchFamily="2" charset="-122"/>
                </a:rPr>
                <a:t>教学准备</a:t>
              </a:r>
            </a:p>
          </p:txBody>
        </p:sp>
        <p:sp>
          <p:nvSpPr>
            <p:cNvPr id="9" name="矩形 8"/>
            <p:cNvSpPr/>
            <p:nvPr/>
          </p:nvSpPr>
          <p:spPr>
            <a:xfrm>
              <a:off x="3152380" y="3777449"/>
              <a:ext cx="3766357" cy="523220"/>
            </a:xfrm>
            <a:prstGeom prst="rect">
              <a:avLst/>
            </a:prstGeom>
          </p:spPr>
          <p:txBody>
            <a:bodyPr wrap="square">
              <a:spAutoFit/>
            </a:bodyPr>
            <a:lstStyle/>
            <a:p>
              <a:pPr lvl="0" algn="dist"/>
              <a:r>
                <a:rPr lang="en-US" altLang="zh-CN" sz="2800" dirty="0">
                  <a:solidFill>
                    <a:srgbClr val="000000">
                      <a:lumMod val="50000"/>
                      <a:lumOff val="50000"/>
                    </a:srgbClr>
                  </a:solidFill>
                </a:rPr>
                <a:t>Teaching preparation</a:t>
              </a:r>
            </a:p>
          </p:txBody>
        </p:sp>
      </p:grpSp>
      <p:sp>
        <p:nvSpPr>
          <p:cNvPr id="11" name="文本框 10"/>
          <p:cNvSpPr txBox="1"/>
          <p:nvPr/>
        </p:nvSpPr>
        <p:spPr>
          <a:xfrm>
            <a:off x="7749688" y="2769880"/>
            <a:ext cx="2800767" cy="523220"/>
          </a:xfrm>
          <a:prstGeom prst="rect">
            <a:avLst/>
          </a:prstGeom>
          <a:noFill/>
        </p:spPr>
        <p:txBody>
          <a:bodyPr wrap="none" rtlCol="0">
            <a:spAutoFit/>
            <a:scene3d>
              <a:camera prst="orthographicFront"/>
              <a:lightRig rig="threePt" dir="t"/>
            </a:scene3d>
            <a:sp3d contourW="6350">
              <a:contourClr>
                <a:schemeClr val="bg1"/>
              </a:contourClr>
            </a:sp3d>
          </a:bodyPr>
          <a:lstStyle/>
          <a:p>
            <a:pPr marL="4572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CN" altLang="en-US" sz="2800" b="0" i="0" u="none" strike="noStrike" kern="1200" cap="none" spc="0" normalizeH="0" baseline="0" noProof="0" dirty="0">
                <a:ln>
                  <a:noFill/>
                </a:ln>
                <a:solidFill>
                  <a:srgbClr val="EC2B51"/>
                </a:solidFill>
                <a:effectLst/>
                <a:uLnTx/>
                <a:uFillTx/>
                <a:latin typeface="Arial"/>
                <a:ea typeface="微软雅黑"/>
                <a:cs typeface="+mn-cs"/>
              </a:rPr>
              <a:t>标题文字添加</a:t>
            </a:r>
          </a:p>
        </p:txBody>
      </p:sp>
      <p:sp>
        <p:nvSpPr>
          <p:cNvPr id="12" name="文本框 11"/>
          <p:cNvSpPr txBox="1"/>
          <p:nvPr/>
        </p:nvSpPr>
        <p:spPr>
          <a:xfrm>
            <a:off x="7749688" y="3426470"/>
            <a:ext cx="2800767" cy="523220"/>
          </a:xfrm>
          <a:prstGeom prst="rect">
            <a:avLst/>
          </a:prstGeom>
          <a:noFill/>
        </p:spPr>
        <p:txBody>
          <a:bodyPr wrap="none" rtlCol="0">
            <a:spAutoFit/>
            <a:scene3d>
              <a:camera prst="orthographicFront"/>
              <a:lightRig rig="threePt" dir="t"/>
            </a:scene3d>
            <a:sp3d contourW="6350">
              <a:contourClr>
                <a:schemeClr val="bg1"/>
              </a:contourClr>
            </a:sp3d>
          </a:bodyPr>
          <a:lstStyle/>
          <a:p>
            <a:pPr marL="4572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CN" altLang="en-US" sz="2800" b="0" i="0" u="none" strike="noStrike" kern="1200" cap="none" spc="0" normalizeH="0" baseline="0" noProof="0" dirty="0">
                <a:ln>
                  <a:noFill/>
                </a:ln>
                <a:solidFill>
                  <a:srgbClr val="EC2B51"/>
                </a:solidFill>
                <a:effectLst/>
                <a:uLnTx/>
                <a:uFillTx/>
                <a:latin typeface="Arial"/>
                <a:ea typeface="微软雅黑"/>
                <a:cs typeface="+mn-cs"/>
              </a:rPr>
              <a:t>标题文字添加</a:t>
            </a:r>
          </a:p>
        </p:txBody>
      </p:sp>
      <p:sp>
        <p:nvSpPr>
          <p:cNvPr id="13" name="文本框 12"/>
          <p:cNvSpPr txBox="1"/>
          <p:nvPr/>
        </p:nvSpPr>
        <p:spPr>
          <a:xfrm>
            <a:off x="7749688" y="4083060"/>
            <a:ext cx="2800767" cy="523220"/>
          </a:xfrm>
          <a:prstGeom prst="rect">
            <a:avLst/>
          </a:prstGeom>
          <a:noFill/>
        </p:spPr>
        <p:txBody>
          <a:bodyPr wrap="none" rtlCol="0">
            <a:spAutoFit/>
            <a:scene3d>
              <a:camera prst="orthographicFront"/>
              <a:lightRig rig="threePt" dir="t"/>
            </a:scene3d>
            <a:sp3d contourW="6350">
              <a:contourClr>
                <a:schemeClr val="bg1"/>
              </a:contourClr>
            </a:sp3d>
          </a:bodyPr>
          <a:lstStyle/>
          <a:p>
            <a:pPr marL="4572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CN" altLang="en-US" sz="2800" b="0" i="0" u="none" strike="noStrike" kern="1200" cap="none" spc="0" normalizeH="0" baseline="0" noProof="0" dirty="0">
                <a:ln>
                  <a:noFill/>
                </a:ln>
                <a:solidFill>
                  <a:srgbClr val="EC2B51"/>
                </a:solidFill>
                <a:effectLst/>
                <a:uLnTx/>
                <a:uFillTx/>
                <a:latin typeface="Arial"/>
                <a:ea typeface="微软雅黑"/>
                <a:cs typeface="+mn-cs"/>
              </a:rPr>
              <a:t>标题文字添加</a:t>
            </a:r>
          </a:p>
        </p:txBody>
      </p:sp>
    </p:spTree>
    <p:extLst>
      <p:ext uri="{BB962C8B-B14F-4D97-AF65-F5344CB8AC3E}">
        <p14:creationId xmlns:p14="http://schemas.microsoft.com/office/powerpoint/2010/main" val="4170983312"/>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1261417" y="0"/>
            <a:ext cx="813043"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a:ln>
                  <a:noFill/>
                </a:ln>
                <a:solidFill>
                  <a:srgbClr val="FFFFFF"/>
                </a:solidFill>
                <a:effectLst/>
                <a:uLnTx/>
                <a:uFillTx/>
                <a:latin typeface="Arial"/>
                <a:ea typeface="微软雅黑"/>
                <a:cs typeface="+mn-cs"/>
              </a:rPr>
              <a:t>03</a:t>
            </a:r>
            <a:endParaRPr kumimoji="0" lang="zh-CN" altLang="en-US" sz="4400" b="1" i="0" u="none" strike="noStrike" kern="1200" cap="none" spc="0" normalizeH="0" baseline="0" noProof="0" dirty="0">
              <a:ln>
                <a:noFill/>
              </a:ln>
              <a:solidFill>
                <a:srgbClr val="FFFFFF"/>
              </a:solidFill>
              <a:effectLst/>
              <a:uLnTx/>
              <a:uFillTx/>
              <a:latin typeface="Arial"/>
              <a:ea typeface="微软雅黑"/>
              <a:cs typeface="+mn-cs"/>
            </a:endParaRPr>
          </a:p>
        </p:txBody>
      </p:sp>
      <p:sp>
        <p:nvSpPr>
          <p:cNvPr id="16" name="文本框 15"/>
          <p:cNvSpPr txBox="1"/>
          <p:nvPr/>
        </p:nvSpPr>
        <p:spPr>
          <a:xfrm>
            <a:off x="3483919" y="304277"/>
            <a:ext cx="3467616" cy="584775"/>
          </a:xfrm>
          <a:prstGeom prst="rect">
            <a:avLst/>
          </a:prstGeom>
          <a:noFill/>
        </p:spPr>
        <p:txBody>
          <a:bodyPr wrap="none" rtlCol="0">
            <a:spAutoFit/>
            <a:scene3d>
              <a:camera prst="orthographicFront"/>
              <a:lightRig rig="threePt" dir="t"/>
            </a:scene3d>
            <a:sp3d contourW="6350">
              <a:contourClr>
                <a:schemeClr val="bg1"/>
              </a:contourClr>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778495">
                    <a:lumMod val="50000"/>
                  </a:srgbClr>
                </a:solidFill>
                <a:effectLst/>
                <a:uLnTx/>
                <a:uFillTx/>
                <a:latin typeface="Arial"/>
                <a:ea typeface="微软雅黑"/>
                <a:cs typeface="+mn-cs"/>
              </a:rPr>
              <a:t>标题文字添加此处</a:t>
            </a:r>
          </a:p>
        </p:txBody>
      </p:sp>
      <p:sp>
        <p:nvSpPr>
          <p:cNvPr id="18" name="矩形 17"/>
          <p:cNvSpPr/>
          <p:nvPr/>
        </p:nvSpPr>
        <p:spPr>
          <a:xfrm>
            <a:off x="3483919" y="845510"/>
            <a:ext cx="3715167"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000000">
                    <a:lumMod val="50000"/>
                    <a:lumOff val="50000"/>
                  </a:srgbClr>
                </a:solidFill>
                <a:effectLst/>
                <a:uLnTx/>
                <a:uFillTx/>
                <a:latin typeface="Arial"/>
                <a:ea typeface="等线" panose="02010600030101010101" pitchFamily="2" charset="-122"/>
                <a:cs typeface="+mn-cs"/>
              </a:rPr>
              <a:t>THIS TEMPLATE DESIGNED FOR FEI ER SHE JI</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等线" panose="02010600030101010101" pitchFamily="2" charset="-122"/>
              <a:cs typeface="+mn-cs"/>
            </a:endParaRPr>
          </a:p>
        </p:txBody>
      </p:sp>
      <p:sp>
        <p:nvSpPr>
          <p:cNvPr id="2" name="矩形 1"/>
          <p:cNvSpPr/>
          <p:nvPr/>
        </p:nvSpPr>
        <p:spPr>
          <a:xfrm>
            <a:off x="1235075" y="1694222"/>
            <a:ext cx="6598285" cy="328925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5" name="图片占位符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4382" r="14382"/>
          <a:stretch>
            <a:fillRect/>
          </a:stretch>
        </p:blipFill>
        <p:spPr/>
      </p:pic>
      <p:grpSp>
        <p:nvGrpSpPr>
          <p:cNvPr id="11" name="组合 10"/>
          <p:cNvGrpSpPr/>
          <p:nvPr/>
        </p:nvGrpSpPr>
        <p:grpSpPr>
          <a:xfrm>
            <a:off x="1855657" y="2252767"/>
            <a:ext cx="5692982" cy="2111208"/>
            <a:chOff x="1068768" y="4031530"/>
            <a:chExt cx="5692982" cy="2111208"/>
          </a:xfrm>
        </p:grpSpPr>
        <p:sp>
          <p:nvSpPr>
            <p:cNvPr id="12" name="矩形 11"/>
            <p:cNvSpPr/>
            <p:nvPr/>
          </p:nvSpPr>
          <p:spPr>
            <a:xfrm>
              <a:off x="1068768" y="4598533"/>
              <a:ext cx="5692982" cy="1544205"/>
            </a:xfrm>
            <a:prstGeom prst="rect">
              <a:avLst/>
            </a:prstGeom>
          </p:spPr>
          <p:txBody>
            <a:bodyPr wrap="square">
              <a:spAutoFit/>
              <a:scene3d>
                <a:camera prst="orthographicFront"/>
                <a:lightRig rig="threePt" dir="t"/>
              </a:scene3d>
              <a:sp3d contourW="6350"/>
            </a:bodyPr>
            <a:lstStyle/>
            <a:p>
              <a:pPr algn="just">
                <a:lnSpc>
                  <a:spcPct val="120000"/>
                </a:lnSpc>
              </a:pPr>
              <a:r>
                <a:rPr lang="zh-CN" altLang="en-US" sz="1600" dirty="0">
                  <a:solidFill>
                    <a:schemeClr val="bg1"/>
                  </a:solidFill>
                </a:rPr>
                <a:t>用户可以在投影仪或者计算机上进行演示，也可以将演示文稿打印出来，制作成胶片，以便应用到更广泛的领域中。利用</a:t>
              </a:r>
              <a:r>
                <a:rPr lang="en-US" altLang="zh-CN" sz="1600" dirty="0">
                  <a:solidFill>
                    <a:schemeClr val="bg1"/>
                  </a:solidFill>
                </a:rPr>
                <a:t>Microsoft Office PowerPoint</a:t>
              </a:r>
              <a:r>
                <a:rPr lang="zh-CN" altLang="en-US" sz="1600" dirty="0">
                  <a:solidFill>
                    <a:schemeClr val="bg1"/>
                  </a:solidFill>
                </a:rPr>
                <a:t>不仅可以创建演示文稿，还可以在互联网上召开面对面会议、远程会议或在网上给观众展示演示文稿</a:t>
              </a:r>
            </a:p>
          </p:txBody>
        </p:sp>
        <p:sp>
          <p:nvSpPr>
            <p:cNvPr id="13" name="矩形 12"/>
            <p:cNvSpPr/>
            <p:nvPr/>
          </p:nvSpPr>
          <p:spPr>
            <a:xfrm>
              <a:off x="1068768" y="4031530"/>
              <a:ext cx="2241974" cy="429861"/>
            </a:xfrm>
            <a:prstGeom prst="rect">
              <a:avLst/>
            </a:prstGeom>
          </p:spPr>
          <p:txBody>
            <a:bodyPr wrap="square">
              <a:spAutoFit/>
              <a:scene3d>
                <a:camera prst="orthographicFront"/>
                <a:lightRig rig="threePt" dir="t"/>
              </a:scene3d>
              <a:sp3d contourW="6350"/>
            </a:bodyPr>
            <a:lstStyle/>
            <a:p>
              <a:pPr algn="just">
                <a:lnSpc>
                  <a:spcPct val="120000"/>
                </a:lnSpc>
              </a:pPr>
              <a:r>
                <a:rPr lang="zh-CN" altLang="en-US" sz="2000" b="1" dirty="0">
                  <a:solidFill>
                    <a:schemeClr val="bg1"/>
                  </a:solidFill>
                </a:rPr>
                <a:t>标题文字添加</a:t>
              </a:r>
            </a:p>
          </p:txBody>
        </p:sp>
      </p:grpSp>
      <p:sp>
        <p:nvSpPr>
          <p:cNvPr id="14" name="矩形 13"/>
          <p:cNvSpPr/>
          <p:nvPr/>
        </p:nvSpPr>
        <p:spPr>
          <a:xfrm>
            <a:off x="1488332" y="1947135"/>
            <a:ext cx="9203328" cy="2819419"/>
          </a:xfrm>
          <a:prstGeom prst="rect">
            <a:avLst/>
          </a:prstGeom>
          <a:noFill/>
          <a:ln w="762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176278323"/>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1261417" y="0"/>
            <a:ext cx="813043"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a:ln>
                  <a:noFill/>
                </a:ln>
                <a:solidFill>
                  <a:srgbClr val="FFFFFF"/>
                </a:solidFill>
                <a:effectLst/>
                <a:uLnTx/>
                <a:uFillTx/>
                <a:latin typeface="Arial"/>
                <a:ea typeface="微软雅黑"/>
                <a:cs typeface="+mn-cs"/>
              </a:rPr>
              <a:t>03</a:t>
            </a:r>
            <a:endParaRPr kumimoji="0" lang="zh-CN" altLang="en-US" sz="4400" b="1" i="0" u="none" strike="noStrike" kern="1200" cap="none" spc="0" normalizeH="0" baseline="0" noProof="0" dirty="0">
              <a:ln>
                <a:noFill/>
              </a:ln>
              <a:solidFill>
                <a:srgbClr val="FFFFFF"/>
              </a:solidFill>
              <a:effectLst/>
              <a:uLnTx/>
              <a:uFillTx/>
              <a:latin typeface="Arial"/>
              <a:ea typeface="微软雅黑"/>
              <a:cs typeface="+mn-cs"/>
            </a:endParaRPr>
          </a:p>
        </p:txBody>
      </p:sp>
      <p:sp>
        <p:nvSpPr>
          <p:cNvPr id="16" name="文本框 15"/>
          <p:cNvSpPr txBox="1"/>
          <p:nvPr/>
        </p:nvSpPr>
        <p:spPr>
          <a:xfrm>
            <a:off x="3483919" y="304277"/>
            <a:ext cx="3467616" cy="584775"/>
          </a:xfrm>
          <a:prstGeom prst="rect">
            <a:avLst/>
          </a:prstGeom>
          <a:noFill/>
        </p:spPr>
        <p:txBody>
          <a:bodyPr wrap="none" rtlCol="0">
            <a:spAutoFit/>
            <a:scene3d>
              <a:camera prst="orthographicFront"/>
              <a:lightRig rig="threePt" dir="t"/>
            </a:scene3d>
            <a:sp3d contourW="6350">
              <a:contourClr>
                <a:schemeClr val="bg1"/>
              </a:contourClr>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778495">
                    <a:lumMod val="50000"/>
                  </a:srgbClr>
                </a:solidFill>
                <a:effectLst/>
                <a:uLnTx/>
                <a:uFillTx/>
                <a:latin typeface="Arial"/>
                <a:ea typeface="微软雅黑"/>
                <a:cs typeface="+mn-cs"/>
              </a:rPr>
              <a:t>标题文字添加此处</a:t>
            </a:r>
          </a:p>
        </p:txBody>
      </p:sp>
      <p:sp>
        <p:nvSpPr>
          <p:cNvPr id="18" name="矩形 17"/>
          <p:cNvSpPr/>
          <p:nvPr/>
        </p:nvSpPr>
        <p:spPr>
          <a:xfrm>
            <a:off x="3483919" y="845510"/>
            <a:ext cx="3715167"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000000">
                    <a:lumMod val="50000"/>
                    <a:lumOff val="50000"/>
                  </a:srgbClr>
                </a:solidFill>
                <a:effectLst/>
                <a:uLnTx/>
                <a:uFillTx/>
                <a:latin typeface="Arial"/>
                <a:ea typeface="等线" panose="02010600030101010101" pitchFamily="2" charset="-122"/>
                <a:cs typeface="+mn-cs"/>
              </a:rPr>
              <a:t>THIS TEMPLATE DESIGNED FOR FEI ER SHE JI</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等线" panose="02010600030101010101" pitchFamily="2" charset="-122"/>
              <a:cs typeface="+mn-cs"/>
            </a:endParaRPr>
          </a:p>
        </p:txBody>
      </p:sp>
      <p:pic>
        <p:nvPicPr>
          <p:cNvPr id="23" name="图片占位符 22"/>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1270" r="11270"/>
          <a:stretch>
            <a:fillRect/>
          </a:stretch>
        </p:blipFill>
        <p:spPr/>
      </p:pic>
      <p:pic>
        <p:nvPicPr>
          <p:cNvPr id="27" name="图片占位符 26"/>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12471" r="12471"/>
          <a:stretch>
            <a:fillRect/>
          </a:stretch>
        </p:blipFill>
        <p:spPr/>
      </p:pic>
      <p:pic>
        <p:nvPicPr>
          <p:cNvPr id="25" name="图片占位符 24"/>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10938" r="10938"/>
          <a:stretch>
            <a:fillRect/>
          </a:stretch>
        </p:blipFill>
        <p:spPr/>
      </p:pic>
      <p:pic>
        <p:nvPicPr>
          <p:cNvPr id="29" name="图片占位符 28"/>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l="10000" r="10000"/>
          <a:stretch>
            <a:fillRect/>
          </a:stretch>
        </p:blipFill>
        <p:spPr/>
      </p:pic>
      <p:pic>
        <p:nvPicPr>
          <p:cNvPr id="31" name="图片占位符 30"/>
          <p:cNvPicPr>
            <a:picLocks noGrp="1" noChangeAspect="1"/>
          </p:cNvPicPr>
          <p:nvPr>
            <p:ph type="pic" sz="quarter" idx="14"/>
          </p:nvPr>
        </p:nvPicPr>
        <p:blipFill>
          <a:blip r:embed="rId7" cstate="print">
            <a:extLst>
              <a:ext uri="{28A0092B-C50C-407E-A947-70E740481C1C}">
                <a14:useLocalDpi xmlns:a14="http://schemas.microsoft.com/office/drawing/2010/main" val="0"/>
              </a:ext>
            </a:extLst>
          </a:blip>
          <a:srcRect l="16700" r="16700"/>
          <a:stretch>
            <a:fillRect/>
          </a:stretch>
        </p:blipFill>
        <p:spPr/>
      </p:pic>
      <p:sp>
        <p:nvSpPr>
          <p:cNvPr id="32" name="矩形 31"/>
          <p:cNvSpPr/>
          <p:nvPr/>
        </p:nvSpPr>
        <p:spPr>
          <a:xfrm>
            <a:off x="2564550" y="1601223"/>
            <a:ext cx="1637800" cy="424732"/>
          </a:xfrm>
          <a:prstGeom prst="rect">
            <a:avLst/>
          </a:prstGeom>
        </p:spPr>
        <p:txBody>
          <a:bodyPr wrap="square">
            <a:spAutoFit/>
            <a:scene3d>
              <a:camera prst="orthographicFront"/>
              <a:lightRig rig="threePt" dir="t"/>
            </a:scene3d>
            <a:sp3d contourW="6350"/>
          </a:bodyPr>
          <a:lstStyle/>
          <a:p>
            <a:pPr>
              <a:lnSpc>
                <a:spcPct val="120000"/>
              </a:lnSpc>
            </a:pPr>
            <a:r>
              <a:rPr lang="zh-CN" altLang="en-US" b="1" dirty="0">
                <a:solidFill>
                  <a:schemeClr val="tx1">
                    <a:lumMod val="65000"/>
                    <a:lumOff val="35000"/>
                  </a:schemeClr>
                </a:solidFill>
              </a:rPr>
              <a:t>标题文字添加</a:t>
            </a:r>
          </a:p>
        </p:txBody>
      </p:sp>
      <p:sp>
        <p:nvSpPr>
          <p:cNvPr id="33" name="矩形 32"/>
          <p:cNvSpPr/>
          <p:nvPr/>
        </p:nvSpPr>
        <p:spPr>
          <a:xfrm>
            <a:off x="1980834" y="5066637"/>
            <a:ext cx="1637800" cy="424732"/>
          </a:xfrm>
          <a:prstGeom prst="rect">
            <a:avLst/>
          </a:prstGeom>
        </p:spPr>
        <p:txBody>
          <a:bodyPr wrap="square">
            <a:spAutoFit/>
            <a:scene3d>
              <a:camera prst="orthographicFront"/>
              <a:lightRig rig="threePt" dir="t"/>
            </a:scene3d>
            <a:sp3d contourW="6350"/>
          </a:bodyPr>
          <a:lstStyle/>
          <a:p>
            <a:pPr>
              <a:lnSpc>
                <a:spcPct val="120000"/>
              </a:lnSpc>
            </a:pPr>
            <a:r>
              <a:rPr lang="zh-CN" altLang="en-US" b="1" dirty="0">
                <a:solidFill>
                  <a:schemeClr val="tx1">
                    <a:lumMod val="65000"/>
                    <a:lumOff val="35000"/>
                  </a:schemeClr>
                </a:solidFill>
              </a:rPr>
              <a:t>标题文字添加</a:t>
            </a:r>
          </a:p>
        </p:txBody>
      </p:sp>
      <p:sp>
        <p:nvSpPr>
          <p:cNvPr id="34" name="矩形 33"/>
          <p:cNvSpPr/>
          <p:nvPr/>
        </p:nvSpPr>
        <p:spPr>
          <a:xfrm>
            <a:off x="5313735" y="5066637"/>
            <a:ext cx="1637800" cy="424732"/>
          </a:xfrm>
          <a:prstGeom prst="rect">
            <a:avLst/>
          </a:prstGeom>
        </p:spPr>
        <p:txBody>
          <a:bodyPr wrap="square">
            <a:spAutoFit/>
            <a:scene3d>
              <a:camera prst="orthographicFront"/>
              <a:lightRig rig="threePt" dir="t"/>
            </a:scene3d>
            <a:sp3d contourW="6350"/>
          </a:bodyPr>
          <a:lstStyle/>
          <a:p>
            <a:pPr>
              <a:lnSpc>
                <a:spcPct val="120000"/>
              </a:lnSpc>
            </a:pPr>
            <a:r>
              <a:rPr lang="zh-CN" altLang="en-US" b="1" dirty="0">
                <a:solidFill>
                  <a:schemeClr val="tx1">
                    <a:lumMod val="65000"/>
                    <a:lumOff val="35000"/>
                  </a:schemeClr>
                </a:solidFill>
              </a:rPr>
              <a:t>标题文字添加</a:t>
            </a:r>
          </a:p>
        </p:txBody>
      </p:sp>
      <p:sp>
        <p:nvSpPr>
          <p:cNvPr id="35" name="矩形 34"/>
          <p:cNvSpPr/>
          <p:nvPr/>
        </p:nvSpPr>
        <p:spPr>
          <a:xfrm>
            <a:off x="8703938" y="5066637"/>
            <a:ext cx="1637800" cy="424732"/>
          </a:xfrm>
          <a:prstGeom prst="rect">
            <a:avLst/>
          </a:prstGeom>
        </p:spPr>
        <p:txBody>
          <a:bodyPr wrap="square">
            <a:spAutoFit/>
            <a:scene3d>
              <a:camera prst="orthographicFront"/>
              <a:lightRig rig="threePt" dir="t"/>
            </a:scene3d>
            <a:sp3d contourW="6350"/>
          </a:bodyPr>
          <a:lstStyle/>
          <a:p>
            <a:pPr>
              <a:lnSpc>
                <a:spcPct val="120000"/>
              </a:lnSpc>
            </a:pPr>
            <a:r>
              <a:rPr lang="zh-CN" altLang="en-US" b="1" dirty="0">
                <a:solidFill>
                  <a:schemeClr val="tx1">
                    <a:lumMod val="65000"/>
                    <a:lumOff val="35000"/>
                  </a:schemeClr>
                </a:solidFill>
              </a:rPr>
              <a:t>标题文字添加</a:t>
            </a:r>
          </a:p>
        </p:txBody>
      </p:sp>
      <p:sp>
        <p:nvSpPr>
          <p:cNvPr id="36" name="矩形 35"/>
          <p:cNvSpPr/>
          <p:nvPr/>
        </p:nvSpPr>
        <p:spPr>
          <a:xfrm>
            <a:off x="8158493" y="1601223"/>
            <a:ext cx="1637800" cy="424732"/>
          </a:xfrm>
          <a:prstGeom prst="rect">
            <a:avLst/>
          </a:prstGeom>
        </p:spPr>
        <p:txBody>
          <a:bodyPr wrap="square">
            <a:spAutoFit/>
            <a:scene3d>
              <a:camera prst="orthographicFront"/>
              <a:lightRig rig="threePt" dir="t"/>
            </a:scene3d>
            <a:sp3d contourW="6350"/>
          </a:bodyPr>
          <a:lstStyle/>
          <a:p>
            <a:pPr>
              <a:lnSpc>
                <a:spcPct val="120000"/>
              </a:lnSpc>
            </a:pPr>
            <a:r>
              <a:rPr lang="zh-CN" altLang="en-US" b="1" dirty="0">
                <a:solidFill>
                  <a:schemeClr val="tx1">
                    <a:lumMod val="65000"/>
                    <a:lumOff val="35000"/>
                  </a:schemeClr>
                </a:solidFill>
              </a:rPr>
              <a:t>标题文字添加</a:t>
            </a:r>
          </a:p>
        </p:txBody>
      </p:sp>
    </p:spTree>
    <p:extLst>
      <p:ext uri="{BB962C8B-B14F-4D97-AF65-F5344CB8AC3E}">
        <p14:creationId xmlns:p14="http://schemas.microsoft.com/office/powerpoint/2010/main" val="2494587712"/>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2" name="直接连接符 21"/>
          <p:cNvCxnSpPr/>
          <p:nvPr/>
        </p:nvCxnSpPr>
        <p:spPr>
          <a:xfrm>
            <a:off x="6362700" y="2692400"/>
            <a:ext cx="5829300"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1261417" y="0"/>
            <a:ext cx="813043"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a:ln>
                  <a:noFill/>
                </a:ln>
                <a:solidFill>
                  <a:srgbClr val="FFFFFF"/>
                </a:solidFill>
                <a:effectLst/>
                <a:uLnTx/>
                <a:uFillTx/>
                <a:latin typeface="Arial"/>
                <a:ea typeface="微软雅黑"/>
                <a:cs typeface="+mn-cs"/>
              </a:rPr>
              <a:t>03</a:t>
            </a:r>
            <a:endParaRPr kumimoji="0" lang="zh-CN" altLang="en-US" sz="4400" b="1" i="0" u="none" strike="noStrike" kern="1200" cap="none" spc="0" normalizeH="0" baseline="0" noProof="0" dirty="0">
              <a:ln>
                <a:noFill/>
              </a:ln>
              <a:solidFill>
                <a:srgbClr val="FFFFFF"/>
              </a:solidFill>
              <a:effectLst/>
              <a:uLnTx/>
              <a:uFillTx/>
              <a:latin typeface="Arial"/>
              <a:ea typeface="微软雅黑"/>
              <a:cs typeface="+mn-cs"/>
            </a:endParaRPr>
          </a:p>
        </p:txBody>
      </p:sp>
      <p:sp>
        <p:nvSpPr>
          <p:cNvPr id="16" name="文本框 15"/>
          <p:cNvSpPr txBox="1"/>
          <p:nvPr/>
        </p:nvSpPr>
        <p:spPr>
          <a:xfrm>
            <a:off x="3483919" y="304277"/>
            <a:ext cx="3467616" cy="584775"/>
          </a:xfrm>
          <a:prstGeom prst="rect">
            <a:avLst/>
          </a:prstGeom>
          <a:noFill/>
        </p:spPr>
        <p:txBody>
          <a:bodyPr wrap="none" rtlCol="0">
            <a:spAutoFit/>
            <a:scene3d>
              <a:camera prst="orthographicFront"/>
              <a:lightRig rig="threePt" dir="t"/>
            </a:scene3d>
            <a:sp3d contourW="6350">
              <a:contourClr>
                <a:schemeClr val="bg1"/>
              </a:contourClr>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778495">
                    <a:lumMod val="50000"/>
                  </a:srgbClr>
                </a:solidFill>
                <a:effectLst/>
                <a:uLnTx/>
                <a:uFillTx/>
                <a:latin typeface="Arial"/>
                <a:ea typeface="微软雅黑"/>
                <a:cs typeface="+mn-cs"/>
              </a:rPr>
              <a:t>标题文字添加此处</a:t>
            </a:r>
          </a:p>
        </p:txBody>
      </p:sp>
      <p:sp>
        <p:nvSpPr>
          <p:cNvPr id="18" name="矩形 17"/>
          <p:cNvSpPr/>
          <p:nvPr/>
        </p:nvSpPr>
        <p:spPr>
          <a:xfrm>
            <a:off x="3483919" y="845510"/>
            <a:ext cx="3715167"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000000">
                    <a:lumMod val="50000"/>
                    <a:lumOff val="50000"/>
                  </a:srgbClr>
                </a:solidFill>
                <a:effectLst/>
                <a:uLnTx/>
                <a:uFillTx/>
                <a:latin typeface="Arial"/>
                <a:ea typeface="等线" panose="02010600030101010101" pitchFamily="2" charset="-122"/>
                <a:cs typeface="+mn-cs"/>
              </a:rPr>
              <a:t>THIS TEMPLATE DESIGNED FOR FEI ER SHE JI</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等线" panose="02010600030101010101" pitchFamily="2" charset="-122"/>
              <a:cs typeface="+mn-cs"/>
            </a:endParaRPr>
          </a:p>
        </p:txBody>
      </p:sp>
      <p:sp>
        <p:nvSpPr>
          <p:cNvPr id="6" name="椭圆 5"/>
          <p:cNvSpPr/>
          <p:nvPr/>
        </p:nvSpPr>
        <p:spPr>
          <a:xfrm>
            <a:off x="5877936" y="2226298"/>
            <a:ext cx="916564" cy="916564"/>
          </a:xfrm>
          <a:prstGeom prst="ellipse">
            <a:avLst/>
          </a:prstGeom>
          <a:solidFill>
            <a:schemeClr val="accent6"/>
          </a:solidFill>
          <a:ln w="38100">
            <a:solidFill>
              <a:schemeClr val="bg1"/>
            </a:solidFill>
          </a:ln>
          <a:effectLst>
            <a:outerShdw blurRad="368300" sx="102000" sy="102000" algn="ctr"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7" name="组合 6"/>
          <p:cNvGrpSpPr/>
          <p:nvPr/>
        </p:nvGrpSpPr>
        <p:grpSpPr>
          <a:xfrm>
            <a:off x="5215231" y="3307630"/>
            <a:ext cx="2241974" cy="1265614"/>
            <a:chOff x="1068768" y="3955330"/>
            <a:chExt cx="2241974" cy="1265614"/>
          </a:xfrm>
        </p:grpSpPr>
        <p:sp>
          <p:nvSpPr>
            <p:cNvPr id="8" name="矩形 7"/>
            <p:cNvSpPr/>
            <p:nvPr/>
          </p:nvSpPr>
          <p:spPr>
            <a:xfrm>
              <a:off x="1095920" y="4353014"/>
              <a:ext cx="2187670" cy="867930"/>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sp>
          <p:nvSpPr>
            <p:cNvPr id="9" name="矩形 8"/>
            <p:cNvSpPr/>
            <p:nvPr/>
          </p:nvSpPr>
          <p:spPr>
            <a:xfrm>
              <a:off x="1068768" y="3955330"/>
              <a:ext cx="2241974" cy="401264"/>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b="1" dirty="0">
                  <a:solidFill>
                    <a:schemeClr val="tx1">
                      <a:lumMod val="65000"/>
                      <a:lumOff val="35000"/>
                    </a:schemeClr>
                  </a:solidFill>
                </a:rPr>
                <a:t>标题文字添加</a:t>
              </a:r>
            </a:p>
          </p:txBody>
        </p:sp>
      </p:grpSp>
      <p:sp>
        <p:nvSpPr>
          <p:cNvPr id="12" name="椭圆 11"/>
          <p:cNvSpPr/>
          <p:nvPr/>
        </p:nvSpPr>
        <p:spPr>
          <a:xfrm>
            <a:off x="8621136" y="2226298"/>
            <a:ext cx="916564" cy="916564"/>
          </a:xfrm>
          <a:prstGeom prst="ellipse">
            <a:avLst/>
          </a:prstGeom>
          <a:solidFill>
            <a:schemeClr val="accent6"/>
          </a:solidFill>
          <a:ln w="38100">
            <a:solidFill>
              <a:schemeClr val="bg1"/>
            </a:solidFill>
          </a:ln>
          <a:effectLst>
            <a:outerShdw blurRad="368300" sx="102000" sy="102000" algn="ctr"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13" name="组合 12"/>
          <p:cNvGrpSpPr/>
          <p:nvPr/>
        </p:nvGrpSpPr>
        <p:grpSpPr>
          <a:xfrm>
            <a:off x="7958431" y="3307630"/>
            <a:ext cx="2241974" cy="1265614"/>
            <a:chOff x="1068768" y="3955330"/>
            <a:chExt cx="2241974" cy="1265614"/>
          </a:xfrm>
        </p:grpSpPr>
        <p:sp>
          <p:nvSpPr>
            <p:cNvPr id="14" name="矩形 13"/>
            <p:cNvSpPr/>
            <p:nvPr/>
          </p:nvSpPr>
          <p:spPr>
            <a:xfrm>
              <a:off x="1095920" y="4353014"/>
              <a:ext cx="2187670" cy="867930"/>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sp>
          <p:nvSpPr>
            <p:cNvPr id="17" name="矩形 16"/>
            <p:cNvSpPr/>
            <p:nvPr/>
          </p:nvSpPr>
          <p:spPr>
            <a:xfrm>
              <a:off x="1068768" y="3955330"/>
              <a:ext cx="2241974" cy="401264"/>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b="1" dirty="0">
                  <a:solidFill>
                    <a:schemeClr val="tx1">
                      <a:lumMod val="65000"/>
                      <a:lumOff val="35000"/>
                    </a:schemeClr>
                  </a:solidFill>
                </a:rPr>
                <a:t>标题文字添加</a:t>
              </a:r>
            </a:p>
          </p:txBody>
        </p:sp>
      </p:grpSp>
      <p:sp>
        <p:nvSpPr>
          <p:cNvPr id="23" name="椭圆 3"/>
          <p:cNvSpPr/>
          <p:nvPr/>
        </p:nvSpPr>
        <p:spPr>
          <a:xfrm>
            <a:off x="6094918" y="2544530"/>
            <a:ext cx="482600" cy="280099"/>
          </a:xfrm>
          <a:custGeom>
            <a:avLst/>
            <a:gdLst>
              <a:gd name="connsiteX0" fmla="*/ 242998 w 328675"/>
              <a:gd name="connsiteY0" fmla="*/ 18010 h 190762"/>
              <a:gd name="connsiteX1" fmla="*/ 261136 w 328675"/>
              <a:gd name="connsiteY1" fmla="*/ 54229 h 190762"/>
              <a:gd name="connsiteX2" fmla="*/ 283160 w 328675"/>
              <a:gd name="connsiteY2" fmla="*/ 95621 h 190762"/>
              <a:gd name="connsiteX3" fmla="*/ 284456 w 328675"/>
              <a:gd name="connsiteY3" fmla="*/ 96915 h 190762"/>
              <a:gd name="connsiteX4" fmla="*/ 281865 w 328675"/>
              <a:gd name="connsiteY4" fmla="*/ 103382 h 190762"/>
              <a:gd name="connsiteX5" fmla="*/ 280569 w 328675"/>
              <a:gd name="connsiteY5" fmla="*/ 104676 h 190762"/>
              <a:gd name="connsiteX6" fmla="*/ 276683 w 328675"/>
              <a:gd name="connsiteY6" fmla="*/ 103382 h 190762"/>
              <a:gd name="connsiteX7" fmla="*/ 267614 w 328675"/>
              <a:gd name="connsiteY7" fmla="*/ 105970 h 190762"/>
              <a:gd name="connsiteX8" fmla="*/ 245589 w 328675"/>
              <a:gd name="connsiteY8" fmla="*/ 112437 h 190762"/>
              <a:gd name="connsiteX9" fmla="*/ 217087 w 328675"/>
              <a:gd name="connsiteY9" fmla="*/ 133133 h 190762"/>
              <a:gd name="connsiteX10" fmla="*/ 185994 w 328675"/>
              <a:gd name="connsiteY10" fmla="*/ 157710 h 190762"/>
              <a:gd name="connsiteX11" fmla="*/ 235225 w 328675"/>
              <a:gd name="connsiteY11" fmla="*/ 130546 h 190762"/>
              <a:gd name="connsiteX12" fmla="*/ 263727 w 328675"/>
              <a:gd name="connsiteY12" fmla="*/ 115024 h 190762"/>
              <a:gd name="connsiteX13" fmla="*/ 298707 w 328675"/>
              <a:gd name="connsiteY13" fmla="*/ 108557 h 190762"/>
              <a:gd name="connsiteX14" fmla="*/ 268909 w 328675"/>
              <a:gd name="connsiteY14" fmla="*/ 47761 h 190762"/>
              <a:gd name="connsiteX15" fmla="*/ 242998 w 328675"/>
              <a:gd name="connsiteY15" fmla="*/ 18010 h 190762"/>
              <a:gd name="connsiteX16" fmla="*/ 88200 w 328675"/>
              <a:gd name="connsiteY16" fmla="*/ 16115 h 190762"/>
              <a:gd name="connsiteX17" fmla="*/ 68939 w 328675"/>
              <a:gd name="connsiteY17" fmla="*/ 27638 h 190762"/>
              <a:gd name="connsiteX18" fmla="*/ 58667 w 328675"/>
              <a:gd name="connsiteY18" fmla="*/ 46841 h 190762"/>
              <a:gd name="connsiteX19" fmla="*/ 30419 w 328675"/>
              <a:gd name="connsiteY19" fmla="*/ 107013 h 190762"/>
              <a:gd name="connsiteX20" fmla="*/ 117732 w 328675"/>
              <a:gd name="connsiteY20" fmla="*/ 133898 h 190762"/>
              <a:gd name="connsiteX21" fmla="*/ 52247 w 328675"/>
              <a:gd name="connsiteY21" fmla="*/ 98051 h 190762"/>
              <a:gd name="connsiteX22" fmla="*/ 52247 w 328675"/>
              <a:gd name="connsiteY22" fmla="*/ 90370 h 190762"/>
              <a:gd name="connsiteX23" fmla="*/ 61235 w 328675"/>
              <a:gd name="connsiteY23" fmla="*/ 71166 h 190762"/>
              <a:gd name="connsiteX24" fmla="*/ 74076 w 328675"/>
              <a:gd name="connsiteY24" fmla="*/ 45561 h 190762"/>
              <a:gd name="connsiteX25" fmla="*/ 88200 w 328675"/>
              <a:gd name="connsiteY25" fmla="*/ 16115 h 190762"/>
              <a:gd name="connsiteX26" fmla="*/ 229033 w 328675"/>
              <a:gd name="connsiteY26" fmla="*/ 13248 h 190762"/>
              <a:gd name="connsiteX27" fmla="*/ 216098 w 328675"/>
              <a:gd name="connsiteY27" fmla="*/ 15843 h 190762"/>
              <a:gd name="connsiteX28" fmla="*/ 195401 w 328675"/>
              <a:gd name="connsiteY28" fmla="*/ 23629 h 190762"/>
              <a:gd name="connsiteX29" fmla="*/ 169531 w 328675"/>
              <a:gd name="connsiteY29" fmla="*/ 50879 h 190762"/>
              <a:gd name="connsiteX30" fmla="*/ 166944 w 328675"/>
              <a:gd name="connsiteY30" fmla="*/ 155985 h 190762"/>
              <a:gd name="connsiteX31" fmla="*/ 168238 w 328675"/>
              <a:gd name="connsiteY31" fmla="*/ 159878 h 190762"/>
              <a:gd name="connsiteX32" fmla="*/ 168238 w 328675"/>
              <a:gd name="connsiteY32" fmla="*/ 162473 h 190762"/>
              <a:gd name="connsiteX33" fmla="*/ 195401 w 328675"/>
              <a:gd name="connsiteY33" fmla="*/ 139116 h 190762"/>
              <a:gd name="connsiteX34" fmla="*/ 229033 w 328675"/>
              <a:gd name="connsiteY34" fmla="*/ 111867 h 190762"/>
              <a:gd name="connsiteX35" fmla="*/ 269132 w 328675"/>
              <a:gd name="connsiteY35" fmla="*/ 96295 h 190762"/>
              <a:gd name="connsiteX36" fmla="*/ 271719 w 328675"/>
              <a:gd name="connsiteY36" fmla="*/ 96295 h 190762"/>
              <a:gd name="connsiteX37" fmla="*/ 253610 w 328675"/>
              <a:gd name="connsiteY37" fmla="*/ 58665 h 190762"/>
              <a:gd name="connsiteX38" fmla="*/ 229033 w 328675"/>
              <a:gd name="connsiteY38" fmla="*/ 13248 h 190762"/>
              <a:gd name="connsiteX39" fmla="*/ 107016 w 328675"/>
              <a:gd name="connsiteY39" fmla="*/ 9778 h 190762"/>
              <a:gd name="connsiteX40" fmla="*/ 94117 w 328675"/>
              <a:gd name="connsiteY40" fmla="*/ 24002 h 190762"/>
              <a:gd name="connsiteX41" fmla="*/ 60581 w 328675"/>
              <a:gd name="connsiteY41" fmla="*/ 91240 h 190762"/>
              <a:gd name="connsiteX42" fmla="*/ 158610 w 328675"/>
              <a:gd name="connsiteY42" fmla="*/ 168823 h 190762"/>
              <a:gd name="connsiteX43" fmla="*/ 159899 w 328675"/>
              <a:gd name="connsiteY43" fmla="*/ 162358 h 190762"/>
              <a:gd name="connsiteX44" fmla="*/ 162479 w 328675"/>
              <a:gd name="connsiteY44" fmla="*/ 104171 h 190762"/>
              <a:gd name="connsiteX45" fmla="*/ 163769 w 328675"/>
              <a:gd name="connsiteY45" fmla="*/ 67965 h 190762"/>
              <a:gd name="connsiteX46" fmla="*/ 163769 w 328675"/>
              <a:gd name="connsiteY46" fmla="*/ 55035 h 190762"/>
              <a:gd name="connsiteX47" fmla="*/ 163769 w 328675"/>
              <a:gd name="connsiteY47" fmla="*/ 52449 h 190762"/>
              <a:gd name="connsiteX48" fmla="*/ 163769 w 328675"/>
              <a:gd name="connsiteY48" fmla="*/ 51156 h 190762"/>
              <a:gd name="connsiteX49" fmla="*/ 159899 w 328675"/>
              <a:gd name="connsiteY49" fmla="*/ 49863 h 190762"/>
              <a:gd name="connsiteX50" fmla="*/ 126363 w 328675"/>
              <a:gd name="connsiteY50" fmla="*/ 16244 h 190762"/>
              <a:gd name="connsiteX51" fmla="*/ 107016 w 328675"/>
              <a:gd name="connsiteY51" fmla="*/ 9778 h 190762"/>
              <a:gd name="connsiteX52" fmla="*/ 115067 w 328675"/>
              <a:gd name="connsiteY52" fmla="*/ 1621 h 190762"/>
              <a:gd name="connsiteX53" fmla="*/ 129896 w 328675"/>
              <a:gd name="connsiteY53" fmla="*/ 8755 h 190762"/>
              <a:gd name="connsiteX54" fmla="*/ 166001 w 328675"/>
              <a:gd name="connsiteY54" fmla="*/ 43774 h 190762"/>
              <a:gd name="connsiteX55" fmla="*/ 186632 w 328675"/>
              <a:gd name="connsiteY55" fmla="*/ 17834 h 190762"/>
              <a:gd name="connsiteX56" fmla="*/ 211132 w 328675"/>
              <a:gd name="connsiteY56" fmla="*/ 7458 h 190762"/>
              <a:gd name="connsiteX57" fmla="*/ 230474 w 328675"/>
              <a:gd name="connsiteY57" fmla="*/ 3567 h 190762"/>
              <a:gd name="connsiteX58" fmla="*/ 234342 w 328675"/>
              <a:gd name="connsiteY58" fmla="*/ 7458 h 190762"/>
              <a:gd name="connsiteX59" fmla="*/ 235632 w 328675"/>
              <a:gd name="connsiteY59" fmla="*/ 8755 h 190762"/>
              <a:gd name="connsiteX60" fmla="*/ 236921 w 328675"/>
              <a:gd name="connsiteY60" fmla="*/ 10052 h 190762"/>
              <a:gd name="connsiteX61" fmla="*/ 264000 w 328675"/>
              <a:gd name="connsiteY61" fmla="*/ 19131 h 190762"/>
              <a:gd name="connsiteX62" fmla="*/ 294947 w 328675"/>
              <a:gd name="connsiteY62" fmla="*/ 46367 h 190762"/>
              <a:gd name="connsiteX63" fmla="*/ 325894 w 328675"/>
              <a:gd name="connsiteY63" fmla="*/ 100841 h 190762"/>
              <a:gd name="connsiteX64" fmla="*/ 306552 w 328675"/>
              <a:gd name="connsiteY64" fmla="*/ 139750 h 190762"/>
              <a:gd name="connsiteX65" fmla="*/ 233053 w 328675"/>
              <a:gd name="connsiteY65" fmla="*/ 164393 h 190762"/>
              <a:gd name="connsiteX66" fmla="*/ 173738 w 328675"/>
              <a:gd name="connsiteY66" fmla="*/ 189035 h 190762"/>
              <a:gd name="connsiteX67" fmla="*/ 142790 w 328675"/>
              <a:gd name="connsiteY67" fmla="*/ 182550 h 190762"/>
              <a:gd name="connsiteX68" fmla="*/ 86054 w 328675"/>
              <a:gd name="connsiteY68" fmla="*/ 156611 h 190762"/>
              <a:gd name="connsiteX69" fmla="*/ 31897 w 328675"/>
              <a:gd name="connsiteY69" fmla="*/ 133265 h 190762"/>
              <a:gd name="connsiteX70" fmla="*/ 3528 w 328675"/>
              <a:gd name="connsiteY70" fmla="*/ 124186 h 190762"/>
              <a:gd name="connsiteX71" fmla="*/ 3528 w 328675"/>
              <a:gd name="connsiteY71" fmla="*/ 102138 h 190762"/>
              <a:gd name="connsiteX72" fmla="*/ 57686 w 328675"/>
              <a:gd name="connsiteY72" fmla="*/ 15240 h 190762"/>
              <a:gd name="connsiteX73" fmla="*/ 60265 w 328675"/>
              <a:gd name="connsiteY73" fmla="*/ 13943 h 190762"/>
              <a:gd name="connsiteX74" fmla="*/ 66712 w 328675"/>
              <a:gd name="connsiteY74" fmla="*/ 16537 h 190762"/>
              <a:gd name="connsiteX75" fmla="*/ 92501 w 328675"/>
              <a:gd name="connsiteY75" fmla="*/ 10052 h 190762"/>
              <a:gd name="connsiteX76" fmla="*/ 100238 w 328675"/>
              <a:gd name="connsiteY76" fmla="*/ 2270 h 190762"/>
              <a:gd name="connsiteX77" fmla="*/ 115067 w 328675"/>
              <a:gd name="connsiteY77" fmla="*/ 1621 h 190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328675" h="190762">
                <a:moveTo>
                  <a:pt x="242998" y="18010"/>
                </a:moveTo>
                <a:cubicBezTo>
                  <a:pt x="250772" y="29652"/>
                  <a:pt x="255954" y="42587"/>
                  <a:pt x="261136" y="54229"/>
                </a:cubicBezTo>
                <a:cubicBezTo>
                  <a:pt x="268909" y="67164"/>
                  <a:pt x="277978" y="81393"/>
                  <a:pt x="283160" y="95621"/>
                </a:cubicBezTo>
                <a:cubicBezTo>
                  <a:pt x="283160" y="95621"/>
                  <a:pt x="283160" y="96915"/>
                  <a:pt x="284456" y="96915"/>
                </a:cubicBezTo>
                <a:cubicBezTo>
                  <a:pt x="285752" y="99502"/>
                  <a:pt x="284456" y="103382"/>
                  <a:pt x="281865" y="103382"/>
                </a:cubicBezTo>
                <a:cubicBezTo>
                  <a:pt x="281865" y="103382"/>
                  <a:pt x="281865" y="103382"/>
                  <a:pt x="280569" y="104676"/>
                </a:cubicBezTo>
                <a:cubicBezTo>
                  <a:pt x="279274" y="104676"/>
                  <a:pt x="277978" y="104676"/>
                  <a:pt x="276683" y="103382"/>
                </a:cubicBezTo>
                <a:cubicBezTo>
                  <a:pt x="274092" y="104676"/>
                  <a:pt x="268909" y="105970"/>
                  <a:pt x="267614" y="105970"/>
                </a:cubicBezTo>
                <a:cubicBezTo>
                  <a:pt x="259840" y="107263"/>
                  <a:pt x="252067" y="108557"/>
                  <a:pt x="245589" y="112437"/>
                </a:cubicBezTo>
                <a:cubicBezTo>
                  <a:pt x="235225" y="117611"/>
                  <a:pt x="226156" y="125372"/>
                  <a:pt x="217087" y="133133"/>
                </a:cubicBezTo>
                <a:cubicBezTo>
                  <a:pt x="206723" y="140895"/>
                  <a:pt x="196358" y="149949"/>
                  <a:pt x="185994" y="157710"/>
                </a:cubicBezTo>
                <a:cubicBezTo>
                  <a:pt x="201541" y="148656"/>
                  <a:pt x="218383" y="140895"/>
                  <a:pt x="235225" y="130546"/>
                </a:cubicBezTo>
                <a:cubicBezTo>
                  <a:pt x="244294" y="125372"/>
                  <a:pt x="253363" y="118905"/>
                  <a:pt x="263727" y="115024"/>
                </a:cubicBezTo>
                <a:cubicBezTo>
                  <a:pt x="275387" y="109850"/>
                  <a:pt x="287047" y="109850"/>
                  <a:pt x="298707" y="108557"/>
                </a:cubicBezTo>
                <a:cubicBezTo>
                  <a:pt x="292229" y="87860"/>
                  <a:pt x="279274" y="68457"/>
                  <a:pt x="268909" y="47761"/>
                </a:cubicBezTo>
                <a:cubicBezTo>
                  <a:pt x="262432" y="33532"/>
                  <a:pt x="258545" y="19304"/>
                  <a:pt x="242998" y="18010"/>
                </a:cubicBezTo>
                <a:close/>
                <a:moveTo>
                  <a:pt x="88200" y="16115"/>
                </a:moveTo>
                <a:cubicBezTo>
                  <a:pt x="79212" y="14835"/>
                  <a:pt x="74076" y="17396"/>
                  <a:pt x="68939" y="27638"/>
                </a:cubicBezTo>
                <a:cubicBezTo>
                  <a:pt x="65087" y="34039"/>
                  <a:pt x="62519" y="40440"/>
                  <a:pt x="58667" y="46841"/>
                </a:cubicBezTo>
                <a:cubicBezTo>
                  <a:pt x="47111" y="66045"/>
                  <a:pt x="35555" y="85249"/>
                  <a:pt x="30419" y="107013"/>
                </a:cubicBezTo>
                <a:cubicBezTo>
                  <a:pt x="57383" y="113414"/>
                  <a:pt x="90768" y="119816"/>
                  <a:pt x="117732" y="133898"/>
                </a:cubicBezTo>
                <a:cubicBezTo>
                  <a:pt x="99756" y="114695"/>
                  <a:pt x="80496" y="100612"/>
                  <a:pt x="52247" y="98051"/>
                </a:cubicBezTo>
                <a:cubicBezTo>
                  <a:pt x="48395" y="98051"/>
                  <a:pt x="47111" y="91650"/>
                  <a:pt x="52247" y="90370"/>
                </a:cubicBezTo>
                <a:cubicBezTo>
                  <a:pt x="52247" y="83969"/>
                  <a:pt x="57383" y="77567"/>
                  <a:pt x="61235" y="71166"/>
                </a:cubicBezTo>
                <a:cubicBezTo>
                  <a:pt x="66371" y="63485"/>
                  <a:pt x="70223" y="54523"/>
                  <a:pt x="74076" y="45561"/>
                </a:cubicBezTo>
                <a:cubicBezTo>
                  <a:pt x="77928" y="35319"/>
                  <a:pt x="83064" y="25077"/>
                  <a:pt x="88200" y="16115"/>
                </a:cubicBezTo>
                <a:close/>
                <a:moveTo>
                  <a:pt x="229033" y="13248"/>
                </a:moveTo>
                <a:cubicBezTo>
                  <a:pt x="223859" y="14546"/>
                  <a:pt x="219978" y="14546"/>
                  <a:pt x="216098" y="15843"/>
                </a:cubicBezTo>
                <a:cubicBezTo>
                  <a:pt x="208337" y="18439"/>
                  <a:pt x="201869" y="21034"/>
                  <a:pt x="195401" y="23629"/>
                </a:cubicBezTo>
                <a:cubicBezTo>
                  <a:pt x="182466" y="30117"/>
                  <a:pt x="174705" y="37903"/>
                  <a:pt x="169531" y="50879"/>
                </a:cubicBezTo>
                <a:cubicBezTo>
                  <a:pt x="175999" y="69045"/>
                  <a:pt x="170825" y="131331"/>
                  <a:pt x="166944" y="155985"/>
                </a:cubicBezTo>
                <a:cubicBezTo>
                  <a:pt x="168238" y="157283"/>
                  <a:pt x="169531" y="158580"/>
                  <a:pt x="168238" y="159878"/>
                </a:cubicBezTo>
                <a:cubicBezTo>
                  <a:pt x="168238" y="161176"/>
                  <a:pt x="168238" y="161176"/>
                  <a:pt x="168238" y="162473"/>
                </a:cubicBezTo>
                <a:cubicBezTo>
                  <a:pt x="175999" y="154688"/>
                  <a:pt x="186347" y="146902"/>
                  <a:pt x="195401" y="139116"/>
                </a:cubicBezTo>
                <a:cubicBezTo>
                  <a:pt x="207043" y="130033"/>
                  <a:pt x="217391" y="119652"/>
                  <a:pt x="229033" y="111867"/>
                </a:cubicBezTo>
                <a:cubicBezTo>
                  <a:pt x="241968" y="102783"/>
                  <a:pt x="254903" y="100188"/>
                  <a:pt x="269132" y="96295"/>
                </a:cubicBezTo>
                <a:cubicBezTo>
                  <a:pt x="270426" y="96295"/>
                  <a:pt x="270426" y="96295"/>
                  <a:pt x="271719" y="96295"/>
                </a:cubicBezTo>
                <a:cubicBezTo>
                  <a:pt x="263958" y="84617"/>
                  <a:pt x="258784" y="70343"/>
                  <a:pt x="253610" y="58665"/>
                </a:cubicBezTo>
                <a:cubicBezTo>
                  <a:pt x="245849" y="43093"/>
                  <a:pt x="238088" y="28820"/>
                  <a:pt x="229033" y="13248"/>
                </a:cubicBezTo>
                <a:close/>
                <a:moveTo>
                  <a:pt x="107016" y="9778"/>
                </a:moveTo>
                <a:cubicBezTo>
                  <a:pt x="101856" y="8485"/>
                  <a:pt x="95407" y="21416"/>
                  <a:pt x="94117" y="24002"/>
                </a:cubicBezTo>
                <a:cubicBezTo>
                  <a:pt x="81219" y="45984"/>
                  <a:pt x="74769" y="70552"/>
                  <a:pt x="60581" y="91240"/>
                </a:cubicBezTo>
                <a:cubicBezTo>
                  <a:pt x="104436" y="91240"/>
                  <a:pt x="132813" y="139083"/>
                  <a:pt x="158610" y="168823"/>
                </a:cubicBezTo>
                <a:cubicBezTo>
                  <a:pt x="158610" y="166237"/>
                  <a:pt x="158610" y="164944"/>
                  <a:pt x="159899" y="162358"/>
                </a:cubicBezTo>
                <a:cubicBezTo>
                  <a:pt x="162479" y="142962"/>
                  <a:pt x="162479" y="123567"/>
                  <a:pt x="162479" y="104171"/>
                </a:cubicBezTo>
                <a:cubicBezTo>
                  <a:pt x="163769" y="92533"/>
                  <a:pt x="163769" y="79603"/>
                  <a:pt x="163769" y="67965"/>
                </a:cubicBezTo>
                <a:cubicBezTo>
                  <a:pt x="163769" y="64086"/>
                  <a:pt x="163769" y="58914"/>
                  <a:pt x="163769" y="55035"/>
                </a:cubicBezTo>
                <a:cubicBezTo>
                  <a:pt x="163769" y="52449"/>
                  <a:pt x="161189" y="48570"/>
                  <a:pt x="163769" y="52449"/>
                </a:cubicBezTo>
                <a:cubicBezTo>
                  <a:pt x="163769" y="51156"/>
                  <a:pt x="163769" y="51156"/>
                  <a:pt x="163769" y="51156"/>
                </a:cubicBezTo>
                <a:cubicBezTo>
                  <a:pt x="162479" y="51156"/>
                  <a:pt x="161189" y="51156"/>
                  <a:pt x="159899" y="49863"/>
                </a:cubicBezTo>
                <a:cubicBezTo>
                  <a:pt x="149581" y="36932"/>
                  <a:pt x="140552" y="25295"/>
                  <a:pt x="126363" y="16244"/>
                </a:cubicBezTo>
                <a:cubicBezTo>
                  <a:pt x="119914" y="13657"/>
                  <a:pt x="113465" y="11071"/>
                  <a:pt x="107016" y="9778"/>
                </a:cubicBezTo>
                <a:close/>
                <a:moveTo>
                  <a:pt x="115067" y="1621"/>
                </a:moveTo>
                <a:cubicBezTo>
                  <a:pt x="120870" y="3567"/>
                  <a:pt x="126672" y="6809"/>
                  <a:pt x="129896" y="8755"/>
                </a:cubicBezTo>
                <a:cubicBezTo>
                  <a:pt x="145369" y="17834"/>
                  <a:pt x="155685" y="29507"/>
                  <a:pt x="166001" y="43774"/>
                </a:cubicBezTo>
                <a:cubicBezTo>
                  <a:pt x="167290" y="33398"/>
                  <a:pt x="176316" y="23022"/>
                  <a:pt x="186632" y="17834"/>
                </a:cubicBezTo>
                <a:cubicBezTo>
                  <a:pt x="194369" y="13943"/>
                  <a:pt x="202106" y="10052"/>
                  <a:pt x="211132" y="7458"/>
                </a:cubicBezTo>
                <a:cubicBezTo>
                  <a:pt x="216290" y="6161"/>
                  <a:pt x="224027" y="2270"/>
                  <a:pt x="230474" y="3567"/>
                </a:cubicBezTo>
                <a:cubicBezTo>
                  <a:pt x="233053" y="3567"/>
                  <a:pt x="234342" y="6161"/>
                  <a:pt x="234342" y="7458"/>
                </a:cubicBezTo>
                <a:cubicBezTo>
                  <a:pt x="234342" y="7458"/>
                  <a:pt x="234342" y="8755"/>
                  <a:pt x="235632" y="8755"/>
                </a:cubicBezTo>
                <a:cubicBezTo>
                  <a:pt x="235632" y="8755"/>
                  <a:pt x="236921" y="10052"/>
                  <a:pt x="236921" y="10052"/>
                </a:cubicBezTo>
                <a:cubicBezTo>
                  <a:pt x="249816" y="7458"/>
                  <a:pt x="257553" y="11349"/>
                  <a:pt x="264000" y="19131"/>
                </a:cubicBezTo>
                <a:cubicBezTo>
                  <a:pt x="278184" y="11349"/>
                  <a:pt x="289789" y="37289"/>
                  <a:pt x="294947" y="46367"/>
                </a:cubicBezTo>
                <a:cubicBezTo>
                  <a:pt x="303973" y="64525"/>
                  <a:pt x="316868" y="82683"/>
                  <a:pt x="325894" y="100841"/>
                </a:cubicBezTo>
                <a:cubicBezTo>
                  <a:pt x="333631" y="121592"/>
                  <a:pt x="324605" y="131968"/>
                  <a:pt x="306552" y="139750"/>
                </a:cubicBezTo>
                <a:cubicBezTo>
                  <a:pt x="283342" y="148829"/>
                  <a:pt x="257553" y="156611"/>
                  <a:pt x="233053" y="164393"/>
                </a:cubicBezTo>
                <a:cubicBezTo>
                  <a:pt x="212421" y="170878"/>
                  <a:pt x="194369" y="179956"/>
                  <a:pt x="173738" y="189035"/>
                </a:cubicBezTo>
                <a:cubicBezTo>
                  <a:pt x="163422" y="194223"/>
                  <a:pt x="153106" y="186441"/>
                  <a:pt x="142790" y="182550"/>
                </a:cubicBezTo>
                <a:cubicBezTo>
                  <a:pt x="124738" y="172175"/>
                  <a:pt x="105396" y="164393"/>
                  <a:pt x="86054" y="156611"/>
                </a:cubicBezTo>
                <a:cubicBezTo>
                  <a:pt x="69291" y="148829"/>
                  <a:pt x="51238" y="137156"/>
                  <a:pt x="31897" y="133265"/>
                </a:cubicBezTo>
                <a:cubicBezTo>
                  <a:pt x="22870" y="130671"/>
                  <a:pt x="11265" y="129374"/>
                  <a:pt x="3528" y="124186"/>
                </a:cubicBezTo>
                <a:cubicBezTo>
                  <a:pt x="-2919" y="118998"/>
                  <a:pt x="949" y="107326"/>
                  <a:pt x="3528" y="102138"/>
                </a:cubicBezTo>
                <a:cubicBezTo>
                  <a:pt x="19002" y="72307"/>
                  <a:pt x="34475" y="38586"/>
                  <a:pt x="57686" y="15240"/>
                </a:cubicBezTo>
                <a:cubicBezTo>
                  <a:pt x="57686" y="13943"/>
                  <a:pt x="60265" y="13943"/>
                  <a:pt x="60265" y="13943"/>
                </a:cubicBezTo>
                <a:cubicBezTo>
                  <a:pt x="64133" y="15240"/>
                  <a:pt x="65423" y="15240"/>
                  <a:pt x="66712" y="16537"/>
                </a:cubicBezTo>
                <a:cubicBezTo>
                  <a:pt x="74449" y="7458"/>
                  <a:pt x="84765" y="973"/>
                  <a:pt x="92501" y="10052"/>
                </a:cubicBezTo>
                <a:cubicBezTo>
                  <a:pt x="95080" y="7458"/>
                  <a:pt x="97659" y="4864"/>
                  <a:pt x="100238" y="2270"/>
                </a:cubicBezTo>
                <a:cubicBezTo>
                  <a:pt x="103462" y="-973"/>
                  <a:pt x="109264" y="-324"/>
                  <a:pt x="115067" y="162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4" name="椭圆 18"/>
          <p:cNvSpPr/>
          <p:nvPr/>
        </p:nvSpPr>
        <p:spPr>
          <a:xfrm>
            <a:off x="8838118" y="2493126"/>
            <a:ext cx="482600" cy="382908"/>
          </a:xfrm>
          <a:custGeom>
            <a:avLst/>
            <a:gdLst>
              <a:gd name="connsiteX0" fmla="*/ 112713 w 338138"/>
              <a:gd name="connsiteY0" fmla="*/ 239713 h 268288"/>
              <a:gd name="connsiteX1" fmla="*/ 103188 w 338138"/>
              <a:gd name="connsiteY1" fmla="*/ 248445 h 268288"/>
              <a:gd name="connsiteX2" fmla="*/ 112713 w 338138"/>
              <a:gd name="connsiteY2" fmla="*/ 257177 h 268288"/>
              <a:gd name="connsiteX3" fmla="*/ 122238 w 338138"/>
              <a:gd name="connsiteY3" fmla="*/ 248445 h 268288"/>
              <a:gd name="connsiteX4" fmla="*/ 112713 w 338138"/>
              <a:gd name="connsiteY4" fmla="*/ 239713 h 268288"/>
              <a:gd name="connsiteX5" fmla="*/ 150813 w 338138"/>
              <a:gd name="connsiteY5" fmla="*/ 207963 h 268288"/>
              <a:gd name="connsiteX6" fmla="*/ 161272 w 338138"/>
              <a:gd name="connsiteY6" fmla="*/ 215901 h 268288"/>
              <a:gd name="connsiteX7" fmla="*/ 173038 w 338138"/>
              <a:gd name="connsiteY7" fmla="*/ 207963 h 268288"/>
              <a:gd name="connsiteX8" fmla="*/ 161272 w 338138"/>
              <a:gd name="connsiteY8" fmla="*/ 207963 h 268288"/>
              <a:gd name="connsiteX9" fmla="*/ 150813 w 338138"/>
              <a:gd name="connsiteY9" fmla="*/ 207963 h 268288"/>
              <a:gd name="connsiteX10" fmla="*/ 271501 w 338138"/>
              <a:gd name="connsiteY10" fmla="*/ 187325 h 268288"/>
              <a:gd name="connsiteX11" fmla="*/ 191197 w 338138"/>
              <a:gd name="connsiteY11" fmla="*/ 206131 h 268288"/>
              <a:gd name="connsiteX12" fmla="*/ 171450 w 338138"/>
              <a:gd name="connsiteY12" fmla="*/ 222250 h 268288"/>
              <a:gd name="connsiteX13" fmla="*/ 267552 w 338138"/>
              <a:gd name="connsiteY13" fmla="*/ 241056 h 268288"/>
              <a:gd name="connsiteX14" fmla="*/ 271501 w 338138"/>
              <a:gd name="connsiteY14" fmla="*/ 187325 h 268288"/>
              <a:gd name="connsiteX15" fmla="*/ 52349 w 338138"/>
              <a:gd name="connsiteY15" fmla="*/ 187325 h 268288"/>
              <a:gd name="connsiteX16" fmla="*/ 56298 w 338138"/>
              <a:gd name="connsiteY16" fmla="*/ 240017 h 268288"/>
              <a:gd name="connsiteX17" fmla="*/ 93159 w 338138"/>
              <a:gd name="connsiteY17" fmla="*/ 246603 h 268288"/>
              <a:gd name="connsiteX18" fmla="*/ 112906 w 338138"/>
              <a:gd name="connsiteY18" fmla="*/ 228161 h 268288"/>
              <a:gd name="connsiteX19" fmla="*/ 128704 w 338138"/>
              <a:gd name="connsiteY19" fmla="*/ 234748 h 268288"/>
              <a:gd name="connsiteX20" fmla="*/ 152400 w 338138"/>
              <a:gd name="connsiteY20" fmla="*/ 221575 h 268288"/>
              <a:gd name="connsiteX21" fmla="*/ 132653 w 338138"/>
              <a:gd name="connsiteY21" fmla="*/ 205767 h 268288"/>
              <a:gd name="connsiteX22" fmla="*/ 52349 w 338138"/>
              <a:gd name="connsiteY22" fmla="*/ 187325 h 268288"/>
              <a:gd name="connsiteX23" fmla="*/ 251163 w 338138"/>
              <a:gd name="connsiteY23" fmla="*/ 142875 h 268288"/>
              <a:gd name="connsiteX24" fmla="*/ 214279 w 338138"/>
              <a:gd name="connsiteY24" fmla="*/ 187203 h 268288"/>
              <a:gd name="connsiteX25" fmla="*/ 206375 w 338138"/>
              <a:gd name="connsiteY25" fmla="*/ 195263 h 268288"/>
              <a:gd name="connsiteX26" fmla="*/ 268288 w 338138"/>
              <a:gd name="connsiteY26" fmla="*/ 177800 h 268288"/>
              <a:gd name="connsiteX27" fmla="*/ 251163 w 338138"/>
              <a:gd name="connsiteY27" fmla="*/ 142875 h 268288"/>
              <a:gd name="connsiteX28" fmla="*/ 72688 w 338138"/>
              <a:gd name="connsiteY28" fmla="*/ 142875 h 268288"/>
              <a:gd name="connsiteX29" fmla="*/ 55563 w 338138"/>
              <a:gd name="connsiteY29" fmla="*/ 177800 h 268288"/>
              <a:gd name="connsiteX30" fmla="*/ 117476 w 338138"/>
              <a:gd name="connsiteY30" fmla="*/ 195263 h 268288"/>
              <a:gd name="connsiteX31" fmla="*/ 109572 w 338138"/>
              <a:gd name="connsiteY31" fmla="*/ 187203 h 268288"/>
              <a:gd name="connsiteX32" fmla="*/ 72688 w 338138"/>
              <a:gd name="connsiteY32" fmla="*/ 142875 h 268288"/>
              <a:gd name="connsiteX33" fmla="*/ 318295 w 338138"/>
              <a:gd name="connsiteY33" fmla="*/ 125413 h 268288"/>
              <a:gd name="connsiteX34" fmla="*/ 309563 w 338138"/>
              <a:gd name="connsiteY34" fmla="*/ 134145 h 268288"/>
              <a:gd name="connsiteX35" fmla="*/ 318295 w 338138"/>
              <a:gd name="connsiteY35" fmla="*/ 142877 h 268288"/>
              <a:gd name="connsiteX36" fmla="*/ 327027 w 338138"/>
              <a:gd name="connsiteY36" fmla="*/ 134145 h 268288"/>
              <a:gd name="connsiteX37" fmla="*/ 318295 w 338138"/>
              <a:gd name="connsiteY37" fmla="*/ 125413 h 268288"/>
              <a:gd name="connsiteX38" fmla="*/ 278456 w 338138"/>
              <a:gd name="connsiteY38" fmla="*/ 95250 h 268288"/>
              <a:gd name="connsiteX39" fmla="*/ 257175 w 338138"/>
              <a:gd name="connsiteY39" fmla="*/ 134144 h 268288"/>
              <a:gd name="connsiteX40" fmla="*/ 278456 w 338138"/>
              <a:gd name="connsiteY40" fmla="*/ 173038 h 268288"/>
              <a:gd name="connsiteX41" fmla="*/ 306388 w 338138"/>
              <a:gd name="connsiteY41" fmla="*/ 150998 h 268288"/>
              <a:gd name="connsiteX42" fmla="*/ 297077 w 338138"/>
              <a:gd name="connsiteY42" fmla="*/ 134144 h 268288"/>
              <a:gd name="connsiteX43" fmla="*/ 306388 w 338138"/>
              <a:gd name="connsiteY43" fmla="*/ 117290 h 268288"/>
              <a:gd name="connsiteX44" fmla="*/ 278456 w 338138"/>
              <a:gd name="connsiteY44" fmla="*/ 95250 h 268288"/>
              <a:gd name="connsiteX45" fmla="*/ 45509 w 338138"/>
              <a:gd name="connsiteY45" fmla="*/ 95250 h 268288"/>
              <a:gd name="connsiteX46" fmla="*/ 11113 w 338138"/>
              <a:gd name="connsiteY46" fmla="*/ 134144 h 268288"/>
              <a:gd name="connsiteX47" fmla="*/ 45509 w 338138"/>
              <a:gd name="connsiteY47" fmla="*/ 173038 h 268288"/>
              <a:gd name="connsiteX48" fmla="*/ 66676 w 338138"/>
              <a:gd name="connsiteY48" fmla="*/ 134144 h 268288"/>
              <a:gd name="connsiteX49" fmla="*/ 45509 w 338138"/>
              <a:gd name="connsiteY49" fmla="*/ 95250 h 268288"/>
              <a:gd name="connsiteX50" fmla="*/ 206375 w 338138"/>
              <a:gd name="connsiteY50" fmla="*/ 73025 h 268288"/>
              <a:gd name="connsiteX51" fmla="*/ 214279 w 338138"/>
              <a:gd name="connsiteY51" fmla="*/ 81046 h 268288"/>
              <a:gd name="connsiteX52" fmla="*/ 251163 w 338138"/>
              <a:gd name="connsiteY52" fmla="*/ 123825 h 268288"/>
              <a:gd name="connsiteX53" fmla="*/ 268288 w 338138"/>
              <a:gd name="connsiteY53" fmla="*/ 89067 h 268288"/>
              <a:gd name="connsiteX54" fmla="*/ 206375 w 338138"/>
              <a:gd name="connsiteY54" fmla="*/ 73025 h 268288"/>
              <a:gd name="connsiteX55" fmla="*/ 117476 w 338138"/>
              <a:gd name="connsiteY55" fmla="*/ 73025 h 268288"/>
              <a:gd name="connsiteX56" fmla="*/ 55563 w 338138"/>
              <a:gd name="connsiteY56" fmla="*/ 89067 h 268288"/>
              <a:gd name="connsiteX57" fmla="*/ 72688 w 338138"/>
              <a:gd name="connsiteY57" fmla="*/ 123825 h 268288"/>
              <a:gd name="connsiteX58" fmla="*/ 109572 w 338138"/>
              <a:gd name="connsiteY58" fmla="*/ 81046 h 268288"/>
              <a:gd name="connsiteX59" fmla="*/ 117476 w 338138"/>
              <a:gd name="connsiteY59" fmla="*/ 73025 h 268288"/>
              <a:gd name="connsiteX60" fmla="*/ 136169 w 338138"/>
              <a:gd name="connsiteY60" fmla="*/ 72744 h 268288"/>
              <a:gd name="connsiteX61" fmla="*/ 117678 w 338138"/>
              <a:gd name="connsiteY61" fmla="*/ 89727 h 268288"/>
              <a:gd name="connsiteX62" fmla="*/ 79375 w 338138"/>
              <a:gd name="connsiteY62" fmla="*/ 134145 h 268288"/>
              <a:gd name="connsiteX63" fmla="*/ 117678 w 338138"/>
              <a:gd name="connsiteY63" fmla="*/ 178562 h 268288"/>
              <a:gd name="connsiteX64" fmla="*/ 136169 w 338138"/>
              <a:gd name="connsiteY64" fmla="*/ 195545 h 268288"/>
              <a:gd name="connsiteX65" fmla="*/ 187680 w 338138"/>
              <a:gd name="connsiteY65" fmla="*/ 195545 h 268288"/>
              <a:gd name="connsiteX66" fmla="*/ 206172 w 338138"/>
              <a:gd name="connsiteY66" fmla="*/ 178562 h 268288"/>
              <a:gd name="connsiteX67" fmla="*/ 244475 w 338138"/>
              <a:gd name="connsiteY67" fmla="*/ 134145 h 268288"/>
              <a:gd name="connsiteX68" fmla="*/ 206172 w 338138"/>
              <a:gd name="connsiteY68" fmla="*/ 89727 h 268288"/>
              <a:gd name="connsiteX69" fmla="*/ 187680 w 338138"/>
              <a:gd name="connsiteY69" fmla="*/ 72744 h 268288"/>
              <a:gd name="connsiteX70" fmla="*/ 136169 w 338138"/>
              <a:gd name="connsiteY70" fmla="*/ 72744 h 268288"/>
              <a:gd name="connsiteX71" fmla="*/ 162579 w 338138"/>
              <a:gd name="connsiteY71" fmla="*/ 50800 h 268288"/>
              <a:gd name="connsiteX72" fmla="*/ 150813 w 338138"/>
              <a:gd name="connsiteY72" fmla="*/ 60325 h 268288"/>
              <a:gd name="connsiteX73" fmla="*/ 173038 w 338138"/>
              <a:gd name="connsiteY73" fmla="*/ 60325 h 268288"/>
              <a:gd name="connsiteX74" fmla="*/ 162579 w 338138"/>
              <a:gd name="connsiteY74" fmla="*/ 50800 h 268288"/>
              <a:gd name="connsiteX75" fmla="*/ 251795 w 338138"/>
              <a:gd name="connsiteY75" fmla="*/ 19215 h 268288"/>
              <a:gd name="connsiteX76" fmla="*/ 171450 w 338138"/>
              <a:gd name="connsiteY76" fmla="*/ 45244 h 268288"/>
              <a:gd name="connsiteX77" fmla="*/ 191197 w 338138"/>
              <a:gd name="connsiteY77" fmla="*/ 60997 h 268288"/>
              <a:gd name="connsiteX78" fmla="*/ 271501 w 338138"/>
              <a:gd name="connsiteY78" fmla="*/ 79376 h 268288"/>
              <a:gd name="connsiteX79" fmla="*/ 267552 w 338138"/>
              <a:gd name="connsiteY79" fmla="*/ 26866 h 268288"/>
              <a:gd name="connsiteX80" fmla="*/ 251795 w 338138"/>
              <a:gd name="connsiteY80" fmla="*/ 19215 h 268288"/>
              <a:gd name="connsiteX81" fmla="*/ 73248 w 338138"/>
              <a:gd name="connsiteY81" fmla="*/ 18780 h 268288"/>
              <a:gd name="connsiteX82" fmla="*/ 56298 w 338138"/>
              <a:gd name="connsiteY82" fmla="*/ 26684 h 268288"/>
              <a:gd name="connsiteX83" fmla="*/ 52349 w 338138"/>
              <a:gd name="connsiteY83" fmla="*/ 79376 h 268288"/>
              <a:gd name="connsiteX84" fmla="*/ 132653 w 338138"/>
              <a:gd name="connsiteY84" fmla="*/ 60934 h 268288"/>
              <a:gd name="connsiteX85" fmla="*/ 152400 w 338138"/>
              <a:gd name="connsiteY85" fmla="*/ 45126 h 268288"/>
              <a:gd name="connsiteX86" fmla="*/ 128704 w 338138"/>
              <a:gd name="connsiteY86" fmla="*/ 31953 h 268288"/>
              <a:gd name="connsiteX87" fmla="*/ 112906 w 338138"/>
              <a:gd name="connsiteY87" fmla="*/ 38540 h 268288"/>
              <a:gd name="connsiteX88" fmla="*/ 93159 w 338138"/>
              <a:gd name="connsiteY88" fmla="*/ 18780 h 268288"/>
              <a:gd name="connsiteX89" fmla="*/ 73248 w 338138"/>
              <a:gd name="connsiteY89" fmla="*/ 18780 h 268288"/>
              <a:gd name="connsiteX90" fmla="*/ 112713 w 338138"/>
              <a:gd name="connsiteY90" fmla="*/ 9525 h 268288"/>
              <a:gd name="connsiteX91" fmla="*/ 103188 w 338138"/>
              <a:gd name="connsiteY91" fmla="*/ 19050 h 268288"/>
              <a:gd name="connsiteX92" fmla="*/ 112713 w 338138"/>
              <a:gd name="connsiteY92" fmla="*/ 28575 h 268288"/>
              <a:gd name="connsiteX93" fmla="*/ 122238 w 338138"/>
              <a:gd name="connsiteY93" fmla="*/ 19050 h 268288"/>
              <a:gd name="connsiteX94" fmla="*/ 112713 w 338138"/>
              <a:gd name="connsiteY94" fmla="*/ 9525 h 268288"/>
              <a:gd name="connsiteX95" fmla="*/ 112272 w 338138"/>
              <a:gd name="connsiteY95" fmla="*/ 0 h 268288"/>
              <a:gd name="connsiteX96" fmla="*/ 132085 w 338138"/>
              <a:gd name="connsiteY96" fmla="*/ 19727 h 268288"/>
              <a:gd name="connsiteX97" fmla="*/ 132085 w 338138"/>
              <a:gd name="connsiteY97" fmla="*/ 22357 h 268288"/>
              <a:gd name="connsiteX98" fmla="*/ 162465 w 338138"/>
              <a:gd name="connsiteY98" fmla="*/ 38139 h 268288"/>
              <a:gd name="connsiteX99" fmla="*/ 225865 w 338138"/>
              <a:gd name="connsiteY99" fmla="*/ 10521 h 268288"/>
              <a:gd name="connsiteX100" fmla="*/ 276058 w 338138"/>
              <a:gd name="connsiteY100" fmla="*/ 19727 h 268288"/>
              <a:gd name="connsiteX101" fmla="*/ 282662 w 338138"/>
              <a:gd name="connsiteY101" fmla="*/ 84169 h 268288"/>
              <a:gd name="connsiteX102" fmla="*/ 318325 w 338138"/>
              <a:gd name="connsiteY102" fmla="*/ 114417 h 268288"/>
              <a:gd name="connsiteX103" fmla="*/ 338138 w 338138"/>
              <a:gd name="connsiteY103" fmla="*/ 134144 h 268288"/>
              <a:gd name="connsiteX104" fmla="*/ 318325 w 338138"/>
              <a:gd name="connsiteY104" fmla="*/ 153871 h 268288"/>
              <a:gd name="connsiteX105" fmla="*/ 282662 w 338138"/>
              <a:gd name="connsiteY105" fmla="*/ 184119 h 268288"/>
              <a:gd name="connsiteX106" fmla="*/ 276058 w 338138"/>
              <a:gd name="connsiteY106" fmla="*/ 248561 h 268288"/>
              <a:gd name="connsiteX107" fmla="*/ 243037 w 338138"/>
              <a:gd name="connsiteY107" fmla="*/ 260397 h 268288"/>
              <a:gd name="connsiteX108" fmla="*/ 225865 w 338138"/>
              <a:gd name="connsiteY108" fmla="*/ 257767 h 268288"/>
              <a:gd name="connsiteX109" fmla="*/ 161144 w 338138"/>
              <a:gd name="connsiteY109" fmla="*/ 230149 h 268288"/>
              <a:gd name="connsiteX110" fmla="*/ 133406 w 338138"/>
              <a:gd name="connsiteY110" fmla="*/ 245931 h 268288"/>
              <a:gd name="connsiteX111" fmla="*/ 133406 w 338138"/>
              <a:gd name="connsiteY111" fmla="*/ 248561 h 268288"/>
              <a:gd name="connsiteX112" fmla="*/ 112272 w 338138"/>
              <a:gd name="connsiteY112" fmla="*/ 268288 h 268288"/>
              <a:gd name="connsiteX113" fmla="*/ 95101 w 338138"/>
              <a:gd name="connsiteY113" fmla="*/ 259082 h 268288"/>
              <a:gd name="connsiteX114" fmla="*/ 80572 w 338138"/>
              <a:gd name="connsiteY114" fmla="*/ 260397 h 268288"/>
              <a:gd name="connsiteX115" fmla="*/ 47551 w 338138"/>
              <a:gd name="connsiteY115" fmla="*/ 248561 h 268288"/>
              <a:gd name="connsiteX116" fmla="*/ 40946 w 338138"/>
              <a:gd name="connsiteY116" fmla="*/ 184119 h 268288"/>
              <a:gd name="connsiteX117" fmla="*/ 0 w 338138"/>
              <a:gd name="connsiteY117" fmla="*/ 134144 h 268288"/>
              <a:gd name="connsiteX118" fmla="*/ 40946 w 338138"/>
              <a:gd name="connsiteY118" fmla="*/ 84169 h 268288"/>
              <a:gd name="connsiteX119" fmla="*/ 47551 w 338138"/>
              <a:gd name="connsiteY119" fmla="*/ 19727 h 268288"/>
              <a:gd name="connsiteX120" fmla="*/ 95101 w 338138"/>
              <a:gd name="connsiteY120" fmla="*/ 9206 h 268288"/>
              <a:gd name="connsiteX121" fmla="*/ 112272 w 338138"/>
              <a:gd name="connsiteY121" fmla="*/ 0 h 26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338138" h="268288">
                <a:moveTo>
                  <a:pt x="112713" y="239713"/>
                </a:moveTo>
                <a:cubicBezTo>
                  <a:pt x="107452" y="239713"/>
                  <a:pt x="103188" y="243622"/>
                  <a:pt x="103188" y="248445"/>
                </a:cubicBezTo>
                <a:cubicBezTo>
                  <a:pt x="103188" y="253268"/>
                  <a:pt x="107452" y="257177"/>
                  <a:pt x="112713" y="257177"/>
                </a:cubicBezTo>
                <a:cubicBezTo>
                  <a:pt x="117974" y="257177"/>
                  <a:pt x="122238" y="253268"/>
                  <a:pt x="122238" y="248445"/>
                </a:cubicBezTo>
                <a:cubicBezTo>
                  <a:pt x="122238" y="243622"/>
                  <a:pt x="117974" y="239713"/>
                  <a:pt x="112713" y="239713"/>
                </a:cubicBezTo>
                <a:close/>
                <a:moveTo>
                  <a:pt x="150813" y="207963"/>
                </a:moveTo>
                <a:cubicBezTo>
                  <a:pt x="154735" y="210609"/>
                  <a:pt x="158657" y="213255"/>
                  <a:pt x="161272" y="215901"/>
                </a:cubicBezTo>
                <a:cubicBezTo>
                  <a:pt x="165194" y="213255"/>
                  <a:pt x="169116" y="210609"/>
                  <a:pt x="173038" y="207963"/>
                </a:cubicBezTo>
                <a:cubicBezTo>
                  <a:pt x="169116" y="207963"/>
                  <a:pt x="165194" y="207963"/>
                  <a:pt x="161272" y="207963"/>
                </a:cubicBezTo>
                <a:cubicBezTo>
                  <a:pt x="158657" y="207963"/>
                  <a:pt x="154735" y="207963"/>
                  <a:pt x="150813" y="207963"/>
                </a:cubicBezTo>
                <a:close/>
                <a:moveTo>
                  <a:pt x="271501" y="187325"/>
                </a:moveTo>
                <a:cubicBezTo>
                  <a:pt x="249121" y="198071"/>
                  <a:pt x="221475" y="203444"/>
                  <a:pt x="191197" y="206131"/>
                </a:cubicBezTo>
                <a:cubicBezTo>
                  <a:pt x="184615" y="212847"/>
                  <a:pt x="178032" y="218220"/>
                  <a:pt x="171450" y="222250"/>
                </a:cubicBezTo>
                <a:cubicBezTo>
                  <a:pt x="213577" y="250459"/>
                  <a:pt x="251754" y="257175"/>
                  <a:pt x="267552" y="241056"/>
                </a:cubicBezTo>
                <a:cubicBezTo>
                  <a:pt x="278083" y="230310"/>
                  <a:pt x="279400" y="211504"/>
                  <a:pt x="271501" y="187325"/>
                </a:cubicBezTo>
                <a:close/>
                <a:moveTo>
                  <a:pt x="52349" y="187325"/>
                </a:moveTo>
                <a:cubicBezTo>
                  <a:pt x="44450" y="211036"/>
                  <a:pt x="45766" y="229479"/>
                  <a:pt x="56298" y="240017"/>
                </a:cubicBezTo>
                <a:cubicBezTo>
                  <a:pt x="65513" y="249238"/>
                  <a:pt x="81311" y="249238"/>
                  <a:pt x="93159" y="246603"/>
                </a:cubicBezTo>
                <a:cubicBezTo>
                  <a:pt x="93159" y="236065"/>
                  <a:pt x="102374" y="228161"/>
                  <a:pt x="112906" y="228161"/>
                </a:cubicBezTo>
                <a:cubicBezTo>
                  <a:pt x="119488" y="228161"/>
                  <a:pt x="124754" y="230796"/>
                  <a:pt x="128704" y="234748"/>
                </a:cubicBezTo>
                <a:cubicBezTo>
                  <a:pt x="136602" y="232113"/>
                  <a:pt x="144501" y="226844"/>
                  <a:pt x="152400" y="221575"/>
                </a:cubicBezTo>
                <a:cubicBezTo>
                  <a:pt x="145818" y="217623"/>
                  <a:pt x="139235" y="212354"/>
                  <a:pt x="132653" y="205767"/>
                </a:cubicBezTo>
                <a:cubicBezTo>
                  <a:pt x="102374" y="203133"/>
                  <a:pt x="74729" y="197863"/>
                  <a:pt x="52349" y="187325"/>
                </a:cubicBezTo>
                <a:close/>
                <a:moveTo>
                  <a:pt x="251163" y="142875"/>
                </a:moveTo>
                <a:cubicBezTo>
                  <a:pt x="240625" y="158994"/>
                  <a:pt x="228769" y="173771"/>
                  <a:pt x="214279" y="187203"/>
                </a:cubicBezTo>
                <a:cubicBezTo>
                  <a:pt x="211644" y="189890"/>
                  <a:pt x="209009" y="192576"/>
                  <a:pt x="206375" y="195263"/>
                </a:cubicBezTo>
                <a:cubicBezTo>
                  <a:pt x="230086" y="191233"/>
                  <a:pt x="251163" y="185860"/>
                  <a:pt x="268288" y="177800"/>
                </a:cubicBezTo>
                <a:cubicBezTo>
                  <a:pt x="264336" y="167054"/>
                  <a:pt x="259067" y="154965"/>
                  <a:pt x="251163" y="142875"/>
                </a:cubicBezTo>
                <a:close/>
                <a:moveTo>
                  <a:pt x="72688" y="142875"/>
                </a:moveTo>
                <a:cubicBezTo>
                  <a:pt x="64784" y="154965"/>
                  <a:pt x="59515" y="167054"/>
                  <a:pt x="55563" y="177800"/>
                </a:cubicBezTo>
                <a:cubicBezTo>
                  <a:pt x="72688" y="185860"/>
                  <a:pt x="93765" y="191233"/>
                  <a:pt x="117476" y="195263"/>
                </a:cubicBezTo>
                <a:cubicBezTo>
                  <a:pt x="114841" y="192576"/>
                  <a:pt x="112207" y="189890"/>
                  <a:pt x="109572" y="187203"/>
                </a:cubicBezTo>
                <a:cubicBezTo>
                  <a:pt x="95082" y="172427"/>
                  <a:pt x="83226" y="158994"/>
                  <a:pt x="72688" y="142875"/>
                </a:cubicBezTo>
                <a:close/>
                <a:moveTo>
                  <a:pt x="318295" y="125413"/>
                </a:moveTo>
                <a:cubicBezTo>
                  <a:pt x="313472" y="125413"/>
                  <a:pt x="309563" y="129322"/>
                  <a:pt x="309563" y="134145"/>
                </a:cubicBezTo>
                <a:cubicBezTo>
                  <a:pt x="309563" y="138968"/>
                  <a:pt x="313472" y="142877"/>
                  <a:pt x="318295" y="142877"/>
                </a:cubicBezTo>
                <a:cubicBezTo>
                  <a:pt x="323118" y="142877"/>
                  <a:pt x="327027" y="138968"/>
                  <a:pt x="327027" y="134145"/>
                </a:cubicBezTo>
                <a:cubicBezTo>
                  <a:pt x="327027" y="129322"/>
                  <a:pt x="323118" y="125413"/>
                  <a:pt x="318295" y="125413"/>
                </a:cubicBezTo>
                <a:close/>
                <a:moveTo>
                  <a:pt x="278456" y="95250"/>
                </a:moveTo>
                <a:cubicBezTo>
                  <a:pt x="273136" y="108215"/>
                  <a:pt x="266485" y="121179"/>
                  <a:pt x="257175" y="134144"/>
                </a:cubicBezTo>
                <a:cubicBezTo>
                  <a:pt x="266485" y="147109"/>
                  <a:pt x="273136" y="160073"/>
                  <a:pt x="278456" y="173038"/>
                </a:cubicBezTo>
                <a:cubicBezTo>
                  <a:pt x="291757" y="166556"/>
                  <a:pt x="301068" y="158777"/>
                  <a:pt x="306388" y="150998"/>
                </a:cubicBezTo>
                <a:cubicBezTo>
                  <a:pt x="301068" y="147109"/>
                  <a:pt x="297077" y="140626"/>
                  <a:pt x="297077" y="134144"/>
                </a:cubicBezTo>
                <a:cubicBezTo>
                  <a:pt x="297077" y="127662"/>
                  <a:pt x="301068" y="121179"/>
                  <a:pt x="306388" y="117290"/>
                </a:cubicBezTo>
                <a:cubicBezTo>
                  <a:pt x="301068" y="109511"/>
                  <a:pt x="291757" y="101732"/>
                  <a:pt x="278456" y="95250"/>
                </a:cubicBezTo>
                <a:close/>
                <a:moveTo>
                  <a:pt x="45509" y="95250"/>
                </a:moveTo>
                <a:cubicBezTo>
                  <a:pt x="23019" y="106918"/>
                  <a:pt x="11113" y="119883"/>
                  <a:pt x="11113" y="134144"/>
                </a:cubicBezTo>
                <a:cubicBezTo>
                  <a:pt x="11113" y="148405"/>
                  <a:pt x="23019" y="161370"/>
                  <a:pt x="45509" y="173038"/>
                </a:cubicBezTo>
                <a:cubicBezTo>
                  <a:pt x="50801" y="160073"/>
                  <a:pt x="57415" y="147109"/>
                  <a:pt x="66676" y="134144"/>
                </a:cubicBezTo>
                <a:cubicBezTo>
                  <a:pt x="57415" y="121179"/>
                  <a:pt x="50801" y="108215"/>
                  <a:pt x="45509" y="95250"/>
                </a:cubicBezTo>
                <a:close/>
                <a:moveTo>
                  <a:pt x="206375" y="73025"/>
                </a:moveTo>
                <a:cubicBezTo>
                  <a:pt x="209009" y="75699"/>
                  <a:pt x="211644" y="78372"/>
                  <a:pt x="214279" y="81046"/>
                </a:cubicBezTo>
                <a:cubicBezTo>
                  <a:pt x="228769" y="94414"/>
                  <a:pt x="240625" y="109120"/>
                  <a:pt x="251163" y="123825"/>
                </a:cubicBezTo>
                <a:cubicBezTo>
                  <a:pt x="259067" y="113130"/>
                  <a:pt x="264336" y="101099"/>
                  <a:pt x="268288" y="89067"/>
                </a:cubicBezTo>
                <a:cubicBezTo>
                  <a:pt x="251163" y="82383"/>
                  <a:pt x="230086" y="77035"/>
                  <a:pt x="206375" y="73025"/>
                </a:cubicBezTo>
                <a:close/>
                <a:moveTo>
                  <a:pt x="117476" y="73025"/>
                </a:moveTo>
                <a:cubicBezTo>
                  <a:pt x="93765" y="77035"/>
                  <a:pt x="72688" y="82383"/>
                  <a:pt x="55563" y="89067"/>
                </a:cubicBezTo>
                <a:cubicBezTo>
                  <a:pt x="59515" y="101099"/>
                  <a:pt x="64784" y="113130"/>
                  <a:pt x="72688" y="123825"/>
                </a:cubicBezTo>
                <a:cubicBezTo>
                  <a:pt x="83226" y="109120"/>
                  <a:pt x="95082" y="94414"/>
                  <a:pt x="109572" y="81046"/>
                </a:cubicBezTo>
                <a:cubicBezTo>
                  <a:pt x="112207" y="78372"/>
                  <a:pt x="114841" y="75699"/>
                  <a:pt x="117476" y="73025"/>
                </a:cubicBezTo>
                <a:close/>
                <a:moveTo>
                  <a:pt x="136169" y="72744"/>
                </a:moveTo>
                <a:cubicBezTo>
                  <a:pt x="129565" y="77970"/>
                  <a:pt x="122961" y="83195"/>
                  <a:pt x="117678" y="89727"/>
                </a:cubicBezTo>
                <a:cubicBezTo>
                  <a:pt x="103149" y="104098"/>
                  <a:pt x="89941" y="118468"/>
                  <a:pt x="79375" y="134145"/>
                </a:cubicBezTo>
                <a:cubicBezTo>
                  <a:pt x="89941" y="149821"/>
                  <a:pt x="103149" y="164191"/>
                  <a:pt x="117678" y="178562"/>
                </a:cubicBezTo>
                <a:cubicBezTo>
                  <a:pt x="122961" y="185094"/>
                  <a:pt x="129565" y="190319"/>
                  <a:pt x="136169" y="195545"/>
                </a:cubicBezTo>
                <a:cubicBezTo>
                  <a:pt x="153340" y="196851"/>
                  <a:pt x="170510" y="196851"/>
                  <a:pt x="187680" y="195545"/>
                </a:cubicBezTo>
                <a:cubicBezTo>
                  <a:pt x="194284" y="190319"/>
                  <a:pt x="200888" y="185094"/>
                  <a:pt x="206172" y="178562"/>
                </a:cubicBezTo>
                <a:cubicBezTo>
                  <a:pt x="220700" y="164191"/>
                  <a:pt x="233908" y="149821"/>
                  <a:pt x="244475" y="134145"/>
                </a:cubicBezTo>
                <a:cubicBezTo>
                  <a:pt x="233908" y="118468"/>
                  <a:pt x="220700" y="104098"/>
                  <a:pt x="206172" y="89727"/>
                </a:cubicBezTo>
                <a:cubicBezTo>
                  <a:pt x="200888" y="83195"/>
                  <a:pt x="194284" y="77970"/>
                  <a:pt x="187680" y="72744"/>
                </a:cubicBezTo>
                <a:cubicBezTo>
                  <a:pt x="170510" y="71438"/>
                  <a:pt x="153340" y="71438"/>
                  <a:pt x="136169" y="72744"/>
                </a:cubicBezTo>
                <a:close/>
                <a:moveTo>
                  <a:pt x="162579" y="50800"/>
                </a:moveTo>
                <a:cubicBezTo>
                  <a:pt x="158657" y="53521"/>
                  <a:pt x="154735" y="57604"/>
                  <a:pt x="150813" y="60325"/>
                </a:cubicBezTo>
                <a:cubicBezTo>
                  <a:pt x="158657" y="60325"/>
                  <a:pt x="165194" y="60325"/>
                  <a:pt x="173038" y="60325"/>
                </a:cubicBezTo>
                <a:cubicBezTo>
                  <a:pt x="169116" y="57604"/>
                  <a:pt x="165194" y="53521"/>
                  <a:pt x="162579" y="50800"/>
                </a:cubicBezTo>
                <a:close/>
                <a:moveTo>
                  <a:pt x="251795" y="19215"/>
                </a:moveTo>
                <a:cubicBezTo>
                  <a:pt x="232419" y="15708"/>
                  <a:pt x="203045" y="24569"/>
                  <a:pt x="171450" y="45244"/>
                </a:cubicBezTo>
                <a:cubicBezTo>
                  <a:pt x="178032" y="49183"/>
                  <a:pt x="184615" y="54434"/>
                  <a:pt x="191197" y="60997"/>
                </a:cubicBezTo>
                <a:cubicBezTo>
                  <a:pt x="221475" y="63623"/>
                  <a:pt x="249121" y="68874"/>
                  <a:pt x="271501" y="79376"/>
                </a:cubicBezTo>
                <a:cubicBezTo>
                  <a:pt x="279400" y="55746"/>
                  <a:pt x="278083" y="37368"/>
                  <a:pt x="267552" y="26866"/>
                </a:cubicBezTo>
                <a:cubicBezTo>
                  <a:pt x="263602" y="22928"/>
                  <a:pt x="258254" y="20384"/>
                  <a:pt x="251795" y="19215"/>
                </a:cubicBezTo>
                <a:close/>
                <a:moveTo>
                  <a:pt x="73248" y="18780"/>
                </a:moveTo>
                <a:cubicBezTo>
                  <a:pt x="66830" y="19768"/>
                  <a:pt x="60906" y="22074"/>
                  <a:pt x="56298" y="26684"/>
                </a:cubicBezTo>
                <a:cubicBezTo>
                  <a:pt x="45766" y="37222"/>
                  <a:pt x="44450" y="55665"/>
                  <a:pt x="52349" y="79376"/>
                </a:cubicBezTo>
                <a:cubicBezTo>
                  <a:pt x="74729" y="68838"/>
                  <a:pt x="102374" y="62251"/>
                  <a:pt x="132653" y="60934"/>
                </a:cubicBezTo>
                <a:cubicBezTo>
                  <a:pt x="139235" y="54347"/>
                  <a:pt x="145818" y="49078"/>
                  <a:pt x="152400" y="45126"/>
                </a:cubicBezTo>
                <a:cubicBezTo>
                  <a:pt x="144501" y="39857"/>
                  <a:pt x="136602" y="34588"/>
                  <a:pt x="128704" y="31953"/>
                </a:cubicBezTo>
                <a:cubicBezTo>
                  <a:pt x="124754" y="35905"/>
                  <a:pt x="119488" y="38540"/>
                  <a:pt x="112906" y="38540"/>
                </a:cubicBezTo>
                <a:cubicBezTo>
                  <a:pt x="102374" y="38540"/>
                  <a:pt x="93159" y="30636"/>
                  <a:pt x="93159" y="18780"/>
                </a:cubicBezTo>
                <a:cubicBezTo>
                  <a:pt x="86577" y="18122"/>
                  <a:pt x="79665" y="17792"/>
                  <a:pt x="73248" y="18780"/>
                </a:cubicBezTo>
                <a:close/>
                <a:moveTo>
                  <a:pt x="112713" y="9525"/>
                </a:moveTo>
                <a:cubicBezTo>
                  <a:pt x="107452" y="9525"/>
                  <a:pt x="103188" y="13789"/>
                  <a:pt x="103188" y="19050"/>
                </a:cubicBezTo>
                <a:cubicBezTo>
                  <a:pt x="103188" y="24311"/>
                  <a:pt x="107452" y="28575"/>
                  <a:pt x="112713" y="28575"/>
                </a:cubicBezTo>
                <a:cubicBezTo>
                  <a:pt x="117974" y="28575"/>
                  <a:pt x="122238" y="24311"/>
                  <a:pt x="122238" y="19050"/>
                </a:cubicBezTo>
                <a:cubicBezTo>
                  <a:pt x="122238" y="13789"/>
                  <a:pt x="117974" y="9525"/>
                  <a:pt x="112713" y="9525"/>
                </a:cubicBezTo>
                <a:close/>
                <a:moveTo>
                  <a:pt x="112272" y="0"/>
                </a:moveTo>
                <a:cubicBezTo>
                  <a:pt x="122839" y="0"/>
                  <a:pt x="132085" y="9206"/>
                  <a:pt x="132085" y="19727"/>
                </a:cubicBezTo>
                <a:cubicBezTo>
                  <a:pt x="132085" y="21042"/>
                  <a:pt x="132085" y="21042"/>
                  <a:pt x="132085" y="22357"/>
                </a:cubicBezTo>
                <a:cubicBezTo>
                  <a:pt x="141331" y="26303"/>
                  <a:pt x="151898" y="31563"/>
                  <a:pt x="162465" y="38139"/>
                </a:cubicBezTo>
                <a:cubicBezTo>
                  <a:pt x="184919" y="23672"/>
                  <a:pt x="206053" y="14466"/>
                  <a:pt x="225865" y="10521"/>
                </a:cubicBezTo>
                <a:cubicBezTo>
                  <a:pt x="248320" y="5261"/>
                  <a:pt x="265491" y="9206"/>
                  <a:pt x="276058" y="19727"/>
                </a:cubicBezTo>
                <a:cubicBezTo>
                  <a:pt x="289266" y="32878"/>
                  <a:pt x="291908" y="56551"/>
                  <a:pt x="282662" y="84169"/>
                </a:cubicBezTo>
                <a:cubicBezTo>
                  <a:pt x="299833" y="93375"/>
                  <a:pt x="311721" y="102581"/>
                  <a:pt x="318325" y="114417"/>
                </a:cubicBezTo>
                <a:cubicBezTo>
                  <a:pt x="328892" y="114417"/>
                  <a:pt x="338138" y="123623"/>
                  <a:pt x="338138" y="134144"/>
                </a:cubicBezTo>
                <a:cubicBezTo>
                  <a:pt x="338138" y="144665"/>
                  <a:pt x="328892" y="153871"/>
                  <a:pt x="318325" y="153871"/>
                </a:cubicBezTo>
                <a:cubicBezTo>
                  <a:pt x="311721" y="165707"/>
                  <a:pt x="298512" y="174913"/>
                  <a:pt x="282662" y="184119"/>
                </a:cubicBezTo>
                <a:cubicBezTo>
                  <a:pt x="291908" y="211737"/>
                  <a:pt x="289266" y="235410"/>
                  <a:pt x="276058" y="248561"/>
                </a:cubicBezTo>
                <a:cubicBezTo>
                  <a:pt x="268133" y="256452"/>
                  <a:pt x="257566" y="260397"/>
                  <a:pt x="243037" y="260397"/>
                </a:cubicBezTo>
                <a:cubicBezTo>
                  <a:pt x="237753" y="260397"/>
                  <a:pt x="232470" y="259082"/>
                  <a:pt x="225865" y="257767"/>
                </a:cubicBezTo>
                <a:cubicBezTo>
                  <a:pt x="206053" y="253822"/>
                  <a:pt x="184919" y="244616"/>
                  <a:pt x="161144" y="230149"/>
                </a:cubicBezTo>
                <a:cubicBezTo>
                  <a:pt x="151898" y="235410"/>
                  <a:pt x="142652" y="241985"/>
                  <a:pt x="133406" y="245931"/>
                </a:cubicBezTo>
                <a:cubicBezTo>
                  <a:pt x="133406" y="247246"/>
                  <a:pt x="133406" y="247246"/>
                  <a:pt x="133406" y="248561"/>
                </a:cubicBezTo>
                <a:cubicBezTo>
                  <a:pt x="133406" y="259082"/>
                  <a:pt x="124160" y="268288"/>
                  <a:pt x="112272" y="268288"/>
                </a:cubicBezTo>
                <a:cubicBezTo>
                  <a:pt x="105668" y="268288"/>
                  <a:pt x="99064" y="264343"/>
                  <a:pt x="95101" y="259082"/>
                </a:cubicBezTo>
                <a:cubicBezTo>
                  <a:pt x="89818" y="259082"/>
                  <a:pt x="84534" y="260397"/>
                  <a:pt x="80572" y="260397"/>
                </a:cubicBezTo>
                <a:cubicBezTo>
                  <a:pt x="66042" y="260397"/>
                  <a:pt x="55476" y="256452"/>
                  <a:pt x="47551" y="248561"/>
                </a:cubicBezTo>
                <a:cubicBezTo>
                  <a:pt x="34342" y="235410"/>
                  <a:pt x="31700" y="211737"/>
                  <a:pt x="40946" y="184119"/>
                </a:cubicBezTo>
                <a:cubicBezTo>
                  <a:pt x="14529" y="170968"/>
                  <a:pt x="0" y="152556"/>
                  <a:pt x="0" y="134144"/>
                </a:cubicBezTo>
                <a:cubicBezTo>
                  <a:pt x="0" y="115732"/>
                  <a:pt x="14529" y="97320"/>
                  <a:pt x="40946" y="84169"/>
                </a:cubicBezTo>
                <a:cubicBezTo>
                  <a:pt x="31700" y="56551"/>
                  <a:pt x="34342" y="32878"/>
                  <a:pt x="47551" y="19727"/>
                </a:cubicBezTo>
                <a:cubicBezTo>
                  <a:pt x="58117" y="9206"/>
                  <a:pt x="73968" y="6576"/>
                  <a:pt x="95101" y="9206"/>
                </a:cubicBezTo>
                <a:cubicBezTo>
                  <a:pt x="97743" y="3945"/>
                  <a:pt x="104347" y="0"/>
                  <a:pt x="11227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pic>
        <p:nvPicPr>
          <p:cNvPr id="20" name="图片占位符 19"/>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0937" r="10937"/>
          <a:stretch>
            <a:fillRect/>
          </a:stretch>
        </p:blipFill>
        <p:spPr/>
      </p:pic>
    </p:spTree>
    <p:extLst>
      <p:ext uri="{BB962C8B-B14F-4D97-AF65-F5344CB8AC3E}">
        <p14:creationId xmlns:p14="http://schemas.microsoft.com/office/powerpoint/2010/main" val="1596544220"/>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1261417" y="0"/>
            <a:ext cx="813043"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a:ln>
                  <a:noFill/>
                </a:ln>
                <a:solidFill>
                  <a:srgbClr val="FFFFFF"/>
                </a:solidFill>
                <a:effectLst/>
                <a:uLnTx/>
                <a:uFillTx/>
                <a:latin typeface="Arial"/>
                <a:ea typeface="微软雅黑"/>
                <a:cs typeface="+mn-cs"/>
              </a:rPr>
              <a:t>03</a:t>
            </a:r>
            <a:endParaRPr kumimoji="0" lang="zh-CN" altLang="en-US" sz="4400" b="1" i="0" u="none" strike="noStrike" kern="1200" cap="none" spc="0" normalizeH="0" baseline="0" noProof="0" dirty="0">
              <a:ln>
                <a:noFill/>
              </a:ln>
              <a:solidFill>
                <a:srgbClr val="FFFFFF"/>
              </a:solidFill>
              <a:effectLst/>
              <a:uLnTx/>
              <a:uFillTx/>
              <a:latin typeface="Arial"/>
              <a:ea typeface="微软雅黑"/>
              <a:cs typeface="+mn-cs"/>
            </a:endParaRPr>
          </a:p>
        </p:txBody>
      </p:sp>
      <p:sp>
        <p:nvSpPr>
          <p:cNvPr id="16" name="文本框 15"/>
          <p:cNvSpPr txBox="1"/>
          <p:nvPr/>
        </p:nvSpPr>
        <p:spPr>
          <a:xfrm>
            <a:off x="3483919" y="304277"/>
            <a:ext cx="3467616" cy="584775"/>
          </a:xfrm>
          <a:prstGeom prst="rect">
            <a:avLst/>
          </a:prstGeom>
          <a:noFill/>
        </p:spPr>
        <p:txBody>
          <a:bodyPr wrap="none" rtlCol="0">
            <a:spAutoFit/>
            <a:scene3d>
              <a:camera prst="orthographicFront"/>
              <a:lightRig rig="threePt" dir="t"/>
            </a:scene3d>
            <a:sp3d contourW="6350">
              <a:contourClr>
                <a:schemeClr val="bg1"/>
              </a:contourClr>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778495">
                    <a:lumMod val="50000"/>
                  </a:srgbClr>
                </a:solidFill>
                <a:effectLst/>
                <a:uLnTx/>
                <a:uFillTx/>
                <a:latin typeface="Arial"/>
                <a:ea typeface="微软雅黑"/>
                <a:cs typeface="+mn-cs"/>
              </a:rPr>
              <a:t>标题文字添加此处</a:t>
            </a:r>
          </a:p>
        </p:txBody>
      </p:sp>
      <p:sp>
        <p:nvSpPr>
          <p:cNvPr id="18" name="矩形 17"/>
          <p:cNvSpPr/>
          <p:nvPr/>
        </p:nvSpPr>
        <p:spPr>
          <a:xfrm>
            <a:off x="3483919" y="845510"/>
            <a:ext cx="3715167"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000000">
                    <a:lumMod val="50000"/>
                    <a:lumOff val="50000"/>
                  </a:srgbClr>
                </a:solidFill>
                <a:effectLst/>
                <a:uLnTx/>
                <a:uFillTx/>
                <a:latin typeface="Arial"/>
                <a:ea typeface="等线" panose="02010600030101010101" pitchFamily="2" charset="-122"/>
                <a:cs typeface="+mn-cs"/>
              </a:rPr>
              <a:t>THIS TEMPLATE DESIGNED FOR FEI ER SHE JI</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等线" panose="02010600030101010101" pitchFamily="2" charset="-122"/>
              <a:cs typeface="+mn-cs"/>
            </a:endParaRPr>
          </a:p>
        </p:txBody>
      </p:sp>
      <p:cxnSp>
        <p:nvCxnSpPr>
          <p:cNvPr id="5" name="直接连接符 4"/>
          <p:cNvCxnSpPr>
            <a:cxnSpLocks/>
          </p:cNvCxnSpPr>
          <p:nvPr/>
        </p:nvCxnSpPr>
        <p:spPr>
          <a:xfrm>
            <a:off x="0" y="2692400"/>
            <a:ext cx="6718300"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 name="椭圆 5"/>
          <p:cNvSpPr/>
          <p:nvPr/>
        </p:nvSpPr>
        <p:spPr>
          <a:xfrm>
            <a:off x="2815529" y="2226298"/>
            <a:ext cx="916564" cy="916564"/>
          </a:xfrm>
          <a:prstGeom prst="ellipse">
            <a:avLst/>
          </a:prstGeom>
          <a:solidFill>
            <a:schemeClr val="accent6"/>
          </a:solidFill>
          <a:ln w="38100">
            <a:solidFill>
              <a:schemeClr val="bg1"/>
            </a:solidFill>
          </a:ln>
          <a:effectLst>
            <a:outerShdw blurRad="368300" sx="102000" sy="102000" algn="ctr"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7" name="组合 6"/>
          <p:cNvGrpSpPr/>
          <p:nvPr/>
        </p:nvGrpSpPr>
        <p:grpSpPr>
          <a:xfrm>
            <a:off x="2152824" y="3307630"/>
            <a:ext cx="2241974" cy="1265614"/>
            <a:chOff x="1068768" y="3955330"/>
            <a:chExt cx="2241974" cy="1265614"/>
          </a:xfrm>
        </p:grpSpPr>
        <p:sp>
          <p:nvSpPr>
            <p:cNvPr id="8" name="矩形 7"/>
            <p:cNvSpPr/>
            <p:nvPr/>
          </p:nvSpPr>
          <p:spPr>
            <a:xfrm>
              <a:off x="1095920" y="4353014"/>
              <a:ext cx="2187670" cy="867930"/>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sp>
          <p:nvSpPr>
            <p:cNvPr id="9" name="矩形 8"/>
            <p:cNvSpPr/>
            <p:nvPr/>
          </p:nvSpPr>
          <p:spPr>
            <a:xfrm>
              <a:off x="1068768" y="3955330"/>
              <a:ext cx="2241974" cy="401264"/>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b="1" dirty="0">
                  <a:solidFill>
                    <a:schemeClr val="tx1">
                      <a:lumMod val="65000"/>
                      <a:lumOff val="35000"/>
                    </a:schemeClr>
                  </a:solidFill>
                </a:rPr>
                <a:t>标题文字添加</a:t>
              </a:r>
            </a:p>
          </p:txBody>
        </p:sp>
      </p:grpSp>
      <p:sp>
        <p:nvSpPr>
          <p:cNvPr id="19" name="椭圆 9"/>
          <p:cNvSpPr/>
          <p:nvPr/>
        </p:nvSpPr>
        <p:spPr>
          <a:xfrm>
            <a:off x="3094896" y="2443280"/>
            <a:ext cx="357830" cy="482600"/>
          </a:xfrm>
          <a:custGeom>
            <a:avLst/>
            <a:gdLst>
              <a:gd name="connsiteX0" fmla="*/ 66675 w 241300"/>
              <a:gd name="connsiteY0" fmla="*/ 265113 h 325437"/>
              <a:gd name="connsiteX1" fmla="*/ 42862 w 241300"/>
              <a:gd name="connsiteY1" fmla="*/ 301626 h 325437"/>
              <a:gd name="connsiteX2" fmla="*/ 198437 w 241300"/>
              <a:gd name="connsiteY2" fmla="*/ 301626 h 325437"/>
              <a:gd name="connsiteX3" fmla="*/ 174625 w 241300"/>
              <a:gd name="connsiteY3" fmla="*/ 265113 h 325437"/>
              <a:gd name="connsiteX4" fmla="*/ 103187 w 241300"/>
              <a:gd name="connsiteY4" fmla="*/ 120650 h 325437"/>
              <a:gd name="connsiteX5" fmla="*/ 103187 w 241300"/>
              <a:gd name="connsiteY5" fmla="*/ 204788 h 325437"/>
              <a:gd name="connsiteX6" fmla="*/ 77787 w 241300"/>
              <a:gd name="connsiteY6" fmla="*/ 241300 h 325437"/>
              <a:gd name="connsiteX7" fmla="*/ 163512 w 241300"/>
              <a:gd name="connsiteY7" fmla="*/ 241300 h 325437"/>
              <a:gd name="connsiteX8" fmla="*/ 138112 w 241300"/>
              <a:gd name="connsiteY8" fmla="*/ 204788 h 325437"/>
              <a:gd name="connsiteX9" fmla="*/ 138112 w 241300"/>
              <a:gd name="connsiteY9" fmla="*/ 120650 h 325437"/>
              <a:gd name="connsiteX10" fmla="*/ 66675 w 241300"/>
              <a:gd name="connsiteY10" fmla="*/ 96837 h 325437"/>
              <a:gd name="connsiteX11" fmla="*/ 174625 w 241300"/>
              <a:gd name="connsiteY11" fmla="*/ 96837 h 325437"/>
              <a:gd name="connsiteX12" fmla="*/ 174625 w 241300"/>
              <a:gd name="connsiteY12" fmla="*/ 120650 h 325437"/>
              <a:gd name="connsiteX13" fmla="*/ 163513 w 241300"/>
              <a:gd name="connsiteY13" fmla="*/ 120650 h 325437"/>
              <a:gd name="connsiteX14" fmla="*/ 163513 w 241300"/>
              <a:gd name="connsiteY14" fmla="*/ 198437 h 325437"/>
              <a:gd name="connsiteX15" fmla="*/ 241300 w 241300"/>
              <a:gd name="connsiteY15" fmla="*/ 325437 h 325437"/>
              <a:gd name="connsiteX16" fmla="*/ 0 w 241300"/>
              <a:gd name="connsiteY16" fmla="*/ 325437 h 325437"/>
              <a:gd name="connsiteX17" fmla="*/ 77788 w 241300"/>
              <a:gd name="connsiteY17" fmla="*/ 198437 h 325437"/>
              <a:gd name="connsiteX18" fmla="*/ 77788 w 241300"/>
              <a:gd name="connsiteY18" fmla="*/ 120650 h 325437"/>
              <a:gd name="connsiteX19" fmla="*/ 66675 w 241300"/>
              <a:gd name="connsiteY19" fmla="*/ 120650 h 325437"/>
              <a:gd name="connsiteX20" fmla="*/ 70644 w 241300"/>
              <a:gd name="connsiteY20" fmla="*/ 38100 h 325437"/>
              <a:gd name="connsiteX21" fmla="*/ 85726 w 241300"/>
              <a:gd name="connsiteY21" fmla="*/ 53182 h 325437"/>
              <a:gd name="connsiteX22" fmla="*/ 70644 w 241300"/>
              <a:gd name="connsiteY22" fmla="*/ 68264 h 325437"/>
              <a:gd name="connsiteX23" fmla="*/ 55562 w 241300"/>
              <a:gd name="connsiteY23" fmla="*/ 53182 h 325437"/>
              <a:gd name="connsiteX24" fmla="*/ 70644 w 241300"/>
              <a:gd name="connsiteY24" fmla="*/ 38100 h 325437"/>
              <a:gd name="connsiteX25" fmla="*/ 146051 w 241300"/>
              <a:gd name="connsiteY25" fmla="*/ 0 h 325437"/>
              <a:gd name="connsiteX26" fmla="*/ 169864 w 241300"/>
              <a:gd name="connsiteY26" fmla="*/ 23813 h 325437"/>
              <a:gd name="connsiteX27" fmla="*/ 146051 w 241300"/>
              <a:gd name="connsiteY27" fmla="*/ 47626 h 325437"/>
              <a:gd name="connsiteX28" fmla="*/ 122238 w 241300"/>
              <a:gd name="connsiteY28" fmla="*/ 23813 h 325437"/>
              <a:gd name="connsiteX29" fmla="*/ 146051 w 241300"/>
              <a:gd name="connsiteY29" fmla="*/ 0 h 325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41300" h="325437">
                <a:moveTo>
                  <a:pt x="66675" y="265113"/>
                </a:moveTo>
                <a:lnTo>
                  <a:pt x="42862" y="301626"/>
                </a:lnTo>
                <a:lnTo>
                  <a:pt x="198437" y="301626"/>
                </a:lnTo>
                <a:lnTo>
                  <a:pt x="174625" y="265113"/>
                </a:lnTo>
                <a:close/>
                <a:moveTo>
                  <a:pt x="103187" y="120650"/>
                </a:moveTo>
                <a:lnTo>
                  <a:pt x="103187" y="204788"/>
                </a:lnTo>
                <a:lnTo>
                  <a:pt x="77787" y="241300"/>
                </a:lnTo>
                <a:lnTo>
                  <a:pt x="163512" y="241300"/>
                </a:lnTo>
                <a:lnTo>
                  <a:pt x="138112" y="204788"/>
                </a:lnTo>
                <a:lnTo>
                  <a:pt x="138112" y="120650"/>
                </a:lnTo>
                <a:close/>
                <a:moveTo>
                  <a:pt x="66675" y="96837"/>
                </a:moveTo>
                <a:lnTo>
                  <a:pt x="174625" y="96837"/>
                </a:lnTo>
                <a:lnTo>
                  <a:pt x="174625" y="120650"/>
                </a:lnTo>
                <a:lnTo>
                  <a:pt x="163513" y="120650"/>
                </a:lnTo>
                <a:lnTo>
                  <a:pt x="163513" y="198437"/>
                </a:lnTo>
                <a:lnTo>
                  <a:pt x="241300" y="325437"/>
                </a:lnTo>
                <a:lnTo>
                  <a:pt x="0" y="325437"/>
                </a:lnTo>
                <a:lnTo>
                  <a:pt x="77788" y="198437"/>
                </a:lnTo>
                <a:lnTo>
                  <a:pt x="77788" y="120650"/>
                </a:lnTo>
                <a:lnTo>
                  <a:pt x="66675" y="120650"/>
                </a:lnTo>
                <a:close/>
                <a:moveTo>
                  <a:pt x="70644" y="38100"/>
                </a:moveTo>
                <a:cubicBezTo>
                  <a:pt x="78974" y="38100"/>
                  <a:pt x="85726" y="44852"/>
                  <a:pt x="85726" y="53182"/>
                </a:cubicBezTo>
                <a:cubicBezTo>
                  <a:pt x="85726" y="61512"/>
                  <a:pt x="78974" y="68264"/>
                  <a:pt x="70644" y="68264"/>
                </a:cubicBezTo>
                <a:cubicBezTo>
                  <a:pt x="62314" y="68264"/>
                  <a:pt x="55562" y="61512"/>
                  <a:pt x="55562" y="53182"/>
                </a:cubicBezTo>
                <a:cubicBezTo>
                  <a:pt x="55562" y="44852"/>
                  <a:pt x="62314" y="38100"/>
                  <a:pt x="70644" y="38100"/>
                </a:cubicBezTo>
                <a:close/>
                <a:moveTo>
                  <a:pt x="146051" y="0"/>
                </a:moveTo>
                <a:cubicBezTo>
                  <a:pt x="159203" y="0"/>
                  <a:pt x="169864" y="10661"/>
                  <a:pt x="169864" y="23813"/>
                </a:cubicBezTo>
                <a:cubicBezTo>
                  <a:pt x="169864" y="36965"/>
                  <a:pt x="159203" y="47626"/>
                  <a:pt x="146051" y="47626"/>
                </a:cubicBezTo>
                <a:cubicBezTo>
                  <a:pt x="132899" y="47626"/>
                  <a:pt x="122238" y="36965"/>
                  <a:pt x="122238" y="23813"/>
                </a:cubicBezTo>
                <a:cubicBezTo>
                  <a:pt x="122238" y="10661"/>
                  <a:pt x="132899" y="0"/>
                  <a:pt x="146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13" name="组合 12"/>
          <p:cNvGrpSpPr/>
          <p:nvPr/>
        </p:nvGrpSpPr>
        <p:grpSpPr>
          <a:xfrm>
            <a:off x="7542003" y="2647562"/>
            <a:ext cx="3240297" cy="2041211"/>
            <a:chOff x="1068768" y="3955330"/>
            <a:chExt cx="3240297" cy="2041211"/>
          </a:xfrm>
        </p:grpSpPr>
        <p:sp>
          <p:nvSpPr>
            <p:cNvPr id="14" name="矩形 13"/>
            <p:cNvSpPr/>
            <p:nvPr/>
          </p:nvSpPr>
          <p:spPr>
            <a:xfrm>
              <a:off x="1068768" y="4353014"/>
              <a:ext cx="3240297" cy="1643527"/>
            </a:xfrm>
            <a:prstGeom prst="rect">
              <a:avLst/>
            </a:prstGeom>
          </p:spPr>
          <p:txBody>
            <a:bodyPr wrap="square">
              <a:spAutoFit/>
              <a:scene3d>
                <a:camera prst="orthographicFront"/>
                <a:lightRig rig="threePt" dir="t"/>
              </a:scene3d>
              <a:sp3d contourW="6350"/>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利用不仅可以创建演示文稿，还可以在互联网上召开面对面会议、远程会议或在网上给观众展示演示文稿</a:t>
              </a:r>
            </a:p>
          </p:txBody>
        </p:sp>
        <p:sp>
          <p:nvSpPr>
            <p:cNvPr id="17" name="矩形 16"/>
            <p:cNvSpPr/>
            <p:nvPr/>
          </p:nvSpPr>
          <p:spPr>
            <a:xfrm>
              <a:off x="1068768" y="3955330"/>
              <a:ext cx="2241974" cy="424732"/>
            </a:xfrm>
            <a:prstGeom prst="rect">
              <a:avLst/>
            </a:prstGeom>
          </p:spPr>
          <p:txBody>
            <a:bodyPr wrap="square">
              <a:spAutoFit/>
              <a:scene3d>
                <a:camera prst="orthographicFront"/>
                <a:lightRig rig="threePt" dir="t"/>
              </a:scene3d>
              <a:sp3d contourW="6350"/>
            </a:bodyPr>
            <a:lstStyle/>
            <a:p>
              <a:pPr>
                <a:lnSpc>
                  <a:spcPct val="120000"/>
                </a:lnSpc>
              </a:pPr>
              <a:r>
                <a:rPr lang="zh-CN" altLang="en-US" b="1" dirty="0">
                  <a:solidFill>
                    <a:schemeClr val="accent6"/>
                  </a:solidFill>
                </a:rPr>
                <a:t>标题文字添加</a:t>
              </a:r>
            </a:p>
          </p:txBody>
        </p:sp>
      </p:grpSp>
      <p:pic>
        <p:nvPicPr>
          <p:cNvPr id="11" name="图片占位符 10"/>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1300" r="11300"/>
          <a:stretch>
            <a:fillRect/>
          </a:stretch>
        </p:blipFill>
        <p:spPr/>
      </p:pic>
    </p:spTree>
    <p:extLst>
      <p:ext uri="{BB962C8B-B14F-4D97-AF65-F5344CB8AC3E}">
        <p14:creationId xmlns:p14="http://schemas.microsoft.com/office/powerpoint/2010/main" val="1304213064"/>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形状 3"/>
          <p:cNvSpPr/>
          <p:nvPr/>
        </p:nvSpPr>
        <p:spPr>
          <a:xfrm>
            <a:off x="0" y="1415139"/>
            <a:ext cx="2861186" cy="4027722"/>
          </a:xfrm>
          <a:custGeom>
            <a:avLst/>
            <a:gdLst>
              <a:gd name="connsiteX0" fmla="*/ 0 w 2861186"/>
              <a:gd name="connsiteY0" fmla="*/ 0 h 4027722"/>
              <a:gd name="connsiteX1" fmla="*/ 1680145 w 2861186"/>
              <a:gd name="connsiteY1" fmla="*/ 0 h 4027722"/>
              <a:gd name="connsiteX2" fmla="*/ 1680145 w 2861186"/>
              <a:gd name="connsiteY2" fmla="*/ 0 h 4027722"/>
              <a:gd name="connsiteX3" fmla="*/ 1680168 w 2861186"/>
              <a:gd name="connsiteY3" fmla="*/ 0 h 4027722"/>
              <a:gd name="connsiteX4" fmla="*/ 1748117 w 2861186"/>
              <a:gd name="connsiteY4" fmla="*/ 6850 h 4027722"/>
              <a:gd name="connsiteX5" fmla="*/ 1900839 w 2861186"/>
              <a:gd name="connsiteY5" fmla="*/ 82229 h 4027722"/>
              <a:gd name="connsiteX6" fmla="*/ 1937927 w 2861186"/>
              <a:gd name="connsiteY6" fmla="*/ 120214 h 4027722"/>
              <a:gd name="connsiteX7" fmla="*/ 1940368 w 2861186"/>
              <a:gd name="connsiteY7" fmla="*/ 122714 h 4027722"/>
              <a:gd name="connsiteX8" fmla="*/ 2812889 w 2861186"/>
              <a:gd name="connsiteY8" fmla="*/ 1842443 h 4027722"/>
              <a:gd name="connsiteX9" fmla="*/ 2837499 w 2861186"/>
              <a:gd name="connsiteY9" fmla="*/ 1891664 h 4027722"/>
              <a:gd name="connsiteX10" fmla="*/ 2854335 w 2861186"/>
              <a:gd name="connsiteY10" fmla="*/ 1945900 h 4027722"/>
              <a:gd name="connsiteX11" fmla="*/ 2861186 w 2861186"/>
              <a:gd name="connsiteY11" fmla="*/ 2013861 h 4027722"/>
              <a:gd name="connsiteX12" fmla="*/ 2854335 w 2861186"/>
              <a:gd name="connsiteY12" fmla="*/ 2081822 h 4027722"/>
              <a:gd name="connsiteX13" fmla="*/ 2837499 w 2861186"/>
              <a:gd name="connsiteY13" fmla="*/ 2136058 h 4027722"/>
              <a:gd name="connsiteX14" fmla="*/ 2812889 w 2861186"/>
              <a:gd name="connsiteY14" fmla="*/ 2185279 h 4027722"/>
              <a:gd name="connsiteX15" fmla="*/ 1972695 w 2861186"/>
              <a:gd name="connsiteY15" fmla="*/ 3858360 h 4027722"/>
              <a:gd name="connsiteX16" fmla="*/ 1748117 w 2861186"/>
              <a:gd name="connsiteY16" fmla="*/ 4020872 h 4027722"/>
              <a:gd name="connsiteX17" fmla="*/ 1680168 w 2861186"/>
              <a:gd name="connsiteY17" fmla="*/ 4027722 h 4027722"/>
              <a:gd name="connsiteX18" fmla="*/ 1680145 w 2861186"/>
              <a:gd name="connsiteY18" fmla="*/ 4027722 h 4027722"/>
              <a:gd name="connsiteX19" fmla="*/ 0 w 2861186"/>
              <a:gd name="connsiteY19" fmla="*/ 4027722 h 4027722"/>
              <a:gd name="connsiteX0" fmla="*/ 0 w 2861186"/>
              <a:gd name="connsiteY0" fmla="*/ 0 h 4027722"/>
              <a:gd name="connsiteX1" fmla="*/ 1680145 w 2861186"/>
              <a:gd name="connsiteY1" fmla="*/ 0 h 4027722"/>
              <a:gd name="connsiteX2" fmla="*/ 1680145 w 2861186"/>
              <a:gd name="connsiteY2" fmla="*/ 0 h 4027722"/>
              <a:gd name="connsiteX3" fmla="*/ 1680168 w 2861186"/>
              <a:gd name="connsiteY3" fmla="*/ 0 h 4027722"/>
              <a:gd name="connsiteX4" fmla="*/ 1748117 w 2861186"/>
              <a:gd name="connsiteY4" fmla="*/ 6850 h 4027722"/>
              <a:gd name="connsiteX5" fmla="*/ 1900839 w 2861186"/>
              <a:gd name="connsiteY5" fmla="*/ 82229 h 4027722"/>
              <a:gd name="connsiteX6" fmla="*/ 1937927 w 2861186"/>
              <a:gd name="connsiteY6" fmla="*/ 120214 h 4027722"/>
              <a:gd name="connsiteX7" fmla="*/ 1940368 w 2861186"/>
              <a:gd name="connsiteY7" fmla="*/ 122714 h 4027722"/>
              <a:gd name="connsiteX8" fmla="*/ 2812889 w 2861186"/>
              <a:gd name="connsiteY8" fmla="*/ 1842443 h 4027722"/>
              <a:gd name="connsiteX9" fmla="*/ 2837499 w 2861186"/>
              <a:gd name="connsiteY9" fmla="*/ 1891664 h 4027722"/>
              <a:gd name="connsiteX10" fmla="*/ 2854335 w 2861186"/>
              <a:gd name="connsiteY10" fmla="*/ 1945900 h 4027722"/>
              <a:gd name="connsiteX11" fmla="*/ 2861186 w 2861186"/>
              <a:gd name="connsiteY11" fmla="*/ 2013861 h 4027722"/>
              <a:gd name="connsiteX12" fmla="*/ 2854335 w 2861186"/>
              <a:gd name="connsiteY12" fmla="*/ 2081822 h 4027722"/>
              <a:gd name="connsiteX13" fmla="*/ 2837499 w 2861186"/>
              <a:gd name="connsiteY13" fmla="*/ 2136058 h 4027722"/>
              <a:gd name="connsiteX14" fmla="*/ 2812889 w 2861186"/>
              <a:gd name="connsiteY14" fmla="*/ 2185279 h 4027722"/>
              <a:gd name="connsiteX15" fmla="*/ 1972695 w 2861186"/>
              <a:gd name="connsiteY15" fmla="*/ 3858360 h 4027722"/>
              <a:gd name="connsiteX16" fmla="*/ 1748117 w 2861186"/>
              <a:gd name="connsiteY16" fmla="*/ 4020872 h 4027722"/>
              <a:gd name="connsiteX17" fmla="*/ 1680168 w 2861186"/>
              <a:gd name="connsiteY17" fmla="*/ 4027722 h 4027722"/>
              <a:gd name="connsiteX18" fmla="*/ 1680145 w 2861186"/>
              <a:gd name="connsiteY18" fmla="*/ 4027722 h 4027722"/>
              <a:gd name="connsiteX19" fmla="*/ 0 w 2861186"/>
              <a:gd name="connsiteY19" fmla="*/ 4027722 h 4027722"/>
              <a:gd name="connsiteX20" fmla="*/ 0 w 2861186"/>
              <a:gd name="connsiteY20" fmla="*/ 832761 h 4027722"/>
              <a:gd name="connsiteX21" fmla="*/ 0 w 2861186"/>
              <a:gd name="connsiteY21" fmla="*/ 0 h 4027722"/>
              <a:gd name="connsiteX0" fmla="*/ 0 w 2861186"/>
              <a:gd name="connsiteY0" fmla="*/ 832761 h 4027722"/>
              <a:gd name="connsiteX1" fmla="*/ 0 w 2861186"/>
              <a:gd name="connsiteY1" fmla="*/ 0 h 4027722"/>
              <a:gd name="connsiteX2" fmla="*/ 1680145 w 2861186"/>
              <a:gd name="connsiteY2" fmla="*/ 0 h 4027722"/>
              <a:gd name="connsiteX3" fmla="*/ 1680145 w 2861186"/>
              <a:gd name="connsiteY3" fmla="*/ 0 h 4027722"/>
              <a:gd name="connsiteX4" fmla="*/ 1680168 w 2861186"/>
              <a:gd name="connsiteY4" fmla="*/ 0 h 4027722"/>
              <a:gd name="connsiteX5" fmla="*/ 1748117 w 2861186"/>
              <a:gd name="connsiteY5" fmla="*/ 6850 h 4027722"/>
              <a:gd name="connsiteX6" fmla="*/ 1900839 w 2861186"/>
              <a:gd name="connsiteY6" fmla="*/ 82229 h 4027722"/>
              <a:gd name="connsiteX7" fmla="*/ 1937927 w 2861186"/>
              <a:gd name="connsiteY7" fmla="*/ 120214 h 4027722"/>
              <a:gd name="connsiteX8" fmla="*/ 1940368 w 2861186"/>
              <a:gd name="connsiteY8" fmla="*/ 122714 h 4027722"/>
              <a:gd name="connsiteX9" fmla="*/ 2812889 w 2861186"/>
              <a:gd name="connsiteY9" fmla="*/ 1842443 h 4027722"/>
              <a:gd name="connsiteX10" fmla="*/ 2837499 w 2861186"/>
              <a:gd name="connsiteY10" fmla="*/ 1891664 h 4027722"/>
              <a:gd name="connsiteX11" fmla="*/ 2854335 w 2861186"/>
              <a:gd name="connsiteY11" fmla="*/ 1945900 h 4027722"/>
              <a:gd name="connsiteX12" fmla="*/ 2861186 w 2861186"/>
              <a:gd name="connsiteY12" fmla="*/ 2013861 h 4027722"/>
              <a:gd name="connsiteX13" fmla="*/ 2854335 w 2861186"/>
              <a:gd name="connsiteY13" fmla="*/ 2081822 h 4027722"/>
              <a:gd name="connsiteX14" fmla="*/ 2837499 w 2861186"/>
              <a:gd name="connsiteY14" fmla="*/ 2136058 h 4027722"/>
              <a:gd name="connsiteX15" fmla="*/ 2812889 w 2861186"/>
              <a:gd name="connsiteY15" fmla="*/ 2185279 h 4027722"/>
              <a:gd name="connsiteX16" fmla="*/ 1972695 w 2861186"/>
              <a:gd name="connsiteY16" fmla="*/ 3858360 h 4027722"/>
              <a:gd name="connsiteX17" fmla="*/ 1748117 w 2861186"/>
              <a:gd name="connsiteY17" fmla="*/ 4020872 h 4027722"/>
              <a:gd name="connsiteX18" fmla="*/ 1680168 w 2861186"/>
              <a:gd name="connsiteY18" fmla="*/ 4027722 h 4027722"/>
              <a:gd name="connsiteX19" fmla="*/ 1680145 w 2861186"/>
              <a:gd name="connsiteY19" fmla="*/ 4027722 h 4027722"/>
              <a:gd name="connsiteX20" fmla="*/ 0 w 2861186"/>
              <a:gd name="connsiteY20" fmla="*/ 4027722 h 4027722"/>
              <a:gd name="connsiteX21" fmla="*/ 91440 w 2861186"/>
              <a:gd name="connsiteY21" fmla="*/ 924201 h 4027722"/>
              <a:gd name="connsiteX0" fmla="*/ 0 w 2861186"/>
              <a:gd name="connsiteY0" fmla="*/ 832761 h 4027722"/>
              <a:gd name="connsiteX1" fmla="*/ 0 w 2861186"/>
              <a:gd name="connsiteY1" fmla="*/ 0 h 4027722"/>
              <a:gd name="connsiteX2" fmla="*/ 1680145 w 2861186"/>
              <a:gd name="connsiteY2" fmla="*/ 0 h 4027722"/>
              <a:gd name="connsiteX3" fmla="*/ 1680145 w 2861186"/>
              <a:gd name="connsiteY3" fmla="*/ 0 h 4027722"/>
              <a:gd name="connsiteX4" fmla="*/ 1680168 w 2861186"/>
              <a:gd name="connsiteY4" fmla="*/ 0 h 4027722"/>
              <a:gd name="connsiteX5" fmla="*/ 1748117 w 2861186"/>
              <a:gd name="connsiteY5" fmla="*/ 6850 h 4027722"/>
              <a:gd name="connsiteX6" fmla="*/ 1900839 w 2861186"/>
              <a:gd name="connsiteY6" fmla="*/ 82229 h 4027722"/>
              <a:gd name="connsiteX7" fmla="*/ 1937927 w 2861186"/>
              <a:gd name="connsiteY7" fmla="*/ 120214 h 4027722"/>
              <a:gd name="connsiteX8" fmla="*/ 1940368 w 2861186"/>
              <a:gd name="connsiteY8" fmla="*/ 122714 h 4027722"/>
              <a:gd name="connsiteX9" fmla="*/ 2812889 w 2861186"/>
              <a:gd name="connsiteY9" fmla="*/ 1842443 h 4027722"/>
              <a:gd name="connsiteX10" fmla="*/ 2837499 w 2861186"/>
              <a:gd name="connsiteY10" fmla="*/ 1891664 h 4027722"/>
              <a:gd name="connsiteX11" fmla="*/ 2854335 w 2861186"/>
              <a:gd name="connsiteY11" fmla="*/ 1945900 h 4027722"/>
              <a:gd name="connsiteX12" fmla="*/ 2861186 w 2861186"/>
              <a:gd name="connsiteY12" fmla="*/ 2013861 h 4027722"/>
              <a:gd name="connsiteX13" fmla="*/ 2854335 w 2861186"/>
              <a:gd name="connsiteY13" fmla="*/ 2081822 h 4027722"/>
              <a:gd name="connsiteX14" fmla="*/ 2837499 w 2861186"/>
              <a:gd name="connsiteY14" fmla="*/ 2136058 h 4027722"/>
              <a:gd name="connsiteX15" fmla="*/ 2812889 w 2861186"/>
              <a:gd name="connsiteY15" fmla="*/ 2185279 h 4027722"/>
              <a:gd name="connsiteX16" fmla="*/ 1972695 w 2861186"/>
              <a:gd name="connsiteY16" fmla="*/ 3858360 h 4027722"/>
              <a:gd name="connsiteX17" fmla="*/ 1748117 w 2861186"/>
              <a:gd name="connsiteY17" fmla="*/ 4020872 h 4027722"/>
              <a:gd name="connsiteX18" fmla="*/ 1680168 w 2861186"/>
              <a:gd name="connsiteY18" fmla="*/ 4027722 h 4027722"/>
              <a:gd name="connsiteX19" fmla="*/ 1680145 w 2861186"/>
              <a:gd name="connsiteY19" fmla="*/ 4027722 h 4027722"/>
              <a:gd name="connsiteX20" fmla="*/ 0 w 2861186"/>
              <a:gd name="connsiteY20" fmla="*/ 4027722 h 4027722"/>
              <a:gd name="connsiteX0" fmla="*/ 0 w 2861186"/>
              <a:gd name="connsiteY0" fmla="*/ 0 h 4027722"/>
              <a:gd name="connsiteX1" fmla="*/ 1680145 w 2861186"/>
              <a:gd name="connsiteY1" fmla="*/ 0 h 4027722"/>
              <a:gd name="connsiteX2" fmla="*/ 1680145 w 2861186"/>
              <a:gd name="connsiteY2" fmla="*/ 0 h 4027722"/>
              <a:gd name="connsiteX3" fmla="*/ 1680168 w 2861186"/>
              <a:gd name="connsiteY3" fmla="*/ 0 h 4027722"/>
              <a:gd name="connsiteX4" fmla="*/ 1748117 w 2861186"/>
              <a:gd name="connsiteY4" fmla="*/ 6850 h 4027722"/>
              <a:gd name="connsiteX5" fmla="*/ 1900839 w 2861186"/>
              <a:gd name="connsiteY5" fmla="*/ 82229 h 4027722"/>
              <a:gd name="connsiteX6" fmla="*/ 1937927 w 2861186"/>
              <a:gd name="connsiteY6" fmla="*/ 120214 h 4027722"/>
              <a:gd name="connsiteX7" fmla="*/ 1940368 w 2861186"/>
              <a:gd name="connsiteY7" fmla="*/ 122714 h 4027722"/>
              <a:gd name="connsiteX8" fmla="*/ 2812889 w 2861186"/>
              <a:gd name="connsiteY8" fmla="*/ 1842443 h 4027722"/>
              <a:gd name="connsiteX9" fmla="*/ 2837499 w 2861186"/>
              <a:gd name="connsiteY9" fmla="*/ 1891664 h 4027722"/>
              <a:gd name="connsiteX10" fmla="*/ 2854335 w 2861186"/>
              <a:gd name="connsiteY10" fmla="*/ 1945900 h 4027722"/>
              <a:gd name="connsiteX11" fmla="*/ 2861186 w 2861186"/>
              <a:gd name="connsiteY11" fmla="*/ 2013861 h 4027722"/>
              <a:gd name="connsiteX12" fmla="*/ 2854335 w 2861186"/>
              <a:gd name="connsiteY12" fmla="*/ 2081822 h 4027722"/>
              <a:gd name="connsiteX13" fmla="*/ 2837499 w 2861186"/>
              <a:gd name="connsiteY13" fmla="*/ 2136058 h 4027722"/>
              <a:gd name="connsiteX14" fmla="*/ 2812889 w 2861186"/>
              <a:gd name="connsiteY14" fmla="*/ 2185279 h 4027722"/>
              <a:gd name="connsiteX15" fmla="*/ 1972695 w 2861186"/>
              <a:gd name="connsiteY15" fmla="*/ 3858360 h 4027722"/>
              <a:gd name="connsiteX16" fmla="*/ 1748117 w 2861186"/>
              <a:gd name="connsiteY16" fmla="*/ 4020872 h 4027722"/>
              <a:gd name="connsiteX17" fmla="*/ 1680168 w 2861186"/>
              <a:gd name="connsiteY17" fmla="*/ 4027722 h 4027722"/>
              <a:gd name="connsiteX18" fmla="*/ 1680145 w 2861186"/>
              <a:gd name="connsiteY18" fmla="*/ 4027722 h 4027722"/>
              <a:gd name="connsiteX19" fmla="*/ 0 w 2861186"/>
              <a:gd name="connsiteY19" fmla="*/ 4027722 h 4027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861186" h="4027722">
                <a:moveTo>
                  <a:pt x="0" y="0"/>
                </a:moveTo>
                <a:lnTo>
                  <a:pt x="1680145" y="0"/>
                </a:lnTo>
                <a:lnTo>
                  <a:pt x="1680145" y="0"/>
                </a:lnTo>
                <a:lnTo>
                  <a:pt x="1680168" y="0"/>
                </a:lnTo>
                <a:lnTo>
                  <a:pt x="1748117" y="6850"/>
                </a:lnTo>
                <a:cubicBezTo>
                  <a:pt x="1805741" y="18641"/>
                  <a:pt x="1858011" y="45130"/>
                  <a:pt x="1900839" y="82229"/>
                </a:cubicBezTo>
                <a:lnTo>
                  <a:pt x="1937927" y="120214"/>
                </a:lnTo>
                <a:lnTo>
                  <a:pt x="1940368" y="122714"/>
                </a:lnTo>
                <a:lnTo>
                  <a:pt x="2812889" y="1842443"/>
                </a:lnTo>
                <a:lnTo>
                  <a:pt x="2837499" y="1891664"/>
                </a:lnTo>
                <a:lnTo>
                  <a:pt x="2854335" y="1945900"/>
                </a:lnTo>
                <a:cubicBezTo>
                  <a:pt x="2858827" y="1967853"/>
                  <a:pt x="2861186" y="1990581"/>
                  <a:pt x="2861186" y="2013861"/>
                </a:cubicBezTo>
                <a:cubicBezTo>
                  <a:pt x="2861186" y="2037141"/>
                  <a:pt x="2858827" y="2059870"/>
                  <a:pt x="2854335" y="2081822"/>
                </a:cubicBezTo>
                <a:lnTo>
                  <a:pt x="2837499" y="2136058"/>
                </a:lnTo>
                <a:lnTo>
                  <a:pt x="2812889" y="2185279"/>
                </a:lnTo>
                <a:lnTo>
                  <a:pt x="1972695" y="3858360"/>
                </a:lnTo>
                <a:cubicBezTo>
                  <a:pt x="1925324" y="3940741"/>
                  <a:pt x="1844157" y="4001220"/>
                  <a:pt x="1748117" y="4020872"/>
                </a:cubicBezTo>
                <a:lnTo>
                  <a:pt x="1680168" y="4027722"/>
                </a:lnTo>
                <a:lnTo>
                  <a:pt x="1680145" y="4027722"/>
                </a:lnTo>
                <a:lnTo>
                  <a:pt x="0" y="4027722"/>
                </a:lnTo>
              </a:path>
            </a:pathLst>
          </a:custGeom>
          <a:solidFill>
            <a:schemeClr val="accent6"/>
          </a:solidFill>
          <a:ln w="76200">
            <a:solidFill>
              <a:schemeClr val="bg1"/>
            </a:solidFill>
          </a:ln>
          <a:effectLst>
            <a:outerShdw blurRad="368300" sx="102000" sy="102000" algn="ctr"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FFFFF"/>
              </a:solidFill>
              <a:effectLst/>
              <a:uLnTx/>
              <a:uFillTx/>
              <a:latin typeface="等线" panose="020F0502020204030204"/>
              <a:ea typeface="等线" panose="02010600030101010101" pitchFamily="2" charset="-122"/>
              <a:cs typeface="+mn-cs"/>
            </a:endParaRPr>
          </a:p>
        </p:txBody>
      </p:sp>
      <p:sp>
        <p:nvSpPr>
          <p:cNvPr id="5" name="文本框 4"/>
          <p:cNvSpPr txBox="1"/>
          <p:nvPr/>
        </p:nvSpPr>
        <p:spPr>
          <a:xfrm>
            <a:off x="545914" y="2362200"/>
            <a:ext cx="1373197"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srgbClr val="FFFFFF"/>
                </a:solidFill>
                <a:effectLst/>
                <a:uLnTx/>
                <a:uFillTx/>
                <a:latin typeface="Arial"/>
                <a:ea typeface="微软雅黑"/>
                <a:cs typeface="+mn-cs"/>
              </a:rPr>
              <a:t>PART</a:t>
            </a:r>
            <a:endParaRPr kumimoji="0" lang="zh-CN" altLang="en-US" sz="3600" b="0" i="0" u="none" strike="noStrike" kern="1200" cap="none" spc="0" normalizeH="0" baseline="0" noProof="0" dirty="0">
              <a:ln>
                <a:noFill/>
              </a:ln>
              <a:solidFill>
                <a:srgbClr val="FFFFFF"/>
              </a:solidFill>
              <a:effectLst/>
              <a:uLnTx/>
              <a:uFillTx/>
              <a:latin typeface="Arial"/>
              <a:ea typeface="微软雅黑"/>
              <a:cs typeface="+mn-cs"/>
            </a:endParaRPr>
          </a:p>
        </p:txBody>
      </p:sp>
      <p:sp>
        <p:nvSpPr>
          <p:cNvPr id="6" name="文本框 5"/>
          <p:cNvSpPr txBox="1"/>
          <p:nvPr/>
        </p:nvSpPr>
        <p:spPr>
          <a:xfrm>
            <a:off x="511801" y="2792680"/>
            <a:ext cx="1441420" cy="144655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800" b="1" i="0" u="none" strike="noStrike" kern="1200" cap="none" spc="0" normalizeH="0" baseline="0" noProof="0" dirty="0">
                <a:ln>
                  <a:noFill/>
                </a:ln>
                <a:solidFill>
                  <a:srgbClr val="FFFFFF"/>
                </a:solidFill>
                <a:effectLst/>
                <a:uLnTx/>
                <a:uFillTx/>
                <a:latin typeface="Arial"/>
                <a:ea typeface="微软雅黑"/>
                <a:cs typeface="+mn-cs"/>
              </a:rPr>
              <a:t>04</a:t>
            </a:r>
            <a:endParaRPr kumimoji="0" lang="zh-CN" altLang="en-US" sz="8800" b="1" i="0" u="none" strike="noStrike" kern="1200" cap="none" spc="0" normalizeH="0" baseline="0" noProof="0" dirty="0">
              <a:ln>
                <a:noFill/>
              </a:ln>
              <a:solidFill>
                <a:srgbClr val="FFFFFF"/>
              </a:solidFill>
              <a:effectLst/>
              <a:uLnTx/>
              <a:uFillTx/>
              <a:latin typeface="Arial"/>
              <a:ea typeface="微软雅黑"/>
              <a:cs typeface="+mn-cs"/>
            </a:endParaRPr>
          </a:p>
        </p:txBody>
      </p:sp>
      <p:sp>
        <p:nvSpPr>
          <p:cNvPr id="7" name="文本框 6"/>
          <p:cNvSpPr txBox="1"/>
          <p:nvPr/>
        </p:nvSpPr>
        <p:spPr>
          <a:xfrm>
            <a:off x="7749688" y="2113290"/>
            <a:ext cx="2800767" cy="523220"/>
          </a:xfrm>
          <a:prstGeom prst="rect">
            <a:avLst/>
          </a:prstGeom>
          <a:noFill/>
        </p:spPr>
        <p:txBody>
          <a:bodyPr wrap="none" rtlCol="0">
            <a:spAutoFit/>
            <a:scene3d>
              <a:camera prst="orthographicFront"/>
              <a:lightRig rig="threePt" dir="t"/>
            </a:scene3d>
            <a:sp3d contourW="6350">
              <a:contourClr>
                <a:schemeClr val="bg1"/>
              </a:contourClr>
            </a:sp3d>
          </a:bodyPr>
          <a:lstStyle/>
          <a:p>
            <a:pPr marL="4572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CN" altLang="en-US" sz="2800" b="0" i="0" u="none" strike="noStrike" kern="1200" cap="none" spc="0" normalizeH="0" baseline="0" noProof="0" dirty="0">
                <a:ln>
                  <a:noFill/>
                </a:ln>
                <a:solidFill>
                  <a:srgbClr val="EC2B51"/>
                </a:solidFill>
                <a:effectLst/>
                <a:uLnTx/>
                <a:uFillTx/>
                <a:latin typeface="Arial"/>
                <a:ea typeface="微软雅黑"/>
                <a:cs typeface="+mn-cs"/>
              </a:rPr>
              <a:t>标题文字添加</a:t>
            </a:r>
          </a:p>
        </p:txBody>
      </p:sp>
      <p:grpSp>
        <p:nvGrpSpPr>
          <p:cNvPr id="10" name="组合 9"/>
          <p:cNvGrpSpPr/>
          <p:nvPr/>
        </p:nvGrpSpPr>
        <p:grpSpPr>
          <a:xfrm>
            <a:off x="3372987" y="2718797"/>
            <a:ext cx="3766357" cy="1420406"/>
            <a:chOff x="3152380" y="2880263"/>
            <a:chExt cx="3766357" cy="1420406"/>
          </a:xfrm>
        </p:grpSpPr>
        <p:sp>
          <p:nvSpPr>
            <p:cNvPr id="8" name="文本框 7"/>
            <p:cNvSpPr txBox="1"/>
            <p:nvPr/>
          </p:nvSpPr>
          <p:spPr>
            <a:xfrm>
              <a:off x="3244042" y="2880263"/>
              <a:ext cx="3583032" cy="1107996"/>
            </a:xfrm>
            <a:prstGeom prst="rect">
              <a:avLst/>
            </a:prstGeom>
            <a:noFill/>
          </p:spPr>
          <p:txBody>
            <a:bodyPr wrap="none" rtlCol="0">
              <a:spAutoFit/>
              <a:scene3d>
                <a:camera prst="orthographicFront"/>
                <a:lightRig rig="threePt" dir="t"/>
              </a:scene3d>
              <a:sp3d extrusionH="63500" contourW="25400">
                <a:extrusionClr>
                  <a:schemeClr val="bg1"/>
                </a:extrusionClr>
                <a:contourClr>
                  <a:schemeClr val="bg1"/>
                </a:contourClr>
              </a:sp3d>
            </a:bodyPr>
            <a:lstStyle/>
            <a:p>
              <a:pPr lvl="0"/>
              <a:r>
                <a:rPr lang="zh-CN" altLang="en-US" sz="6600" b="1" dirty="0">
                  <a:ln w="0"/>
                  <a:solidFill>
                    <a:srgbClr val="000000">
                      <a:lumMod val="75000"/>
                      <a:lumOff val="25000"/>
                    </a:srgbClr>
                  </a:solidFill>
                  <a:effectLst>
                    <a:outerShdw blurRad="152400" dist="38100" dir="5400000" algn="t" rotWithShape="0">
                      <a:prstClr val="black">
                        <a:alpha val="65000"/>
                      </a:prstClr>
                    </a:outerShdw>
                  </a:effectLst>
                  <a:latin typeface="方正正中黑简体" panose="02000000000000000000" pitchFamily="2" charset="-122"/>
                  <a:ea typeface="方正正中黑简体" panose="02000000000000000000" pitchFamily="2" charset="-122"/>
                </a:rPr>
                <a:t>教学过程</a:t>
              </a:r>
            </a:p>
          </p:txBody>
        </p:sp>
        <p:sp>
          <p:nvSpPr>
            <p:cNvPr id="9" name="矩形 8"/>
            <p:cNvSpPr/>
            <p:nvPr/>
          </p:nvSpPr>
          <p:spPr>
            <a:xfrm>
              <a:off x="3152380" y="3777449"/>
              <a:ext cx="3766357" cy="523220"/>
            </a:xfrm>
            <a:prstGeom prst="rect">
              <a:avLst/>
            </a:prstGeom>
          </p:spPr>
          <p:txBody>
            <a:bodyPr wrap="square">
              <a:spAutoFit/>
            </a:bodyPr>
            <a:lstStyle/>
            <a:p>
              <a:pPr lvl="0" algn="dist"/>
              <a:r>
                <a:rPr lang="en-US" altLang="zh-CN" sz="2800" dirty="0">
                  <a:solidFill>
                    <a:srgbClr val="000000">
                      <a:lumMod val="50000"/>
                      <a:lumOff val="50000"/>
                    </a:srgbClr>
                  </a:solidFill>
                </a:rPr>
                <a:t>Teaching process</a:t>
              </a:r>
            </a:p>
          </p:txBody>
        </p:sp>
      </p:grpSp>
      <p:sp>
        <p:nvSpPr>
          <p:cNvPr id="11" name="文本框 10"/>
          <p:cNvSpPr txBox="1"/>
          <p:nvPr/>
        </p:nvSpPr>
        <p:spPr>
          <a:xfrm>
            <a:off x="7749688" y="2769880"/>
            <a:ext cx="2800767" cy="523220"/>
          </a:xfrm>
          <a:prstGeom prst="rect">
            <a:avLst/>
          </a:prstGeom>
          <a:noFill/>
        </p:spPr>
        <p:txBody>
          <a:bodyPr wrap="none" rtlCol="0">
            <a:spAutoFit/>
            <a:scene3d>
              <a:camera prst="orthographicFront"/>
              <a:lightRig rig="threePt" dir="t"/>
            </a:scene3d>
            <a:sp3d contourW="6350">
              <a:contourClr>
                <a:schemeClr val="bg1"/>
              </a:contourClr>
            </a:sp3d>
          </a:bodyPr>
          <a:lstStyle/>
          <a:p>
            <a:pPr marL="4572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CN" altLang="en-US" sz="2800" b="0" i="0" u="none" strike="noStrike" kern="1200" cap="none" spc="0" normalizeH="0" baseline="0" noProof="0" dirty="0">
                <a:ln>
                  <a:noFill/>
                </a:ln>
                <a:solidFill>
                  <a:srgbClr val="EC2B51"/>
                </a:solidFill>
                <a:effectLst/>
                <a:uLnTx/>
                <a:uFillTx/>
                <a:latin typeface="Arial"/>
                <a:ea typeface="微软雅黑"/>
                <a:cs typeface="+mn-cs"/>
              </a:rPr>
              <a:t>标题文字添加</a:t>
            </a:r>
          </a:p>
        </p:txBody>
      </p:sp>
      <p:sp>
        <p:nvSpPr>
          <p:cNvPr id="12" name="文本框 11"/>
          <p:cNvSpPr txBox="1"/>
          <p:nvPr/>
        </p:nvSpPr>
        <p:spPr>
          <a:xfrm>
            <a:off x="7749688" y="3426470"/>
            <a:ext cx="2800767" cy="523220"/>
          </a:xfrm>
          <a:prstGeom prst="rect">
            <a:avLst/>
          </a:prstGeom>
          <a:noFill/>
        </p:spPr>
        <p:txBody>
          <a:bodyPr wrap="none" rtlCol="0">
            <a:spAutoFit/>
            <a:scene3d>
              <a:camera prst="orthographicFront"/>
              <a:lightRig rig="threePt" dir="t"/>
            </a:scene3d>
            <a:sp3d contourW="6350">
              <a:contourClr>
                <a:schemeClr val="bg1"/>
              </a:contourClr>
            </a:sp3d>
          </a:bodyPr>
          <a:lstStyle/>
          <a:p>
            <a:pPr marL="4572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CN" altLang="en-US" sz="2800" b="0" i="0" u="none" strike="noStrike" kern="1200" cap="none" spc="0" normalizeH="0" baseline="0" noProof="0" dirty="0">
                <a:ln>
                  <a:noFill/>
                </a:ln>
                <a:solidFill>
                  <a:srgbClr val="EC2B51"/>
                </a:solidFill>
                <a:effectLst/>
                <a:uLnTx/>
                <a:uFillTx/>
                <a:latin typeface="Arial"/>
                <a:ea typeface="微软雅黑"/>
                <a:cs typeface="+mn-cs"/>
              </a:rPr>
              <a:t>标题文字添加</a:t>
            </a:r>
          </a:p>
        </p:txBody>
      </p:sp>
      <p:sp>
        <p:nvSpPr>
          <p:cNvPr id="13" name="文本框 12"/>
          <p:cNvSpPr txBox="1"/>
          <p:nvPr/>
        </p:nvSpPr>
        <p:spPr>
          <a:xfrm>
            <a:off x="7749688" y="4083060"/>
            <a:ext cx="2800767" cy="523220"/>
          </a:xfrm>
          <a:prstGeom prst="rect">
            <a:avLst/>
          </a:prstGeom>
          <a:noFill/>
        </p:spPr>
        <p:txBody>
          <a:bodyPr wrap="none" rtlCol="0">
            <a:spAutoFit/>
            <a:scene3d>
              <a:camera prst="orthographicFront"/>
              <a:lightRig rig="threePt" dir="t"/>
            </a:scene3d>
            <a:sp3d contourW="6350">
              <a:contourClr>
                <a:schemeClr val="bg1"/>
              </a:contourClr>
            </a:sp3d>
          </a:bodyPr>
          <a:lstStyle/>
          <a:p>
            <a:pPr marL="4572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zh-CN" altLang="en-US" sz="2800" b="0" i="0" u="none" strike="noStrike" kern="1200" cap="none" spc="0" normalizeH="0" baseline="0" noProof="0" dirty="0">
                <a:ln>
                  <a:noFill/>
                </a:ln>
                <a:solidFill>
                  <a:srgbClr val="EC2B51"/>
                </a:solidFill>
                <a:effectLst/>
                <a:uLnTx/>
                <a:uFillTx/>
                <a:latin typeface="Arial"/>
                <a:ea typeface="微软雅黑"/>
                <a:cs typeface="+mn-cs"/>
              </a:rPr>
              <a:t>标题文字添加</a:t>
            </a:r>
          </a:p>
        </p:txBody>
      </p:sp>
    </p:spTree>
    <p:extLst>
      <p:ext uri="{BB962C8B-B14F-4D97-AF65-F5344CB8AC3E}">
        <p14:creationId xmlns:p14="http://schemas.microsoft.com/office/powerpoint/2010/main" val="2182625157"/>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5255827" y="1941148"/>
            <a:ext cx="1733808" cy="2856415"/>
            <a:chOff x="5217727" y="1941148"/>
            <a:chExt cx="2683782" cy="2856415"/>
          </a:xfrm>
        </p:grpSpPr>
        <p:cxnSp>
          <p:nvCxnSpPr>
            <p:cNvPr id="11" name="直接连接符 10"/>
            <p:cNvCxnSpPr>
              <a:cxnSpLocks/>
            </p:cNvCxnSpPr>
            <p:nvPr/>
          </p:nvCxnSpPr>
          <p:spPr>
            <a:xfrm>
              <a:off x="5217727" y="1941148"/>
              <a:ext cx="2683782"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 name="直接连接符 11"/>
            <p:cNvCxnSpPr>
              <a:cxnSpLocks/>
            </p:cNvCxnSpPr>
            <p:nvPr/>
          </p:nvCxnSpPr>
          <p:spPr>
            <a:xfrm>
              <a:off x="5217727" y="2880948"/>
              <a:ext cx="2683782"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 name="直接连接符 12"/>
            <p:cNvCxnSpPr>
              <a:cxnSpLocks/>
            </p:cNvCxnSpPr>
            <p:nvPr/>
          </p:nvCxnSpPr>
          <p:spPr>
            <a:xfrm>
              <a:off x="5217727" y="3808048"/>
              <a:ext cx="2683782"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 name="直接连接符 13"/>
            <p:cNvCxnSpPr>
              <a:cxnSpLocks/>
            </p:cNvCxnSpPr>
            <p:nvPr/>
          </p:nvCxnSpPr>
          <p:spPr>
            <a:xfrm>
              <a:off x="5217727" y="4797563"/>
              <a:ext cx="2683782"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15" name="文本框 14"/>
          <p:cNvSpPr txBox="1"/>
          <p:nvPr/>
        </p:nvSpPr>
        <p:spPr>
          <a:xfrm>
            <a:off x="1261417" y="0"/>
            <a:ext cx="813043"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a:ln>
                  <a:noFill/>
                </a:ln>
                <a:solidFill>
                  <a:srgbClr val="FFFFFF"/>
                </a:solidFill>
                <a:effectLst/>
                <a:uLnTx/>
                <a:uFillTx/>
                <a:latin typeface="Arial"/>
                <a:ea typeface="微软雅黑"/>
                <a:cs typeface="+mn-cs"/>
              </a:rPr>
              <a:t>04</a:t>
            </a:r>
            <a:endParaRPr kumimoji="0" lang="zh-CN" altLang="en-US" sz="4400" b="1" i="0" u="none" strike="noStrike" kern="1200" cap="none" spc="0" normalizeH="0" baseline="0" noProof="0" dirty="0">
              <a:ln>
                <a:noFill/>
              </a:ln>
              <a:solidFill>
                <a:srgbClr val="FFFFFF"/>
              </a:solidFill>
              <a:effectLst/>
              <a:uLnTx/>
              <a:uFillTx/>
              <a:latin typeface="Arial"/>
              <a:ea typeface="微软雅黑"/>
              <a:cs typeface="+mn-cs"/>
            </a:endParaRPr>
          </a:p>
        </p:txBody>
      </p:sp>
      <p:sp>
        <p:nvSpPr>
          <p:cNvPr id="16" name="文本框 15"/>
          <p:cNvSpPr txBox="1"/>
          <p:nvPr/>
        </p:nvSpPr>
        <p:spPr>
          <a:xfrm>
            <a:off x="3483919" y="304277"/>
            <a:ext cx="3467616" cy="584775"/>
          </a:xfrm>
          <a:prstGeom prst="rect">
            <a:avLst/>
          </a:prstGeom>
          <a:noFill/>
        </p:spPr>
        <p:txBody>
          <a:bodyPr wrap="none" rtlCol="0">
            <a:spAutoFit/>
            <a:scene3d>
              <a:camera prst="orthographicFront"/>
              <a:lightRig rig="threePt" dir="t"/>
            </a:scene3d>
            <a:sp3d contourW="6350">
              <a:contourClr>
                <a:schemeClr val="bg1"/>
              </a:contourClr>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778495">
                    <a:lumMod val="50000"/>
                  </a:srgbClr>
                </a:solidFill>
                <a:effectLst/>
                <a:uLnTx/>
                <a:uFillTx/>
                <a:latin typeface="Arial"/>
                <a:ea typeface="微软雅黑"/>
                <a:cs typeface="+mn-cs"/>
              </a:rPr>
              <a:t>标题文字添加此处</a:t>
            </a:r>
          </a:p>
        </p:txBody>
      </p:sp>
      <p:sp>
        <p:nvSpPr>
          <p:cNvPr id="18" name="矩形 17"/>
          <p:cNvSpPr/>
          <p:nvPr/>
        </p:nvSpPr>
        <p:spPr>
          <a:xfrm>
            <a:off x="3483919" y="845510"/>
            <a:ext cx="3715167"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000000">
                    <a:lumMod val="50000"/>
                    <a:lumOff val="50000"/>
                  </a:srgbClr>
                </a:solidFill>
                <a:effectLst/>
                <a:uLnTx/>
                <a:uFillTx/>
                <a:latin typeface="Arial"/>
                <a:ea typeface="等线" panose="02010600030101010101" pitchFamily="2" charset="-122"/>
                <a:cs typeface="+mn-cs"/>
              </a:rPr>
              <a:t>THIS TEMPLATE DESIGNED FOR FEI ER SHE JI</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等线" panose="02010600030101010101" pitchFamily="2" charset="-122"/>
              <a:cs typeface="+mn-cs"/>
            </a:endParaRPr>
          </a:p>
        </p:txBody>
      </p:sp>
      <p:sp>
        <p:nvSpPr>
          <p:cNvPr id="6" name="椭圆 5"/>
          <p:cNvSpPr/>
          <p:nvPr/>
        </p:nvSpPr>
        <p:spPr>
          <a:xfrm rot="5400000">
            <a:off x="4603784" y="1627642"/>
            <a:ext cx="652043" cy="652043"/>
          </a:xfrm>
          <a:prstGeom prst="ellipse">
            <a:avLst/>
          </a:prstGeom>
          <a:solidFill>
            <a:schemeClr val="bg1"/>
          </a:solidFill>
          <a:ln w="38100">
            <a:solidFill>
              <a:schemeClr val="accent6"/>
            </a:solidFill>
          </a:ln>
          <a:effectLst>
            <a:outerShdw blurRad="368300" sx="102000" sy="102000" algn="ctr"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椭圆 6"/>
          <p:cNvSpPr/>
          <p:nvPr/>
        </p:nvSpPr>
        <p:spPr>
          <a:xfrm rot="5400000">
            <a:off x="4603784" y="4435441"/>
            <a:ext cx="652043" cy="652043"/>
          </a:xfrm>
          <a:prstGeom prst="ellipse">
            <a:avLst/>
          </a:prstGeom>
          <a:solidFill>
            <a:schemeClr val="bg1"/>
          </a:solidFill>
          <a:ln w="38100">
            <a:solidFill>
              <a:schemeClr val="accent6"/>
            </a:solidFill>
          </a:ln>
          <a:effectLst>
            <a:outerShdw blurRad="368300" sx="102000" sy="102000" algn="ctr"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椭圆 8"/>
          <p:cNvSpPr/>
          <p:nvPr/>
        </p:nvSpPr>
        <p:spPr>
          <a:xfrm rot="5400000">
            <a:off x="5053580" y="2563575"/>
            <a:ext cx="652043" cy="652043"/>
          </a:xfrm>
          <a:prstGeom prst="ellipse">
            <a:avLst/>
          </a:prstGeom>
          <a:solidFill>
            <a:schemeClr val="bg1"/>
          </a:solidFill>
          <a:ln w="38100">
            <a:solidFill>
              <a:schemeClr val="accent6"/>
            </a:solidFill>
          </a:ln>
          <a:effectLst>
            <a:outerShdw blurRad="368300" sx="102000" sy="102000" algn="ctr"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 name="椭圆 9"/>
          <p:cNvSpPr/>
          <p:nvPr/>
        </p:nvSpPr>
        <p:spPr>
          <a:xfrm rot="5400000">
            <a:off x="5053580" y="3499508"/>
            <a:ext cx="652043" cy="652043"/>
          </a:xfrm>
          <a:prstGeom prst="ellipse">
            <a:avLst/>
          </a:prstGeom>
          <a:solidFill>
            <a:schemeClr val="bg1"/>
          </a:solidFill>
          <a:ln w="38100">
            <a:solidFill>
              <a:schemeClr val="accent6"/>
            </a:solidFill>
          </a:ln>
          <a:effectLst>
            <a:outerShdw blurRad="368300" sx="102000" sy="102000" algn="ctr"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7" name="组合 16"/>
          <p:cNvGrpSpPr/>
          <p:nvPr/>
        </p:nvGrpSpPr>
        <p:grpSpPr>
          <a:xfrm>
            <a:off x="6989635" y="1545002"/>
            <a:ext cx="3792665" cy="748549"/>
            <a:chOff x="1068768" y="3955330"/>
            <a:chExt cx="3792665" cy="748549"/>
          </a:xfrm>
        </p:grpSpPr>
        <p:sp>
          <p:nvSpPr>
            <p:cNvPr id="19" name="矩形 18"/>
            <p:cNvSpPr/>
            <p:nvPr/>
          </p:nvSpPr>
          <p:spPr>
            <a:xfrm>
              <a:off x="1068768" y="4353014"/>
              <a:ext cx="3792665" cy="350865"/>
            </a:xfrm>
            <a:prstGeom prst="rect">
              <a:avLst/>
            </a:prstGeom>
          </p:spPr>
          <p:txBody>
            <a:bodyPr wrap="square">
              <a:spAutoFit/>
              <a:scene3d>
                <a:camera prst="orthographicFront"/>
                <a:lightRig rig="threePt" dir="t"/>
              </a:scene3d>
              <a:sp3d contourW="6350"/>
            </a:bodyPr>
            <a:lstStyle/>
            <a:p>
              <a:pPr>
                <a:lnSpc>
                  <a:spcPct val="120000"/>
                </a:lnSpc>
              </a:pPr>
              <a:r>
                <a:rPr lang="zh-CN" altLang="en-US" sz="1400" dirty="0">
                  <a:solidFill>
                    <a:schemeClr val="tx1">
                      <a:lumMod val="50000"/>
                      <a:lumOff val="50000"/>
                    </a:schemeClr>
                  </a:solidFill>
                </a:rPr>
                <a:t>用户可以在投影仪或者计算机上进行演示</a:t>
              </a:r>
            </a:p>
          </p:txBody>
        </p:sp>
        <p:sp>
          <p:nvSpPr>
            <p:cNvPr id="20" name="矩形 19"/>
            <p:cNvSpPr/>
            <p:nvPr/>
          </p:nvSpPr>
          <p:spPr>
            <a:xfrm>
              <a:off x="1068768" y="3955330"/>
              <a:ext cx="2241974" cy="401264"/>
            </a:xfrm>
            <a:prstGeom prst="rect">
              <a:avLst/>
            </a:prstGeom>
          </p:spPr>
          <p:txBody>
            <a:bodyPr wrap="square">
              <a:spAutoFit/>
              <a:scene3d>
                <a:camera prst="orthographicFront"/>
                <a:lightRig rig="threePt" dir="t"/>
              </a:scene3d>
              <a:sp3d contourW="6350"/>
            </a:bodyPr>
            <a:lstStyle/>
            <a:p>
              <a:pPr>
                <a:lnSpc>
                  <a:spcPct val="120000"/>
                </a:lnSpc>
              </a:pPr>
              <a:r>
                <a:rPr lang="zh-CN" altLang="en-US" b="1" dirty="0">
                  <a:solidFill>
                    <a:schemeClr val="tx1">
                      <a:lumMod val="65000"/>
                      <a:lumOff val="35000"/>
                    </a:schemeClr>
                  </a:solidFill>
                </a:rPr>
                <a:t>标题文字添加</a:t>
              </a:r>
            </a:p>
          </p:txBody>
        </p:sp>
      </p:grpSp>
      <p:grpSp>
        <p:nvGrpSpPr>
          <p:cNvPr id="24" name="组合 23"/>
          <p:cNvGrpSpPr/>
          <p:nvPr/>
        </p:nvGrpSpPr>
        <p:grpSpPr>
          <a:xfrm>
            <a:off x="6989635" y="2467069"/>
            <a:ext cx="3792665" cy="748549"/>
            <a:chOff x="1068768" y="3955330"/>
            <a:chExt cx="3792665" cy="748549"/>
          </a:xfrm>
        </p:grpSpPr>
        <p:sp>
          <p:nvSpPr>
            <p:cNvPr id="25" name="矩形 24"/>
            <p:cNvSpPr/>
            <p:nvPr/>
          </p:nvSpPr>
          <p:spPr>
            <a:xfrm>
              <a:off x="1068768" y="4353014"/>
              <a:ext cx="3792665" cy="350865"/>
            </a:xfrm>
            <a:prstGeom prst="rect">
              <a:avLst/>
            </a:prstGeom>
          </p:spPr>
          <p:txBody>
            <a:bodyPr wrap="square">
              <a:spAutoFit/>
              <a:scene3d>
                <a:camera prst="orthographicFront"/>
                <a:lightRig rig="threePt" dir="t"/>
              </a:scene3d>
              <a:sp3d contourW="6350"/>
            </a:bodyPr>
            <a:lstStyle/>
            <a:p>
              <a:pPr>
                <a:lnSpc>
                  <a:spcPct val="120000"/>
                </a:lnSpc>
              </a:pPr>
              <a:r>
                <a:rPr lang="zh-CN" altLang="en-US" sz="1400" dirty="0">
                  <a:solidFill>
                    <a:schemeClr val="tx1">
                      <a:lumMod val="50000"/>
                      <a:lumOff val="50000"/>
                    </a:schemeClr>
                  </a:solidFill>
                </a:rPr>
                <a:t>用户可以在投影仪或者计算机上进行演示</a:t>
              </a:r>
            </a:p>
          </p:txBody>
        </p:sp>
        <p:sp>
          <p:nvSpPr>
            <p:cNvPr id="26" name="矩形 25"/>
            <p:cNvSpPr/>
            <p:nvPr/>
          </p:nvSpPr>
          <p:spPr>
            <a:xfrm>
              <a:off x="1068768" y="3955330"/>
              <a:ext cx="2241974" cy="401264"/>
            </a:xfrm>
            <a:prstGeom prst="rect">
              <a:avLst/>
            </a:prstGeom>
          </p:spPr>
          <p:txBody>
            <a:bodyPr wrap="square">
              <a:spAutoFit/>
              <a:scene3d>
                <a:camera prst="orthographicFront"/>
                <a:lightRig rig="threePt" dir="t"/>
              </a:scene3d>
              <a:sp3d contourW="6350"/>
            </a:bodyPr>
            <a:lstStyle/>
            <a:p>
              <a:pPr>
                <a:lnSpc>
                  <a:spcPct val="120000"/>
                </a:lnSpc>
              </a:pPr>
              <a:r>
                <a:rPr lang="zh-CN" altLang="en-US" b="1" dirty="0">
                  <a:solidFill>
                    <a:schemeClr val="tx1">
                      <a:lumMod val="65000"/>
                      <a:lumOff val="35000"/>
                    </a:schemeClr>
                  </a:solidFill>
                </a:rPr>
                <a:t>标题文字添加</a:t>
              </a:r>
            </a:p>
          </p:txBody>
        </p:sp>
      </p:grpSp>
      <p:grpSp>
        <p:nvGrpSpPr>
          <p:cNvPr id="27" name="组合 26"/>
          <p:cNvGrpSpPr/>
          <p:nvPr/>
        </p:nvGrpSpPr>
        <p:grpSpPr>
          <a:xfrm>
            <a:off x="6989635" y="3403002"/>
            <a:ext cx="3792665" cy="748549"/>
            <a:chOff x="1068768" y="3955330"/>
            <a:chExt cx="3792665" cy="748549"/>
          </a:xfrm>
        </p:grpSpPr>
        <p:sp>
          <p:nvSpPr>
            <p:cNvPr id="28" name="矩形 27"/>
            <p:cNvSpPr/>
            <p:nvPr/>
          </p:nvSpPr>
          <p:spPr>
            <a:xfrm>
              <a:off x="1068768" y="4353014"/>
              <a:ext cx="3792665" cy="350865"/>
            </a:xfrm>
            <a:prstGeom prst="rect">
              <a:avLst/>
            </a:prstGeom>
          </p:spPr>
          <p:txBody>
            <a:bodyPr wrap="square">
              <a:spAutoFit/>
              <a:scene3d>
                <a:camera prst="orthographicFront"/>
                <a:lightRig rig="threePt" dir="t"/>
              </a:scene3d>
              <a:sp3d contourW="6350"/>
            </a:bodyPr>
            <a:lstStyle/>
            <a:p>
              <a:pPr>
                <a:lnSpc>
                  <a:spcPct val="120000"/>
                </a:lnSpc>
              </a:pPr>
              <a:r>
                <a:rPr lang="zh-CN" altLang="en-US" sz="1400" dirty="0">
                  <a:solidFill>
                    <a:schemeClr val="tx1">
                      <a:lumMod val="50000"/>
                      <a:lumOff val="50000"/>
                    </a:schemeClr>
                  </a:solidFill>
                </a:rPr>
                <a:t>用户可以在投影仪或者计算机上进行演示</a:t>
              </a:r>
            </a:p>
          </p:txBody>
        </p:sp>
        <p:sp>
          <p:nvSpPr>
            <p:cNvPr id="29" name="矩形 28"/>
            <p:cNvSpPr/>
            <p:nvPr/>
          </p:nvSpPr>
          <p:spPr>
            <a:xfrm>
              <a:off x="1068768" y="3955330"/>
              <a:ext cx="2241974" cy="401264"/>
            </a:xfrm>
            <a:prstGeom prst="rect">
              <a:avLst/>
            </a:prstGeom>
          </p:spPr>
          <p:txBody>
            <a:bodyPr wrap="square">
              <a:spAutoFit/>
              <a:scene3d>
                <a:camera prst="orthographicFront"/>
                <a:lightRig rig="threePt" dir="t"/>
              </a:scene3d>
              <a:sp3d contourW="6350"/>
            </a:bodyPr>
            <a:lstStyle/>
            <a:p>
              <a:pPr>
                <a:lnSpc>
                  <a:spcPct val="120000"/>
                </a:lnSpc>
              </a:pPr>
              <a:r>
                <a:rPr lang="zh-CN" altLang="en-US" b="1" dirty="0">
                  <a:solidFill>
                    <a:schemeClr val="tx1">
                      <a:lumMod val="65000"/>
                      <a:lumOff val="35000"/>
                    </a:schemeClr>
                  </a:solidFill>
                </a:rPr>
                <a:t>标题文字添加</a:t>
              </a:r>
            </a:p>
          </p:txBody>
        </p:sp>
      </p:grpSp>
      <p:grpSp>
        <p:nvGrpSpPr>
          <p:cNvPr id="30" name="组合 29"/>
          <p:cNvGrpSpPr/>
          <p:nvPr/>
        </p:nvGrpSpPr>
        <p:grpSpPr>
          <a:xfrm>
            <a:off x="6989635" y="4400479"/>
            <a:ext cx="3792665" cy="748549"/>
            <a:chOff x="1068768" y="3955330"/>
            <a:chExt cx="3792665" cy="748549"/>
          </a:xfrm>
        </p:grpSpPr>
        <p:sp>
          <p:nvSpPr>
            <p:cNvPr id="31" name="矩形 30"/>
            <p:cNvSpPr/>
            <p:nvPr/>
          </p:nvSpPr>
          <p:spPr>
            <a:xfrm>
              <a:off x="1068768" y="4353014"/>
              <a:ext cx="3792665" cy="350865"/>
            </a:xfrm>
            <a:prstGeom prst="rect">
              <a:avLst/>
            </a:prstGeom>
          </p:spPr>
          <p:txBody>
            <a:bodyPr wrap="square">
              <a:spAutoFit/>
              <a:scene3d>
                <a:camera prst="orthographicFront"/>
                <a:lightRig rig="threePt" dir="t"/>
              </a:scene3d>
              <a:sp3d contourW="6350"/>
            </a:bodyPr>
            <a:lstStyle/>
            <a:p>
              <a:pPr>
                <a:lnSpc>
                  <a:spcPct val="120000"/>
                </a:lnSpc>
              </a:pPr>
              <a:r>
                <a:rPr lang="zh-CN" altLang="en-US" sz="1400" dirty="0">
                  <a:solidFill>
                    <a:schemeClr val="tx1">
                      <a:lumMod val="50000"/>
                      <a:lumOff val="50000"/>
                    </a:schemeClr>
                  </a:solidFill>
                </a:rPr>
                <a:t>用户可以在投影仪或者计算机上进行演示</a:t>
              </a:r>
            </a:p>
          </p:txBody>
        </p:sp>
        <p:sp>
          <p:nvSpPr>
            <p:cNvPr id="32" name="矩形 31"/>
            <p:cNvSpPr/>
            <p:nvPr/>
          </p:nvSpPr>
          <p:spPr>
            <a:xfrm>
              <a:off x="1068768" y="3955330"/>
              <a:ext cx="2241974" cy="401264"/>
            </a:xfrm>
            <a:prstGeom prst="rect">
              <a:avLst/>
            </a:prstGeom>
          </p:spPr>
          <p:txBody>
            <a:bodyPr wrap="square">
              <a:spAutoFit/>
              <a:scene3d>
                <a:camera prst="orthographicFront"/>
                <a:lightRig rig="threePt" dir="t"/>
              </a:scene3d>
              <a:sp3d contourW="6350"/>
            </a:bodyPr>
            <a:lstStyle/>
            <a:p>
              <a:pPr>
                <a:lnSpc>
                  <a:spcPct val="120000"/>
                </a:lnSpc>
              </a:pPr>
              <a:r>
                <a:rPr lang="zh-CN" altLang="en-US" b="1" dirty="0">
                  <a:solidFill>
                    <a:schemeClr val="tx1">
                      <a:lumMod val="65000"/>
                      <a:lumOff val="35000"/>
                    </a:schemeClr>
                  </a:solidFill>
                </a:rPr>
                <a:t>标题文字添加</a:t>
              </a:r>
            </a:p>
          </p:txBody>
        </p:sp>
      </p:grpSp>
      <p:sp>
        <p:nvSpPr>
          <p:cNvPr id="33" name="文本框 32"/>
          <p:cNvSpPr txBox="1"/>
          <p:nvPr/>
        </p:nvSpPr>
        <p:spPr>
          <a:xfrm>
            <a:off x="4721933" y="1771222"/>
            <a:ext cx="441146" cy="369332"/>
          </a:xfrm>
          <a:prstGeom prst="rect">
            <a:avLst/>
          </a:prstGeom>
          <a:noFill/>
        </p:spPr>
        <p:txBody>
          <a:bodyPr wrap="square" rtlCol="0">
            <a:spAutoFit/>
          </a:bodyPr>
          <a:lstStyle/>
          <a:p>
            <a:pPr algn="ctr"/>
            <a:r>
              <a:rPr lang="en-US" altLang="zh-CN" b="1" dirty="0">
                <a:solidFill>
                  <a:schemeClr val="tx2">
                    <a:lumMod val="50000"/>
                  </a:schemeClr>
                </a:solidFill>
              </a:rPr>
              <a:t>01</a:t>
            </a:r>
            <a:endParaRPr lang="zh-CN" altLang="en-US" b="1" dirty="0">
              <a:solidFill>
                <a:schemeClr val="tx2">
                  <a:lumMod val="50000"/>
                </a:schemeClr>
              </a:solidFill>
            </a:endParaRPr>
          </a:p>
        </p:txBody>
      </p:sp>
      <p:sp>
        <p:nvSpPr>
          <p:cNvPr id="34" name="文本框 33"/>
          <p:cNvSpPr txBox="1"/>
          <p:nvPr/>
        </p:nvSpPr>
        <p:spPr>
          <a:xfrm>
            <a:off x="5159029" y="2698321"/>
            <a:ext cx="441146" cy="369332"/>
          </a:xfrm>
          <a:prstGeom prst="rect">
            <a:avLst/>
          </a:prstGeom>
          <a:noFill/>
        </p:spPr>
        <p:txBody>
          <a:bodyPr wrap="square" rtlCol="0">
            <a:spAutoFit/>
          </a:bodyPr>
          <a:lstStyle/>
          <a:p>
            <a:pPr algn="ctr"/>
            <a:r>
              <a:rPr lang="en-US" altLang="zh-CN" b="1" dirty="0">
                <a:solidFill>
                  <a:schemeClr val="tx2">
                    <a:lumMod val="50000"/>
                  </a:schemeClr>
                </a:solidFill>
              </a:rPr>
              <a:t>02</a:t>
            </a:r>
            <a:endParaRPr lang="zh-CN" altLang="en-US" b="1" dirty="0">
              <a:solidFill>
                <a:schemeClr val="tx2">
                  <a:lumMod val="50000"/>
                </a:schemeClr>
              </a:solidFill>
            </a:endParaRPr>
          </a:p>
        </p:txBody>
      </p:sp>
      <p:sp>
        <p:nvSpPr>
          <p:cNvPr id="35" name="文本框 34"/>
          <p:cNvSpPr txBox="1"/>
          <p:nvPr/>
        </p:nvSpPr>
        <p:spPr>
          <a:xfrm>
            <a:off x="5159029" y="3640863"/>
            <a:ext cx="441146" cy="369332"/>
          </a:xfrm>
          <a:prstGeom prst="rect">
            <a:avLst/>
          </a:prstGeom>
          <a:noFill/>
        </p:spPr>
        <p:txBody>
          <a:bodyPr wrap="square" rtlCol="0">
            <a:spAutoFit/>
          </a:bodyPr>
          <a:lstStyle/>
          <a:p>
            <a:pPr algn="ctr"/>
            <a:r>
              <a:rPr lang="en-US" altLang="zh-CN" b="1" dirty="0">
                <a:solidFill>
                  <a:schemeClr val="tx2">
                    <a:lumMod val="50000"/>
                  </a:schemeClr>
                </a:solidFill>
              </a:rPr>
              <a:t>03</a:t>
            </a:r>
            <a:endParaRPr lang="zh-CN" altLang="en-US" b="1" dirty="0">
              <a:solidFill>
                <a:schemeClr val="tx2">
                  <a:lumMod val="50000"/>
                </a:schemeClr>
              </a:solidFill>
            </a:endParaRPr>
          </a:p>
        </p:txBody>
      </p:sp>
      <p:sp>
        <p:nvSpPr>
          <p:cNvPr id="36" name="文本框 35"/>
          <p:cNvSpPr txBox="1"/>
          <p:nvPr/>
        </p:nvSpPr>
        <p:spPr>
          <a:xfrm>
            <a:off x="4721933" y="4576796"/>
            <a:ext cx="441146" cy="369332"/>
          </a:xfrm>
          <a:prstGeom prst="rect">
            <a:avLst/>
          </a:prstGeom>
          <a:noFill/>
        </p:spPr>
        <p:txBody>
          <a:bodyPr wrap="square" rtlCol="0">
            <a:spAutoFit/>
          </a:bodyPr>
          <a:lstStyle/>
          <a:p>
            <a:pPr algn="ctr"/>
            <a:r>
              <a:rPr lang="en-US" altLang="zh-CN" b="1" dirty="0">
                <a:solidFill>
                  <a:schemeClr val="tx2">
                    <a:lumMod val="50000"/>
                  </a:schemeClr>
                </a:solidFill>
              </a:rPr>
              <a:t>04</a:t>
            </a:r>
            <a:endParaRPr lang="zh-CN" altLang="en-US" b="1" dirty="0">
              <a:solidFill>
                <a:schemeClr val="tx2">
                  <a:lumMod val="50000"/>
                </a:schemeClr>
              </a:solidFill>
            </a:endParaRPr>
          </a:p>
        </p:txBody>
      </p:sp>
      <p:pic>
        <p:nvPicPr>
          <p:cNvPr id="37" name="图片占位符 36"/>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2500" r="12500"/>
          <a:stretch>
            <a:fillRect/>
          </a:stretch>
        </p:blipFill>
        <p:spPr/>
      </p:pic>
    </p:spTree>
    <p:extLst>
      <p:ext uri="{BB962C8B-B14F-4D97-AF65-F5344CB8AC3E}">
        <p14:creationId xmlns:p14="http://schemas.microsoft.com/office/powerpoint/2010/main" val="3431191923"/>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1261417" y="0"/>
            <a:ext cx="813043"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a:ln>
                  <a:noFill/>
                </a:ln>
                <a:solidFill>
                  <a:srgbClr val="FFFFFF"/>
                </a:solidFill>
                <a:effectLst/>
                <a:uLnTx/>
                <a:uFillTx/>
                <a:latin typeface="Arial"/>
                <a:ea typeface="微软雅黑"/>
                <a:cs typeface="+mn-cs"/>
              </a:rPr>
              <a:t>04</a:t>
            </a:r>
            <a:endParaRPr kumimoji="0" lang="zh-CN" altLang="en-US" sz="4400" b="1" i="0" u="none" strike="noStrike" kern="1200" cap="none" spc="0" normalizeH="0" baseline="0" noProof="0" dirty="0">
              <a:ln>
                <a:noFill/>
              </a:ln>
              <a:solidFill>
                <a:srgbClr val="FFFFFF"/>
              </a:solidFill>
              <a:effectLst/>
              <a:uLnTx/>
              <a:uFillTx/>
              <a:latin typeface="Arial"/>
              <a:ea typeface="微软雅黑"/>
              <a:cs typeface="+mn-cs"/>
            </a:endParaRPr>
          </a:p>
        </p:txBody>
      </p:sp>
      <p:sp>
        <p:nvSpPr>
          <p:cNvPr id="16" name="文本框 15"/>
          <p:cNvSpPr txBox="1"/>
          <p:nvPr/>
        </p:nvSpPr>
        <p:spPr>
          <a:xfrm>
            <a:off x="3483919" y="304277"/>
            <a:ext cx="3467616" cy="584775"/>
          </a:xfrm>
          <a:prstGeom prst="rect">
            <a:avLst/>
          </a:prstGeom>
          <a:noFill/>
        </p:spPr>
        <p:txBody>
          <a:bodyPr wrap="none" rtlCol="0">
            <a:spAutoFit/>
            <a:scene3d>
              <a:camera prst="orthographicFront"/>
              <a:lightRig rig="threePt" dir="t"/>
            </a:scene3d>
            <a:sp3d contourW="6350">
              <a:contourClr>
                <a:schemeClr val="bg1"/>
              </a:contourClr>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778495">
                    <a:lumMod val="50000"/>
                  </a:srgbClr>
                </a:solidFill>
                <a:effectLst/>
                <a:uLnTx/>
                <a:uFillTx/>
                <a:latin typeface="Arial"/>
                <a:ea typeface="微软雅黑"/>
                <a:cs typeface="+mn-cs"/>
              </a:rPr>
              <a:t>标题文字添加此处</a:t>
            </a:r>
          </a:p>
        </p:txBody>
      </p:sp>
      <p:sp>
        <p:nvSpPr>
          <p:cNvPr id="18" name="矩形 17"/>
          <p:cNvSpPr/>
          <p:nvPr/>
        </p:nvSpPr>
        <p:spPr>
          <a:xfrm>
            <a:off x="3483919" y="845510"/>
            <a:ext cx="3715167"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000000">
                    <a:lumMod val="50000"/>
                    <a:lumOff val="50000"/>
                  </a:srgbClr>
                </a:solidFill>
                <a:effectLst/>
                <a:uLnTx/>
                <a:uFillTx/>
                <a:latin typeface="Arial"/>
                <a:ea typeface="等线" panose="02010600030101010101" pitchFamily="2" charset="-122"/>
                <a:cs typeface="+mn-cs"/>
              </a:rPr>
              <a:t>THIS TEMPLATE DESIGNED FOR FEI ER SHE JI</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等线" panose="02010600030101010101" pitchFamily="2" charset="-122"/>
              <a:cs typeface="+mn-cs"/>
            </a:endParaRPr>
          </a:p>
        </p:txBody>
      </p:sp>
      <p:graphicFrame>
        <p:nvGraphicFramePr>
          <p:cNvPr id="4" name="图表 3"/>
          <p:cNvGraphicFramePr/>
          <p:nvPr>
            <p:extLst>
              <p:ext uri="{D42A27DB-BD31-4B8C-83A1-F6EECF244321}">
                <p14:modId xmlns:p14="http://schemas.microsoft.com/office/powerpoint/2010/main" val="3236402019"/>
              </p:ext>
            </p:extLst>
          </p:nvPr>
        </p:nvGraphicFramePr>
        <p:xfrm>
          <a:off x="1235075" y="1266329"/>
          <a:ext cx="9721850" cy="416983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92289655"/>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1261417" y="0"/>
            <a:ext cx="813043"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a:ln>
                  <a:noFill/>
                </a:ln>
                <a:solidFill>
                  <a:srgbClr val="FFFFFF"/>
                </a:solidFill>
                <a:effectLst/>
                <a:uLnTx/>
                <a:uFillTx/>
                <a:latin typeface="Arial"/>
                <a:ea typeface="微软雅黑"/>
                <a:cs typeface="+mn-cs"/>
              </a:rPr>
              <a:t>04</a:t>
            </a:r>
            <a:endParaRPr kumimoji="0" lang="zh-CN" altLang="en-US" sz="4400" b="1" i="0" u="none" strike="noStrike" kern="1200" cap="none" spc="0" normalizeH="0" baseline="0" noProof="0" dirty="0">
              <a:ln>
                <a:noFill/>
              </a:ln>
              <a:solidFill>
                <a:srgbClr val="FFFFFF"/>
              </a:solidFill>
              <a:effectLst/>
              <a:uLnTx/>
              <a:uFillTx/>
              <a:latin typeface="Arial"/>
              <a:ea typeface="微软雅黑"/>
              <a:cs typeface="+mn-cs"/>
            </a:endParaRPr>
          </a:p>
        </p:txBody>
      </p:sp>
      <p:sp>
        <p:nvSpPr>
          <p:cNvPr id="16" name="文本框 15"/>
          <p:cNvSpPr txBox="1"/>
          <p:nvPr/>
        </p:nvSpPr>
        <p:spPr>
          <a:xfrm>
            <a:off x="3483919" y="304277"/>
            <a:ext cx="3467616" cy="584775"/>
          </a:xfrm>
          <a:prstGeom prst="rect">
            <a:avLst/>
          </a:prstGeom>
          <a:noFill/>
        </p:spPr>
        <p:txBody>
          <a:bodyPr wrap="none" rtlCol="0">
            <a:spAutoFit/>
            <a:scene3d>
              <a:camera prst="orthographicFront"/>
              <a:lightRig rig="threePt" dir="t"/>
            </a:scene3d>
            <a:sp3d contourW="6350">
              <a:contourClr>
                <a:schemeClr val="bg1"/>
              </a:contourClr>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778495">
                    <a:lumMod val="50000"/>
                  </a:srgbClr>
                </a:solidFill>
                <a:effectLst/>
                <a:uLnTx/>
                <a:uFillTx/>
                <a:latin typeface="Arial"/>
                <a:ea typeface="微软雅黑"/>
                <a:cs typeface="+mn-cs"/>
              </a:rPr>
              <a:t>标题文字添加此处</a:t>
            </a:r>
          </a:p>
        </p:txBody>
      </p:sp>
      <p:sp>
        <p:nvSpPr>
          <p:cNvPr id="18" name="矩形 17"/>
          <p:cNvSpPr/>
          <p:nvPr/>
        </p:nvSpPr>
        <p:spPr>
          <a:xfrm>
            <a:off x="3483919" y="845510"/>
            <a:ext cx="3715167"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000000">
                    <a:lumMod val="50000"/>
                    <a:lumOff val="50000"/>
                  </a:srgbClr>
                </a:solidFill>
                <a:effectLst/>
                <a:uLnTx/>
                <a:uFillTx/>
                <a:latin typeface="Arial"/>
                <a:ea typeface="等线" panose="02010600030101010101" pitchFamily="2" charset="-122"/>
                <a:cs typeface="+mn-cs"/>
              </a:rPr>
              <a:t>THIS TEMPLATE DESIGNED FOR FEI ER SHE JI</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等线" panose="02010600030101010101" pitchFamily="2" charset="-122"/>
              <a:cs typeface="+mn-cs"/>
            </a:endParaRPr>
          </a:p>
        </p:txBody>
      </p:sp>
      <p:sp>
        <p:nvSpPr>
          <p:cNvPr id="2" name="任意多边形: 形状 1"/>
          <p:cNvSpPr/>
          <p:nvPr/>
        </p:nvSpPr>
        <p:spPr>
          <a:xfrm>
            <a:off x="-25400" y="2451098"/>
            <a:ext cx="12204700" cy="1501275"/>
          </a:xfrm>
          <a:custGeom>
            <a:avLst/>
            <a:gdLst>
              <a:gd name="connsiteX0" fmla="*/ 0 w 12204700"/>
              <a:gd name="connsiteY0" fmla="*/ 1460502 h 1501275"/>
              <a:gd name="connsiteX1" fmla="*/ 2400300 w 12204700"/>
              <a:gd name="connsiteY1" fmla="*/ 393702 h 1501275"/>
              <a:gd name="connsiteX2" fmla="*/ 4762500 w 12204700"/>
              <a:gd name="connsiteY2" fmla="*/ 1498602 h 1501275"/>
              <a:gd name="connsiteX3" fmla="*/ 7239000 w 12204700"/>
              <a:gd name="connsiteY3" fmla="*/ 2 h 1501275"/>
              <a:gd name="connsiteX4" fmla="*/ 9791700 w 12204700"/>
              <a:gd name="connsiteY4" fmla="*/ 1485902 h 1501275"/>
              <a:gd name="connsiteX5" fmla="*/ 12204700 w 12204700"/>
              <a:gd name="connsiteY5" fmla="*/ 50802 h 1501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04700" h="1501275">
                <a:moveTo>
                  <a:pt x="0" y="1460502"/>
                </a:moveTo>
                <a:cubicBezTo>
                  <a:pt x="803275" y="923927"/>
                  <a:pt x="1606550" y="387352"/>
                  <a:pt x="2400300" y="393702"/>
                </a:cubicBezTo>
                <a:cubicBezTo>
                  <a:pt x="3194050" y="400052"/>
                  <a:pt x="3956050" y="1564219"/>
                  <a:pt x="4762500" y="1498602"/>
                </a:cubicBezTo>
                <a:cubicBezTo>
                  <a:pt x="5568950" y="1432985"/>
                  <a:pt x="6400800" y="2119"/>
                  <a:pt x="7239000" y="2"/>
                </a:cubicBezTo>
                <a:cubicBezTo>
                  <a:pt x="8077200" y="-2115"/>
                  <a:pt x="8964083" y="1477435"/>
                  <a:pt x="9791700" y="1485902"/>
                </a:cubicBezTo>
                <a:cubicBezTo>
                  <a:pt x="10619317" y="1494369"/>
                  <a:pt x="11412008" y="772585"/>
                  <a:pt x="12204700" y="50802"/>
                </a:cubicBezTo>
              </a:path>
            </a:pathLst>
          </a:custGeom>
          <a:noFill/>
          <a:ln>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rot="5400000">
            <a:off x="2074460" y="2514598"/>
            <a:ext cx="652043" cy="652043"/>
          </a:xfrm>
          <a:prstGeom prst="ellipse">
            <a:avLst/>
          </a:prstGeom>
          <a:solidFill>
            <a:schemeClr val="bg1"/>
          </a:solidFill>
          <a:ln w="38100">
            <a:solidFill>
              <a:schemeClr val="accent6"/>
            </a:solidFill>
          </a:ln>
          <a:effectLst>
            <a:outerShdw blurRad="368300" sx="102000" sy="102000" algn="ctr"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椭圆 6"/>
          <p:cNvSpPr/>
          <p:nvPr/>
        </p:nvSpPr>
        <p:spPr>
          <a:xfrm rot="5400000">
            <a:off x="4507961" y="3555998"/>
            <a:ext cx="652043" cy="652043"/>
          </a:xfrm>
          <a:prstGeom prst="ellipse">
            <a:avLst/>
          </a:prstGeom>
          <a:solidFill>
            <a:schemeClr val="bg1"/>
          </a:solidFill>
          <a:ln w="38100">
            <a:solidFill>
              <a:schemeClr val="accent6"/>
            </a:solidFill>
          </a:ln>
          <a:effectLst>
            <a:outerShdw blurRad="368300" sx="102000" sy="102000" algn="ctr"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椭圆 7"/>
          <p:cNvSpPr/>
          <p:nvPr/>
        </p:nvSpPr>
        <p:spPr>
          <a:xfrm rot="5400000">
            <a:off x="6941462" y="2137776"/>
            <a:ext cx="652043" cy="652043"/>
          </a:xfrm>
          <a:prstGeom prst="ellipse">
            <a:avLst/>
          </a:prstGeom>
          <a:solidFill>
            <a:schemeClr val="bg1"/>
          </a:solidFill>
          <a:ln w="38100">
            <a:solidFill>
              <a:schemeClr val="accent6"/>
            </a:solidFill>
          </a:ln>
          <a:effectLst>
            <a:outerShdw blurRad="368300" sx="102000" sy="102000" algn="ctr"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椭圆 8"/>
          <p:cNvSpPr/>
          <p:nvPr/>
        </p:nvSpPr>
        <p:spPr>
          <a:xfrm rot="5400000">
            <a:off x="9374964" y="3575551"/>
            <a:ext cx="652043" cy="652043"/>
          </a:xfrm>
          <a:prstGeom prst="ellipse">
            <a:avLst/>
          </a:prstGeom>
          <a:solidFill>
            <a:schemeClr val="bg1"/>
          </a:solidFill>
          <a:ln w="38100">
            <a:solidFill>
              <a:schemeClr val="accent6"/>
            </a:solidFill>
          </a:ln>
          <a:effectLst>
            <a:outerShdw blurRad="368300" sx="102000" sy="102000" algn="ctr"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 name="文本框 9"/>
          <p:cNvSpPr txBox="1"/>
          <p:nvPr/>
        </p:nvSpPr>
        <p:spPr>
          <a:xfrm>
            <a:off x="2179908" y="2655953"/>
            <a:ext cx="441146" cy="369332"/>
          </a:xfrm>
          <a:prstGeom prst="rect">
            <a:avLst/>
          </a:prstGeom>
          <a:noFill/>
        </p:spPr>
        <p:txBody>
          <a:bodyPr wrap="square" rtlCol="0">
            <a:spAutoFit/>
          </a:bodyPr>
          <a:lstStyle/>
          <a:p>
            <a:pPr algn="ctr"/>
            <a:r>
              <a:rPr lang="en-US" altLang="zh-CN" b="1" dirty="0">
                <a:solidFill>
                  <a:schemeClr val="tx2">
                    <a:lumMod val="50000"/>
                  </a:schemeClr>
                </a:solidFill>
              </a:rPr>
              <a:t>01</a:t>
            </a:r>
            <a:endParaRPr lang="zh-CN" altLang="en-US" b="1" dirty="0">
              <a:solidFill>
                <a:schemeClr val="tx2">
                  <a:lumMod val="50000"/>
                </a:schemeClr>
              </a:solidFill>
            </a:endParaRPr>
          </a:p>
        </p:txBody>
      </p:sp>
      <p:sp>
        <p:nvSpPr>
          <p:cNvPr id="11" name="文本框 10"/>
          <p:cNvSpPr txBox="1"/>
          <p:nvPr/>
        </p:nvSpPr>
        <p:spPr>
          <a:xfrm>
            <a:off x="4613409" y="3697353"/>
            <a:ext cx="441146" cy="369332"/>
          </a:xfrm>
          <a:prstGeom prst="rect">
            <a:avLst/>
          </a:prstGeom>
          <a:noFill/>
        </p:spPr>
        <p:txBody>
          <a:bodyPr wrap="square" rtlCol="0">
            <a:spAutoFit/>
          </a:bodyPr>
          <a:lstStyle/>
          <a:p>
            <a:pPr algn="ctr"/>
            <a:r>
              <a:rPr lang="en-US" altLang="zh-CN" b="1" dirty="0">
                <a:solidFill>
                  <a:schemeClr val="tx2">
                    <a:lumMod val="50000"/>
                  </a:schemeClr>
                </a:solidFill>
              </a:rPr>
              <a:t>02</a:t>
            </a:r>
            <a:endParaRPr lang="zh-CN" altLang="en-US" b="1" dirty="0">
              <a:solidFill>
                <a:schemeClr val="tx2">
                  <a:lumMod val="50000"/>
                </a:schemeClr>
              </a:solidFill>
            </a:endParaRPr>
          </a:p>
        </p:txBody>
      </p:sp>
      <p:sp>
        <p:nvSpPr>
          <p:cNvPr id="14" name="文本框 13"/>
          <p:cNvSpPr txBox="1"/>
          <p:nvPr/>
        </p:nvSpPr>
        <p:spPr>
          <a:xfrm>
            <a:off x="7046910" y="2279131"/>
            <a:ext cx="441146" cy="369332"/>
          </a:xfrm>
          <a:prstGeom prst="rect">
            <a:avLst/>
          </a:prstGeom>
          <a:noFill/>
        </p:spPr>
        <p:txBody>
          <a:bodyPr wrap="square" rtlCol="0">
            <a:spAutoFit/>
          </a:bodyPr>
          <a:lstStyle/>
          <a:p>
            <a:pPr algn="ctr"/>
            <a:r>
              <a:rPr lang="en-US" altLang="zh-CN" b="1" dirty="0">
                <a:solidFill>
                  <a:schemeClr val="tx2">
                    <a:lumMod val="50000"/>
                  </a:schemeClr>
                </a:solidFill>
              </a:rPr>
              <a:t>03</a:t>
            </a:r>
            <a:endParaRPr lang="zh-CN" altLang="en-US" b="1" dirty="0">
              <a:solidFill>
                <a:schemeClr val="tx2">
                  <a:lumMod val="50000"/>
                </a:schemeClr>
              </a:solidFill>
            </a:endParaRPr>
          </a:p>
        </p:txBody>
      </p:sp>
      <p:sp>
        <p:nvSpPr>
          <p:cNvPr id="17" name="文本框 16"/>
          <p:cNvSpPr txBox="1"/>
          <p:nvPr/>
        </p:nvSpPr>
        <p:spPr>
          <a:xfrm>
            <a:off x="9480412" y="3720652"/>
            <a:ext cx="441146" cy="369332"/>
          </a:xfrm>
          <a:prstGeom prst="rect">
            <a:avLst/>
          </a:prstGeom>
          <a:noFill/>
        </p:spPr>
        <p:txBody>
          <a:bodyPr wrap="square" rtlCol="0">
            <a:spAutoFit/>
          </a:bodyPr>
          <a:lstStyle/>
          <a:p>
            <a:pPr algn="ctr"/>
            <a:r>
              <a:rPr lang="en-US" altLang="zh-CN" b="1" dirty="0">
                <a:solidFill>
                  <a:schemeClr val="tx2">
                    <a:lumMod val="50000"/>
                  </a:schemeClr>
                </a:solidFill>
              </a:rPr>
              <a:t>04</a:t>
            </a:r>
            <a:endParaRPr lang="zh-CN" altLang="en-US" b="1" dirty="0">
              <a:solidFill>
                <a:schemeClr val="tx2">
                  <a:lumMod val="50000"/>
                </a:schemeClr>
              </a:solidFill>
            </a:endParaRPr>
          </a:p>
        </p:txBody>
      </p:sp>
      <p:grpSp>
        <p:nvGrpSpPr>
          <p:cNvPr id="19" name="组合 18"/>
          <p:cNvGrpSpPr/>
          <p:nvPr/>
        </p:nvGrpSpPr>
        <p:grpSpPr>
          <a:xfrm>
            <a:off x="1279494" y="3555907"/>
            <a:ext cx="2241974" cy="1265614"/>
            <a:chOff x="1068768" y="3955330"/>
            <a:chExt cx="2241974" cy="1265614"/>
          </a:xfrm>
        </p:grpSpPr>
        <p:sp>
          <p:nvSpPr>
            <p:cNvPr id="20" name="矩形 19"/>
            <p:cNvSpPr/>
            <p:nvPr/>
          </p:nvSpPr>
          <p:spPr>
            <a:xfrm>
              <a:off x="1095920" y="4353014"/>
              <a:ext cx="2187670" cy="867930"/>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sp>
          <p:nvSpPr>
            <p:cNvPr id="21" name="矩形 20"/>
            <p:cNvSpPr/>
            <p:nvPr/>
          </p:nvSpPr>
          <p:spPr>
            <a:xfrm>
              <a:off x="1068768" y="3955330"/>
              <a:ext cx="2241974" cy="401264"/>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b="1" dirty="0">
                  <a:solidFill>
                    <a:schemeClr val="tx1">
                      <a:lumMod val="65000"/>
                      <a:lumOff val="35000"/>
                    </a:schemeClr>
                  </a:solidFill>
                </a:rPr>
                <a:t>标题文字添加</a:t>
              </a:r>
            </a:p>
          </p:txBody>
        </p:sp>
      </p:grpSp>
      <p:grpSp>
        <p:nvGrpSpPr>
          <p:cNvPr id="22" name="组合 21"/>
          <p:cNvGrpSpPr/>
          <p:nvPr/>
        </p:nvGrpSpPr>
        <p:grpSpPr>
          <a:xfrm>
            <a:off x="3706991" y="2034716"/>
            <a:ext cx="2241974" cy="1265614"/>
            <a:chOff x="1068768" y="3955330"/>
            <a:chExt cx="2241974" cy="1265614"/>
          </a:xfrm>
        </p:grpSpPr>
        <p:sp>
          <p:nvSpPr>
            <p:cNvPr id="23" name="矩形 22"/>
            <p:cNvSpPr/>
            <p:nvPr/>
          </p:nvSpPr>
          <p:spPr>
            <a:xfrm>
              <a:off x="1095920" y="4353014"/>
              <a:ext cx="2187670" cy="867930"/>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sp>
          <p:nvSpPr>
            <p:cNvPr id="24" name="矩形 23"/>
            <p:cNvSpPr/>
            <p:nvPr/>
          </p:nvSpPr>
          <p:spPr>
            <a:xfrm>
              <a:off x="1068768" y="3955330"/>
              <a:ext cx="2241974" cy="401264"/>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b="1" dirty="0">
                  <a:solidFill>
                    <a:schemeClr val="tx1">
                      <a:lumMod val="65000"/>
                      <a:lumOff val="35000"/>
                    </a:schemeClr>
                  </a:solidFill>
                </a:rPr>
                <a:t>标题文字添加</a:t>
              </a:r>
            </a:p>
          </p:txBody>
        </p:sp>
      </p:grpSp>
      <p:grpSp>
        <p:nvGrpSpPr>
          <p:cNvPr id="25" name="组合 24"/>
          <p:cNvGrpSpPr/>
          <p:nvPr/>
        </p:nvGrpSpPr>
        <p:grpSpPr>
          <a:xfrm>
            <a:off x="6237316" y="3100883"/>
            <a:ext cx="2241974" cy="1265614"/>
            <a:chOff x="1068768" y="3955330"/>
            <a:chExt cx="2241974" cy="1265614"/>
          </a:xfrm>
        </p:grpSpPr>
        <p:sp>
          <p:nvSpPr>
            <p:cNvPr id="26" name="矩形 25"/>
            <p:cNvSpPr/>
            <p:nvPr/>
          </p:nvSpPr>
          <p:spPr>
            <a:xfrm>
              <a:off x="1095920" y="4353014"/>
              <a:ext cx="2187670" cy="867930"/>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sp>
          <p:nvSpPr>
            <p:cNvPr id="27" name="矩形 26"/>
            <p:cNvSpPr/>
            <p:nvPr/>
          </p:nvSpPr>
          <p:spPr>
            <a:xfrm>
              <a:off x="1068768" y="3955330"/>
              <a:ext cx="2241974" cy="401264"/>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b="1" dirty="0">
                  <a:solidFill>
                    <a:schemeClr val="tx1">
                      <a:lumMod val="65000"/>
                      <a:lumOff val="35000"/>
                    </a:schemeClr>
                  </a:solidFill>
                </a:rPr>
                <a:t>标题文字添加</a:t>
              </a:r>
            </a:p>
          </p:txBody>
        </p:sp>
      </p:grpSp>
      <p:grpSp>
        <p:nvGrpSpPr>
          <p:cNvPr id="28" name="组合 27"/>
          <p:cNvGrpSpPr/>
          <p:nvPr/>
        </p:nvGrpSpPr>
        <p:grpSpPr>
          <a:xfrm>
            <a:off x="8716228" y="1941532"/>
            <a:ext cx="2241974" cy="1265614"/>
            <a:chOff x="1068768" y="3955330"/>
            <a:chExt cx="2241974" cy="1265614"/>
          </a:xfrm>
        </p:grpSpPr>
        <p:sp>
          <p:nvSpPr>
            <p:cNvPr id="29" name="矩形 28"/>
            <p:cNvSpPr/>
            <p:nvPr/>
          </p:nvSpPr>
          <p:spPr>
            <a:xfrm>
              <a:off x="1095920" y="4353014"/>
              <a:ext cx="2187670" cy="867930"/>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sp>
          <p:nvSpPr>
            <p:cNvPr id="30" name="矩形 29"/>
            <p:cNvSpPr/>
            <p:nvPr/>
          </p:nvSpPr>
          <p:spPr>
            <a:xfrm>
              <a:off x="1068768" y="3955330"/>
              <a:ext cx="2241974" cy="401264"/>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b="1" dirty="0">
                  <a:solidFill>
                    <a:schemeClr val="tx1">
                      <a:lumMod val="65000"/>
                      <a:lumOff val="35000"/>
                    </a:schemeClr>
                  </a:solidFill>
                </a:rPr>
                <a:t>标题文字添加</a:t>
              </a:r>
            </a:p>
          </p:txBody>
        </p:sp>
      </p:grpSp>
    </p:spTree>
    <p:extLst>
      <p:ext uri="{BB962C8B-B14F-4D97-AF65-F5344CB8AC3E}">
        <p14:creationId xmlns:p14="http://schemas.microsoft.com/office/powerpoint/2010/main" val="3421445181"/>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1261417" y="0"/>
            <a:ext cx="813043"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a:ln>
                  <a:noFill/>
                </a:ln>
                <a:solidFill>
                  <a:srgbClr val="FFFFFF"/>
                </a:solidFill>
                <a:effectLst/>
                <a:uLnTx/>
                <a:uFillTx/>
                <a:latin typeface="Arial"/>
                <a:ea typeface="微软雅黑"/>
                <a:cs typeface="+mn-cs"/>
              </a:rPr>
              <a:t>04</a:t>
            </a:r>
            <a:endParaRPr kumimoji="0" lang="zh-CN" altLang="en-US" sz="4400" b="1" i="0" u="none" strike="noStrike" kern="1200" cap="none" spc="0" normalizeH="0" baseline="0" noProof="0" dirty="0">
              <a:ln>
                <a:noFill/>
              </a:ln>
              <a:solidFill>
                <a:srgbClr val="FFFFFF"/>
              </a:solidFill>
              <a:effectLst/>
              <a:uLnTx/>
              <a:uFillTx/>
              <a:latin typeface="Arial"/>
              <a:ea typeface="微软雅黑"/>
              <a:cs typeface="+mn-cs"/>
            </a:endParaRPr>
          </a:p>
        </p:txBody>
      </p:sp>
      <p:sp>
        <p:nvSpPr>
          <p:cNvPr id="16" name="文本框 15"/>
          <p:cNvSpPr txBox="1"/>
          <p:nvPr/>
        </p:nvSpPr>
        <p:spPr>
          <a:xfrm>
            <a:off x="3483919" y="304277"/>
            <a:ext cx="3467616" cy="584775"/>
          </a:xfrm>
          <a:prstGeom prst="rect">
            <a:avLst/>
          </a:prstGeom>
          <a:noFill/>
        </p:spPr>
        <p:txBody>
          <a:bodyPr wrap="none" rtlCol="0">
            <a:spAutoFit/>
            <a:scene3d>
              <a:camera prst="orthographicFront"/>
              <a:lightRig rig="threePt" dir="t"/>
            </a:scene3d>
            <a:sp3d contourW="6350">
              <a:contourClr>
                <a:schemeClr val="bg1"/>
              </a:contourClr>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778495">
                    <a:lumMod val="50000"/>
                  </a:srgbClr>
                </a:solidFill>
                <a:effectLst/>
                <a:uLnTx/>
                <a:uFillTx/>
                <a:latin typeface="Arial"/>
                <a:ea typeface="微软雅黑"/>
                <a:cs typeface="+mn-cs"/>
              </a:rPr>
              <a:t>标题文字添加此处</a:t>
            </a:r>
          </a:p>
        </p:txBody>
      </p:sp>
      <p:sp>
        <p:nvSpPr>
          <p:cNvPr id="18" name="矩形 17"/>
          <p:cNvSpPr/>
          <p:nvPr/>
        </p:nvSpPr>
        <p:spPr>
          <a:xfrm>
            <a:off x="3483919" y="845510"/>
            <a:ext cx="3715167"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000000">
                    <a:lumMod val="50000"/>
                    <a:lumOff val="50000"/>
                  </a:srgbClr>
                </a:solidFill>
                <a:effectLst/>
                <a:uLnTx/>
                <a:uFillTx/>
                <a:latin typeface="Arial"/>
                <a:ea typeface="等线" panose="02010600030101010101" pitchFamily="2" charset="-122"/>
                <a:cs typeface="+mn-cs"/>
              </a:rPr>
              <a:t>THIS TEMPLATE DESIGNED FOR FEI ER SHE JI</a:t>
            </a:r>
            <a:endParaRPr kumimoji="0" lang="zh-CN" altLang="en-US" sz="1200" b="0" i="0" u="none" strike="noStrike" kern="1200" cap="none" spc="0" normalizeH="0" baseline="0" noProof="0" dirty="0">
              <a:ln>
                <a:noFill/>
              </a:ln>
              <a:solidFill>
                <a:srgbClr val="000000">
                  <a:lumMod val="50000"/>
                  <a:lumOff val="50000"/>
                </a:srgbClr>
              </a:solidFill>
              <a:effectLst/>
              <a:uLnTx/>
              <a:uFillTx/>
              <a:latin typeface="Arial"/>
              <a:ea typeface="等线" panose="02010600030101010101" pitchFamily="2" charset="-122"/>
              <a:cs typeface="+mn-cs"/>
            </a:endParaRPr>
          </a:p>
        </p:txBody>
      </p:sp>
      <p:pic>
        <p:nvPicPr>
          <p:cNvPr id="9" name="图片占位符 8"/>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12473" b="12473"/>
          <a:stretch>
            <a:fillRect/>
          </a:stretch>
        </p:blipFill>
        <p:spPr/>
      </p:pic>
      <p:pic>
        <p:nvPicPr>
          <p:cNvPr id="11" name="图片占位符 10"/>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t="12822" b="12822"/>
          <a:stretch>
            <a:fillRect/>
          </a:stretch>
        </p:blipFill>
        <p:spPr/>
      </p:pic>
      <p:pic>
        <p:nvPicPr>
          <p:cNvPr id="13" name="图片占位符 12"/>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t="13693" b="13693"/>
          <a:stretch>
            <a:fillRect/>
          </a:stretch>
        </p:blipFill>
        <p:spPr/>
      </p:pic>
      <p:grpSp>
        <p:nvGrpSpPr>
          <p:cNvPr id="17" name="组合 16"/>
          <p:cNvGrpSpPr/>
          <p:nvPr/>
        </p:nvGrpSpPr>
        <p:grpSpPr>
          <a:xfrm>
            <a:off x="1645381" y="3863609"/>
            <a:ext cx="2241974" cy="1265614"/>
            <a:chOff x="1068768" y="3955330"/>
            <a:chExt cx="2241974" cy="1265614"/>
          </a:xfrm>
        </p:grpSpPr>
        <p:sp>
          <p:nvSpPr>
            <p:cNvPr id="19" name="矩形 18"/>
            <p:cNvSpPr/>
            <p:nvPr/>
          </p:nvSpPr>
          <p:spPr>
            <a:xfrm>
              <a:off x="1095920" y="4353014"/>
              <a:ext cx="2187670" cy="867930"/>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sp>
          <p:nvSpPr>
            <p:cNvPr id="20" name="矩形 19"/>
            <p:cNvSpPr/>
            <p:nvPr/>
          </p:nvSpPr>
          <p:spPr>
            <a:xfrm>
              <a:off x="1068768" y="3955330"/>
              <a:ext cx="2241974" cy="401264"/>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b="1" dirty="0">
                  <a:solidFill>
                    <a:schemeClr val="tx1">
                      <a:lumMod val="65000"/>
                      <a:lumOff val="35000"/>
                    </a:schemeClr>
                  </a:solidFill>
                </a:rPr>
                <a:t>标题文字添加</a:t>
              </a:r>
            </a:p>
          </p:txBody>
        </p:sp>
      </p:grpSp>
      <p:grpSp>
        <p:nvGrpSpPr>
          <p:cNvPr id="21" name="组合 20"/>
          <p:cNvGrpSpPr/>
          <p:nvPr/>
        </p:nvGrpSpPr>
        <p:grpSpPr>
          <a:xfrm>
            <a:off x="4977802" y="3863609"/>
            <a:ext cx="2241974" cy="1265614"/>
            <a:chOff x="1068768" y="3955330"/>
            <a:chExt cx="2241974" cy="1265614"/>
          </a:xfrm>
        </p:grpSpPr>
        <p:sp>
          <p:nvSpPr>
            <p:cNvPr id="22" name="矩形 21"/>
            <p:cNvSpPr/>
            <p:nvPr/>
          </p:nvSpPr>
          <p:spPr>
            <a:xfrm>
              <a:off x="1095920" y="4353014"/>
              <a:ext cx="2187670" cy="867930"/>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sp>
          <p:nvSpPr>
            <p:cNvPr id="23" name="矩形 22"/>
            <p:cNvSpPr/>
            <p:nvPr/>
          </p:nvSpPr>
          <p:spPr>
            <a:xfrm>
              <a:off x="1068768" y="3955330"/>
              <a:ext cx="2241974" cy="401264"/>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b="1" dirty="0">
                  <a:solidFill>
                    <a:schemeClr val="tx1">
                      <a:lumMod val="65000"/>
                      <a:lumOff val="35000"/>
                    </a:schemeClr>
                  </a:solidFill>
                </a:rPr>
                <a:t>标题文字添加</a:t>
              </a:r>
            </a:p>
          </p:txBody>
        </p:sp>
      </p:grpSp>
      <p:grpSp>
        <p:nvGrpSpPr>
          <p:cNvPr id="24" name="组合 23"/>
          <p:cNvGrpSpPr/>
          <p:nvPr/>
        </p:nvGrpSpPr>
        <p:grpSpPr>
          <a:xfrm>
            <a:off x="8310223" y="3863609"/>
            <a:ext cx="2241974" cy="1265614"/>
            <a:chOff x="1068768" y="3955330"/>
            <a:chExt cx="2241974" cy="1265614"/>
          </a:xfrm>
        </p:grpSpPr>
        <p:sp>
          <p:nvSpPr>
            <p:cNvPr id="25" name="矩形 24"/>
            <p:cNvSpPr/>
            <p:nvPr/>
          </p:nvSpPr>
          <p:spPr>
            <a:xfrm>
              <a:off x="1095920" y="4353014"/>
              <a:ext cx="2187670" cy="867930"/>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sp>
          <p:nvSpPr>
            <p:cNvPr id="26" name="矩形 25"/>
            <p:cNvSpPr/>
            <p:nvPr/>
          </p:nvSpPr>
          <p:spPr>
            <a:xfrm>
              <a:off x="1068768" y="3955330"/>
              <a:ext cx="2241974" cy="401264"/>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b="1" dirty="0">
                  <a:solidFill>
                    <a:schemeClr val="tx1">
                      <a:lumMod val="65000"/>
                      <a:lumOff val="35000"/>
                    </a:schemeClr>
                  </a:solidFill>
                </a:rPr>
                <a:t>标题文字添加</a:t>
              </a:r>
            </a:p>
          </p:txBody>
        </p:sp>
      </p:grpSp>
    </p:spTree>
    <p:extLst>
      <p:ext uri="{BB962C8B-B14F-4D97-AF65-F5344CB8AC3E}">
        <p14:creationId xmlns:p14="http://schemas.microsoft.com/office/powerpoint/2010/main" val="3727171794"/>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任意多边形: 形状 101"/>
          <p:cNvSpPr/>
          <p:nvPr/>
        </p:nvSpPr>
        <p:spPr>
          <a:xfrm rot="5400000">
            <a:off x="3854330" y="1466851"/>
            <a:ext cx="4483342" cy="3924298"/>
          </a:xfrm>
          <a:custGeom>
            <a:avLst/>
            <a:gdLst>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6753 w 8033654"/>
              <a:gd name="connsiteY5" fmla="*/ 467828 h 7031915"/>
              <a:gd name="connsiteX6" fmla="*/ 6540064 w 8033654"/>
              <a:gd name="connsiteY6" fmla="*/ 434562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363588 w 8033654"/>
              <a:gd name="connsiteY37" fmla="*/ 6946684 h 7031915"/>
              <a:gd name="connsiteX38" fmla="*/ 2418335 w 8033654"/>
              <a:gd name="connsiteY38" fmla="*/ 6906767 h 7031915"/>
              <a:gd name="connsiteX39" fmla="*/ 2418334 w 8033654"/>
              <a:gd name="connsiteY39" fmla="*/ 6906767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418334 w 8033654"/>
              <a:gd name="connsiteY42" fmla="*/ 6906767 h 7031915"/>
              <a:gd name="connsiteX43" fmla="*/ 2176957 w 8033654"/>
              <a:gd name="connsiteY43" fmla="*/ 7019956 h 7031915"/>
              <a:gd name="connsiteX44" fmla="*/ 2058326 w 8033654"/>
              <a:gd name="connsiteY44" fmla="*/ 7031915 h 7031915"/>
              <a:gd name="connsiteX45" fmla="*/ 2058286 w 8033654"/>
              <a:gd name="connsiteY45" fmla="*/ 7031915 h 7031915"/>
              <a:gd name="connsiteX46" fmla="*/ 1939655 w 8033654"/>
              <a:gd name="connsiteY46" fmla="*/ 7019956 h 7031915"/>
              <a:gd name="connsiteX47" fmla="*/ 1642007 w 8033654"/>
              <a:gd name="connsiteY47" fmla="*/ 6859480 h 7031915"/>
              <a:gd name="connsiteX48" fmla="*/ 1570173 w 8033654"/>
              <a:gd name="connsiteY48" fmla="*/ 6772417 h 7031915"/>
              <a:gd name="connsiteX49" fmla="*/ 1508795 w 8033654"/>
              <a:gd name="connsiteY49" fmla="*/ 6649661 h 7031915"/>
              <a:gd name="connsiteX50" fmla="*/ 1508794 w 8033654"/>
              <a:gd name="connsiteY50" fmla="*/ 6649657 h 7031915"/>
              <a:gd name="connsiteX51" fmla="*/ 115723 w 8033654"/>
              <a:gd name="connsiteY51" fmla="*/ 3863519 h 7031915"/>
              <a:gd name="connsiteX52" fmla="*/ 115722 w 8033654"/>
              <a:gd name="connsiteY52" fmla="*/ 3863518 h 7031915"/>
              <a:gd name="connsiteX53" fmla="*/ 29470 w 8033654"/>
              <a:gd name="connsiteY53" fmla="*/ 3691014 h 7031915"/>
              <a:gd name="connsiteX54" fmla="*/ 11962 w 8033654"/>
              <a:gd name="connsiteY54" fmla="*/ 3634608 h 7031915"/>
              <a:gd name="connsiteX55" fmla="*/ 0 w 8033654"/>
              <a:gd name="connsiteY55" fmla="*/ 3515957 h 7031915"/>
              <a:gd name="connsiteX56" fmla="*/ 11962 w 8033654"/>
              <a:gd name="connsiteY56" fmla="*/ 3397306 h 7031915"/>
              <a:gd name="connsiteX57" fmla="*/ 29470 w 8033654"/>
              <a:gd name="connsiteY57" fmla="*/ 3340901 h 7031915"/>
              <a:gd name="connsiteX58" fmla="*/ 115722 w 8033654"/>
              <a:gd name="connsiteY58" fmla="*/ 3168396 h 7031915"/>
              <a:gd name="connsiteX59" fmla="*/ 115723 w 8033654"/>
              <a:gd name="connsiteY59" fmla="*/ 3168396 h 7031915"/>
              <a:gd name="connsiteX60" fmla="*/ 1508796 w 8033654"/>
              <a:gd name="connsiteY60" fmla="*/ 382255 h 7031915"/>
              <a:gd name="connsiteX61" fmla="*/ 1570174 w 8033654"/>
              <a:gd name="connsiteY61" fmla="*/ 259499 h 7031915"/>
              <a:gd name="connsiteX62" fmla="*/ 1642008 w 8033654"/>
              <a:gd name="connsiteY62" fmla="*/ 172435 h 7031915"/>
              <a:gd name="connsiteX63" fmla="*/ 1939656 w 8033654"/>
              <a:gd name="connsiteY63" fmla="*/ 11959 h 7031915"/>
              <a:gd name="connsiteX64" fmla="*/ 2058287 w 8033654"/>
              <a:gd name="connsiteY64"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176957 w 8033654"/>
              <a:gd name="connsiteY42" fmla="*/ 7019956 h 7031915"/>
              <a:gd name="connsiteX43" fmla="*/ 2058326 w 8033654"/>
              <a:gd name="connsiteY43" fmla="*/ 7031915 h 7031915"/>
              <a:gd name="connsiteX44" fmla="*/ 2058286 w 8033654"/>
              <a:gd name="connsiteY44" fmla="*/ 7031915 h 7031915"/>
              <a:gd name="connsiteX45" fmla="*/ 1939655 w 8033654"/>
              <a:gd name="connsiteY45" fmla="*/ 7019956 h 7031915"/>
              <a:gd name="connsiteX46" fmla="*/ 1642007 w 8033654"/>
              <a:gd name="connsiteY46" fmla="*/ 6859480 h 7031915"/>
              <a:gd name="connsiteX47" fmla="*/ 1570173 w 8033654"/>
              <a:gd name="connsiteY47" fmla="*/ 6772417 h 7031915"/>
              <a:gd name="connsiteX48" fmla="*/ 1508795 w 8033654"/>
              <a:gd name="connsiteY48" fmla="*/ 6649661 h 7031915"/>
              <a:gd name="connsiteX49" fmla="*/ 1508794 w 8033654"/>
              <a:gd name="connsiteY49" fmla="*/ 6649657 h 7031915"/>
              <a:gd name="connsiteX50" fmla="*/ 115723 w 8033654"/>
              <a:gd name="connsiteY50" fmla="*/ 3863519 h 7031915"/>
              <a:gd name="connsiteX51" fmla="*/ 115722 w 8033654"/>
              <a:gd name="connsiteY51" fmla="*/ 3863518 h 7031915"/>
              <a:gd name="connsiteX52" fmla="*/ 29470 w 8033654"/>
              <a:gd name="connsiteY52" fmla="*/ 3691014 h 7031915"/>
              <a:gd name="connsiteX53" fmla="*/ 11962 w 8033654"/>
              <a:gd name="connsiteY53" fmla="*/ 3634608 h 7031915"/>
              <a:gd name="connsiteX54" fmla="*/ 0 w 8033654"/>
              <a:gd name="connsiteY54" fmla="*/ 3515957 h 7031915"/>
              <a:gd name="connsiteX55" fmla="*/ 11962 w 8033654"/>
              <a:gd name="connsiteY55" fmla="*/ 3397306 h 7031915"/>
              <a:gd name="connsiteX56" fmla="*/ 29470 w 8033654"/>
              <a:gd name="connsiteY56" fmla="*/ 3340901 h 7031915"/>
              <a:gd name="connsiteX57" fmla="*/ 115722 w 8033654"/>
              <a:gd name="connsiteY57" fmla="*/ 3168396 h 7031915"/>
              <a:gd name="connsiteX58" fmla="*/ 115723 w 8033654"/>
              <a:gd name="connsiteY58" fmla="*/ 3168396 h 7031915"/>
              <a:gd name="connsiteX59" fmla="*/ 1508796 w 8033654"/>
              <a:gd name="connsiteY59" fmla="*/ 382255 h 7031915"/>
              <a:gd name="connsiteX60" fmla="*/ 1570174 w 8033654"/>
              <a:gd name="connsiteY60" fmla="*/ 259499 h 7031915"/>
              <a:gd name="connsiteX61" fmla="*/ 1642008 w 8033654"/>
              <a:gd name="connsiteY61" fmla="*/ 172435 h 7031915"/>
              <a:gd name="connsiteX62" fmla="*/ 1939656 w 8033654"/>
              <a:gd name="connsiteY62" fmla="*/ 11959 h 7031915"/>
              <a:gd name="connsiteX63" fmla="*/ 2058287 w 8033654"/>
              <a:gd name="connsiteY63"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62" fmla="*/ 2058287 w 8033654"/>
              <a:gd name="connsiteY62"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176957 w 8033654"/>
              <a:gd name="connsiteY40" fmla="*/ 7019956 h 7031915"/>
              <a:gd name="connsiteX41" fmla="*/ 2058326 w 8033654"/>
              <a:gd name="connsiteY41" fmla="*/ 7031915 h 7031915"/>
              <a:gd name="connsiteX42" fmla="*/ 2058286 w 8033654"/>
              <a:gd name="connsiteY42" fmla="*/ 7031915 h 7031915"/>
              <a:gd name="connsiteX43" fmla="*/ 1939655 w 8033654"/>
              <a:gd name="connsiteY43" fmla="*/ 7019956 h 7031915"/>
              <a:gd name="connsiteX44" fmla="*/ 1642007 w 8033654"/>
              <a:gd name="connsiteY44" fmla="*/ 6859480 h 7031915"/>
              <a:gd name="connsiteX45" fmla="*/ 1570173 w 8033654"/>
              <a:gd name="connsiteY45" fmla="*/ 6772417 h 7031915"/>
              <a:gd name="connsiteX46" fmla="*/ 1508795 w 8033654"/>
              <a:gd name="connsiteY46" fmla="*/ 6649661 h 7031915"/>
              <a:gd name="connsiteX47" fmla="*/ 1508794 w 8033654"/>
              <a:gd name="connsiteY47" fmla="*/ 6649657 h 7031915"/>
              <a:gd name="connsiteX48" fmla="*/ 115723 w 8033654"/>
              <a:gd name="connsiteY48" fmla="*/ 3863519 h 7031915"/>
              <a:gd name="connsiteX49" fmla="*/ 115722 w 8033654"/>
              <a:gd name="connsiteY49" fmla="*/ 3863518 h 7031915"/>
              <a:gd name="connsiteX50" fmla="*/ 29470 w 8033654"/>
              <a:gd name="connsiteY50" fmla="*/ 3691014 h 7031915"/>
              <a:gd name="connsiteX51" fmla="*/ 11962 w 8033654"/>
              <a:gd name="connsiteY51" fmla="*/ 3634608 h 7031915"/>
              <a:gd name="connsiteX52" fmla="*/ 0 w 8033654"/>
              <a:gd name="connsiteY52" fmla="*/ 3515957 h 7031915"/>
              <a:gd name="connsiteX53" fmla="*/ 11962 w 8033654"/>
              <a:gd name="connsiteY53" fmla="*/ 3397306 h 7031915"/>
              <a:gd name="connsiteX54" fmla="*/ 29470 w 8033654"/>
              <a:gd name="connsiteY54" fmla="*/ 3340901 h 7031915"/>
              <a:gd name="connsiteX55" fmla="*/ 115722 w 8033654"/>
              <a:gd name="connsiteY55" fmla="*/ 3168396 h 7031915"/>
              <a:gd name="connsiteX56" fmla="*/ 115723 w 8033654"/>
              <a:gd name="connsiteY56" fmla="*/ 3168396 h 7031915"/>
              <a:gd name="connsiteX57" fmla="*/ 1508796 w 8033654"/>
              <a:gd name="connsiteY57" fmla="*/ 382255 h 7031915"/>
              <a:gd name="connsiteX58" fmla="*/ 1570174 w 8033654"/>
              <a:gd name="connsiteY58" fmla="*/ 259499 h 7031915"/>
              <a:gd name="connsiteX59" fmla="*/ 1642008 w 8033654"/>
              <a:gd name="connsiteY59" fmla="*/ 172435 h 7031915"/>
              <a:gd name="connsiteX60" fmla="*/ 1939656 w 8033654"/>
              <a:gd name="connsiteY60" fmla="*/ 11959 h 7031915"/>
              <a:gd name="connsiteX61" fmla="*/ 2058287 w 8033654"/>
              <a:gd name="connsiteY61"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0064 w 8033654"/>
              <a:gd name="connsiteY6" fmla="*/ 434562 h 7031915"/>
              <a:gd name="connsiteX7" fmla="*/ 6529086 w 8033654"/>
              <a:gd name="connsiteY7" fmla="*/ 402424 h 7031915"/>
              <a:gd name="connsiteX8" fmla="*/ 6482461 w 8033654"/>
              <a:gd name="connsiteY8" fmla="*/ 295697 h 7031915"/>
              <a:gd name="connsiteX9" fmla="*/ 6520430 w 8033654"/>
              <a:gd name="connsiteY9" fmla="*/ 377086 h 7031915"/>
              <a:gd name="connsiteX10" fmla="*/ 6515577 w 8033654"/>
              <a:gd name="connsiteY10" fmla="*/ 362878 h 7031915"/>
              <a:gd name="connsiteX11" fmla="*/ 6482461 w 8033654"/>
              <a:gd name="connsiteY11" fmla="*/ 295697 h 7031915"/>
              <a:gd name="connsiteX12" fmla="*/ 2058287 w 8033654"/>
              <a:gd name="connsiteY12" fmla="*/ 0 h 7031915"/>
              <a:gd name="connsiteX13" fmla="*/ 2058326 w 8033654"/>
              <a:gd name="connsiteY13" fmla="*/ 0 h 7031915"/>
              <a:gd name="connsiteX14" fmla="*/ 5971699 w 8033654"/>
              <a:gd name="connsiteY14" fmla="*/ 0 h 7031915"/>
              <a:gd name="connsiteX15" fmla="*/ 5971700 w 8033654"/>
              <a:gd name="connsiteY15" fmla="*/ 0 h 7031915"/>
              <a:gd name="connsiteX16" fmla="*/ 5971740 w 8033654"/>
              <a:gd name="connsiteY16" fmla="*/ 0 h 7031915"/>
              <a:gd name="connsiteX17" fmla="*/ 6090371 w 8033654"/>
              <a:gd name="connsiteY17" fmla="*/ 11959 h 7031915"/>
              <a:gd name="connsiteX18" fmla="*/ 6357004 w 8033654"/>
              <a:gd name="connsiteY18" fmla="*/ 143562 h 7031915"/>
              <a:gd name="connsiteX19" fmla="*/ 6421756 w 8033654"/>
              <a:gd name="connsiteY19" fmla="*/ 209878 h 7031915"/>
              <a:gd name="connsiteX20" fmla="*/ 6426018 w 8033654"/>
              <a:gd name="connsiteY20" fmla="*/ 214243 h 7031915"/>
              <a:gd name="connsiteX21" fmla="*/ 6463356 w 8033654"/>
              <a:gd name="connsiteY21" fmla="*/ 268125 h 7031915"/>
              <a:gd name="connsiteX22" fmla="*/ 6480094 w 8033654"/>
              <a:gd name="connsiteY22" fmla="*/ 292278 h 7031915"/>
              <a:gd name="connsiteX23" fmla="*/ 6490605 w 8033654"/>
              <a:gd name="connsiteY23" fmla="*/ 298322 h 7031915"/>
              <a:gd name="connsiteX24" fmla="*/ 7949332 w 8033654"/>
              <a:gd name="connsiteY24" fmla="*/ 3216682 h 7031915"/>
              <a:gd name="connsiteX25" fmla="*/ 7992299 w 8033654"/>
              <a:gd name="connsiteY25" fmla="*/ 3302616 h 7031915"/>
              <a:gd name="connsiteX26" fmla="*/ 8021693 w 8033654"/>
              <a:gd name="connsiteY26" fmla="*/ 3397306 h 7031915"/>
              <a:gd name="connsiteX27" fmla="*/ 8033654 w 8033654"/>
              <a:gd name="connsiteY27" fmla="*/ 3515957 h 7031915"/>
              <a:gd name="connsiteX28" fmla="*/ 8021693 w 8033654"/>
              <a:gd name="connsiteY28" fmla="*/ 3634608 h 7031915"/>
              <a:gd name="connsiteX29" fmla="*/ 7992299 w 8033654"/>
              <a:gd name="connsiteY29" fmla="*/ 3729298 h 7031915"/>
              <a:gd name="connsiteX30" fmla="*/ 7949332 w 8033654"/>
              <a:gd name="connsiteY30" fmla="*/ 3815232 h 7031915"/>
              <a:gd name="connsiteX31" fmla="*/ 6535055 w 8033654"/>
              <a:gd name="connsiteY31" fmla="*/ 6638796 h 7031915"/>
              <a:gd name="connsiteX32" fmla="*/ 6524461 w 8033654"/>
              <a:gd name="connsiteY32" fmla="*/ 6646190 h 7031915"/>
              <a:gd name="connsiteX33" fmla="*/ 6482456 w 8033654"/>
              <a:gd name="connsiteY33" fmla="*/ 6736229 h 7031915"/>
              <a:gd name="connsiteX34" fmla="*/ 6090371 w 8033654"/>
              <a:gd name="connsiteY34" fmla="*/ 7019956 h 7031915"/>
              <a:gd name="connsiteX35" fmla="*/ 5971740 w 8033654"/>
              <a:gd name="connsiteY35" fmla="*/ 7031915 h 7031915"/>
              <a:gd name="connsiteX36" fmla="*/ 5971700 w 8033654"/>
              <a:gd name="connsiteY36" fmla="*/ 7031915 h 7031915"/>
              <a:gd name="connsiteX37" fmla="*/ 2058326 w 8033654"/>
              <a:gd name="connsiteY37" fmla="*/ 7031915 h 7031915"/>
              <a:gd name="connsiteX38" fmla="*/ 2176958 w 8033654"/>
              <a:gd name="connsiteY38" fmla="*/ 7019956 h 7031915"/>
              <a:gd name="connsiteX39" fmla="*/ 2176957 w 8033654"/>
              <a:gd name="connsiteY39" fmla="*/ 7019956 h 7031915"/>
              <a:gd name="connsiteX40" fmla="*/ 2058326 w 8033654"/>
              <a:gd name="connsiteY40" fmla="*/ 7031915 h 7031915"/>
              <a:gd name="connsiteX41" fmla="*/ 2058286 w 8033654"/>
              <a:gd name="connsiteY41" fmla="*/ 7031915 h 7031915"/>
              <a:gd name="connsiteX42" fmla="*/ 1939655 w 8033654"/>
              <a:gd name="connsiteY42" fmla="*/ 7019956 h 7031915"/>
              <a:gd name="connsiteX43" fmla="*/ 1642007 w 8033654"/>
              <a:gd name="connsiteY43" fmla="*/ 6859480 h 7031915"/>
              <a:gd name="connsiteX44" fmla="*/ 1570173 w 8033654"/>
              <a:gd name="connsiteY44" fmla="*/ 6772417 h 7031915"/>
              <a:gd name="connsiteX45" fmla="*/ 1508795 w 8033654"/>
              <a:gd name="connsiteY45" fmla="*/ 6649661 h 7031915"/>
              <a:gd name="connsiteX46" fmla="*/ 1508794 w 8033654"/>
              <a:gd name="connsiteY46" fmla="*/ 6649657 h 7031915"/>
              <a:gd name="connsiteX47" fmla="*/ 115723 w 8033654"/>
              <a:gd name="connsiteY47" fmla="*/ 3863519 h 7031915"/>
              <a:gd name="connsiteX48" fmla="*/ 115722 w 8033654"/>
              <a:gd name="connsiteY48" fmla="*/ 3863518 h 7031915"/>
              <a:gd name="connsiteX49" fmla="*/ 29470 w 8033654"/>
              <a:gd name="connsiteY49" fmla="*/ 3691014 h 7031915"/>
              <a:gd name="connsiteX50" fmla="*/ 11962 w 8033654"/>
              <a:gd name="connsiteY50" fmla="*/ 3634608 h 7031915"/>
              <a:gd name="connsiteX51" fmla="*/ 0 w 8033654"/>
              <a:gd name="connsiteY51" fmla="*/ 3515957 h 7031915"/>
              <a:gd name="connsiteX52" fmla="*/ 11962 w 8033654"/>
              <a:gd name="connsiteY52" fmla="*/ 3397306 h 7031915"/>
              <a:gd name="connsiteX53" fmla="*/ 29470 w 8033654"/>
              <a:gd name="connsiteY53" fmla="*/ 3340901 h 7031915"/>
              <a:gd name="connsiteX54" fmla="*/ 115722 w 8033654"/>
              <a:gd name="connsiteY54" fmla="*/ 3168396 h 7031915"/>
              <a:gd name="connsiteX55" fmla="*/ 115723 w 8033654"/>
              <a:gd name="connsiteY55" fmla="*/ 3168396 h 7031915"/>
              <a:gd name="connsiteX56" fmla="*/ 1508796 w 8033654"/>
              <a:gd name="connsiteY56" fmla="*/ 382255 h 7031915"/>
              <a:gd name="connsiteX57" fmla="*/ 1570174 w 8033654"/>
              <a:gd name="connsiteY57" fmla="*/ 259499 h 7031915"/>
              <a:gd name="connsiteX58" fmla="*/ 1642008 w 8033654"/>
              <a:gd name="connsiteY58" fmla="*/ 172435 h 7031915"/>
              <a:gd name="connsiteX59" fmla="*/ 1939656 w 8033654"/>
              <a:gd name="connsiteY59" fmla="*/ 11959 h 7031915"/>
              <a:gd name="connsiteX60" fmla="*/ 2058287 w 8033654"/>
              <a:gd name="connsiteY60" fmla="*/ 0 h 7031915"/>
              <a:gd name="connsiteX0" fmla="*/ 6555247 w 8033654"/>
              <a:gd name="connsiteY0" fmla="*/ 510071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0064 w 8033654"/>
              <a:gd name="connsiteY5" fmla="*/ 434562 h 7031915"/>
              <a:gd name="connsiteX6" fmla="*/ 6529086 w 8033654"/>
              <a:gd name="connsiteY6" fmla="*/ 402424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6482461 w 8033654"/>
              <a:gd name="connsiteY10" fmla="*/ 295697 h 7031915"/>
              <a:gd name="connsiteX11" fmla="*/ 2058287 w 8033654"/>
              <a:gd name="connsiteY11" fmla="*/ 0 h 7031915"/>
              <a:gd name="connsiteX12" fmla="*/ 2058326 w 8033654"/>
              <a:gd name="connsiteY12" fmla="*/ 0 h 7031915"/>
              <a:gd name="connsiteX13" fmla="*/ 5971699 w 8033654"/>
              <a:gd name="connsiteY13" fmla="*/ 0 h 7031915"/>
              <a:gd name="connsiteX14" fmla="*/ 5971700 w 8033654"/>
              <a:gd name="connsiteY14" fmla="*/ 0 h 7031915"/>
              <a:gd name="connsiteX15" fmla="*/ 5971740 w 8033654"/>
              <a:gd name="connsiteY15" fmla="*/ 0 h 7031915"/>
              <a:gd name="connsiteX16" fmla="*/ 6090371 w 8033654"/>
              <a:gd name="connsiteY16" fmla="*/ 11959 h 7031915"/>
              <a:gd name="connsiteX17" fmla="*/ 6357004 w 8033654"/>
              <a:gd name="connsiteY17" fmla="*/ 143562 h 7031915"/>
              <a:gd name="connsiteX18" fmla="*/ 6421756 w 8033654"/>
              <a:gd name="connsiteY18" fmla="*/ 209878 h 7031915"/>
              <a:gd name="connsiteX19" fmla="*/ 6426018 w 8033654"/>
              <a:gd name="connsiteY19" fmla="*/ 214243 h 7031915"/>
              <a:gd name="connsiteX20" fmla="*/ 6463356 w 8033654"/>
              <a:gd name="connsiteY20" fmla="*/ 268125 h 7031915"/>
              <a:gd name="connsiteX21" fmla="*/ 6480094 w 8033654"/>
              <a:gd name="connsiteY21" fmla="*/ 292278 h 7031915"/>
              <a:gd name="connsiteX22" fmla="*/ 6490605 w 8033654"/>
              <a:gd name="connsiteY22" fmla="*/ 298322 h 7031915"/>
              <a:gd name="connsiteX23" fmla="*/ 7949332 w 8033654"/>
              <a:gd name="connsiteY23" fmla="*/ 3216682 h 7031915"/>
              <a:gd name="connsiteX24" fmla="*/ 7992299 w 8033654"/>
              <a:gd name="connsiteY24" fmla="*/ 3302616 h 7031915"/>
              <a:gd name="connsiteX25" fmla="*/ 8021693 w 8033654"/>
              <a:gd name="connsiteY25" fmla="*/ 3397306 h 7031915"/>
              <a:gd name="connsiteX26" fmla="*/ 8033654 w 8033654"/>
              <a:gd name="connsiteY26" fmla="*/ 3515957 h 7031915"/>
              <a:gd name="connsiteX27" fmla="*/ 8021693 w 8033654"/>
              <a:gd name="connsiteY27" fmla="*/ 3634608 h 7031915"/>
              <a:gd name="connsiteX28" fmla="*/ 7992299 w 8033654"/>
              <a:gd name="connsiteY28" fmla="*/ 3729298 h 7031915"/>
              <a:gd name="connsiteX29" fmla="*/ 7949332 w 8033654"/>
              <a:gd name="connsiteY29" fmla="*/ 3815232 h 7031915"/>
              <a:gd name="connsiteX30" fmla="*/ 6535055 w 8033654"/>
              <a:gd name="connsiteY30" fmla="*/ 6638796 h 7031915"/>
              <a:gd name="connsiteX31" fmla="*/ 6524461 w 8033654"/>
              <a:gd name="connsiteY31" fmla="*/ 6646190 h 7031915"/>
              <a:gd name="connsiteX32" fmla="*/ 6482456 w 8033654"/>
              <a:gd name="connsiteY32" fmla="*/ 6736229 h 7031915"/>
              <a:gd name="connsiteX33" fmla="*/ 6090371 w 8033654"/>
              <a:gd name="connsiteY33" fmla="*/ 7019956 h 7031915"/>
              <a:gd name="connsiteX34" fmla="*/ 5971740 w 8033654"/>
              <a:gd name="connsiteY34" fmla="*/ 7031915 h 7031915"/>
              <a:gd name="connsiteX35" fmla="*/ 5971700 w 8033654"/>
              <a:gd name="connsiteY35" fmla="*/ 7031915 h 7031915"/>
              <a:gd name="connsiteX36" fmla="*/ 2058326 w 8033654"/>
              <a:gd name="connsiteY36" fmla="*/ 7031915 h 7031915"/>
              <a:gd name="connsiteX37" fmla="*/ 2176958 w 8033654"/>
              <a:gd name="connsiteY37" fmla="*/ 7019956 h 7031915"/>
              <a:gd name="connsiteX38" fmla="*/ 2176957 w 8033654"/>
              <a:gd name="connsiteY38" fmla="*/ 7019956 h 7031915"/>
              <a:gd name="connsiteX39" fmla="*/ 2058326 w 8033654"/>
              <a:gd name="connsiteY39" fmla="*/ 7031915 h 7031915"/>
              <a:gd name="connsiteX40" fmla="*/ 2058286 w 8033654"/>
              <a:gd name="connsiteY40" fmla="*/ 7031915 h 7031915"/>
              <a:gd name="connsiteX41" fmla="*/ 1939655 w 8033654"/>
              <a:gd name="connsiteY41" fmla="*/ 7019956 h 7031915"/>
              <a:gd name="connsiteX42" fmla="*/ 1642007 w 8033654"/>
              <a:gd name="connsiteY42" fmla="*/ 6859480 h 7031915"/>
              <a:gd name="connsiteX43" fmla="*/ 1570173 w 8033654"/>
              <a:gd name="connsiteY43" fmla="*/ 6772417 h 7031915"/>
              <a:gd name="connsiteX44" fmla="*/ 1508795 w 8033654"/>
              <a:gd name="connsiteY44" fmla="*/ 6649661 h 7031915"/>
              <a:gd name="connsiteX45" fmla="*/ 1508794 w 8033654"/>
              <a:gd name="connsiteY45" fmla="*/ 6649657 h 7031915"/>
              <a:gd name="connsiteX46" fmla="*/ 115723 w 8033654"/>
              <a:gd name="connsiteY46" fmla="*/ 3863519 h 7031915"/>
              <a:gd name="connsiteX47" fmla="*/ 115722 w 8033654"/>
              <a:gd name="connsiteY47" fmla="*/ 3863518 h 7031915"/>
              <a:gd name="connsiteX48" fmla="*/ 29470 w 8033654"/>
              <a:gd name="connsiteY48" fmla="*/ 3691014 h 7031915"/>
              <a:gd name="connsiteX49" fmla="*/ 11962 w 8033654"/>
              <a:gd name="connsiteY49" fmla="*/ 3634608 h 7031915"/>
              <a:gd name="connsiteX50" fmla="*/ 0 w 8033654"/>
              <a:gd name="connsiteY50" fmla="*/ 3515957 h 7031915"/>
              <a:gd name="connsiteX51" fmla="*/ 11962 w 8033654"/>
              <a:gd name="connsiteY51" fmla="*/ 3397306 h 7031915"/>
              <a:gd name="connsiteX52" fmla="*/ 29470 w 8033654"/>
              <a:gd name="connsiteY52" fmla="*/ 3340901 h 7031915"/>
              <a:gd name="connsiteX53" fmla="*/ 115722 w 8033654"/>
              <a:gd name="connsiteY53" fmla="*/ 3168396 h 7031915"/>
              <a:gd name="connsiteX54" fmla="*/ 115723 w 8033654"/>
              <a:gd name="connsiteY54" fmla="*/ 3168396 h 7031915"/>
              <a:gd name="connsiteX55" fmla="*/ 1508796 w 8033654"/>
              <a:gd name="connsiteY55" fmla="*/ 382255 h 7031915"/>
              <a:gd name="connsiteX56" fmla="*/ 1570174 w 8033654"/>
              <a:gd name="connsiteY56" fmla="*/ 259499 h 7031915"/>
              <a:gd name="connsiteX57" fmla="*/ 1642008 w 8033654"/>
              <a:gd name="connsiteY57" fmla="*/ 172435 h 7031915"/>
              <a:gd name="connsiteX58" fmla="*/ 1939656 w 8033654"/>
              <a:gd name="connsiteY58" fmla="*/ 11959 h 7031915"/>
              <a:gd name="connsiteX59" fmla="*/ 2058287 w 8033654"/>
              <a:gd name="connsiteY59" fmla="*/ 0 h 7031915"/>
              <a:gd name="connsiteX0" fmla="*/ 6556798 w 8033654"/>
              <a:gd name="connsiteY0" fmla="*/ 533489 h 7031915"/>
              <a:gd name="connsiteX1" fmla="*/ 6555365 w 8033654"/>
              <a:gd name="connsiteY1" fmla="*/ 531027 h 7031915"/>
              <a:gd name="connsiteX2" fmla="*/ 6556798 w 8033654"/>
              <a:gd name="connsiteY2" fmla="*/ 533489 h 7031915"/>
              <a:gd name="connsiteX3" fmla="*/ 6529086 w 8033654"/>
              <a:gd name="connsiteY3" fmla="*/ 402424 h 7031915"/>
              <a:gd name="connsiteX4" fmla="*/ 6540064 w 8033654"/>
              <a:gd name="connsiteY4" fmla="*/ 434562 h 7031915"/>
              <a:gd name="connsiteX5" fmla="*/ 6529086 w 8033654"/>
              <a:gd name="connsiteY5" fmla="*/ 402424 h 7031915"/>
              <a:gd name="connsiteX6" fmla="*/ 6482461 w 8033654"/>
              <a:gd name="connsiteY6" fmla="*/ 295697 h 7031915"/>
              <a:gd name="connsiteX7" fmla="*/ 6520430 w 8033654"/>
              <a:gd name="connsiteY7" fmla="*/ 377086 h 7031915"/>
              <a:gd name="connsiteX8" fmla="*/ 6515577 w 8033654"/>
              <a:gd name="connsiteY8" fmla="*/ 362878 h 7031915"/>
              <a:gd name="connsiteX9" fmla="*/ 6482461 w 8033654"/>
              <a:gd name="connsiteY9" fmla="*/ 295697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176957 w 8033654"/>
              <a:gd name="connsiteY37" fmla="*/ 7019956 h 7031915"/>
              <a:gd name="connsiteX38" fmla="*/ 2058326 w 8033654"/>
              <a:gd name="connsiteY38" fmla="*/ 7031915 h 7031915"/>
              <a:gd name="connsiteX39" fmla="*/ 2058286 w 8033654"/>
              <a:gd name="connsiteY39" fmla="*/ 7031915 h 7031915"/>
              <a:gd name="connsiteX40" fmla="*/ 1939655 w 8033654"/>
              <a:gd name="connsiteY40" fmla="*/ 7019956 h 7031915"/>
              <a:gd name="connsiteX41" fmla="*/ 1642007 w 8033654"/>
              <a:gd name="connsiteY41" fmla="*/ 6859480 h 7031915"/>
              <a:gd name="connsiteX42" fmla="*/ 1570173 w 8033654"/>
              <a:gd name="connsiteY42" fmla="*/ 6772417 h 7031915"/>
              <a:gd name="connsiteX43" fmla="*/ 1508795 w 8033654"/>
              <a:gd name="connsiteY43" fmla="*/ 6649661 h 7031915"/>
              <a:gd name="connsiteX44" fmla="*/ 1508794 w 8033654"/>
              <a:gd name="connsiteY44" fmla="*/ 6649657 h 7031915"/>
              <a:gd name="connsiteX45" fmla="*/ 115723 w 8033654"/>
              <a:gd name="connsiteY45" fmla="*/ 3863519 h 7031915"/>
              <a:gd name="connsiteX46" fmla="*/ 115722 w 8033654"/>
              <a:gd name="connsiteY46" fmla="*/ 3863518 h 7031915"/>
              <a:gd name="connsiteX47" fmla="*/ 29470 w 8033654"/>
              <a:gd name="connsiteY47" fmla="*/ 3691014 h 7031915"/>
              <a:gd name="connsiteX48" fmla="*/ 11962 w 8033654"/>
              <a:gd name="connsiteY48" fmla="*/ 3634608 h 7031915"/>
              <a:gd name="connsiteX49" fmla="*/ 0 w 8033654"/>
              <a:gd name="connsiteY49" fmla="*/ 3515957 h 7031915"/>
              <a:gd name="connsiteX50" fmla="*/ 11962 w 8033654"/>
              <a:gd name="connsiteY50" fmla="*/ 3397306 h 7031915"/>
              <a:gd name="connsiteX51" fmla="*/ 29470 w 8033654"/>
              <a:gd name="connsiteY51" fmla="*/ 3340901 h 7031915"/>
              <a:gd name="connsiteX52" fmla="*/ 115722 w 8033654"/>
              <a:gd name="connsiteY52" fmla="*/ 3168396 h 7031915"/>
              <a:gd name="connsiteX53" fmla="*/ 115723 w 8033654"/>
              <a:gd name="connsiteY53" fmla="*/ 3168396 h 7031915"/>
              <a:gd name="connsiteX54" fmla="*/ 1508796 w 8033654"/>
              <a:gd name="connsiteY54" fmla="*/ 382255 h 7031915"/>
              <a:gd name="connsiteX55" fmla="*/ 1570174 w 8033654"/>
              <a:gd name="connsiteY55" fmla="*/ 259499 h 7031915"/>
              <a:gd name="connsiteX56" fmla="*/ 1642008 w 8033654"/>
              <a:gd name="connsiteY56" fmla="*/ 172435 h 7031915"/>
              <a:gd name="connsiteX57" fmla="*/ 1939656 w 8033654"/>
              <a:gd name="connsiteY57" fmla="*/ 11959 h 7031915"/>
              <a:gd name="connsiteX58" fmla="*/ 2058287 w 8033654"/>
              <a:gd name="connsiteY58"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6490605 w 8033654"/>
              <a:gd name="connsiteY18" fmla="*/ 298322 h 7031915"/>
              <a:gd name="connsiteX19" fmla="*/ 7949332 w 8033654"/>
              <a:gd name="connsiteY19" fmla="*/ 3216682 h 7031915"/>
              <a:gd name="connsiteX20" fmla="*/ 7992299 w 8033654"/>
              <a:gd name="connsiteY20" fmla="*/ 3302616 h 7031915"/>
              <a:gd name="connsiteX21" fmla="*/ 8021693 w 8033654"/>
              <a:gd name="connsiteY21" fmla="*/ 3397306 h 7031915"/>
              <a:gd name="connsiteX22" fmla="*/ 8033654 w 8033654"/>
              <a:gd name="connsiteY22" fmla="*/ 3515957 h 7031915"/>
              <a:gd name="connsiteX23" fmla="*/ 8021693 w 8033654"/>
              <a:gd name="connsiteY23" fmla="*/ 3634608 h 7031915"/>
              <a:gd name="connsiteX24" fmla="*/ 7992299 w 8033654"/>
              <a:gd name="connsiteY24" fmla="*/ 3729298 h 7031915"/>
              <a:gd name="connsiteX25" fmla="*/ 7949332 w 8033654"/>
              <a:gd name="connsiteY25" fmla="*/ 3815232 h 7031915"/>
              <a:gd name="connsiteX26" fmla="*/ 6535055 w 8033654"/>
              <a:gd name="connsiteY26" fmla="*/ 6638796 h 7031915"/>
              <a:gd name="connsiteX27" fmla="*/ 6524461 w 8033654"/>
              <a:gd name="connsiteY27" fmla="*/ 6646190 h 7031915"/>
              <a:gd name="connsiteX28" fmla="*/ 6482456 w 8033654"/>
              <a:gd name="connsiteY28" fmla="*/ 6736229 h 7031915"/>
              <a:gd name="connsiteX29" fmla="*/ 6090371 w 8033654"/>
              <a:gd name="connsiteY29" fmla="*/ 7019956 h 7031915"/>
              <a:gd name="connsiteX30" fmla="*/ 5971740 w 8033654"/>
              <a:gd name="connsiteY30" fmla="*/ 7031915 h 7031915"/>
              <a:gd name="connsiteX31" fmla="*/ 5971700 w 8033654"/>
              <a:gd name="connsiteY31" fmla="*/ 7031915 h 7031915"/>
              <a:gd name="connsiteX32" fmla="*/ 2058326 w 8033654"/>
              <a:gd name="connsiteY32" fmla="*/ 7031915 h 7031915"/>
              <a:gd name="connsiteX33" fmla="*/ 2176958 w 8033654"/>
              <a:gd name="connsiteY33" fmla="*/ 7019956 h 7031915"/>
              <a:gd name="connsiteX34" fmla="*/ 2176957 w 8033654"/>
              <a:gd name="connsiteY34" fmla="*/ 7019956 h 7031915"/>
              <a:gd name="connsiteX35" fmla="*/ 2058326 w 8033654"/>
              <a:gd name="connsiteY35" fmla="*/ 7031915 h 7031915"/>
              <a:gd name="connsiteX36" fmla="*/ 2058286 w 8033654"/>
              <a:gd name="connsiteY36" fmla="*/ 7031915 h 7031915"/>
              <a:gd name="connsiteX37" fmla="*/ 1939655 w 8033654"/>
              <a:gd name="connsiteY37" fmla="*/ 7019956 h 7031915"/>
              <a:gd name="connsiteX38" fmla="*/ 1642007 w 8033654"/>
              <a:gd name="connsiteY38" fmla="*/ 6859480 h 7031915"/>
              <a:gd name="connsiteX39" fmla="*/ 1570173 w 8033654"/>
              <a:gd name="connsiteY39" fmla="*/ 6772417 h 7031915"/>
              <a:gd name="connsiteX40" fmla="*/ 1508795 w 8033654"/>
              <a:gd name="connsiteY40" fmla="*/ 6649661 h 7031915"/>
              <a:gd name="connsiteX41" fmla="*/ 1508794 w 8033654"/>
              <a:gd name="connsiteY41" fmla="*/ 6649657 h 7031915"/>
              <a:gd name="connsiteX42" fmla="*/ 115723 w 8033654"/>
              <a:gd name="connsiteY42" fmla="*/ 3863519 h 7031915"/>
              <a:gd name="connsiteX43" fmla="*/ 115722 w 8033654"/>
              <a:gd name="connsiteY43" fmla="*/ 3863518 h 7031915"/>
              <a:gd name="connsiteX44" fmla="*/ 29470 w 8033654"/>
              <a:gd name="connsiteY44" fmla="*/ 3691014 h 7031915"/>
              <a:gd name="connsiteX45" fmla="*/ 11962 w 8033654"/>
              <a:gd name="connsiteY45" fmla="*/ 3634608 h 7031915"/>
              <a:gd name="connsiteX46" fmla="*/ 0 w 8033654"/>
              <a:gd name="connsiteY46" fmla="*/ 3515957 h 7031915"/>
              <a:gd name="connsiteX47" fmla="*/ 11962 w 8033654"/>
              <a:gd name="connsiteY47" fmla="*/ 3397306 h 7031915"/>
              <a:gd name="connsiteX48" fmla="*/ 29470 w 8033654"/>
              <a:gd name="connsiteY48" fmla="*/ 3340901 h 7031915"/>
              <a:gd name="connsiteX49" fmla="*/ 115722 w 8033654"/>
              <a:gd name="connsiteY49" fmla="*/ 3168396 h 7031915"/>
              <a:gd name="connsiteX50" fmla="*/ 115723 w 8033654"/>
              <a:gd name="connsiteY50" fmla="*/ 3168396 h 7031915"/>
              <a:gd name="connsiteX51" fmla="*/ 1508796 w 8033654"/>
              <a:gd name="connsiteY51" fmla="*/ 382255 h 7031915"/>
              <a:gd name="connsiteX52" fmla="*/ 1570174 w 8033654"/>
              <a:gd name="connsiteY52" fmla="*/ 259499 h 7031915"/>
              <a:gd name="connsiteX53" fmla="*/ 1642008 w 8033654"/>
              <a:gd name="connsiteY53" fmla="*/ 172435 h 7031915"/>
              <a:gd name="connsiteX54" fmla="*/ 1939656 w 8033654"/>
              <a:gd name="connsiteY54" fmla="*/ 11959 h 7031915"/>
              <a:gd name="connsiteX55" fmla="*/ 2058287 w 8033654"/>
              <a:gd name="connsiteY55"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7949332 w 8033654"/>
              <a:gd name="connsiteY18" fmla="*/ 3216682 h 7031915"/>
              <a:gd name="connsiteX19" fmla="*/ 7992299 w 8033654"/>
              <a:gd name="connsiteY19" fmla="*/ 3302616 h 7031915"/>
              <a:gd name="connsiteX20" fmla="*/ 8021693 w 8033654"/>
              <a:gd name="connsiteY20" fmla="*/ 3397306 h 7031915"/>
              <a:gd name="connsiteX21" fmla="*/ 8033654 w 8033654"/>
              <a:gd name="connsiteY21" fmla="*/ 3515957 h 7031915"/>
              <a:gd name="connsiteX22" fmla="*/ 8021693 w 8033654"/>
              <a:gd name="connsiteY22" fmla="*/ 3634608 h 7031915"/>
              <a:gd name="connsiteX23" fmla="*/ 7992299 w 8033654"/>
              <a:gd name="connsiteY23" fmla="*/ 3729298 h 7031915"/>
              <a:gd name="connsiteX24" fmla="*/ 7949332 w 8033654"/>
              <a:gd name="connsiteY24" fmla="*/ 3815232 h 7031915"/>
              <a:gd name="connsiteX25" fmla="*/ 6535055 w 8033654"/>
              <a:gd name="connsiteY25" fmla="*/ 6638796 h 7031915"/>
              <a:gd name="connsiteX26" fmla="*/ 6524461 w 8033654"/>
              <a:gd name="connsiteY26" fmla="*/ 6646190 h 7031915"/>
              <a:gd name="connsiteX27" fmla="*/ 6482456 w 8033654"/>
              <a:gd name="connsiteY27" fmla="*/ 6736229 h 7031915"/>
              <a:gd name="connsiteX28" fmla="*/ 6090371 w 8033654"/>
              <a:gd name="connsiteY28" fmla="*/ 7019956 h 7031915"/>
              <a:gd name="connsiteX29" fmla="*/ 5971740 w 8033654"/>
              <a:gd name="connsiteY29" fmla="*/ 7031915 h 7031915"/>
              <a:gd name="connsiteX30" fmla="*/ 5971700 w 8033654"/>
              <a:gd name="connsiteY30" fmla="*/ 7031915 h 7031915"/>
              <a:gd name="connsiteX31" fmla="*/ 2058326 w 8033654"/>
              <a:gd name="connsiteY31" fmla="*/ 7031915 h 7031915"/>
              <a:gd name="connsiteX32" fmla="*/ 2176958 w 8033654"/>
              <a:gd name="connsiteY32" fmla="*/ 7019956 h 7031915"/>
              <a:gd name="connsiteX33" fmla="*/ 2176957 w 8033654"/>
              <a:gd name="connsiteY33" fmla="*/ 7019956 h 7031915"/>
              <a:gd name="connsiteX34" fmla="*/ 2058326 w 8033654"/>
              <a:gd name="connsiteY34" fmla="*/ 7031915 h 7031915"/>
              <a:gd name="connsiteX35" fmla="*/ 2058286 w 8033654"/>
              <a:gd name="connsiteY35" fmla="*/ 7031915 h 7031915"/>
              <a:gd name="connsiteX36" fmla="*/ 1939655 w 8033654"/>
              <a:gd name="connsiteY36" fmla="*/ 7019956 h 7031915"/>
              <a:gd name="connsiteX37" fmla="*/ 1642007 w 8033654"/>
              <a:gd name="connsiteY37" fmla="*/ 6859480 h 7031915"/>
              <a:gd name="connsiteX38" fmla="*/ 1570173 w 8033654"/>
              <a:gd name="connsiteY38" fmla="*/ 6772417 h 7031915"/>
              <a:gd name="connsiteX39" fmla="*/ 1508795 w 8033654"/>
              <a:gd name="connsiteY39" fmla="*/ 6649661 h 7031915"/>
              <a:gd name="connsiteX40" fmla="*/ 1508794 w 8033654"/>
              <a:gd name="connsiteY40" fmla="*/ 6649657 h 7031915"/>
              <a:gd name="connsiteX41" fmla="*/ 115723 w 8033654"/>
              <a:gd name="connsiteY41" fmla="*/ 3863519 h 7031915"/>
              <a:gd name="connsiteX42" fmla="*/ 115722 w 8033654"/>
              <a:gd name="connsiteY42" fmla="*/ 3863518 h 7031915"/>
              <a:gd name="connsiteX43" fmla="*/ 29470 w 8033654"/>
              <a:gd name="connsiteY43" fmla="*/ 3691014 h 7031915"/>
              <a:gd name="connsiteX44" fmla="*/ 11962 w 8033654"/>
              <a:gd name="connsiteY44" fmla="*/ 3634608 h 7031915"/>
              <a:gd name="connsiteX45" fmla="*/ 0 w 8033654"/>
              <a:gd name="connsiteY45" fmla="*/ 3515957 h 7031915"/>
              <a:gd name="connsiteX46" fmla="*/ 11962 w 8033654"/>
              <a:gd name="connsiteY46" fmla="*/ 3397306 h 7031915"/>
              <a:gd name="connsiteX47" fmla="*/ 29470 w 8033654"/>
              <a:gd name="connsiteY47" fmla="*/ 3340901 h 7031915"/>
              <a:gd name="connsiteX48" fmla="*/ 115722 w 8033654"/>
              <a:gd name="connsiteY48" fmla="*/ 3168396 h 7031915"/>
              <a:gd name="connsiteX49" fmla="*/ 115723 w 8033654"/>
              <a:gd name="connsiteY49" fmla="*/ 3168396 h 7031915"/>
              <a:gd name="connsiteX50" fmla="*/ 1508796 w 8033654"/>
              <a:gd name="connsiteY50" fmla="*/ 382255 h 7031915"/>
              <a:gd name="connsiteX51" fmla="*/ 1570174 w 8033654"/>
              <a:gd name="connsiteY51" fmla="*/ 259499 h 7031915"/>
              <a:gd name="connsiteX52" fmla="*/ 1642008 w 8033654"/>
              <a:gd name="connsiteY52" fmla="*/ 172435 h 7031915"/>
              <a:gd name="connsiteX53" fmla="*/ 1939656 w 8033654"/>
              <a:gd name="connsiteY53" fmla="*/ 11959 h 7031915"/>
              <a:gd name="connsiteX54" fmla="*/ 2058287 w 8033654"/>
              <a:gd name="connsiteY54"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482461 w 8033654"/>
              <a:gd name="connsiteY5" fmla="*/ 295697 h 7031915"/>
              <a:gd name="connsiteX6" fmla="*/ 2058287 w 8033654"/>
              <a:gd name="connsiteY6" fmla="*/ 0 h 7031915"/>
              <a:gd name="connsiteX7" fmla="*/ 2058326 w 8033654"/>
              <a:gd name="connsiteY7" fmla="*/ 0 h 7031915"/>
              <a:gd name="connsiteX8" fmla="*/ 5971699 w 8033654"/>
              <a:gd name="connsiteY8" fmla="*/ 0 h 7031915"/>
              <a:gd name="connsiteX9" fmla="*/ 5971700 w 8033654"/>
              <a:gd name="connsiteY9" fmla="*/ 0 h 7031915"/>
              <a:gd name="connsiteX10" fmla="*/ 5971740 w 8033654"/>
              <a:gd name="connsiteY10" fmla="*/ 0 h 7031915"/>
              <a:gd name="connsiteX11" fmla="*/ 6090371 w 8033654"/>
              <a:gd name="connsiteY11" fmla="*/ 11959 h 7031915"/>
              <a:gd name="connsiteX12" fmla="*/ 6357004 w 8033654"/>
              <a:gd name="connsiteY12" fmla="*/ 143562 h 7031915"/>
              <a:gd name="connsiteX13" fmla="*/ 6421756 w 8033654"/>
              <a:gd name="connsiteY13" fmla="*/ 209878 h 7031915"/>
              <a:gd name="connsiteX14" fmla="*/ 6426018 w 8033654"/>
              <a:gd name="connsiteY14" fmla="*/ 214243 h 7031915"/>
              <a:gd name="connsiteX15" fmla="*/ 6463356 w 8033654"/>
              <a:gd name="connsiteY15" fmla="*/ 268125 h 7031915"/>
              <a:gd name="connsiteX16" fmla="*/ 6480094 w 8033654"/>
              <a:gd name="connsiteY16" fmla="*/ 292278 h 7031915"/>
              <a:gd name="connsiteX17" fmla="*/ 7949332 w 8033654"/>
              <a:gd name="connsiteY17" fmla="*/ 3216682 h 7031915"/>
              <a:gd name="connsiteX18" fmla="*/ 7992299 w 8033654"/>
              <a:gd name="connsiteY18" fmla="*/ 3302616 h 7031915"/>
              <a:gd name="connsiteX19" fmla="*/ 8021693 w 8033654"/>
              <a:gd name="connsiteY19" fmla="*/ 3397306 h 7031915"/>
              <a:gd name="connsiteX20" fmla="*/ 8033654 w 8033654"/>
              <a:gd name="connsiteY20" fmla="*/ 3515957 h 7031915"/>
              <a:gd name="connsiteX21" fmla="*/ 8021693 w 8033654"/>
              <a:gd name="connsiteY21" fmla="*/ 3634608 h 7031915"/>
              <a:gd name="connsiteX22" fmla="*/ 7992299 w 8033654"/>
              <a:gd name="connsiteY22" fmla="*/ 3729298 h 7031915"/>
              <a:gd name="connsiteX23" fmla="*/ 7949332 w 8033654"/>
              <a:gd name="connsiteY23" fmla="*/ 3815232 h 7031915"/>
              <a:gd name="connsiteX24" fmla="*/ 6535055 w 8033654"/>
              <a:gd name="connsiteY24" fmla="*/ 6638796 h 7031915"/>
              <a:gd name="connsiteX25" fmla="*/ 6524461 w 8033654"/>
              <a:gd name="connsiteY25" fmla="*/ 6646190 h 7031915"/>
              <a:gd name="connsiteX26" fmla="*/ 6482456 w 8033654"/>
              <a:gd name="connsiteY26" fmla="*/ 6736229 h 7031915"/>
              <a:gd name="connsiteX27" fmla="*/ 6090371 w 8033654"/>
              <a:gd name="connsiteY27" fmla="*/ 7019956 h 7031915"/>
              <a:gd name="connsiteX28" fmla="*/ 5971740 w 8033654"/>
              <a:gd name="connsiteY28" fmla="*/ 7031915 h 7031915"/>
              <a:gd name="connsiteX29" fmla="*/ 5971700 w 8033654"/>
              <a:gd name="connsiteY29" fmla="*/ 7031915 h 7031915"/>
              <a:gd name="connsiteX30" fmla="*/ 2058326 w 8033654"/>
              <a:gd name="connsiteY30" fmla="*/ 7031915 h 7031915"/>
              <a:gd name="connsiteX31" fmla="*/ 2176958 w 8033654"/>
              <a:gd name="connsiteY31" fmla="*/ 7019956 h 7031915"/>
              <a:gd name="connsiteX32" fmla="*/ 2176957 w 8033654"/>
              <a:gd name="connsiteY32" fmla="*/ 7019956 h 7031915"/>
              <a:gd name="connsiteX33" fmla="*/ 2058326 w 8033654"/>
              <a:gd name="connsiteY33" fmla="*/ 7031915 h 7031915"/>
              <a:gd name="connsiteX34" fmla="*/ 2058286 w 8033654"/>
              <a:gd name="connsiteY34" fmla="*/ 7031915 h 7031915"/>
              <a:gd name="connsiteX35" fmla="*/ 1939655 w 8033654"/>
              <a:gd name="connsiteY35" fmla="*/ 7019956 h 7031915"/>
              <a:gd name="connsiteX36" fmla="*/ 1642007 w 8033654"/>
              <a:gd name="connsiteY36" fmla="*/ 6859480 h 7031915"/>
              <a:gd name="connsiteX37" fmla="*/ 1570173 w 8033654"/>
              <a:gd name="connsiteY37" fmla="*/ 6772417 h 7031915"/>
              <a:gd name="connsiteX38" fmla="*/ 1508795 w 8033654"/>
              <a:gd name="connsiteY38" fmla="*/ 6649661 h 7031915"/>
              <a:gd name="connsiteX39" fmla="*/ 1508794 w 8033654"/>
              <a:gd name="connsiteY39" fmla="*/ 6649657 h 7031915"/>
              <a:gd name="connsiteX40" fmla="*/ 115723 w 8033654"/>
              <a:gd name="connsiteY40" fmla="*/ 3863519 h 7031915"/>
              <a:gd name="connsiteX41" fmla="*/ 115722 w 8033654"/>
              <a:gd name="connsiteY41" fmla="*/ 3863518 h 7031915"/>
              <a:gd name="connsiteX42" fmla="*/ 29470 w 8033654"/>
              <a:gd name="connsiteY42" fmla="*/ 3691014 h 7031915"/>
              <a:gd name="connsiteX43" fmla="*/ 11962 w 8033654"/>
              <a:gd name="connsiteY43" fmla="*/ 3634608 h 7031915"/>
              <a:gd name="connsiteX44" fmla="*/ 0 w 8033654"/>
              <a:gd name="connsiteY44" fmla="*/ 3515957 h 7031915"/>
              <a:gd name="connsiteX45" fmla="*/ 11962 w 8033654"/>
              <a:gd name="connsiteY45" fmla="*/ 3397306 h 7031915"/>
              <a:gd name="connsiteX46" fmla="*/ 29470 w 8033654"/>
              <a:gd name="connsiteY46" fmla="*/ 3340901 h 7031915"/>
              <a:gd name="connsiteX47" fmla="*/ 115722 w 8033654"/>
              <a:gd name="connsiteY47" fmla="*/ 3168396 h 7031915"/>
              <a:gd name="connsiteX48" fmla="*/ 115723 w 8033654"/>
              <a:gd name="connsiteY48" fmla="*/ 3168396 h 7031915"/>
              <a:gd name="connsiteX49" fmla="*/ 1508796 w 8033654"/>
              <a:gd name="connsiteY49" fmla="*/ 382255 h 7031915"/>
              <a:gd name="connsiteX50" fmla="*/ 1570174 w 8033654"/>
              <a:gd name="connsiteY50" fmla="*/ 259499 h 7031915"/>
              <a:gd name="connsiteX51" fmla="*/ 1642008 w 8033654"/>
              <a:gd name="connsiteY51" fmla="*/ 172435 h 7031915"/>
              <a:gd name="connsiteX52" fmla="*/ 1939656 w 8033654"/>
              <a:gd name="connsiteY52" fmla="*/ 11959 h 7031915"/>
              <a:gd name="connsiteX53" fmla="*/ 2058287 w 8033654"/>
              <a:gd name="connsiteY53"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2058287 w 8033654"/>
              <a:gd name="connsiteY3" fmla="*/ 0 h 7031915"/>
              <a:gd name="connsiteX4" fmla="*/ 2058326 w 8033654"/>
              <a:gd name="connsiteY4" fmla="*/ 0 h 7031915"/>
              <a:gd name="connsiteX5" fmla="*/ 5971699 w 8033654"/>
              <a:gd name="connsiteY5" fmla="*/ 0 h 7031915"/>
              <a:gd name="connsiteX6" fmla="*/ 5971700 w 8033654"/>
              <a:gd name="connsiteY6" fmla="*/ 0 h 7031915"/>
              <a:gd name="connsiteX7" fmla="*/ 5971740 w 8033654"/>
              <a:gd name="connsiteY7" fmla="*/ 0 h 7031915"/>
              <a:gd name="connsiteX8" fmla="*/ 6090371 w 8033654"/>
              <a:gd name="connsiteY8" fmla="*/ 11959 h 7031915"/>
              <a:gd name="connsiteX9" fmla="*/ 6357004 w 8033654"/>
              <a:gd name="connsiteY9" fmla="*/ 143562 h 7031915"/>
              <a:gd name="connsiteX10" fmla="*/ 6421756 w 8033654"/>
              <a:gd name="connsiteY10" fmla="*/ 209878 h 7031915"/>
              <a:gd name="connsiteX11" fmla="*/ 6426018 w 8033654"/>
              <a:gd name="connsiteY11" fmla="*/ 214243 h 7031915"/>
              <a:gd name="connsiteX12" fmla="*/ 6463356 w 8033654"/>
              <a:gd name="connsiteY12" fmla="*/ 268125 h 7031915"/>
              <a:gd name="connsiteX13" fmla="*/ 6480094 w 8033654"/>
              <a:gd name="connsiteY13" fmla="*/ 292278 h 7031915"/>
              <a:gd name="connsiteX14" fmla="*/ 7949332 w 8033654"/>
              <a:gd name="connsiteY14" fmla="*/ 3216682 h 7031915"/>
              <a:gd name="connsiteX15" fmla="*/ 7992299 w 8033654"/>
              <a:gd name="connsiteY15" fmla="*/ 3302616 h 7031915"/>
              <a:gd name="connsiteX16" fmla="*/ 8021693 w 8033654"/>
              <a:gd name="connsiteY16" fmla="*/ 3397306 h 7031915"/>
              <a:gd name="connsiteX17" fmla="*/ 8033654 w 8033654"/>
              <a:gd name="connsiteY17" fmla="*/ 3515957 h 7031915"/>
              <a:gd name="connsiteX18" fmla="*/ 8021693 w 8033654"/>
              <a:gd name="connsiteY18" fmla="*/ 3634608 h 7031915"/>
              <a:gd name="connsiteX19" fmla="*/ 7992299 w 8033654"/>
              <a:gd name="connsiteY19" fmla="*/ 3729298 h 7031915"/>
              <a:gd name="connsiteX20" fmla="*/ 7949332 w 8033654"/>
              <a:gd name="connsiteY20" fmla="*/ 3815232 h 7031915"/>
              <a:gd name="connsiteX21" fmla="*/ 6535055 w 8033654"/>
              <a:gd name="connsiteY21" fmla="*/ 6638796 h 7031915"/>
              <a:gd name="connsiteX22" fmla="*/ 6524461 w 8033654"/>
              <a:gd name="connsiteY22" fmla="*/ 6646190 h 7031915"/>
              <a:gd name="connsiteX23" fmla="*/ 6482456 w 8033654"/>
              <a:gd name="connsiteY23" fmla="*/ 6736229 h 7031915"/>
              <a:gd name="connsiteX24" fmla="*/ 6090371 w 8033654"/>
              <a:gd name="connsiteY24" fmla="*/ 7019956 h 7031915"/>
              <a:gd name="connsiteX25" fmla="*/ 5971740 w 8033654"/>
              <a:gd name="connsiteY25" fmla="*/ 7031915 h 7031915"/>
              <a:gd name="connsiteX26" fmla="*/ 5971700 w 8033654"/>
              <a:gd name="connsiteY26" fmla="*/ 7031915 h 7031915"/>
              <a:gd name="connsiteX27" fmla="*/ 2058326 w 8033654"/>
              <a:gd name="connsiteY27" fmla="*/ 7031915 h 7031915"/>
              <a:gd name="connsiteX28" fmla="*/ 2176958 w 8033654"/>
              <a:gd name="connsiteY28" fmla="*/ 7019956 h 7031915"/>
              <a:gd name="connsiteX29" fmla="*/ 2176957 w 8033654"/>
              <a:gd name="connsiteY29" fmla="*/ 7019956 h 7031915"/>
              <a:gd name="connsiteX30" fmla="*/ 2058326 w 8033654"/>
              <a:gd name="connsiteY30" fmla="*/ 7031915 h 7031915"/>
              <a:gd name="connsiteX31" fmla="*/ 2058286 w 8033654"/>
              <a:gd name="connsiteY31" fmla="*/ 7031915 h 7031915"/>
              <a:gd name="connsiteX32" fmla="*/ 1939655 w 8033654"/>
              <a:gd name="connsiteY32" fmla="*/ 7019956 h 7031915"/>
              <a:gd name="connsiteX33" fmla="*/ 1642007 w 8033654"/>
              <a:gd name="connsiteY33" fmla="*/ 6859480 h 7031915"/>
              <a:gd name="connsiteX34" fmla="*/ 1570173 w 8033654"/>
              <a:gd name="connsiteY34" fmla="*/ 6772417 h 7031915"/>
              <a:gd name="connsiteX35" fmla="*/ 1508795 w 8033654"/>
              <a:gd name="connsiteY35" fmla="*/ 6649661 h 7031915"/>
              <a:gd name="connsiteX36" fmla="*/ 1508794 w 8033654"/>
              <a:gd name="connsiteY36" fmla="*/ 6649657 h 7031915"/>
              <a:gd name="connsiteX37" fmla="*/ 115723 w 8033654"/>
              <a:gd name="connsiteY37" fmla="*/ 3863519 h 7031915"/>
              <a:gd name="connsiteX38" fmla="*/ 115722 w 8033654"/>
              <a:gd name="connsiteY38" fmla="*/ 3863518 h 7031915"/>
              <a:gd name="connsiteX39" fmla="*/ 29470 w 8033654"/>
              <a:gd name="connsiteY39" fmla="*/ 3691014 h 7031915"/>
              <a:gd name="connsiteX40" fmla="*/ 11962 w 8033654"/>
              <a:gd name="connsiteY40" fmla="*/ 3634608 h 7031915"/>
              <a:gd name="connsiteX41" fmla="*/ 0 w 8033654"/>
              <a:gd name="connsiteY41" fmla="*/ 3515957 h 7031915"/>
              <a:gd name="connsiteX42" fmla="*/ 11962 w 8033654"/>
              <a:gd name="connsiteY42" fmla="*/ 3397306 h 7031915"/>
              <a:gd name="connsiteX43" fmla="*/ 29470 w 8033654"/>
              <a:gd name="connsiteY43" fmla="*/ 3340901 h 7031915"/>
              <a:gd name="connsiteX44" fmla="*/ 115722 w 8033654"/>
              <a:gd name="connsiteY44" fmla="*/ 3168396 h 7031915"/>
              <a:gd name="connsiteX45" fmla="*/ 115723 w 8033654"/>
              <a:gd name="connsiteY45" fmla="*/ 3168396 h 7031915"/>
              <a:gd name="connsiteX46" fmla="*/ 1508796 w 8033654"/>
              <a:gd name="connsiteY46" fmla="*/ 382255 h 7031915"/>
              <a:gd name="connsiteX47" fmla="*/ 1570174 w 8033654"/>
              <a:gd name="connsiteY47" fmla="*/ 259499 h 7031915"/>
              <a:gd name="connsiteX48" fmla="*/ 1642008 w 8033654"/>
              <a:gd name="connsiteY48" fmla="*/ 172435 h 7031915"/>
              <a:gd name="connsiteX49" fmla="*/ 1939656 w 8033654"/>
              <a:gd name="connsiteY49" fmla="*/ 11959 h 7031915"/>
              <a:gd name="connsiteX50" fmla="*/ 2058287 w 8033654"/>
              <a:gd name="connsiteY50"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6480094 w 8033654"/>
              <a:gd name="connsiteY10" fmla="*/ 292278 h 7031915"/>
              <a:gd name="connsiteX11" fmla="*/ 7949332 w 8033654"/>
              <a:gd name="connsiteY11" fmla="*/ 3216682 h 7031915"/>
              <a:gd name="connsiteX12" fmla="*/ 7992299 w 8033654"/>
              <a:gd name="connsiteY12" fmla="*/ 3302616 h 7031915"/>
              <a:gd name="connsiteX13" fmla="*/ 8021693 w 8033654"/>
              <a:gd name="connsiteY13" fmla="*/ 3397306 h 7031915"/>
              <a:gd name="connsiteX14" fmla="*/ 8033654 w 8033654"/>
              <a:gd name="connsiteY14" fmla="*/ 3515957 h 7031915"/>
              <a:gd name="connsiteX15" fmla="*/ 8021693 w 8033654"/>
              <a:gd name="connsiteY15" fmla="*/ 3634608 h 7031915"/>
              <a:gd name="connsiteX16" fmla="*/ 7992299 w 8033654"/>
              <a:gd name="connsiteY16" fmla="*/ 3729298 h 7031915"/>
              <a:gd name="connsiteX17" fmla="*/ 7949332 w 8033654"/>
              <a:gd name="connsiteY17" fmla="*/ 3815232 h 7031915"/>
              <a:gd name="connsiteX18" fmla="*/ 6535055 w 8033654"/>
              <a:gd name="connsiteY18" fmla="*/ 6638796 h 7031915"/>
              <a:gd name="connsiteX19" fmla="*/ 6524461 w 8033654"/>
              <a:gd name="connsiteY19" fmla="*/ 6646190 h 7031915"/>
              <a:gd name="connsiteX20" fmla="*/ 6482456 w 8033654"/>
              <a:gd name="connsiteY20" fmla="*/ 6736229 h 7031915"/>
              <a:gd name="connsiteX21" fmla="*/ 6090371 w 8033654"/>
              <a:gd name="connsiteY21" fmla="*/ 7019956 h 7031915"/>
              <a:gd name="connsiteX22" fmla="*/ 5971740 w 8033654"/>
              <a:gd name="connsiteY22" fmla="*/ 7031915 h 7031915"/>
              <a:gd name="connsiteX23" fmla="*/ 5971700 w 8033654"/>
              <a:gd name="connsiteY23" fmla="*/ 7031915 h 7031915"/>
              <a:gd name="connsiteX24" fmla="*/ 2058326 w 8033654"/>
              <a:gd name="connsiteY24" fmla="*/ 7031915 h 7031915"/>
              <a:gd name="connsiteX25" fmla="*/ 2176958 w 8033654"/>
              <a:gd name="connsiteY25" fmla="*/ 7019956 h 7031915"/>
              <a:gd name="connsiteX26" fmla="*/ 2176957 w 8033654"/>
              <a:gd name="connsiteY26" fmla="*/ 7019956 h 7031915"/>
              <a:gd name="connsiteX27" fmla="*/ 2058326 w 8033654"/>
              <a:gd name="connsiteY27" fmla="*/ 7031915 h 7031915"/>
              <a:gd name="connsiteX28" fmla="*/ 2058286 w 8033654"/>
              <a:gd name="connsiteY28" fmla="*/ 7031915 h 7031915"/>
              <a:gd name="connsiteX29" fmla="*/ 1939655 w 8033654"/>
              <a:gd name="connsiteY29" fmla="*/ 7019956 h 7031915"/>
              <a:gd name="connsiteX30" fmla="*/ 1642007 w 8033654"/>
              <a:gd name="connsiteY30" fmla="*/ 6859480 h 7031915"/>
              <a:gd name="connsiteX31" fmla="*/ 1570173 w 8033654"/>
              <a:gd name="connsiteY31" fmla="*/ 6772417 h 7031915"/>
              <a:gd name="connsiteX32" fmla="*/ 1508795 w 8033654"/>
              <a:gd name="connsiteY32" fmla="*/ 6649661 h 7031915"/>
              <a:gd name="connsiteX33" fmla="*/ 1508794 w 8033654"/>
              <a:gd name="connsiteY33" fmla="*/ 6649657 h 7031915"/>
              <a:gd name="connsiteX34" fmla="*/ 115723 w 8033654"/>
              <a:gd name="connsiteY34" fmla="*/ 3863519 h 7031915"/>
              <a:gd name="connsiteX35" fmla="*/ 115722 w 8033654"/>
              <a:gd name="connsiteY35" fmla="*/ 3863518 h 7031915"/>
              <a:gd name="connsiteX36" fmla="*/ 29470 w 8033654"/>
              <a:gd name="connsiteY36" fmla="*/ 3691014 h 7031915"/>
              <a:gd name="connsiteX37" fmla="*/ 11962 w 8033654"/>
              <a:gd name="connsiteY37" fmla="*/ 3634608 h 7031915"/>
              <a:gd name="connsiteX38" fmla="*/ 0 w 8033654"/>
              <a:gd name="connsiteY38" fmla="*/ 3515957 h 7031915"/>
              <a:gd name="connsiteX39" fmla="*/ 11962 w 8033654"/>
              <a:gd name="connsiteY39" fmla="*/ 3397306 h 7031915"/>
              <a:gd name="connsiteX40" fmla="*/ 29470 w 8033654"/>
              <a:gd name="connsiteY40" fmla="*/ 3340901 h 7031915"/>
              <a:gd name="connsiteX41" fmla="*/ 115722 w 8033654"/>
              <a:gd name="connsiteY41" fmla="*/ 3168396 h 7031915"/>
              <a:gd name="connsiteX42" fmla="*/ 115723 w 8033654"/>
              <a:gd name="connsiteY42" fmla="*/ 3168396 h 7031915"/>
              <a:gd name="connsiteX43" fmla="*/ 1508796 w 8033654"/>
              <a:gd name="connsiteY43" fmla="*/ 382255 h 7031915"/>
              <a:gd name="connsiteX44" fmla="*/ 1570174 w 8033654"/>
              <a:gd name="connsiteY44" fmla="*/ 259499 h 7031915"/>
              <a:gd name="connsiteX45" fmla="*/ 1642008 w 8033654"/>
              <a:gd name="connsiteY45" fmla="*/ 172435 h 7031915"/>
              <a:gd name="connsiteX46" fmla="*/ 1939656 w 8033654"/>
              <a:gd name="connsiteY46" fmla="*/ 11959 h 7031915"/>
              <a:gd name="connsiteX47" fmla="*/ 2058287 w 8033654"/>
              <a:gd name="connsiteY47"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176957 w 8033654"/>
              <a:gd name="connsiteY25" fmla="*/ 7019956 h 7031915"/>
              <a:gd name="connsiteX26" fmla="*/ 2058326 w 8033654"/>
              <a:gd name="connsiteY26" fmla="*/ 7031915 h 7031915"/>
              <a:gd name="connsiteX27" fmla="*/ 2058286 w 8033654"/>
              <a:gd name="connsiteY27" fmla="*/ 7031915 h 7031915"/>
              <a:gd name="connsiteX28" fmla="*/ 1939655 w 8033654"/>
              <a:gd name="connsiteY28" fmla="*/ 7019956 h 7031915"/>
              <a:gd name="connsiteX29" fmla="*/ 1642007 w 8033654"/>
              <a:gd name="connsiteY29" fmla="*/ 6859480 h 7031915"/>
              <a:gd name="connsiteX30" fmla="*/ 1570173 w 8033654"/>
              <a:gd name="connsiteY30" fmla="*/ 6772417 h 7031915"/>
              <a:gd name="connsiteX31" fmla="*/ 1508795 w 8033654"/>
              <a:gd name="connsiteY31" fmla="*/ 6649661 h 7031915"/>
              <a:gd name="connsiteX32" fmla="*/ 1508794 w 8033654"/>
              <a:gd name="connsiteY32" fmla="*/ 6649657 h 7031915"/>
              <a:gd name="connsiteX33" fmla="*/ 115723 w 8033654"/>
              <a:gd name="connsiteY33" fmla="*/ 3863519 h 7031915"/>
              <a:gd name="connsiteX34" fmla="*/ 115722 w 8033654"/>
              <a:gd name="connsiteY34" fmla="*/ 3863518 h 7031915"/>
              <a:gd name="connsiteX35" fmla="*/ 29470 w 8033654"/>
              <a:gd name="connsiteY35" fmla="*/ 3691014 h 7031915"/>
              <a:gd name="connsiteX36" fmla="*/ 11962 w 8033654"/>
              <a:gd name="connsiteY36" fmla="*/ 3634608 h 7031915"/>
              <a:gd name="connsiteX37" fmla="*/ 0 w 8033654"/>
              <a:gd name="connsiteY37" fmla="*/ 3515957 h 7031915"/>
              <a:gd name="connsiteX38" fmla="*/ 11962 w 8033654"/>
              <a:gd name="connsiteY38" fmla="*/ 3397306 h 7031915"/>
              <a:gd name="connsiteX39" fmla="*/ 29470 w 8033654"/>
              <a:gd name="connsiteY39" fmla="*/ 3340901 h 7031915"/>
              <a:gd name="connsiteX40" fmla="*/ 115722 w 8033654"/>
              <a:gd name="connsiteY40" fmla="*/ 3168396 h 7031915"/>
              <a:gd name="connsiteX41" fmla="*/ 115723 w 8033654"/>
              <a:gd name="connsiteY41" fmla="*/ 3168396 h 7031915"/>
              <a:gd name="connsiteX42" fmla="*/ 1508796 w 8033654"/>
              <a:gd name="connsiteY42" fmla="*/ 382255 h 7031915"/>
              <a:gd name="connsiteX43" fmla="*/ 1570174 w 8033654"/>
              <a:gd name="connsiteY43" fmla="*/ 259499 h 7031915"/>
              <a:gd name="connsiteX44" fmla="*/ 1642008 w 8033654"/>
              <a:gd name="connsiteY44" fmla="*/ 172435 h 7031915"/>
              <a:gd name="connsiteX45" fmla="*/ 1939656 w 8033654"/>
              <a:gd name="connsiteY45" fmla="*/ 11959 h 7031915"/>
              <a:gd name="connsiteX46" fmla="*/ 2058287 w 8033654"/>
              <a:gd name="connsiteY46"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058326 w 8033654"/>
              <a:gd name="connsiteY25" fmla="*/ 7031915 h 7031915"/>
              <a:gd name="connsiteX26" fmla="*/ 2058286 w 8033654"/>
              <a:gd name="connsiteY26" fmla="*/ 7031915 h 7031915"/>
              <a:gd name="connsiteX27" fmla="*/ 1939655 w 8033654"/>
              <a:gd name="connsiteY27" fmla="*/ 7019956 h 7031915"/>
              <a:gd name="connsiteX28" fmla="*/ 1642007 w 8033654"/>
              <a:gd name="connsiteY28" fmla="*/ 6859480 h 7031915"/>
              <a:gd name="connsiteX29" fmla="*/ 1570173 w 8033654"/>
              <a:gd name="connsiteY29" fmla="*/ 6772417 h 7031915"/>
              <a:gd name="connsiteX30" fmla="*/ 1508795 w 8033654"/>
              <a:gd name="connsiteY30" fmla="*/ 6649661 h 7031915"/>
              <a:gd name="connsiteX31" fmla="*/ 1508794 w 8033654"/>
              <a:gd name="connsiteY31" fmla="*/ 6649657 h 7031915"/>
              <a:gd name="connsiteX32" fmla="*/ 115723 w 8033654"/>
              <a:gd name="connsiteY32" fmla="*/ 3863519 h 7031915"/>
              <a:gd name="connsiteX33" fmla="*/ 115722 w 8033654"/>
              <a:gd name="connsiteY33" fmla="*/ 3863518 h 7031915"/>
              <a:gd name="connsiteX34" fmla="*/ 29470 w 8033654"/>
              <a:gd name="connsiteY34" fmla="*/ 3691014 h 7031915"/>
              <a:gd name="connsiteX35" fmla="*/ 11962 w 8033654"/>
              <a:gd name="connsiteY35" fmla="*/ 3634608 h 7031915"/>
              <a:gd name="connsiteX36" fmla="*/ 0 w 8033654"/>
              <a:gd name="connsiteY36" fmla="*/ 3515957 h 7031915"/>
              <a:gd name="connsiteX37" fmla="*/ 11962 w 8033654"/>
              <a:gd name="connsiteY37" fmla="*/ 3397306 h 7031915"/>
              <a:gd name="connsiteX38" fmla="*/ 29470 w 8033654"/>
              <a:gd name="connsiteY38" fmla="*/ 3340901 h 7031915"/>
              <a:gd name="connsiteX39" fmla="*/ 115722 w 8033654"/>
              <a:gd name="connsiteY39" fmla="*/ 3168396 h 7031915"/>
              <a:gd name="connsiteX40" fmla="*/ 115723 w 8033654"/>
              <a:gd name="connsiteY40" fmla="*/ 3168396 h 7031915"/>
              <a:gd name="connsiteX41" fmla="*/ 1508796 w 8033654"/>
              <a:gd name="connsiteY41" fmla="*/ 382255 h 7031915"/>
              <a:gd name="connsiteX42" fmla="*/ 1570174 w 8033654"/>
              <a:gd name="connsiteY42" fmla="*/ 259499 h 7031915"/>
              <a:gd name="connsiteX43" fmla="*/ 1642008 w 8033654"/>
              <a:gd name="connsiteY43" fmla="*/ 172435 h 7031915"/>
              <a:gd name="connsiteX44" fmla="*/ 1939656 w 8033654"/>
              <a:gd name="connsiteY44" fmla="*/ 11959 h 7031915"/>
              <a:gd name="connsiteX45" fmla="*/ 2058287 w 8033654"/>
              <a:gd name="connsiteY45"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058326 w 8033654"/>
              <a:gd name="connsiteY24" fmla="*/ 7031915 h 7031915"/>
              <a:gd name="connsiteX25" fmla="*/ 2058286 w 8033654"/>
              <a:gd name="connsiteY25" fmla="*/ 7031915 h 7031915"/>
              <a:gd name="connsiteX26" fmla="*/ 1939655 w 8033654"/>
              <a:gd name="connsiteY26" fmla="*/ 7019956 h 7031915"/>
              <a:gd name="connsiteX27" fmla="*/ 1642007 w 8033654"/>
              <a:gd name="connsiteY27" fmla="*/ 6859480 h 7031915"/>
              <a:gd name="connsiteX28" fmla="*/ 1570173 w 8033654"/>
              <a:gd name="connsiteY28" fmla="*/ 6772417 h 7031915"/>
              <a:gd name="connsiteX29" fmla="*/ 1508795 w 8033654"/>
              <a:gd name="connsiteY29" fmla="*/ 6649661 h 7031915"/>
              <a:gd name="connsiteX30" fmla="*/ 1508794 w 8033654"/>
              <a:gd name="connsiteY30" fmla="*/ 6649657 h 7031915"/>
              <a:gd name="connsiteX31" fmla="*/ 115723 w 8033654"/>
              <a:gd name="connsiteY31" fmla="*/ 3863519 h 7031915"/>
              <a:gd name="connsiteX32" fmla="*/ 115722 w 8033654"/>
              <a:gd name="connsiteY32" fmla="*/ 3863518 h 7031915"/>
              <a:gd name="connsiteX33" fmla="*/ 29470 w 8033654"/>
              <a:gd name="connsiteY33" fmla="*/ 3691014 h 7031915"/>
              <a:gd name="connsiteX34" fmla="*/ 11962 w 8033654"/>
              <a:gd name="connsiteY34" fmla="*/ 3634608 h 7031915"/>
              <a:gd name="connsiteX35" fmla="*/ 0 w 8033654"/>
              <a:gd name="connsiteY35" fmla="*/ 3515957 h 7031915"/>
              <a:gd name="connsiteX36" fmla="*/ 11962 w 8033654"/>
              <a:gd name="connsiteY36" fmla="*/ 3397306 h 7031915"/>
              <a:gd name="connsiteX37" fmla="*/ 29470 w 8033654"/>
              <a:gd name="connsiteY37" fmla="*/ 3340901 h 7031915"/>
              <a:gd name="connsiteX38" fmla="*/ 115722 w 8033654"/>
              <a:gd name="connsiteY38" fmla="*/ 3168396 h 7031915"/>
              <a:gd name="connsiteX39" fmla="*/ 115723 w 8033654"/>
              <a:gd name="connsiteY39" fmla="*/ 3168396 h 7031915"/>
              <a:gd name="connsiteX40" fmla="*/ 1508796 w 8033654"/>
              <a:gd name="connsiteY40" fmla="*/ 382255 h 7031915"/>
              <a:gd name="connsiteX41" fmla="*/ 1570174 w 8033654"/>
              <a:gd name="connsiteY41" fmla="*/ 259499 h 7031915"/>
              <a:gd name="connsiteX42" fmla="*/ 1642008 w 8033654"/>
              <a:gd name="connsiteY42" fmla="*/ 172435 h 7031915"/>
              <a:gd name="connsiteX43" fmla="*/ 1939656 w 8033654"/>
              <a:gd name="connsiteY43" fmla="*/ 11959 h 7031915"/>
              <a:gd name="connsiteX44" fmla="*/ 2058287 w 8033654"/>
              <a:gd name="connsiteY44"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482456 w 8033654"/>
              <a:gd name="connsiteY18" fmla="*/ 6736229 h 7031915"/>
              <a:gd name="connsiteX19" fmla="*/ 6090371 w 8033654"/>
              <a:gd name="connsiteY19" fmla="*/ 7019956 h 7031915"/>
              <a:gd name="connsiteX20" fmla="*/ 5971740 w 8033654"/>
              <a:gd name="connsiteY20" fmla="*/ 7031915 h 7031915"/>
              <a:gd name="connsiteX21" fmla="*/ 5971700 w 8033654"/>
              <a:gd name="connsiteY21" fmla="*/ 7031915 h 7031915"/>
              <a:gd name="connsiteX22" fmla="*/ 2058326 w 8033654"/>
              <a:gd name="connsiteY22" fmla="*/ 7031915 h 7031915"/>
              <a:gd name="connsiteX23" fmla="*/ 2058326 w 8033654"/>
              <a:gd name="connsiteY23" fmla="*/ 7031915 h 7031915"/>
              <a:gd name="connsiteX24" fmla="*/ 2058286 w 8033654"/>
              <a:gd name="connsiteY24" fmla="*/ 7031915 h 7031915"/>
              <a:gd name="connsiteX25" fmla="*/ 1939655 w 8033654"/>
              <a:gd name="connsiteY25" fmla="*/ 7019956 h 7031915"/>
              <a:gd name="connsiteX26" fmla="*/ 1642007 w 8033654"/>
              <a:gd name="connsiteY26" fmla="*/ 6859480 h 7031915"/>
              <a:gd name="connsiteX27" fmla="*/ 1570173 w 8033654"/>
              <a:gd name="connsiteY27" fmla="*/ 6772417 h 7031915"/>
              <a:gd name="connsiteX28" fmla="*/ 1508795 w 8033654"/>
              <a:gd name="connsiteY28" fmla="*/ 6649661 h 7031915"/>
              <a:gd name="connsiteX29" fmla="*/ 1508794 w 8033654"/>
              <a:gd name="connsiteY29" fmla="*/ 6649657 h 7031915"/>
              <a:gd name="connsiteX30" fmla="*/ 115723 w 8033654"/>
              <a:gd name="connsiteY30" fmla="*/ 3863519 h 7031915"/>
              <a:gd name="connsiteX31" fmla="*/ 115722 w 8033654"/>
              <a:gd name="connsiteY31" fmla="*/ 3863518 h 7031915"/>
              <a:gd name="connsiteX32" fmla="*/ 29470 w 8033654"/>
              <a:gd name="connsiteY32" fmla="*/ 3691014 h 7031915"/>
              <a:gd name="connsiteX33" fmla="*/ 11962 w 8033654"/>
              <a:gd name="connsiteY33" fmla="*/ 3634608 h 7031915"/>
              <a:gd name="connsiteX34" fmla="*/ 0 w 8033654"/>
              <a:gd name="connsiteY34" fmla="*/ 3515957 h 7031915"/>
              <a:gd name="connsiteX35" fmla="*/ 11962 w 8033654"/>
              <a:gd name="connsiteY35" fmla="*/ 3397306 h 7031915"/>
              <a:gd name="connsiteX36" fmla="*/ 29470 w 8033654"/>
              <a:gd name="connsiteY36" fmla="*/ 3340901 h 7031915"/>
              <a:gd name="connsiteX37" fmla="*/ 115722 w 8033654"/>
              <a:gd name="connsiteY37" fmla="*/ 3168396 h 7031915"/>
              <a:gd name="connsiteX38" fmla="*/ 115723 w 8033654"/>
              <a:gd name="connsiteY38" fmla="*/ 3168396 h 7031915"/>
              <a:gd name="connsiteX39" fmla="*/ 1508796 w 8033654"/>
              <a:gd name="connsiteY39" fmla="*/ 382255 h 7031915"/>
              <a:gd name="connsiteX40" fmla="*/ 1570174 w 8033654"/>
              <a:gd name="connsiteY40" fmla="*/ 259499 h 7031915"/>
              <a:gd name="connsiteX41" fmla="*/ 1642008 w 8033654"/>
              <a:gd name="connsiteY41" fmla="*/ 172435 h 7031915"/>
              <a:gd name="connsiteX42" fmla="*/ 1939656 w 8033654"/>
              <a:gd name="connsiteY42" fmla="*/ 11959 h 7031915"/>
              <a:gd name="connsiteX43" fmla="*/ 2058287 w 8033654"/>
              <a:gd name="connsiteY43"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482456 w 8033654"/>
              <a:gd name="connsiteY17" fmla="*/ 6736229 h 7031915"/>
              <a:gd name="connsiteX18" fmla="*/ 6090371 w 8033654"/>
              <a:gd name="connsiteY18" fmla="*/ 7019956 h 7031915"/>
              <a:gd name="connsiteX19" fmla="*/ 5971740 w 8033654"/>
              <a:gd name="connsiteY19" fmla="*/ 7031915 h 7031915"/>
              <a:gd name="connsiteX20" fmla="*/ 5971700 w 8033654"/>
              <a:gd name="connsiteY20" fmla="*/ 7031915 h 7031915"/>
              <a:gd name="connsiteX21" fmla="*/ 2058326 w 8033654"/>
              <a:gd name="connsiteY21" fmla="*/ 7031915 h 7031915"/>
              <a:gd name="connsiteX22" fmla="*/ 2058326 w 8033654"/>
              <a:gd name="connsiteY22" fmla="*/ 7031915 h 7031915"/>
              <a:gd name="connsiteX23" fmla="*/ 2058286 w 8033654"/>
              <a:gd name="connsiteY23" fmla="*/ 7031915 h 7031915"/>
              <a:gd name="connsiteX24" fmla="*/ 1939655 w 8033654"/>
              <a:gd name="connsiteY24" fmla="*/ 7019956 h 7031915"/>
              <a:gd name="connsiteX25" fmla="*/ 1642007 w 8033654"/>
              <a:gd name="connsiteY25" fmla="*/ 6859480 h 7031915"/>
              <a:gd name="connsiteX26" fmla="*/ 1570173 w 8033654"/>
              <a:gd name="connsiteY26" fmla="*/ 6772417 h 7031915"/>
              <a:gd name="connsiteX27" fmla="*/ 1508795 w 8033654"/>
              <a:gd name="connsiteY27" fmla="*/ 6649661 h 7031915"/>
              <a:gd name="connsiteX28" fmla="*/ 1508794 w 8033654"/>
              <a:gd name="connsiteY28" fmla="*/ 6649657 h 7031915"/>
              <a:gd name="connsiteX29" fmla="*/ 115723 w 8033654"/>
              <a:gd name="connsiteY29" fmla="*/ 3863519 h 7031915"/>
              <a:gd name="connsiteX30" fmla="*/ 115722 w 8033654"/>
              <a:gd name="connsiteY30" fmla="*/ 3863518 h 7031915"/>
              <a:gd name="connsiteX31" fmla="*/ 29470 w 8033654"/>
              <a:gd name="connsiteY31" fmla="*/ 3691014 h 7031915"/>
              <a:gd name="connsiteX32" fmla="*/ 11962 w 8033654"/>
              <a:gd name="connsiteY32" fmla="*/ 3634608 h 7031915"/>
              <a:gd name="connsiteX33" fmla="*/ 0 w 8033654"/>
              <a:gd name="connsiteY33" fmla="*/ 3515957 h 7031915"/>
              <a:gd name="connsiteX34" fmla="*/ 11962 w 8033654"/>
              <a:gd name="connsiteY34" fmla="*/ 3397306 h 7031915"/>
              <a:gd name="connsiteX35" fmla="*/ 29470 w 8033654"/>
              <a:gd name="connsiteY35" fmla="*/ 3340901 h 7031915"/>
              <a:gd name="connsiteX36" fmla="*/ 115722 w 8033654"/>
              <a:gd name="connsiteY36" fmla="*/ 3168396 h 7031915"/>
              <a:gd name="connsiteX37" fmla="*/ 115723 w 8033654"/>
              <a:gd name="connsiteY37" fmla="*/ 3168396 h 7031915"/>
              <a:gd name="connsiteX38" fmla="*/ 1508796 w 8033654"/>
              <a:gd name="connsiteY38" fmla="*/ 382255 h 7031915"/>
              <a:gd name="connsiteX39" fmla="*/ 1570174 w 8033654"/>
              <a:gd name="connsiteY39" fmla="*/ 259499 h 7031915"/>
              <a:gd name="connsiteX40" fmla="*/ 1642008 w 8033654"/>
              <a:gd name="connsiteY40" fmla="*/ 172435 h 7031915"/>
              <a:gd name="connsiteX41" fmla="*/ 1939656 w 8033654"/>
              <a:gd name="connsiteY41" fmla="*/ 11959 h 7031915"/>
              <a:gd name="connsiteX42" fmla="*/ 2058287 w 8033654"/>
              <a:gd name="connsiteY42"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7949332 w 8033654"/>
              <a:gd name="connsiteY9" fmla="*/ 3216682 h 7031915"/>
              <a:gd name="connsiteX10" fmla="*/ 7992299 w 8033654"/>
              <a:gd name="connsiteY10" fmla="*/ 3302616 h 7031915"/>
              <a:gd name="connsiteX11" fmla="*/ 8021693 w 8033654"/>
              <a:gd name="connsiteY11" fmla="*/ 3397306 h 7031915"/>
              <a:gd name="connsiteX12" fmla="*/ 8033654 w 8033654"/>
              <a:gd name="connsiteY12" fmla="*/ 3515957 h 7031915"/>
              <a:gd name="connsiteX13" fmla="*/ 8021693 w 8033654"/>
              <a:gd name="connsiteY13" fmla="*/ 3634608 h 7031915"/>
              <a:gd name="connsiteX14" fmla="*/ 7992299 w 8033654"/>
              <a:gd name="connsiteY14" fmla="*/ 3729298 h 7031915"/>
              <a:gd name="connsiteX15" fmla="*/ 7949332 w 8033654"/>
              <a:gd name="connsiteY15" fmla="*/ 3815232 h 7031915"/>
              <a:gd name="connsiteX16" fmla="*/ 6482456 w 8033654"/>
              <a:gd name="connsiteY16" fmla="*/ 6736229 h 7031915"/>
              <a:gd name="connsiteX17" fmla="*/ 6090371 w 8033654"/>
              <a:gd name="connsiteY17" fmla="*/ 7019956 h 7031915"/>
              <a:gd name="connsiteX18" fmla="*/ 5971740 w 8033654"/>
              <a:gd name="connsiteY18" fmla="*/ 7031915 h 7031915"/>
              <a:gd name="connsiteX19" fmla="*/ 5971700 w 8033654"/>
              <a:gd name="connsiteY19" fmla="*/ 7031915 h 7031915"/>
              <a:gd name="connsiteX20" fmla="*/ 2058326 w 8033654"/>
              <a:gd name="connsiteY20" fmla="*/ 7031915 h 7031915"/>
              <a:gd name="connsiteX21" fmla="*/ 2058326 w 8033654"/>
              <a:gd name="connsiteY21" fmla="*/ 7031915 h 7031915"/>
              <a:gd name="connsiteX22" fmla="*/ 2058286 w 8033654"/>
              <a:gd name="connsiteY22" fmla="*/ 7031915 h 7031915"/>
              <a:gd name="connsiteX23" fmla="*/ 1939655 w 8033654"/>
              <a:gd name="connsiteY23" fmla="*/ 7019956 h 7031915"/>
              <a:gd name="connsiteX24" fmla="*/ 1642007 w 8033654"/>
              <a:gd name="connsiteY24" fmla="*/ 6859480 h 7031915"/>
              <a:gd name="connsiteX25" fmla="*/ 1570173 w 8033654"/>
              <a:gd name="connsiteY25" fmla="*/ 6772417 h 7031915"/>
              <a:gd name="connsiteX26" fmla="*/ 1508795 w 8033654"/>
              <a:gd name="connsiteY26" fmla="*/ 6649661 h 7031915"/>
              <a:gd name="connsiteX27" fmla="*/ 1508794 w 8033654"/>
              <a:gd name="connsiteY27" fmla="*/ 6649657 h 7031915"/>
              <a:gd name="connsiteX28" fmla="*/ 115723 w 8033654"/>
              <a:gd name="connsiteY28" fmla="*/ 3863519 h 7031915"/>
              <a:gd name="connsiteX29" fmla="*/ 115722 w 8033654"/>
              <a:gd name="connsiteY29" fmla="*/ 3863518 h 7031915"/>
              <a:gd name="connsiteX30" fmla="*/ 29470 w 8033654"/>
              <a:gd name="connsiteY30" fmla="*/ 3691014 h 7031915"/>
              <a:gd name="connsiteX31" fmla="*/ 11962 w 8033654"/>
              <a:gd name="connsiteY31" fmla="*/ 3634608 h 7031915"/>
              <a:gd name="connsiteX32" fmla="*/ 0 w 8033654"/>
              <a:gd name="connsiteY32" fmla="*/ 3515957 h 7031915"/>
              <a:gd name="connsiteX33" fmla="*/ 11962 w 8033654"/>
              <a:gd name="connsiteY33" fmla="*/ 3397306 h 7031915"/>
              <a:gd name="connsiteX34" fmla="*/ 29470 w 8033654"/>
              <a:gd name="connsiteY34" fmla="*/ 3340901 h 7031915"/>
              <a:gd name="connsiteX35" fmla="*/ 115722 w 8033654"/>
              <a:gd name="connsiteY35" fmla="*/ 3168396 h 7031915"/>
              <a:gd name="connsiteX36" fmla="*/ 115723 w 8033654"/>
              <a:gd name="connsiteY36" fmla="*/ 3168396 h 7031915"/>
              <a:gd name="connsiteX37" fmla="*/ 1508796 w 8033654"/>
              <a:gd name="connsiteY37" fmla="*/ 382255 h 7031915"/>
              <a:gd name="connsiteX38" fmla="*/ 1570174 w 8033654"/>
              <a:gd name="connsiteY38" fmla="*/ 259499 h 7031915"/>
              <a:gd name="connsiteX39" fmla="*/ 1642008 w 8033654"/>
              <a:gd name="connsiteY39" fmla="*/ 172435 h 7031915"/>
              <a:gd name="connsiteX40" fmla="*/ 1939656 w 8033654"/>
              <a:gd name="connsiteY40" fmla="*/ 11959 h 7031915"/>
              <a:gd name="connsiteX41" fmla="*/ 2058287 w 8033654"/>
              <a:gd name="connsiteY41" fmla="*/ 0 h 7031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033654" h="7031915">
                <a:moveTo>
                  <a:pt x="2058287" y="0"/>
                </a:moveTo>
                <a:lnTo>
                  <a:pt x="2058326" y="0"/>
                </a:lnTo>
                <a:lnTo>
                  <a:pt x="5971699" y="0"/>
                </a:lnTo>
                <a:lnTo>
                  <a:pt x="5971700" y="0"/>
                </a:lnTo>
                <a:lnTo>
                  <a:pt x="5971740" y="0"/>
                </a:lnTo>
                <a:lnTo>
                  <a:pt x="6090371" y="11959"/>
                </a:lnTo>
                <a:cubicBezTo>
                  <a:pt x="6190975" y="32545"/>
                  <a:pt x="6282232" y="78792"/>
                  <a:pt x="6357004" y="143562"/>
                </a:cubicBezTo>
                <a:lnTo>
                  <a:pt x="6421756" y="209878"/>
                </a:lnTo>
                <a:lnTo>
                  <a:pt x="6426018" y="214243"/>
                </a:lnTo>
                <a:lnTo>
                  <a:pt x="7949332" y="3216682"/>
                </a:lnTo>
                <a:lnTo>
                  <a:pt x="7992299" y="3302616"/>
                </a:lnTo>
                <a:lnTo>
                  <a:pt x="8021693" y="3397306"/>
                </a:lnTo>
                <a:cubicBezTo>
                  <a:pt x="8029535" y="3435632"/>
                  <a:pt x="8033654" y="3475313"/>
                  <a:pt x="8033654" y="3515957"/>
                </a:cubicBezTo>
                <a:cubicBezTo>
                  <a:pt x="8033654" y="3556601"/>
                  <a:pt x="8029535" y="3596283"/>
                  <a:pt x="8021693" y="3634608"/>
                </a:cubicBezTo>
                <a:lnTo>
                  <a:pt x="7992299" y="3729298"/>
                </a:lnTo>
                <a:lnTo>
                  <a:pt x="7949332" y="3815232"/>
                </a:lnTo>
                <a:lnTo>
                  <a:pt x="6482456" y="6736229"/>
                </a:lnTo>
                <a:cubicBezTo>
                  <a:pt x="6399753" y="6880056"/>
                  <a:pt x="6258044" y="6985646"/>
                  <a:pt x="6090371" y="7019956"/>
                </a:cubicBezTo>
                <a:lnTo>
                  <a:pt x="5971740" y="7031915"/>
                </a:lnTo>
                <a:lnTo>
                  <a:pt x="5971700" y="7031915"/>
                </a:lnTo>
                <a:lnTo>
                  <a:pt x="2058326" y="7031915"/>
                </a:lnTo>
                <a:lnTo>
                  <a:pt x="2058326" y="7031915"/>
                </a:lnTo>
                <a:lnTo>
                  <a:pt x="2058286" y="7031915"/>
                </a:lnTo>
                <a:lnTo>
                  <a:pt x="1939655" y="7019956"/>
                </a:lnTo>
                <a:cubicBezTo>
                  <a:pt x="1824680" y="6996429"/>
                  <a:pt x="1721912" y="6939386"/>
                  <a:pt x="1642007" y="6859480"/>
                </a:cubicBezTo>
                <a:lnTo>
                  <a:pt x="1570173" y="6772417"/>
                </a:lnTo>
                <a:lnTo>
                  <a:pt x="1508795" y="6649661"/>
                </a:lnTo>
                <a:cubicBezTo>
                  <a:pt x="1508795" y="6649660"/>
                  <a:pt x="1508794" y="6649658"/>
                  <a:pt x="1508794" y="6649657"/>
                </a:cubicBezTo>
                <a:lnTo>
                  <a:pt x="115723" y="3863519"/>
                </a:lnTo>
                <a:lnTo>
                  <a:pt x="115722" y="3863518"/>
                </a:lnTo>
                <a:lnTo>
                  <a:pt x="29470" y="3691014"/>
                </a:lnTo>
                <a:lnTo>
                  <a:pt x="11962" y="3634608"/>
                </a:lnTo>
                <a:cubicBezTo>
                  <a:pt x="4119" y="3596283"/>
                  <a:pt x="0" y="3556601"/>
                  <a:pt x="0" y="3515957"/>
                </a:cubicBezTo>
                <a:cubicBezTo>
                  <a:pt x="0" y="3475313"/>
                  <a:pt x="4119" y="3435632"/>
                  <a:pt x="11962" y="3397306"/>
                </a:cubicBezTo>
                <a:lnTo>
                  <a:pt x="29470" y="3340901"/>
                </a:lnTo>
                <a:lnTo>
                  <a:pt x="115722" y="3168396"/>
                </a:lnTo>
                <a:lnTo>
                  <a:pt x="115723" y="3168396"/>
                </a:lnTo>
                <a:lnTo>
                  <a:pt x="1508796" y="382255"/>
                </a:lnTo>
                <a:lnTo>
                  <a:pt x="1570174" y="259499"/>
                </a:lnTo>
                <a:lnTo>
                  <a:pt x="1642008" y="172435"/>
                </a:lnTo>
                <a:cubicBezTo>
                  <a:pt x="1721913" y="92530"/>
                  <a:pt x="1824680" y="35486"/>
                  <a:pt x="1939656" y="11959"/>
                </a:cubicBezTo>
                <a:lnTo>
                  <a:pt x="2058287" y="0"/>
                </a:lnTo>
                <a:close/>
              </a:path>
            </a:pathLst>
          </a:custGeom>
          <a:solidFill>
            <a:schemeClr val="accent6"/>
          </a:solidFill>
          <a:ln w="76200">
            <a:solidFill>
              <a:schemeClr val="bg1"/>
            </a:solidFill>
          </a:ln>
          <a:effectLst>
            <a:outerShdw blurRad="368300" sx="102000" sy="102000" algn="ctr"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 name="文本框 1"/>
          <p:cNvSpPr txBox="1"/>
          <p:nvPr/>
        </p:nvSpPr>
        <p:spPr>
          <a:xfrm>
            <a:off x="4310901" y="2243256"/>
            <a:ext cx="3570208" cy="1107996"/>
          </a:xfrm>
          <a:prstGeom prst="rect">
            <a:avLst/>
          </a:prstGeom>
          <a:noFill/>
        </p:spPr>
        <p:txBody>
          <a:bodyPr wrap="none" rtlCol="0">
            <a:spAutoFit/>
          </a:bodyPr>
          <a:lstStyle/>
          <a:p>
            <a:pPr algn="ctr"/>
            <a:r>
              <a:rPr lang="zh-CN" altLang="en-US" sz="6600" b="1" dirty="0">
                <a:solidFill>
                  <a:schemeClr val="bg1"/>
                </a:solidFill>
              </a:rPr>
              <a:t>谢谢观看</a:t>
            </a:r>
          </a:p>
        </p:txBody>
      </p:sp>
      <p:sp>
        <p:nvSpPr>
          <p:cNvPr id="10" name="文本框 9"/>
          <p:cNvSpPr txBox="1"/>
          <p:nvPr/>
        </p:nvSpPr>
        <p:spPr>
          <a:xfrm>
            <a:off x="4648211" y="3556000"/>
            <a:ext cx="2895590" cy="1446550"/>
          </a:xfrm>
          <a:prstGeom prst="rect">
            <a:avLst/>
          </a:prstGeom>
          <a:noFill/>
        </p:spPr>
        <p:txBody>
          <a:bodyPr wrap="square" rtlCol="0">
            <a:spAutoFit/>
          </a:bodyPr>
          <a:lstStyle/>
          <a:p>
            <a:pPr algn="ctr"/>
            <a:r>
              <a:rPr lang="en-US" altLang="zh-CN" sz="4400" b="1" dirty="0">
                <a:solidFill>
                  <a:schemeClr val="bg1"/>
                </a:solidFill>
              </a:rPr>
              <a:t>THANK YOU</a:t>
            </a:r>
            <a:endParaRPr lang="zh-CN" altLang="en-US" sz="4400" b="1" dirty="0">
              <a:solidFill>
                <a:schemeClr val="bg1"/>
              </a:solidFill>
            </a:endParaRPr>
          </a:p>
        </p:txBody>
      </p:sp>
      <p:cxnSp>
        <p:nvCxnSpPr>
          <p:cNvPr id="4" name="直接连接符 3"/>
          <p:cNvCxnSpPr/>
          <p:nvPr/>
        </p:nvCxnSpPr>
        <p:spPr>
          <a:xfrm>
            <a:off x="5759455" y="3517900"/>
            <a:ext cx="6731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9297167"/>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rgbClr val="000000"/>
      </a:dk1>
      <a:lt1>
        <a:srgbClr val="FFFFFF"/>
      </a:lt1>
      <a:dk2>
        <a:srgbClr val="778495"/>
      </a:dk2>
      <a:lt2>
        <a:srgbClr val="F0F0F0"/>
      </a:lt2>
      <a:accent1>
        <a:srgbClr val="175593"/>
      </a:accent1>
      <a:accent2>
        <a:srgbClr val="3BB692"/>
      </a:accent2>
      <a:accent3>
        <a:srgbClr val="A1C450"/>
      </a:accent3>
      <a:accent4>
        <a:srgbClr val="EBBA31"/>
      </a:accent4>
      <a:accent5>
        <a:srgbClr val="ED7747"/>
      </a:accent5>
      <a:accent6>
        <a:srgbClr val="EC2B51"/>
      </a:accent6>
      <a:hlink>
        <a:srgbClr val="175593"/>
      </a:hlink>
      <a:folHlink>
        <a:srgbClr val="BFBFB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78495"/>
    </a:dk2>
    <a:lt2>
      <a:srgbClr val="F0F0F0"/>
    </a:lt2>
    <a:accent1>
      <a:srgbClr val="175593"/>
    </a:accent1>
    <a:accent2>
      <a:srgbClr val="3BB692"/>
    </a:accent2>
    <a:accent3>
      <a:srgbClr val="A1C450"/>
    </a:accent3>
    <a:accent4>
      <a:srgbClr val="EBBA31"/>
    </a:accent4>
    <a:accent5>
      <a:srgbClr val="ED7747"/>
    </a:accent5>
    <a:accent6>
      <a:srgbClr val="EC2B51"/>
    </a:accent6>
    <a:hlink>
      <a:srgbClr val="175593"/>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284</TotalTime>
  <Words>1392</Words>
  <Application>Microsoft Office PowerPoint</Application>
  <PresentationFormat>自定义</PresentationFormat>
  <Paragraphs>245</Paragraphs>
  <Slides>24</Slides>
  <Notes>24</Notes>
  <HiddenSlides>0</HiddenSlides>
  <MMClips>1</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逆流的小鱼</dc:creator>
  <cp:lastModifiedBy>admin</cp:lastModifiedBy>
  <cp:revision>52</cp:revision>
  <dcterms:created xsi:type="dcterms:W3CDTF">2017-05-05T01:07:46Z</dcterms:created>
  <dcterms:modified xsi:type="dcterms:W3CDTF">2017-07-23T06:10:18Z</dcterms:modified>
</cp:coreProperties>
</file>