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31"/>
  </p:handoutMasterIdLst>
  <p:sldIdLst>
    <p:sldId id="256" r:id="rId3"/>
    <p:sldId id="258" r:id="rId4"/>
    <p:sldId id="259" r:id="rId5"/>
    <p:sldId id="283" r:id="rId6"/>
    <p:sldId id="288" r:id="rId7"/>
    <p:sldId id="284" r:id="rId8"/>
    <p:sldId id="282" r:id="rId9"/>
    <p:sldId id="285" r:id="rId10"/>
    <p:sldId id="260" r:id="rId11"/>
    <p:sldId id="265" r:id="rId12"/>
    <p:sldId id="279" r:id="rId13"/>
    <p:sldId id="286" r:id="rId14"/>
    <p:sldId id="264" r:id="rId15"/>
    <p:sldId id="270" r:id="rId16"/>
    <p:sldId id="261" r:id="rId17"/>
    <p:sldId id="290" r:id="rId18"/>
    <p:sldId id="289" r:id="rId20"/>
    <p:sldId id="293" r:id="rId21"/>
    <p:sldId id="291" r:id="rId22"/>
    <p:sldId id="292" r:id="rId23"/>
    <p:sldId id="262" r:id="rId24"/>
    <p:sldId id="267" r:id="rId25"/>
    <p:sldId id="273" r:id="rId26"/>
    <p:sldId id="280" r:id="rId27"/>
    <p:sldId id="263" r:id="rId28"/>
    <p:sldId id="294" r:id="rId29"/>
    <p:sldId id="257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B11D25"/>
    <a:srgbClr val="F3F3F3"/>
    <a:srgbClr val="B518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67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249299306559"/>
          <c:y val="0.0336533889374863"/>
          <c:w val="0.847739713451386"/>
          <c:h val="0.86376589960690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B11D2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site 1</c:v>
                </c:pt>
                <c:pt idx="1">
                  <c:v>site 2</c:v>
                </c:pt>
                <c:pt idx="2">
                  <c:v>site 3</c:v>
                </c:pt>
                <c:pt idx="3">
                  <c:v>site 4</c:v>
                </c:pt>
                <c:pt idx="4">
                  <c:v>site 5</c:v>
                </c:pt>
                <c:pt idx="5">
                  <c:v>site 6</c:v>
                </c:pt>
                <c:pt idx="6">
                  <c:v>site 7</c:v>
                </c:pt>
                <c:pt idx="7">
                  <c:v>site 8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2.3</c:v>
                </c:pt>
                <c:pt idx="1">
                  <c:v>2.4</c:v>
                </c:pt>
                <c:pt idx="2">
                  <c:v>2.7</c:v>
                </c:pt>
                <c:pt idx="3">
                  <c:v>3.2</c:v>
                </c:pt>
                <c:pt idx="4">
                  <c:v>3.8</c:v>
                </c:pt>
                <c:pt idx="5">
                  <c:v>4.3</c:v>
                </c:pt>
                <c:pt idx="6">
                  <c:v>4.5</c:v>
                </c:pt>
                <c:pt idx="7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20"/>
        <c:axId val="793902079"/>
        <c:axId val="793904575"/>
      </c:barChart>
      <c:catAx>
        <c:axId val="793902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793904575"/>
        <c:crosses val="autoZero"/>
        <c:auto val="1"/>
        <c:lblAlgn val="ctr"/>
        <c:lblOffset val="100"/>
        <c:noMultiLvlLbl val="0"/>
      </c:catAx>
      <c:valAx>
        <c:axId val="7939045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40404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7939020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37D04-D516-464F-A764-EB01CF7A8AE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D99202-1099-402A-81C6-B11589795AA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57D67A-1B59-46B5-AA68-AAA1CEEED035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57DB20-2E87-4E5B-9441-63DB909E25D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53302" y="307618"/>
            <a:ext cx="392680" cy="282803"/>
            <a:chOff x="273377" y="386499"/>
            <a:chExt cx="392680" cy="282803"/>
          </a:xfrm>
        </p:grpSpPr>
        <p:sp>
          <p:nvSpPr>
            <p:cNvPr id="4" name="箭头: V 形 3"/>
            <p:cNvSpPr/>
            <p:nvPr/>
          </p:nvSpPr>
          <p:spPr>
            <a:xfrm>
              <a:off x="273377" y="386499"/>
              <a:ext cx="160256" cy="282803"/>
            </a:xfrm>
            <a:prstGeom prst="chevron">
              <a:avLst/>
            </a:pr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" name="箭头: V 形 4"/>
            <p:cNvSpPr/>
            <p:nvPr/>
          </p:nvSpPr>
          <p:spPr>
            <a:xfrm>
              <a:off x="389589" y="386499"/>
              <a:ext cx="160256" cy="282803"/>
            </a:xfrm>
            <a:prstGeom prst="chevron">
              <a:avLst/>
            </a:pr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箭头: V 形 5"/>
            <p:cNvSpPr/>
            <p:nvPr/>
          </p:nvSpPr>
          <p:spPr>
            <a:xfrm>
              <a:off x="505801" y="386499"/>
              <a:ext cx="160256" cy="282803"/>
            </a:xfrm>
            <a:prstGeom prst="chevron">
              <a:avLst/>
            </a:pr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226243" y="1645075"/>
            <a:ext cx="5716396" cy="3567849"/>
            <a:chOff x="216845" y="2030510"/>
            <a:chExt cx="6032628" cy="376522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3910855" y="2030510"/>
              <a:ext cx="2338618" cy="3765223"/>
            </a:xfrm>
            <a:custGeom>
              <a:avLst/>
              <a:gdLst>
                <a:gd name="connsiteX0" fmla="*/ 584259 w 2338618"/>
                <a:gd name="connsiteY0" fmla="*/ 0 h 3765223"/>
                <a:gd name="connsiteX1" fmla="*/ 2338618 w 2338618"/>
                <a:gd name="connsiteY1" fmla="*/ 0 h 3765223"/>
                <a:gd name="connsiteX2" fmla="*/ 2338618 w 2338618"/>
                <a:gd name="connsiteY2" fmla="*/ 6 h 3765223"/>
                <a:gd name="connsiteX3" fmla="*/ 1754360 w 2338618"/>
                <a:gd name="connsiteY3" fmla="*/ 3765223 h 3765223"/>
                <a:gd name="connsiteX4" fmla="*/ 0 w 2338618"/>
                <a:gd name="connsiteY4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8618" h="3765223">
                  <a:moveTo>
                    <a:pt x="584259" y="0"/>
                  </a:moveTo>
                  <a:lnTo>
                    <a:pt x="2338618" y="0"/>
                  </a:lnTo>
                  <a:lnTo>
                    <a:pt x="2338618" y="6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2063850" y="2030510"/>
              <a:ext cx="2338619" cy="3765223"/>
            </a:xfrm>
            <a:custGeom>
              <a:avLst/>
              <a:gdLst>
                <a:gd name="connsiteX0" fmla="*/ 584259 w 2338619"/>
                <a:gd name="connsiteY0" fmla="*/ 0 h 3765223"/>
                <a:gd name="connsiteX1" fmla="*/ 2338619 w 2338619"/>
                <a:gd name="connsiteY1" fmla="*/ 0 h 3765223"/>
                <a:gd name="connsiteX2" fmla="*/ 1754360 w 2338619"/>
                <a:gd name="connsiteY2" fmla="*/ 3765223 h 3765223"/>
                <a:gd name="connsiteX3" fmla="*/ 0 w 2338619"/>
                <a:gd name="connsiteY3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619" h="3765223">
                  <a:moveTo>
                    <a:pt x="584259" y="0"/>
                  </a:moveTo>
                  <a:lnTo>
                    <a:pt x="2338619" y="0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screen"/>
            <a:srcRect/>
            <a:stretch>
              <a:fillRect/>
            </a:stretch>
          </p:blipFill>
          <p:spPr>
            <a:xfrm>
              <a:off x="216845" y="2030510"/>
              <a:ext cx="2338619" cy="3765223"/>
            </a:xfrm>
            <a:custGeom>
              <a:avLst/>
              <a:gdLst>
                <a:gd name="connsiteX0" fmla="*/ 584259 w 2338619"/>
                <a:gd name="connsiteY0" fmla="*/ 0 h 3765223"/>
                <a:gd name="connsiteX1" fmla="*/ 2338619 w 2338619"/>
                <a:gd name="connsiteY1" fmla="*/ 0 h 3765223"/>
                <a:gd name="connsiteX2" fmla="*/ 1754360 w 2338619"/>
                <a:gd name="connsiteY2" fmla="*/ 3765223 h 3765223"/>
                <a:gd name="connsiteX3" fmla="*/ 0 w 2338619"/>
                <a:gd name="connsiteY3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619" h="3765223">
                  <a:moveTo>
                    <a:pt x="584259" y="0"/>
                  </a:moveTo>
                  <a:lnTo>
                    <a:pt x="2338619" y="0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12"/>
            <a:ext cx="7631542" cy="6857988"/>
            <a:chOff x="0" y="12"/>
            <a:chExt cx="7631542" cy="6857988"/>
          </a:xfrm>
        </p:grpSpPr>
        <p:sp>
          <p:nvSpPr>
            <p:cNvPr id="4" name="任意多边形: 形状 3"/>
            <p:cNvSpPr/>
            <p:nvPr/>
          </p:nvSpPr>
          <p:spPr>
            <a:xfrm>
              <a:off x="0" y="14"/>
              <a:ext cx="7631542" cy="6857986"/>
            </a:xfrm>
            <a:custGeom>
              <a:avLst/>
              <a:gdLst>
                <a:gd name="connsiteX0" fmla="*/ 0 w 7631542"/>
                <a:gd name="connsiteY0" fmla="*/ 0 h 6857986"/>
                <a:gd name="connsiteX1" fmla="*/ 5228777 w 7631542"/>
                <a:gd name="connsiteY1" fmla="*/ 0 h 6857986"/>
                <a:gd name="connsiteX2" fmla="*/ 7631542 w 7631542"/>
                <a:gd name="connsiteY2" fmla="*/ 3428993 h 6857986"/>
                <a:gd name="connsiteX3" fmla="*/ 5228777 w 7631542"/>
                <a:gd name="connsiteY3" fmla="*/ 6857986 h 6857986"/>
                <a:gd name="connsiteX4" fmla="*/ 0 w 7631542"/>
                <a:gd name="connsiteY4" fmla="*/ 6857986 h 685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1542" h="6857986">
                  <a:moveTo>
                    <a:pt x="0" y="0"/>
                  </a:moveTo>
                  <a:lnTo>
                    <a:pt x="5228777" y="0"/>
                  </a:lnTo>
                  <a:lnTo>
                    <a:pt x="7631542" y="3428993"/>
                  </a:lnTo>
                  <a:lnTo>
                    <a:pt x="5228777" y="6857986"/>
                  </a:lnTo>
                  <a:lnTo>
                    <a:pt x="0" y="6857986"/>
                  </a:lnTo>
                  <a:close/>
                </a:path>
              </a:pathLst>
            </a:custGeom>
            <a:solidFill>
              <a:srgbClr val="B51821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1" y="12"/>
              <a:ext cx="7202621" cy="6857986"/>
            </a:xfrm>
            <a:custGeom>
              <a:avLst/>
              <a:gdLst>
                <a:gd name="connsiteX0" fmla="*/ 0 w 7202621"/>
                <a:gd name="connsiteY0" fmla="*/ 0 h 6857986"/>
                <a:gd name="connsiteX1" fmla="*/ 4799856 w 7202621"/>
                <a:gd name="connsiteY1" fmla="*/ 0 h 6857986"/>
                <a:gd name="connsiteX2" fmla="*/ 7202621 w 7202621"/>
                <a:gd name="connsiteY2" fmla="*/ 3428993 h 6857986"/>
                <a:gd name="connsiteX3" fmla="*/ 4799856 w 7202621"/>
                <a:gd name="connsiteY3" fmla="*/ 6857986 h 6857986"/>
                <a:gd name="connsiteX4" fmla="*/ 0 w 7202621"/>
                <a:gd name="connsiteY4" fmla="*/ 6857986 h 6857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02621" h="6857986">
                  <a:moveTo>
                    <a:pt x="0" y="0"/>
                  </a:moveTo>
                  <a:lnTo>
                    <a:pt x="4799856" y="0"/>
                  </a:lnTo>
                  <a:lnTo>
                    <a:pt x="7202621" y="3428993"/>
                  </a:lnTo>
                  <a:lnTo>
                    <a:pt x="4799856" y="6857986"/>
                  </a:lnTo>
                  <a:lnTo>
                    <a:pt x="0" y="6857986"/>
                  </a:lnTo>
                  <a:close/>
                </a:path>
              </a:pathLst>
            </a:custGeom>
            <a:solidFill>
              <a:srgbClr val="B51821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F56A-779B-4DBA-95B8-87090BED3D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697A7-3352-4B4D-8DCD-2F645D056AD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9.jpeg"/><Relationship Id="rId1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3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5585" y="1739147"/>
            <a:ext cx="1979786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6600" b="1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605" y="2847144"/>
            <a:ext cx="56896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年终总结暨工作</a:t>
            </a:r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计划竞聘</a:t>
            </a:r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63951" y="4416804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7"/>
          <p:cNvSpPr txBox="1"/>
          <p:nvPr/>
        </p:nvSpPr>
        <p:spPr>
          <a:xfrm>
            <a:off x="175585" y="4416802"/>
            <a:ext cx="6046106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is simply dummy text of the printing and typesetting industry.</a:t>
            </a:r>
            <a:endParaRPr 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5605" y="5793657"/>
            <a:ext cx="241676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演讲：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58"/>
          <p:cNvGrpSpPr/>
          <p:nvPr/>
        </p:nvGrpSpPr>
        <p:grpSpPr>
          <a:xfrm>
            <a:off x="216845" y="2030510"/>
            <a:ext cx="6032628" cy="3765223"/>
            <a:chOff x="216845" y="2030510"/>
            <a:chExt cx="6032628" cy="3765223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 rotWithShape="1">
            <a:blip r:embed="rId1" cstate="screen"/>
            <a:srcRect/>
            <a:stretch>
              <a:fillRect/>
            </a:stretch>
          </p:blipFill>
          <p:spPr>
            <a:xfrm>
              <a:off x="3910855" y="2030510"/>
              <a:ext cx="2338618" cy="3765223"/>
            </a:xfrm>
            <a:custGeom>
              <a:avLst/>
              <a:gdLst>
                <a:gd name="connsiteX0" fmla="*/ 584259 w 2338618"/>
                <a:gd name="connsiteY0" fmla="*/ 0 h 3765223"/>
                <a:gd name="connsiteX1" fmla="*/ 2338618 w 2338618"/>
                <a:gd name="connsiteY1" fmla="*/ 0 h 3765223"/>
                <a:gd name="connsiteX2" fmla="*/ 2338618 w 2338618"/>
                <a:gd name="connsiteY2" fmla="*/ 6 h 3765223"/>
                <a:gd name="connsiteX3" fmla="*/ 1754360 w 2338618"/>
                <a:gd name="connsiteY3" fmla="*/ 3765223 h 3765223"/>
                <a:gd name="connsiteX4" fmla="*/ 0 w 2338618"/>
                <a:gd name="connsiteY4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8618" h="3765223">
                  <a:moveTo>
                    <a:pt x="584259" y="0"/>
                  </a:moveTo>
                  <a:lnTo>
                    <a:pt x="2338618" y="0"/>
                  </a:lnTo>
                  <a:lnTo>
                    <a:pt x="2338618" y="6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2063850" y="2030510"/>
              <a:ext cx="2338619" cy="3765223"/>
            </a:xfrm>
            <a:custGeom>
              <a:avLst/>
              <a:gdLst>
                <a:gd name="connsiteX0" fmla="*/ 584259 w 2338619"/>
                <a:gd name="connsiteY0" fmla="*/ 0 h 3765223"/>
                <a:gd name="connsiteX1" fmla="*/ 2338619 w 2338619"/>
                <a:gd name="connsiteY1" fmla="*/ 0 h 3765223"/>
                <a:gd name="connsiteX2" fmla="*/ 1754360 w 2338619"/>
                <a:gd name="connsiteY2" fmla="*/ 3765223 h 3765223"/>
                <a:gd name="connsiteX3" fmla="*/ 0 w 2338619"/>
                <a:gd name="connsiteY3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619" h="3765223">
                  <a:moveTo>
                    <a:pt x="584259" y="0"/>
                  </a:moveTo>
                  <a:lnTo>
                    <a:pt x="2338619" y="0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3" cstate="screen"/>
            <a:srcRect/>
            <a:stretch>
              <a:fillRect/>
            </a:stretch>
          </p:blipFill>
          <p:spPr>
            <a:xfrm>
              <a:off x="216845" y="2030510"/>
              <a:ext cx="2338619" cy="3765223"/>
            </a:xfrm>
            <a:custGeom>
              <a:avLst/>
              <a:gdLst>
                <a:gd name="connsiteX0" fmla="*/ 584259 w 2338619"/>
                <a:gd name="connsiteY0" fmla="*/ 0 h 3765223"/>
                <a:gd name="connsiteX1" fmla="*/ 2338619 w 2338619"/>
                <a:gd name="connsiteY1" fmla="*/ 0 h 3765223"/>
                <a:gd name="connsiteX2" fmla="*/ 1754360 w 2338619"/>
                <a:gd name="connsiteY2" fmla="*/ 3765223 h 3765223"/>
                <a:gd name="connsiteX3" fmla="*/ 0 w 2338619"/>
                <a:gd name="connsiteY3" fmla="*/ 3765223 h 376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38619" h="3765223">
                  <a:moveTo>
                    <a:pt x="584259" y="0"/>
                  </a:moveTo>
                  <a:lnTo>
                    <a:pt x="2338619" y="0"/>
                  </a:lnTo>
                  <a:lnTo>
                    <a:pt x="1754360" y="3765223"/>
                  </a:lnTo>
                  <a:lnTo>
                    <a:pt x="0" y="3765223"/>
                  </a:lnTo>
                  <a:close/>
                </a:path>
              </a:pathLst>
            </a:custGeom>
            <a:ln>
              <a:solidFill>
                <a:srgbClr val="B11D25"/>
              </a:solidFill>
            </a:ln>
          </p:spPr>
        </p:pic>
      </p:grpSp>
      <p:grpSp>
        <p:nvGrpSpPr>
          <p:cNvPr id="58" name="组合 57"/>
          <p:cNvGrpSpPr/>
          <p:nvPr/>
        </p:nvGrpSpPr>
        <p:grpSpPr>
          <a:xfrm>
            <a:off x="3855715" y="1026907"/>
            <a:ext cx="2467873" cy="830997"/>
            <a:chOff x="3855715" y="1058864"/>
            <a:chExt cx="2467873" cy="830997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4004594" y="1851663"/>
              <a:ext cx="2244880" cy="0"/>
            </a:xfrm>
            <a:prstGeom prst="line">
              <a:avLst/>
            </a:prstGeom>
            <a:ln>
              <a:solidFill>
                <a:srgbClr val="B5182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3855715" y="1058864"/>
              <a:ext cx="167667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b="1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4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161978" y="1513109"/>
              <a:ext cx="11616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1600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017093" y="1460040"/>
            <a:ext cx="750624" cy="530028"/>
            <a:chOff x="6960532" y="1479066"/>
            <a:chExt cx="750624" cy="530028"/>
          </a:xfrm>
        </p:grpSpPr>
        <p:sp>
          <p:nvSpPr>
            <p:cNvPr id="15" name="矩形: 圆角 14"/>
            <p:cNvSpPr/>
            <p:nvPr/>
          </p:nvSpPr>
          <p:spPr>
            <a:xfrm>
              <a:off x="7070830" y="1479066"/>
              <a:ext cx="530028" cy="530028"/>
            </a:xfrm>
            <a:prstGeom prst="roundRect">
              <a:avLst>
                <a:gd name="adj" fmla="val 5996"/>
              </a:avLst>
            </a:prstGeom>
            <a:noFill/>
            <a:ln>
              <a:solidFill>
                <a:srgbClr val="B11D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11D25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6960532" y="1482470"/>
              <a:ext cx="750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7767717" y="1442406"/>
            <a:ext cx="333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7878847" y="1977237"/>
            <a:ext cx="2933698" cy="0"/>
          </a:xfrm>
          <a:prstGeom prst="line">
            <a:avLst/>
          </a:prstGeom>
          <a:ln>
            <a:solidFill>
              <a:srgbClr val="B5182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7016161" y="2729108"/>
            <a:ext cx="750624" cy="530028"/>
            <a:chOff x="6960532" y="1479066"/>
            <a:chExt cx="750624" cy="530028"/>
          </a:xfrm>
        </p:grpSpPr>
        <p:sp>
          <p:nvSpPr>
            <p:cNvPr id="34" name="矩形: 圆角 33"/>
            <p:cNvSpPr/>
            <p:nvPr/>
          </p:nvSpPr>
          <p:spPr>
            <a:xfrm>
              <a:off x="7070830" y="1479066"/>
              <a:ext cx="530028" cy="530028"/>
            </a:xfrm>
            <a:prstGeom prst="roundRect">
              <a:avLst>
                <a:gd name="adj" fmla="val 5996"/>
              </a:avLst>
            </a:prstGeom>
            <a:noFill/>
            <a:ln>
              <a:solidFill>
                <a:srgbClr val="B11D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11D25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960532" y="1482470"/>
              <a:ext cx="750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7766785" y="2711474"/>
            <a:ext cx="333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7877915" y="3246305"/>
            <a:ext cx="2933698" cy="0"/>
          </a:xfrm>
          <a:prstGeom prst="line">
            <a:avLst/>
          </a:prstGeom>
          <a:ln>
            <a:solidFill>
              <a:srgbClr val="B5182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7016161" y="3999108"/>
            <a:ext cx="750624" cy="530028"/>
            <a:chOff x="6960532" y="1479066"/>
            <a:chExt cx="750624" cy="530028"/>
          </a:xfrm>
        </p:grpSpPr>
        <p:sp>
          <p:nvSpPr>
            <p:cNvPr id="40" name="矩形: 圆角 39"/>
            <p:cNvSpPr/>
            <p:nvPr/>
          </p:nvSpPr>
          <p:spPr>
            <a:xfrm>
              <a:off x="7070830" y="1479066"/>
              <a:ext cx="530028" cy="530028"/>
            </a:xfrm>
            <a:prstGeom prst="roundRect">
              <a:avLst>
                <a:gd name="adj" fmla="val 5996"/>
              </a:avLst>
            </a:prstGeom>
            <a:noFill/>
            <a:ln>
              <a:solidFill>
                <a:srgbClr val="B11D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11D25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60532" y="1482470"/>
              <a:ext cx="750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>
            <a:off x="7766785" y="3981474"/>
            <a:ext cx="333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7877915" y="4516305"/>
            <a:ext cx="2933698" cy="0"/>
          </a:xfrm>
          <a:prstGeom prst="line">
            <a:avLst/>
          </a:prstGeom>
          <a:ln>
            <a:solidFill>
              <a:srgbClr val="B5182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>
            <a:off x="7016161" y="5269108"/>
            <a:ext cx="750624" cy="530028"/>
            <a:chOff x="6960532" y="1479066"/>
            <a:chExt cx="750624" cy="530028"/>
          </a:xfrm>
        </p:grpSpPr>
        <p:sp>
          <p:nvSpPr>
            <p:cNvPr id="46" name="矩形: 圆角 45"/>
            <p:cNvSpPr/>
            <p:nvPr/>
          </p:nvSpPr>
          <p:spPr>
            <a:xfrm>
              <a:off x="7070830" y="1479066"/>
              <a:ext cx="530028" cy="530028"/>
            </a:xfrm>
            <a:prstGeom prst="roundRect">
              <a:avLst>
                <a:gd name="adj" fmla="val 5996"/>
              </a:avLst>
            </a:prstGeom>
            <a:noFill/>
            <a:ln>
              <a:solidFill>
                <a:srgbClr val="B11D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B11D25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6960532" y="1482470"/>
              <a:ext cx="7506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7766785" y="5251474"/>
            <a:ext cx="33339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7877915" y="5786305"/>
            <a:ext cx="2933698" cy="0"/>
          </a:xfrm>
          <a:prstGeom prst="line">
            <a:avLst/>
          </a:prstGeom>
          <a:ln>
            <a:solidFill>
              <a:srgbClr val="B5182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091850" y="2984680"/>
            <a:ext cx="5392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80151" y="2090908"/>
            <a:ext cx="1947431" cy="923330"/>
            <a:chOff x="8357223" y="1480959"/>
            <a:chExt cx="1947431" cy="923330"/>
          </a:xfrm>
        </p:grpSpPr>
        <p:sp>
          <p:nvSpPr>
            <p:cNvPr id="11" name="文本框 10"/>
            <p:cNvSpPr txBox="1"/>
            <p:nvPr/>
          </p:nvSpPr>
          <p:spPr>
            <a:xfrm>
              <a:off x="8357223" y="1480959"/>
              <a:ext cx="8613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400" b="1">
                  <a:solidFill>
                    <a:srgbClr val="B11D25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400" b="1">
                <a:solidFill>
                  <a:srgbClr val="B11D2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133765" y="1866900"/>
              <a:ext cx="1170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52264" y="3861843"/>
            <a:ext cx="5008857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黑字体。您可根据具体文本改变标题字号大小。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出自【趣你的PPT】(微信:qunideppt)：最优质的PPT资源库"/>
          <p:cNvSpPr/>
          <p:nvPr/>
        </p:nvSpPr>
        <p:spPr bwMode="auto">
          <a:xfrm>
            <a:off x="2353388" y="3465513"/>
            <a:ext cx="1619612" cy="2685425"/>
          </a:xfrm>
          <a:custGeom>
            <a:avLst/>
            <a:gdLst>
              <a:gd name="T0" fmla="*/ 0 w 130"/>
              <a:gd name="T1" fmla="*/ 3 h 216"/>
              <a:gd name="T2" fmla="*/ 44 w 130"/>
              <a:gd name="T3" fmla="*/ 61 h 216"/>
              <a:gd name="T4" fmla="*/ 36 w 130"/>
              <a:gd name="T5" fmla="*/ 216 h 216"/>
              <a:gd name="T6" fmla="*/ 93 w 130"/>
              <a:gd name="T7" fmla="*/ 216 h 216"/>
              <a:gd name="T8" fmla="*/ 83 w 130"/>
              <a:gd name="T9" fmla="*/ 63 h 216"/>
              <a:gd name="T10" fmla="*/ 130 w 130"/>
              <a:gd name="T11" fmla="*/ 2 h 216"/>
              <a:gd name="T12" fmla="*/ 64 w 130"/>
              <a:gd name="T13" fmla="*/ 52 h 216"/>
              <a:gd name="T14" fmla="*/ 0 w 130"/>
              <a:gd name="T15" fmla="*/ 3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0" h="216">
                <a:moveTo>
                  <a:pt x="0" y="3"/>
                </a:moveTo>
                <a:cubicBezTo>
                  <a:pt x="0" y="3"/>
                  <a:pt x="34" y="33"/>
                  <a:pt x="44" y="61"/>
                </a:cubicBezTo>
                <a:cubicBezTo>
                  <a:pt x="64" y="112"/>
                  <a:pt x="52" y="171"/>
                  <a:pt x="36" y="216"/>
                </a:cubicBezTo>
                <a:cubicBezTo>
                  <a:pt x="93" y="216"/>
                  <a:pt x="93" y="216"/>
                  <a:pt x="93" y="216"/>
                </a:cubicBezTo>
                <a:cubicBezTo>
                  <a:pt x="93" y="216"/>
                  <a:pt x="64" y="121"/>
                  <a:pt x="83" y="63"/>
                </a:cubicBezTo>
                <a:cubicBezTo>
                  <a:pt x="101" y="9"/>
                  <a:pt x="130" y="2"/>
                  <a:pt x="130" y="2"/>
                </a:cubicBezTo>
                <a:cubicBezTo>
                  <a:pt x="130" y="2"/>
                  <a:pt x="98" y="0"/>
                  <a:pt x="64" y="52"/>
                </a:cubicBezTo>
                <a:cubicBezTo>
                  <a:pt x="64" y="52"/>
                  <a:pt x="34" y="15"/>
                  <a:pt x="0" y="3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rgbClr val="40404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2964660" y="3502085"/>
            <a:ext cx="344821" cy="360495"/>
          </a:xfrm>
          <a:prstGeom prst="ellipse">
            <a:avLst/>
          </a:pr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>
            <a:off x="3570710" y="3402819"/>
            <a:ext cx="1598714" cy="956095"/>
          </a:xfrm>
          <a:custGeom>
            <a:avLst/>
            <a:gdLst>
              <a:gd name="T0" fmla="*/ 60 w 128"/>
              <a:gd name="T1" fmla="*/ 7 h 77"/>
              <a:gd name="T2" fmla="*/ 128 w 128"/>
              <a:gd name="T3" fmla="*/ 16 h 77"/>
              <a:gd name="T4" fmla="*/ 64 w 128"/>
              <a:gd name="T5" fmla="*/ 60 h 77"/>
              <a:gd name="T6" fmla="*/ 0 w 128"/>
              <a:gd name="T7" fmla="*/ 54 h 77"/>
              <a:gd name="T8" fmla="*/ 60 w 128"/>
              <a:gd name="T9" fmla="*/ 7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8" h="77">
                <a:moveTo>
                  <a:pt x="60" y="7"/>
                </a:moveTo>
                <a:cubicBezTo>
                  <a:pt x="93" y="0"/>
                  <a:pt x="128" y="16"/>
                  <a:pt x="128" y="16"/>
                </a:cubicBezTo>
                <a:cubicBezTo>
                  <a:pt x="110" y="23"/>
                  <a:pt x="94" y="48"/>
                  <a:pt x="64" y="60"/>
                </a:cubicBezTo>
                <a:cubicBezTo>
                  <a:pt x="19" y="77"/>
                  <a:pt x="0" y="54"/>
                  <a:pt x="0" y="54"/>
                </a:cubicBezTo>
                <a:cubicBezTo>
                  <a:pt x="5" y="40"/>
                  <a:pt x="20" y="16"/>
                  <a:pt x="60" y="7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 bwMode="auto">
          <a:xfrm>
            <a:off x="1245782" y="3387144"/>
            <a:ext cx="1494223" cy="982217"/>
          </a:xfrm>
          <a:custGeom>
            <a:avLst/>
            <a:gdLst>
              <a:gd name="T0" fmla="*/ 41 w 120"/>
              <a:gd name="T1" fmla="*/ 56 h 79"/>
              <a:gd name="T2" fmla="*/ 0 w 120"/>
              <a:gd name="T3" fmla="*/ 0 h 79"/>
              <a:gd name="T4" fmla="*/ 76 w 120"/>
              <a:gd name="T5" fmla="*/ 17 h 79"/>
              <a:gd name="T6" fmla="*/ 116 w 120"/>
              <a:gd name="T7" fmla="*/ 67 h 79"/>
              <a:gd name="T8" fmla="*/ 41 w 120"/>
              <a:gd name="T9" fmla="*/ 5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" h="79">
                <a:moveTo>
                  <a:pt x="41" y="56"/>
                </a:moveTo>
                <a:cubicBezTo>
                  <a:pt x="13" y="37"/>
                  <a:pt x="0" y="0"/>
                  <a:pt x="0" y="0"/>
                </a:cubicBezTo>
                <a:cubicBezTo>
                  <a:pt x="17" y="9"/>
                  <a:pt x="47" y="3"/>
                  <a:pt x="76" y="17"/>
                </a:cubicBezTo>
                <a:cubicBezTo>
                  <a:pt x="120" y="38"/>
                  <a:pt x="116" y="67"/>
                  <a:pt x="116" y="67"/>
                </a:cubicBezTo>
                <a:cubicBezTo>
                  <a:pt x="102" y="73"/>
                  <a:pt x="74" y="79"/>
                  <a:pt x="41" y="56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 bwMode="auto">
          <a:xfrm>
            <a:off x="4181982" y="2692278"/>
            <a:ext cx="971767" cy="731439"/>
          </a:xfrm>
          <a:custGeom>
            <a:avLst/>
            <a:gdLst>
              <a:gd name="T0" fmla="*/ 33 w 78"/>
              <a:gd name="T1" fmla="*/ 9 h 59"/>
              <a:gd name="T2" fmla="*/ 78 w 78"/>
              <a:gd name="T3" fmla="*/ 7 h 59"/>
              <a:gd name="T4" fmla="*/ 42 w 78"/>
              <a:gd name="T5" fmla="*/ 43 h 59"/>
              <a:gd name="T6" fmla="*/ 0 w 78"/>
              <a:gd name="T7" fmla="*/ 47 h 59"/>
              <a:gd name="T8" fmla="*/ 33 w 78"/>
              <a:gd name="T9" fmla="*/ 9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8" h="59">
                <a:moveTo>
                  <a:pt x="33" y="9"/>
                </a:moveTo>
                <a:cubicBezTo>
                  <a:pt x="53" y="0"/>
                  <a:pt x="78" y="7"/>
                  <a:pt x="78" y="7"/>
                </a:cubicBezTo>
                <a:cubicBezTo>
                  <a:pt x="67" y="13"/>
                  <a:pt x="60" y="31"/>
                  <a:pt x="42" y="43"/>
                </a:cubicBezTo>
                <a:cubicBezTo>
                  <a:pt x="14" y="59"/>
                  <a:pt x="0" y="47"/>
                  <a:pt x="0" y="47"/>
                </a:cubicBezTo>
                <a:cubicBezTo>
                  <a:pt x="1" y="37"/>
                  <a:pt x="8" y="20"/>
                  <a:pt x="33" y="9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>
            <a:off x="1042024" y="2655706"/>
            <a:ext cx="961318" cy="710541"/>
          </a:xfrm>
          <a:custGeom>
            <a:avLst/>
            <a:gdLst>
              <a:gd name="T0" fmla="*/ 23 w 77"/>
              <a:gd name="T1" fmla="*/ 40 h 57"/>
              <a:gd name="T2" fmla="*/ 0 w 77"/>
              <a:gd name="T3" fmla="*/ 0 h 57"/>
              <a:gd name="T4" fmla="*/ 49 w 77"/>
              <a:gd name="T5" fmla="*/ 16 h 57"/>
              <a:gd name="T6" fmla="*/ 72 w 77"/>
              <a:gd name="T7" fmla="*/ 52 h 57"/>
              <a:gd name="T8" fmla="*/ 23 w 77"/>
              <a:gd name="T9" fmla="*/ 40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57">
                <a:moveTo>
                  <a:pt x="23" y="40"/>
                </a:moveTo>
                <a:cubicBezTo>
                  <a:pt x="6" y="25"/>
                  <a:pt x="0" y="0"/>
                  <a:pt x="0" y="0"/>
                </a:cubicBezTo>
                <a:cubicBezTo>
                  <a:pt x="11" y="7"/>
                  <a:pt x="31" y="5"/>
                  <a:pt x="49" y="16"/>
                </a:cubicBezTo>
                <a:cubicBezTo>
                  <a:pt x="77" y="33"/>
                  <a:pt x="72" y="52"/>
                  <a:pt x="72" y="52"/>
                </a:cubicBezTo>
                <a:cubicBezTo>
                  <a:pt x="63" y="55"/>
                  <a:pt x="44" y="57"/>
                  <a:pt x="23" y="40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2713882" y="1025643"/>
            <a:ext cx="360495" cy="783684"/>
          </a:xfrm>
          <a:custGeom>
            <a:avLst/>
            <a:gdLst>
              <a:gd name="T0" fmla="*/ 1 w 29"/>
              <a:gd name="T1" fmla="*/ 31 h 63"/>
              <a:gd name="T2" fmla="*/ 11 w 29"/>
              <a:gd name="T3" fmla="*/ 0 h 63"/>
              <a:gd name="T4" fmla="*/ 25 w 29"/>
              <a:gd name="T5" fmla="*/ 34 h 63"/>
              <a:gd name="T6" fmla="*/ 17 w 29"/>
              <a:gd name="T7" fmla="*/ 63 h 63"/>
              <a:gd name="T8" fmla="*/ 1 w 29"/>
              <a:gd name="T9" fmla="*/ 31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" h="63">
                <a:moveTo>
                  <a:pt x="1" y="31"/>
                </a:moveTo>
                <a:cubicBezTo>
                  <a:pt x="0" y="15"/>
                  <a:pt x="11" y="0"/>
                  <a:pt x="11" y="0"/>
                </a:cubicBezTo>
                <a:cubicBezTo>
                  <a:pt x="12" y="9"/>
                  <a:pt x="23" y="19"/>
                  <a:pt x="25" y="34"/>
                </a:cubicBezTo>
                <a:cubicBezTo>
                  <a:pt x="29" y="57"/>
                  <a:pt x="17" y="63"/>
                  <a:pt x="17" y="63"/>
                </a:cubicBezTo>
                <a:cubicBezTo>
                  <a:pt x="11" y="60"/>
                  <a:pt x="1" y="51"/>
                  <a:pt x="1" y="31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>
            <a:off x="1867504" y="1521977"/>
            <a:ext cx="308249" cy="475435"/>
          </a:xfrm>
          <a:custGeom>
            <a:avLst/>
            <a:gdLst>
              <a:gd name="T0" fmla="*/ 3 w 25"/>
              <a:gd name="T1" fmla="*/ 21 h 38"/>
              <a:gd name="T2" fmla="*/ 4 w 25"/>
              <a:gd name="T3" fmla="*/ 0 h 38"/>
              <a:gd name="T4" fmla="*/ 19 w 25"/>
              <a:gd name="T5" fmla="*/ 19 h 38"/>
              <a:gd name="T6" fmla="*/ 19 w 25"/>
              <a:gd name="T7" fmla="*/ 38 h 38"/>
              <a:gd name="T8" fmla="*/ 3 w 25"/>
              <a:gd name="T9" fmla="*/ 21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38">
                <a:moveTo>
                  <a:pt x="3" y="21"/>
                </a:moveTo>
                <a:cubicBezTo>
                  <a:pt x="0" y="11"/>
                  <a:pt x="4" y="0"/>
                  <a:pt x="4" y="0"/>
                </a:cubicBezTo>
                <a:cubicBezTo>
                  <a:pt x="7" y="5"/>
                  <a:pt x="15" y="10"/>
                  <a:pt x="19" y="19"/>
                </a:cubicBezTo>
                <a:cubicBezTo>
                  <a:pt x="25" y="32"/>
                  <a:pt x="19" y="38"/>
                  <a:pt x="19" y="38"/>
                </a:cubicBezTo>
                <a:cubicBezTo>
                  <a:pt x="14" y="37"/>
                  <a:pt x="7" y="33"/>
                  <a:pt x="3" y="21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>
            <a:off x="4234228" y="1548099"/>
            <a:ext cx="344821" cy="423190"/>
          </a:xfrm>
          <a:custGeom>
            <a:avLst/>
            <a:gdLst>
              <a:gd name="T0" fmla="*/ 9 w 28"/>
              <a:gd name="T1" fmla="*/ 9 h 34"/>
              <a:gd name="T2" fmla="*/ 28 w 28"/>
              <a:gd name="T3" fmla="*/ 0 h 34"/>
              <a:gd name="T4" fmla="*/ 19 w 28"/>
              <a:gd name="T5" fmla="*/ 22 h 34"/>
              <a:gd name="T6" fmla="*/ 2 w 28"/>
              <a:gd name="T7" fmla="*/ 31 h 34"/>
              <a:gd name="T8" fmla="*/ 9 w 28"/>
              <a:gd name="T9" fmla="*/ 9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" h="34">
                <a:moveTo>
                  <a:pt x="9" y="9"/>
                </a:moveTo>
                <a:cubicBezTo>
                  <a:pt x="17" y="2"/>
                  <a:pt x="28" y="0"/>
                  <a:pt x="28" y="0"/>
                </a:cubicBezTo>
                <a:cubicBezTo>
                  <a:pt x="25" y="5"/>
                  <a:pt x="25" y="14"/>
                  <a:pt x="19" y="22"/>
                </a:cubicBezTo>
                <a:cubicBezTo>
                  <a:pt x="10" y="34"/>
                  <a:pt x="2" y="31"/>
                  <a:pt x="2" y="31"/>
                </a:cubicBezTo>
                <a:cubicBezTo>
                  <a:pt x="1" y="27"/>
                  <a:pt x="0" y="18"/>
                  <a:pt x="9" y="9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>
            <a:off x="3361728" y="999520"/>
            <a:ext cx="423190" cy="736663"/>
          </a:xfrm>
          <a:custGeom>
            <a:avLst/>
            <a:gdLst>
              <a:gd name="T0" fmla="*/ 8 w 34"/>
              <a:gd name="T1" fmla="*/ 23 h 59"/>
              <a:gd name="T2" fmla="*/ 32 w 34"/>
              <a:gd name="T3" fmla="*/ 0 h 59"/>
              <a:gd name="T4" fmla="*/ 29 w 34"/>
              <a:gd name="T5" fmla="*/ 37 h 59"/>
              <a:gd name="T6" fmla="*/ 8 w 34"/>
              <a:gd name="T7" fmla="*/ 59 h 59"/>
              <a:gd name="T8" fmla="*/ 8 w 34"/>
              <a:gd name="T9" fmla="*/ 23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" h="59">
                <a:moveTo>
                  <a:pt x="8" y="23"/>
                </a:moveTo>
                <a:cubicBezTo>
                  <a:pt x="15" y="8"/>
                  <a:pt x="32" y="0"/>
                  <a:pt x="32" y="0"/>
                </a:cubicBezTo>
                <a:cubicBezTo>
                  <a:pt x="29" y="8"/>
                  <a:pt x="34" y="22"/>
                  <a:pt x="29" y="37"/>
                </a:cubicBezTo>
                <a:cubicBezTo>
                  <a:pt x="22" y="58"/>
                  <a:pt x="8" y="59"/>
                  <a:pt x="8" y="59"/>
                </a:cubicBezTo>
                <a:cubicBezTo>
                  <a:pt x="4" y="53"/>
                  <a:pt x="0" y="40"/>
                  <a:pt x="8" y="23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 bwMode="auto">
          <a:xfrm>
            <a:off x="1742114" y="2007861"/>
            <a:ext cx="1133729" cy="1468102"/>
          </a:xfrm>
          <a:custGeom>
            <a:avLst/>
            <a:gdLst>
              <a:gd name="T0" fmla="*/ 14 w 91"/>
              <a:gd name="T1" fmla="*/ 69 h 118"/>
              <a:gd name="T2" fmla="*/ 9 w 91"/>
              <a:gd name="T3" fmla="*/ 0 h 118"/>
              <a:gd name="T4" fmla="*/ 65 w 91"/>
              <a:gd name="T5" fmla="*/ 54 h 118"/>
              <a:gd name="T6" fmla="*/ 72 w 91"/>
              <a:gd name="T7" fmla="*/ 118 h 118"/>
              <a:gd name="T8" fmla="*/ 14 w 91"/>
              <a:gd name="T9" fmla="*/ 6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118">
                <a:moveTo>
                  <a:pt x="14" y="69"/>
                </a:moveTo>
                <a:cubicBezTo>
                  <a:pt x="0" y="38"/>
                  <a:pt x="9" y="0"/>
                  <a:pt x="9" y="0"/>
                </a:cubicBezTo>
                <a:cubicBezTo>
                  <a:pt x="19" y="16"/>
                  <a:pt x="47" y="27"/>
                  <a:pt x="65" y="54"/>
                </a:cubicBezTo>
                <a:cubicBezTo>
                  <a:pt x="91" y="95"/>
                  <a:pt x="72" y="118"/>
                  <a:pt x="72" y="118"/>
                </a:cubicBezTo>
                <a:cubicBezTo>
                  <a:pt x="58" y="116"/>
                  <a:pt x="31" y="106"/>
                  <a:pt x="14" y="69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 bwMode="auto">
          <a:xfrm>
            <a:off x="2227999" y="1260748"/>
            <a:ext cx="585150" cy="1118056"/>
          </a:xfrm>
          <a:custGeom>
            <a:avLst/>
            <a:gdLst>
              <a:gd name="T0" fmla="*/ 3 w 47"/>
              <a:gd name="T1" fmla="*/ 46 h 90"/>
              <a:gd name="T2" fmla="*/ 14 w 47"/>
              <a:gd name="T3" fmla="*/ 0 h 90"/>
              <a:gd name="T4" fmla="*/ 39 w 47"/>
              <a:gd name="T5" fmla="*/ 47 h 90"/>
              <a:gd name="T6" fmla="*/ 30 w 47"/>
              <a:gd name="T7" fmla="*/ 90 h 90"/>
              <a:gd name="T8" fmla="*/ 3 w 47"/>
              <a:gd name="T9" fmla="*/ 4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7" h="90">
                <a:moveTo>
                  <a:pt x="3" y="46"/>
                </a:moveTo>
                <a:cubicBezTo>
                  <a:pt x="0" y="23"/>
                  <a:pt x="14" y="0"/>
                  <a:pt x="14" y="0"/>
                </a:cubicBezTo>
                <a:cubicBezTo>
                  <a:pt x="17" y="13"/>
                  <a:pt x="33" y="25"/>
                  <a:pt x="39" y="47"/>
                </a:cubicBezTo>
                <a:cubicBezTo>
                  <a:pt x="47" y="79"/>
                  <a:pt x="30" y="90"/>
                  <a:pt x="30" y="90"/>
                </a:cubicBezTo>
                <a:cubicBezTo>
                  <a:pt x="21" y="85"/>
                  <a:pt x="6" y="73"/>
                  <a:pt x="3" y="4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 bwMode="auto">
          <a:xfrm>
            <a:off x="3549812" y="1297320"/>
            <a:ext cx="694866" cy="997892"/>
          </a:xfrm>
          <a:custGeom>
            <a:avLst/>
            <a:gdLst>
              <a:gd name="T0" fmla="*/ 17 w 56"/>
              <a:gd name="T1" fmla="*/ 26 h 80"/>
              <a:gd name="T2" fmla="*/ 56 w 56"/>
              <a:gd name="T3" fmla="*/ 0 h 80"/>
              <a:gd name="T4" fmla="*/ 42 w 56"/>
              <a:gd name="T5" fmla="*/ 51 h 80"/>
              <a:gd name="T6" fmla="*/ 7 w 56"/>
              <a:gd name="T7" fmla="*/ 76 h 80"/>
              <a:gd name="T8" fmla="*/ 17 w 56"/>
              <a:gd name="T9" fmla="*/ 26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6" h="80">
                <a:moveTo>
                  <a:pt x="17" y="26"/>
                </a:moveTo>
                <a:cubicBezTo>
                  <a:pt x="31" y="7"/>
                  <a:pt x="56" y="0"/>
                  <a:pt x="56" y="0"/>
                </a:cubicBezTo>
                <a:cubicBezTo>
                  <a:pt x="50" y="11"/>
                  <a:pt x="53" y="31"/>
                  <a:pt x="42" y="51"/>
                </a:cubicBezTo>
                <a:cubicBezTo>
                  <a:pt x="27" y="80"/>
                  <a:pt x="7" y="76"/>
                  <a:pt x="7" y="76"/>
                </a:cubicBezTo>
                <a:cubicBezTo>
                  <a:pt x="4" y="67"/>
                  <a:pt x="0" y="48"/>
                  <a:pt x="17" y="2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 bwMode="auto">
          <a:xfrm>
            <a:off x="3471443" y="2018310"/>
            <a:ext cx="1060585" cy="1431530"/>
          </a:xfrm>
          <a:custGeom>
            <a:avLst/>
            <a:gdLst>
              <a:gd name="T0" fmla="*/ 25 w 85"/>
              <a:gd name="T1" fmla="*/ 35 h 115"/>
              <a:gd name="T2" fmla="*/ 85 w 85"/>
              <a:gd name="T3" fmla="*/ 0 h 115"/>
              <a:gd name="T4" fmla="*/ 61 w 85"/>
              <a:gd name="T5" fmla="*/ 74 h 115"/>
              <a:gd name="T6" fmla="*/ 8 w 85"/>
              <a:gd name="T7" fmla="*/ 109 h 115"/>
              <a:gd name="T8" fmla="*/ 25 w 85"/>
              <a:gd name="T9" fmla="*/ 35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" h="115">
                <a:moveTo>
                  <a:pt x="25" y="35"/>
                </a:moveTo>
                <a:cubicBezTo>
                  <a:pt x="47" y="9"/>
                  <a:pt x="85" y="0"/>
                  <a:pt x="85" y="0"/>
                </a:cubicBezTo>
                <a:cubicBezTo>
                  <a:pt x="75" y="16"/>
                  <a:pt x="78" y="46"/>
                  <a:pt x="61" y="74"/>
                </a:cubicBezTo>
                <a:cubicBezTo>
                  <a:pt x="36" y="115"/>
                  <a:pt x="8" y="109"/>
                  <a:pt x="8" y="109"/>
                </a:cubicBezTo>
                <a:cubicBezTo>
                  <a:pt x="3" y="95"/>
                  <a:pt x="0" y="67"/>
                  <a:pt x="25" y="3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 bwMode="auto">
          <a:xfrm>
            <a:off x="1318926" y="2070555"/>
            <a:ext cx="470210" cy="632172"/>
          </a:xfrm>
          <a:custGeom>
            <a:avLst/>
            <a:gdLst>
              <a:gd name="T0" fmla="*/ 6 w 38"/>
              <a:gd name="T1" fmla="*/ 29 h 51"/>
              <a:gd name="T2" fmla="*/ 4 w 38"/>
              <a:gd name="T3" fmla="*/ 0 h 51"/>
              <a:gd name="T4" fmla="*/ 28 w 38"/>
              <a:gd name="T5" fmla="*/ 24 h 51"/>
              <a:gd name="T6" fmla="*/ 30 w 38"/>
              <a:gd name="T7" fmla="*/ 51 h 51"/>
              <a:gd name="T8" fmla="*/ 6 w 38"/>
              <a:gd name="T9" fmla="*/ 29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" h="51">
                <a:moveTo>
                  <a:pt x="6" y="29"/>
                </a:moveTo>
                <a:cubicBezTo>
                  <a:pt x="0" y="16"/>
                  <a:pt x="4" y="0"/>
                  <a:pt x="4" y="0"/>
                </a:cubicBezTo>
                <a:cubicBezTo>
                  <a:pt x="9" y="7"/>
                  <a:pt x="20" y="12"/>
                  <a:pt x="28" y="24"/>
                </a:cubicBezTo>
                <a:cubicBezTo>
                  <a:pt x="38" y="41"/>
                  <a:pt x="30" y="51"/>
                  <a:pt x="30" y="51"/>
                </a:cubicBezTo>
                <a:cubicBezTo>
                  <a:pt x="24" y="49"/>
                  <a:pt x="13" y="45"/>
                  <a:pt x="6" y="29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 bwMode="auto">
          <a:xfrm>
            <a:off x="4505905" y="2216843"/>
            <a:ext cx="559028" cy="522457"/>
          </a:xfrm>
          <a:custGeom>
            <a:avLst/>
            <a:gdLst>
              <a:gd name="T0" fmla="*/ 16 w 45"/>
              <a:gd name="T1" fmla="*/ 8 h 42"/>
              <a:gd name="T2" fmla="*/ 45 w 45"/>
              <a:gd name="T3" fmla="*/ 1 h 42"/>
              <a:gd name="T4" fmla="*/ 26 w 45"/>
              <a:gd name="T5" fmla="*/ 28 h 42"/>
              <a:gd name="T6" fmla="*/ 0 w 45"/>
              <a:gd name="T7" fmla="*/ 35 h 42"/>
              <a:gd name="T8" fmla="*/ 16 w 45"/>
              <a:gd name="T9" fmla="*/ 8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42">
                <a:moveTo>
                  <a:pt x="16" y="8"/>
                </a:moveTo>
                <a:cubicBezTo>
                  <a:pt x="28" y="0"/>
                  <a:pt x="45" y="1"/>
                  <a:pt x="45" y="1"/>
                </a:cubicBezTo>
                <a:cubicBezTo>
                  <a:pt x="39" y="6"/>
                  <a:pt x="36" y="19"/>
                  <a:pt x="26" y="28"/>
                </a:cubicBezTo>
                <a:cubicBezTo>
                  <a:pt x="11" y="42"/>
                  <a:pt x="0" y="35"/>
                  <a:pt x="0" y="35"/>
                </a:cubicBezTo>
                <a:cubicBezTo>
                  <a:pt x="0" y="29"/>
                  <a:pt x="2" y="17"/>
                  <a:pt x="16" y="8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/>
          <p:nvPr/>
        </p:nvSpPr>
        <p:spPr bwMode="auto">
          <a:xfrm>
            <a:off x="2760903" y="1683937"/>
            <a:ext cx="710540" cy="1656186"/>
          </a:xfrm>
          <a:custGeom>
            <a:avLst/>
            <a:gdLst>
              <a:gd name="T0" fmla="*/ 39 w 57"/>
              <a:gd name="T1" fmla="*/ 0 h 133"/>
              <a:gd name="T2" fmla="*/ 6 w 57"/>
              <a:gd name="T3" fmla="*/ 61 h 133"/>
              <a:gd name="T4" fmla="*/ 29 w 57"/>
              <a:gd name="T5" fmla="*/ 133 h 133"/>
              <a:gd name="T6" fmla="*/ 57 w 57"/>
              <a:gd name="T7" fmla="*/ 75 h 133"/>
              <a:gd name="T8" fmla="*/ 39 w 57"/>
              <a:gd name="T9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" h="133">
                <a:moveTo>
                  <a:pt x="39" y="0"/>
                </a:moveTo>
                <a:cubicBezTo>
                  <a:pt x="39" y="0"/>
                  <a:pt x="11" y="27"/>
                  <a:pt x="6" y="61"/>
                </a:cubicBezTo>
                <a:cubicBezTo>
                  <a:pt x="0" y="101"/>
                  <a:pt x="18" y="123"/>
                  <a:pt x="29" y="133"/>
                </a:cubicBezTo>
                <a:cubicBezTo>
                  <a:pt x="29" y="133"/>
                  <a:pt x="57" y="124"/>
                  <a:pt x="57" y="75"/>
                </a:cubicBezTo>
                <a:cubicBezTo>
                  <a:pt x="57" y="43"/>
                  <a:pt x="39" y="19"/>
                  <a:pt x="39" y="0"/>
                </a:cubicBezTo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3" name="出自【趣你的PPT】(微信:qunideppt)：最优质的PPT资源库"/>
          <p:cNvSpPr/>
          <p:nvPr/>
        </p:nvSpPr>
        <p:spPr bwMode="auto">
          <a:xfrm>
            <a:off x="6222330" y="3561971"/>
            <a:ext cx="83156" cy="164947"/>
          </a:xfrm>
          <a:custGeom>
            <a:avLst/>
            <a:gdLst>
              <a:gd name="T0" fmla="*/ 0 w 61"/>
              <a:gd name="T1" fmla="*/ 18 h 121"/>
              <a:gd name="T2" fmla="*/ 22 w 61"/>
              <a:gd name="T3" fmla="*/ 18 h 121"/>
              <a:gd name="T4" fmla="*/ 22 w 61"/>
              <a:gd name="T5" fmla="*/ 121 h 121"/>
              <a:gd name="T6" fmla="*/ 40 w 61"/>
              <a:gd name="T7" fmla="*/ 121 h 121"/>
              <a:gd name="T8" fmla="*/ 40 w 61"/>
              <a:gd name="T9" fmla="*/ 18 h 121"/>
              <a:gd name="T10" fmla="*/ 61 w 61"/>
              <a:gd name="T11" fmla="*/ 18 h 121"/>
              <a:gd name="T12" fmla="*/ 61 w 61"/>
              <a:gd name="T13" fmla="*/ 0 h 121"/>
              <a:gd name="T14" fmla="*/ 0 w 61"/>
              <a:gd name="T15" fmla="*/ 0 h 121"/>
              <a:gd name="T16" fmla="*/ 0 w 61"/>
              <a:gd name="T17" fmla="*/ 18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21">
                <a:moveTo>
                  <a:pt x="0" y="18"/>
                </a:moveTo>
                <a:lnTo>
                  <a:pt x="22" y="18"/>
                </a:lnTo>
                <a:lnTo>
                  <a:pt x="22" y="121"/>
                </a:lnTo>
                <a:lnTo>
                  <a:pt x="40" y="121"/>
                </a:lnTo>
                <a:lnTo>
                  <a:pt x="40" y="18"/>
                </a:lnTo>
                <a:lnTo>
                  <a:pt x="61" y="18"/>
                </a:lnTo>
                <a:lnTo>
                  <a:pt x="61" y="0"/>
                </a:lnTo>
                <a:lnTo>
                  <a:pt x="0" y="0"/>
                </a:lnTo>
                <a:lnTo>
                  <a:pt x="0" y="1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4" name="出自【趣你的PPT】(微信:qunideppt)：最优质的PPT资源库"/>
          <p:cNvSpPr/>
          <p:nvPr/>
        </p:nvSpPr>
        <p:spPr bwMode="auto">
          <a:xfrm>
            <a:off x="6381824" y="3373850"/>
            <a:ext cx="21811" cy="94060"/>
          </a:xfrm>
          <a:custGeom>
            <a:avLst/>
            <a:gdLst>
              <a:gd name="T0" fmla="*/ 3 w 6"/>
              <a:gd name="T1" fmla="*/ 26 h 26"/>
              <a:gd name="T2" fmla="*/ 5 w 6"/>
              <a:gd name="T3" fmla="*/ 25 h 26"/>
              <a:gd name="T4" fmla="*/ 6 w 6"/>
              <a:gd name="T5" fmla="*/ 23 h 26"/>
              <a:gd name="T6" fmla="*/ 6 w 6"/>
              <a:gd name="T7" fmla="*/ 3 h 26"/>
              <a:gd name="T8" fmla="*/ 5 w 6"/>
              <a:gd name="T9" fmla="*/ 1 h 26"/>
              <a:gd name="T10" fmla="*/ 3 w 6"/>
              <a:gd name="T11" fmla="*/ 0 h 26"/>
              <a:gd name="T12" fmla="*/ 0 w 6"/>
              <a:gd name="T13" fmla="*/ 1 h 26"/>
              <a:gd name="T14" fmla="*/ 0 w 6"/>
              <a:gd name="T15" fmla="*/ 3 h 26"/>
              <a:gd name="T16" fmla="*/ 0 w 6"/>
              <a:gd name="T17" fmla="*/ 23 h 26"/>
              <a:gd name="T18" fmla="*/ 0 w 6"/>
              <a:gd name="T19" fmla="*/ 25 h 26"/>
              <a:gd name="T20" fmla="*/ 3 w 6"/>
              <a:gd name="T21" fmla="*/ 26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" h="26">
                <a:moveTo>
                  <a:pt x="3" y="26"/>
                </a:moveTo>
                <a:cubicBezTo>
                  <a:pt x="4" y="26"/>
                  <a:pt x="5" y="26"/>
                  <a:pt x="5" y="25"/>
                </a:cubicBezTo>
                <a:cubicBezTo>
                  <a:pt x="6" y="25"/>
                  <a:pt x="6" y="24"/>
                  <a:pt x="6" y="23"/>
                </a:cubicBezTo>
                <a:cubicBezTo>
                  <a:pt x="6" y="3"/>
                  <a:pt x="6" y="3"/>
                  <a:pt x="6" y="3"/>
                </a:cubicBezTo>
                <a:cubicBezTo>
                  <a:pt x="6" y="2"/>
                  <a:pt x="6" y="1"/>
                  <a:pt x="5" y="1"/>
                </a:cubicBezTo>
                <a:cubicBezTo>
                  <a:pt x="5" y="0"/>
                  <a:pt x="4" y="0"/>
                  <a:pt x="3" y="0"/>
                </a:cubicBezTo>
                <a:cubicBezTo>
                  <a:pt x="2" y="0"/>
                  <a:pt x="1" y="0"/>
                  <a:pt x="0" y="1"/>
                </a:cubicBezTo>
                <a:cubicBezTo>
                  <a:pt x="0" y="1"/>
                  <a:pt x="0" y="2"/>
                  <a:pt x="0" y="3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4"/>
                  <a:pt x="0" y="25"/>
                  <a:pt x="0" y="25"/>
                </a:cubicBezTo>
                <a:cubicBezTo>
                  <a:pt x="1" y="26"/>
                  <a:pt x="2" y="26"/>
                  <a:pt x="3" y="26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5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406362" y="3561971"/>
            <a:ext cx="68160" cy="164947"/>
          </a:xfrm>
          <a:custGeom>
            <a:avLst/>
            <a:gdLst>
              <a:gd name="T0" fmla="*/ 13 w 19"/>
              <a:gd name="T1" fmla="*/ 12 h 46"/>
              <a:gd name="T2" fmla="*/ 9 w 19"/>
              <a:gd name="T3" fmla="*/ 12 h 46"/>
              <a:gd name="T4" fmla="*/ 6 w 19"/>
              <a:gd name="T5" fmla="*/ 15 h 46"/>
              <a:gd name="T6" fmla="*/ 6 w 19"/>
              <a:gd name="T7" fmla="*/ 0 h 46"/>
              <a:gd name="T8" fmla="*/ 0 w 19"/>
              <a:gd name="T9" fmla="*/ 0 h 46"/>
              <a:gd name="T10" fmla="*/ 0 w 19"/>
              <a:gd name="T11" fmla="*/ 46 h 46"/>
              <a:gd name="T12" fmla="*/ 6 w 19"/>
              <a:gd name="T13" fmla="*/ 46 h 46"/>
              <a:gd name="T14" fmla="*/ 6 w 19"/>
              <a:gd name="T15" fmla="*/ 43 h 46"/>
              <a:gd name="T16" fmla="*/ 9 w 19"/>
              <a:gd name="T17" fmla="*/ 45 h 46"/>
              <a:gd name="T18" fmla="*/ 13 w 19"/>
              <a:gd name="T19" fmla="*/ 46 h 46"/>
              <a:gd name="T20" fmla="*/ 18 w 19"/>
              <a:gd name="T21" fmla="*/ 44 h 46"/>
              <a:gd name="T22" fmla="*/ 19 w 19"/>
              <a:gd name="T23" fmla="*/ 39 h 46"/>
              <a:gd name="T24" fmla="*/ 19 w 19"/>
              <a:gd name="T25" fmla="*/ 20 h 46"/>
              <a:gd name="T26" fmla="*/ 17 w 19"/>
              <a:gd name="T27" fmla="*/ 14 h 46"/>
              <a:gd name="T28" fmla="*/ 13 w 19"/>
              <a:gd name="T29" fmla="*/ 12 h 46"/>
              <a:gd name="T30" fmla="*/ 12 w 19"/>
              <a:gd name="T31" fmla="*/ 38 h 46"/>
              <a:gd name="T32" fmla="*/ 12 w 19"/>
              <a:gd name="T33" fmla="*/ 40 h 46"/>
              <a:gd name="T34" fmla="*/ 10 w 19"/>
              <a:gd name="T35" fmla="*/ 41 h 46"/>
              <a:gd name="T36" fmla="*/ 8 w 19"/>
              <a:gd name="T37" fmla="*/ 41 h 46"/>
              <a:gd name="T38" fmla="*/ 6 w 19"/>
              <a:gd name="T39" fmla="*/ 39 h 46"/>
              <a:gd name="T40" fmla="*/ 6 w 19"/>
              <a:gd name="T41" fmla="*/ 18 h 46"/>
              <a:gd name="T42" fmla="*/ 8 w 19"/>
              <a:gd name="T43" fmla="*/ 17 h 46"/>
              <a:gd name="T44" fmla="*/ 9 w 19"/>
              <a:gd name="T45" fmla="*/ 17 h 46"/>
              <a:gd name="T46" fmla="*/ 11 w 19"/>
              <a:gd name="T47" fmla="*/ 18 h 46"/>
              <a:gd name="T48" fmla="*/ 12 w 19"/>
              <a:gd name="T49" fmla="*/ 20 h 46"/>
              <a:gd name="T50" fmla="*/ 12 w 19"/>
              <a:gd name="T51" fmla="*/ 38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9" h="46">
                <a:moveTo>
                  <a:pt x="13" y="12"/>
                </a:moveTo>
                <a:cubicBezTo>
                  <a:pt x="11" y="12"/>
                  <a:pt x="10" y="12"/>
                  <a:pt x="9" y="12"/>
                </a:cubicBezTo>
                <a:cubicBezTo>
                  <a:pt x="8" y="13"/>
                  <a:pt x="7" y="14"/>
                  <a:pt x="6" y="15"/>
                </a:cubicBezTo>
                <a:cubicBezTo>
                  <a:pt x="6" y="0"/>
                  <a:pt x="6" y="0"/>
                  <a:pt x="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46"/>
                  <a:pt x="0" y="46"/>
                  <a:pt x="0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6" y="43"/>
                  <a:pt x="6" y="43"/>
                  <a:pt x="6" y="43"/>
                </a:cubicBezTo>
                <a:cubicBezTo>
                  <a:pt x="7" y="44"/>
                  <a:pt x="8" y="45"/>
                  <a:pt x="9" y="45"/>
                </a:cubicBezTo>
                <a:cubicBezTo>
                  <a:pt x="10" y="46"/>
                  <a:pt x="12" y="46"/>
                  <a:pt x="13" y="46"/>
                </a:cubicBezTo>
                <a:cubicBezTo>
                  <a:pt x="15" y="46"/>
                  <a:pt x="16" y="46"/>
                  <a:pt x="18" y="44"/>
                </a:cubicBezTo>
                <a:cubicBezTo>
                  <a:pt x="19" y="43"/>
                  <a:pt x="19" y="41"/>
                  <a:pt x="19" y="39"/>
                </a:cubicBezTo>
                <a:cubicBezTo>
                  <a:pt x="19" y="20"/>
                  <a:pt x="19" y="20"/>
                  <a:pt x="19" y="20"/>
                </a:cubicBezTo>
                <a:cubicBezTo>
                  <a:pt x="19" y="17"/>
                  <a:pt x="19" y="15"/>
                  <a:pt x="17" y="14"/>
                </a:cubicBezTo>
                <a:cubicBezTo>
                  <a:pt x="16" y="12"/>
                  <a:pt x="15" y="12"/>
                  <a:pt x="13" y="12"/>
                </a:cubicBezTo>
                <a:close/>
                <a:moveTo>
                  <a:pt x="12" y="38"/>
                </a:moveTo>
                <a:cubicBezTo>
                  <a:pt x="12" y="39"/>
                  <a:pt x="12" y="40"/>
                  <a:pt x="12" y="40"/>
                </a:cubicBezTo>
                <a:cubicBezTo>
                  <a:pt x="11" y="41"/>
                  <a:pt x="11" y="41"/>
                  <a:pt x="10" y="41"/>
                </a:cubicBezTo>
                <a:cubicBezTo>
                  <a:pt x="9" y="41"/>
                  <a:pt x="9" y="41"/>
                  <a:pt x="8" y="41"/>
                </a:cubicBezTo>
                <a:cubicBezTo>
                  <a:pt x="8" y="40"/>
                  <a:pt x="7" y="40"/>
                  <a:pt x="6" y="39"/>
                </a:cubicBezTo>
                <a:cubicBezTo>
                  <a:pt x="6" y="18"/>
                  <a:pt x="6" y="18"/>
                  <a:pt x="6" y="18"/>
                </a:cubicBezTo>
                <a:cubicBezTo>
                  <a:pt x="7" y="18"/>
                  <a:pt x="7" y="17"/>
                  <a:pt x="8" y="17"/>
                </a:cubicBezTo>
                <a:cubicBezTo>
                  <a:pt x="8" y="17"/>
                  <a:pt x="9" y="17"/>
                  <a:pt x="9" y="17"/>
                </a:cubicBezTo>
                <a:cubicBezTo>
                  <a:pt x="10" y="17"/>
                  <a:pt x="11" y="17"/>
                  <a:pt x="11" y="18"/>
                </a:cubicBezTo>
                <a:cubicBezTo>
                  <a:pt x="12" y="18"/>
                  <a:pt x="12" y="19"/>
                  <a:pt x="12" y="20"/>
                </a:cubicBezTo>
                <a:lnTo>
                  <a:pt x="12" y="3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6" name="出自【趣你的PPT】(微信:qunideppt)：最优质的PPT资源库"/>
          <p:cNvSpPr/>
          <p:nvPr/>
        </p:nvSpPr>
        <p:spPr bwMode="auto">
          <a:xfrm>
            <a:off x="6316391" y="3605594"/>
            <a:ext cx="72250" cy="121324"/>
          </a:xfrm>
          <a:custGeom>
            <a:avLst/>
            <a:gdLst>
              <a:gd name="T0" fmla="*/ 13 w 20"/>
              <a:gd name="T1" fmla="*/ 26 h 34"/>
              <a:gd name="T2" fmla="*/ 11 w 20"/>
              <a:gd name="T3" fmla="*/ 27 h 34"/>
              <a:gd name="T4" fmla="*/ 9 w 20"/>
              <a:gd name="T5" fmla="*/ 28 h 34"/>
              <a:gd name="T6" fmla="*/ 7 w 20"/>
              <a:gd name="T7" fmla="*/ 28 h 34"/>
              <a:gd name="T8" fmla="*/ 7 w 20"/>
              <a:gd name="T9" fmla="*/ 26 h 34"/>
              <a:gd name="T10" fmla="*/ 7 w 20"/>
              <a:gd name="T11" fmla="*/ 0 h 34"/>
              <a:gd name="T12" fmla="*/ 0 w 20"/>
              <a:gd name="T13" fmla="*/ 0 h 34"/>
              <a:gd name="T14" fmla="*/ 0 w 20"/>
              <a:gd name="T15" fmla="*/ 28 h 34"/>
              <a:gd name="T16" fmla="*/ 1 w 20"/>
              <a:gd name="T17" fmla="*/ 33 h 34"/>
              <a:gd name="T18" fmla="*/ 5 w 20"/>
              <a:gd name="T19" fmla="*/ 34 h 34"/>
              <a:gd name="T20" fmla="*/ 9 w 20"/>
              <a:gd name="T21" fmla="*/ 33 h 34"/>
              <a:gd name="T22" fmla="*/ 13 w 20"/>
              <a:gd name="T23" fmla="*/ 30 h 34"/>
              <a:gd name="T24" fmla="*/ 13 w 20"/>
              <a:gd name="T25" fmla="*/ 34 h 34"/>
              <a:gd name="T26" fmla="*/ 20 w 20"/>
              <a:gd name="T27" fmla="*/ 34 h 34"/>
              <a:gd name="T28" fmla="*/ 20 w 20"/>
              <a:gd name="T29" fmla="*/ 0 h 34"/>
              <a:gd name="T30" fmla="*/ 13 w 20"/>
              <a:gd name="T31" fmla="*/ 0 h 34"/>
              <a:gd name="T32" fmla="*/ 13 w 20"/>
              <a:gd name="T33" fmla="*/ 26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" h="34">
                <a:moveTo>
                  <a:pt x="13" y="26"/>
                </a:moveTo>
                <a:cubicBezTo>
                  <a:pt x="12" y="26"/>
                  <a:pt x="11" y="27"/>
                  <a:pt x="11" y="27"/>
                </a:cubicBezTo>
                <a:cubicBezTo>
                  <a:pt x="10" y="28"/>
                  <a:pt x="9" y="28"/>
                  <a:pt x="9" y="28"/>
                </a:cubicBezTo>
                <a:cubicBezTo>
                  <a:pt x="8" y="28"/>
                  <a:pt x="8" y="28"/>
                  <a:pt x="7" y="28"/>
                </a:cubicBezTo>
                <a:cubicBezTo>
                  <a:pt x="7" y="27"/>
                  <a:pt x="7" y="27"/>
                  <a:pt x="7" y="26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0"/>
                  <a:pt x="1" y="32"/>
                  <a:pt x="1" y="33"/>
                </a:cubicBezTo>
                <a:cubicBezTo>
                  <a:pt x="2" y="34"/>
                  <a:pt x="3" y="34"/>
                  <a:pt x="5" y="34"/>
                </a:cubicBezTo>
                <a:cubicBezTo>
                  <a:pt x="6" y="34"/>
                  <a:pt x="8" y="34"/>
                  <a:pt x="9" y="33"/>
                </a:cubicBezTo>
                <a:cubicBezTo>
                  <a:pt x="10" y="32"/>
                  <a:pt x="12" y="31"/>
                  <a:pt x="13" y="30"/>
                </a:cubicBezTo>
                <a:cubicBezTo>
                  <a:pt x="13" y="34"/>
                  <a:pt x="13" y="34"/>
                  <a:pt x="13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20" y="0"/>
                  <a:pt x="20" y="0"/>
                  <a:pt x="20" y="0"/>
                </a:cubicBezTo>
                <a:cubicBezTo>
                  <a:pt x="13" y="0"/>
                  <a:pt x="13" y="0"/>
                  <a:pt x="13" y="0"/>
                </a:cubicBezTo>
                <a:lnTo>
                  <a:pt x="13" y="26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000129" y="3162554"/>
            <a:ext cx="781113" cy="781112"/>
          </a:xfrm>
          <a:custGeom>
            <a:avLst/>
            <a:gdLst>
              <a:gd name="T0" fmla="*/ 108 w 217"/>
              <a:gd name="T1" fmla="*/ 0 h 217"/>
              <a:gd name="T2" fmla="*/ 0 w 217"/>
              <a:gd name="T3" fmla="*/ 108 h 217"/>
              <a:gd name="T4" fmla="*/ 108 w 217"/>
              <a:gd name="T5" fmla="*/ 217 h 217"/>
              <a:gd name="T6" fmla="*/ 217 w 217"/>
              <a:gd name="T7" fmla="*/ 108 h 217"/>
              <a:gd name="T8" fmla="*/ 108 w 217"/>
              <a:gd name="T9" fmla="*/ 0 h 217"/>
              <a:gd name="T10" fmla="*/ 126 w 217"/>
              <a:gd name="T11" fmla="*/ 53 h 217"/>
              <a:gd name="T12" fmla="*/ 134 w 217"/>
              <a:gd name="T13" fmla="*/ 53 h 217"/>
              <a:gd name="T14" fmla="*/ 134 w 217"/>
              <a:gd name="T15" fmla="*/ 82 h 217"/>
              <a:gd name="T16" fmla="*/ 134 w 217"/>
              <a:gd name="T17" fmla="*/ 84 h 217"/>
              <a:gd name="T18" fmla="*/ 136 w 217"/>
              <a:gd name="T19" fmla="*/ 84 h 217"/>
              <a:gd name="T20" fmla="*/ 138 w 217"/>
              <a:gd name="T21" fmla="*/ 84 h 217"/>
              <a:gd name="T22" fmla="*/ 140 w 217"/>
              <a:gd name="T23" fmla="*/ 82 h 217"/>
              <a:gd name="T24" fmla="*/ 140 w 217"/>
              <a:gd name="T25" fmla="*/ 53 h 217"/>
              <a:gd name="T26" fmla="*/ 148 w 217"/>
              <a:gd name="T27" fmla="*/ 53 h 217"/>
              <a:gd name="T28" fmla="*/ 148 w 217"/>
              <a:gd name="T29" fmla="*/ 91 h 217"/>
              <a:gd name="T30" fmla="*/ 140 w 217"/>
              <a:gd name="T31" fmla="*/ 91 h 217"/>
              <a:gd name="T32" fmla="*/ 140 w 217"/>
              <a:gd name="T33" fmla="*/ 86 h 217"/>
              <a:gd name="T34" fmla="*/ 136 w 217"/>
              <a:gd name="T35" fmla="*/ 90 h 217"/>
              <a:gd name="T36" fmla="*/ 131 w 217"/>
              <a:gd name="T37" fmla="*/ 91 h 217"/>
              <a:gd name="T38" fmla="*/ 127 w 217"/>
              <a:gd name="T39" fmla="*/ 89 h 217"/>
              <a:gd name="T40" fmla="*/ 126 w 217"/>
              <a:gd name="T41" fmla="*/ 84 h 217"/>
              <a:gd name="T42" fmla="*/ 126 w 217"/>
              <a:gd name="T43" fmla="*/ 53 h 217"/>
              <a:gd name="T44" fmla="*/ 98 w 217"/>
              <a:gd name="T45" fmla="*/ 62 h 217"/>
              <a:gd name="T46" fmla="*/ 101 w 217"/>
              <a:gd name="T47" fmla="*/ 55 h 217"/>
              <a:gd name="T48" fmla="*/ 109 w 217"/>
              <a:gd name="T49" fmla="*/ 52 h 217"/>
              <a:gd name="T50" fmla="*/ 117 w 217"/>
              <a:gd name="T51" fmla="*/ 55 h 217"/>
              <a:gd name="T52" fmla="*/ 120 w 217"/>
              <a:gd name="T53" fmla="*/ 62 h 217"/>
              <a:gd name="T54" fmla="*/ 120 w 217"/>
              <a:gd name="T55" fmla="*/ 81 h 217"/>
              <a:gd name="T56" fmla="*/ 117 w 217"/>
              <a:gd name="T57" fmla="*/ 89 h 217"/>
              <a:gd name="T58" fmla="*/ 109 w 217"/>
              <a:gd name="T59" fmla="*/ 91 h 217"/>
              <a:gd name="T60" fmla="*/ 101 w 217"/>
              <a:gd name="T61" fmla="*/ 89 h 217"/>
              <a:gd name="T62" fmla="*/ 98 w 217"/>
              <a:gd name="T63" fmla="*/ 81 h 217"/>
              <a:gd name="T64" fmla="*/ 98 w 217"/>
              <a:gd name="T65" fmla="*/ 62 h 217"/>
              <a:gd name="T66" fmla="*/ 77 w 217"/>
              <a:gd name="T67" fmla="*/ 40 h 217"/>
              <a:gd name="T68" fmla="*/ 83 w 217"/>
              <a:gd name="T69" fmla="*/ 60 h 217"/>
              <a:gd name="T70" fmla="*/ 83 w 217"/>
              <a:gd name="T71" fmla="*/ 60 h 217"/>
              <a:gd name="T72" fmla="*/ 88 w 217"/>
              <a:gd name="T73" fmla="*/ 40 h 217"/>
              <a:gd name="T74" fmla="*/ 97 w 217"/>
              <a:gd name="T75" fmla="*/ 40 h 217"/>
              <a:gd name="T76" fmla="*/ 87 w 217"/>
              <a:gd name="T77" fmla="*/ 70 h 217"/>
              <a:gd name="T78" fmla="*/ 87 w 217"/>
              <a:gd name="T79" fmla="*/ 91 h 217"/>
              <a:gd name="T80" fmla="*/ 79 w 217"/>
              <a:gd name="T81" fmla="*/ 91 h 217"/>
              <a:gd name="T82" fmla="*/ 79 w 217"/>
              <a:gd name="T83" fmla="*/ 71 h 217"/>
              <a:gd name="T84" fmla="*/ 68 w 217"/>
              <a:gd name="T85" fmla="*/ 40 h 217"/>
              <a:gd name="T86" fmla="*/ 77 w 217"/>
              <a:gd name="T87" fmla="*/ 40 h 217"/>
              <a:gd name="T88" fmla="*/ 177 w 217"/>
              <a:gd name="T89" fmla="*/ 146 h 217"/>
              <a:gd name="T90" fmla="*/ 152 w 217"/>
              <a:gd name="T91" fmla="*/ 171 h 217"/>
              <a:gd name="T92" fmla="*/ 68 w 217"/>
              <a:gd name="T93" fmla="*/ 171 h 217"/>
              <a:gd name="T94" fmla="*/ 43 w 217"/>
              <a:gd name="T95" fmla="*/ 146 h 217"/>
              <a:gd name="T96" fmla="*/ 43 w 217"/>
              <a:gd name="T97" fmla="*/ 127 h 217"/>
              <a:gd name="T98" fmla="*/ 68 w 217"/>
              <a:gd name="T99" fmla="*/ 102 h 217"/>
              <a:gd name="T100" fmla="*/ 152 w 217"/>
              <a:gd name="T101" fmla="*/ 102 h 217"/>
              <a:gd name="T102" fmla="*/ 177 w 217"/>
              <a:gd name="T103" fmla="*/ 127 h 217"/>
              <a:gd name="T104" fmla="*/ 177 w 217"/>
              <a:gd name="T105" fmla="*/ 146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7" h="217">
                <a:moveTo>
                  <a:pt x="108" y="0"/>
                </a:moveTo>
                <a:cubicBezTo>
                  <a:pt x="48" y="0"/>
                  <a:pt x="0" y="48"/>
                  <a:pt x="0" y="108"/>
                </a:cubicBezTo>
                <a:cubicBezTo>
                  <a:pt x="0" y="169"/>
                  <a:pt x="48" y="217"/>
                  <a:pt x="108" y="217"/>
                </a:cubicBezTo>
                <a:cubicBezTo>
                  <a:pt x="169" y="217"/>
                  <a:pt x="217" y="169"/>
                  <a:pt x="217" y="108"/>
                </a:cubicBezTo>
                <a:cubicBezTo>
                  <a:pt x="217" y="48"/>
                  <a:pt x="169" y="0"/>
                  <a:pt x="108" y="0"/>
                </a:cubicBezTo>
                <a:close/>
                <a:moveTo>
                  <a:pt x="126" y="53"/>
                </a:moveTo>
                <a:cubicBezTo>
                  <a:pt x="134" y="53"/>
                  <a:pt x="134" y="53"/>
                  <a:pt x="134" y="53"/>
                </a:cubicBezTo>
                <a:cubicBezTo>
                  <a:pt x="134" y="82"/>
                  <a:pt x="134" y="82"/>
                  <a:pt x="134" y="82"/>
                </a:cubicBezTo>
                <a:cubicBezTo>
                  <a:pt x="134" y="83"/>
                  <a:pt x="134" y="83"/>
                  <a:pt x="134" y="84"/>
                </a:cubicBezTo>
                <a:cubicBezTo>
                  <a:pt x="134" y="84"/>
                  <a:pt x="135" y="84"/>
                  <a:pt x="136" y="84"/>
                </a:cubicBezTo>
                <a:cubicBezTo>
                  <a:pt x="136" y="84"/>
                  <a:pt x="137" y="84"/>
                  <a:pt x="138" y="84"/>
                </a:cubicBezTo>
                <a:cubicBezTo>
                  <a:pt x="139" y="83"/>
                  <a:pt x="139" y="82"/>
                  <a:pt x="140" y="82"/>
                </a:cubicBezTo>
                <a:cubicBezTo>
                  <a:pt x="140" y="53"/>
                  <a:pt x="140" y="53"/>
                  <a:pt x="140" y="53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40" y="91"/>
                  <a:pt x="140" y="91"/>
                  <a:pt x="140" y="91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39" y="88"/>
                  <a:pt x="137" y="89"/>
                  <a:pt x="136" y="90"/>
                </a:cubicBezTo>
                <a:cubicBezTo>
                  <a:pt x="134" y="91"/>
                  <a:pt x="133" y="91"/>
                  <a:pt x="131" y="91"/>
                </a:cubicBezTo>
                <a:cubicBezTo>
                  <a:pt x="130" y="91"/>
                  <a:pt x="128" y="91"/>
                  <a:pt x="127" y="89"/>
                </a:cubicBezTo>
                <a:cubicBezTo>
                  <a:pt x="126" y="88"/>
                  <a:pt x="126" y="87"/>
                  <a:pt x="126" y="84"/>
                </a:cubicBezTo>
                <a:lnTo>
                  <a:pt x="126" y="53"/>
                </a:lnTo>
                <a:close/>
                <a:moveTo>
                  <a:pt x="98" y="62"/>
                </a:moveTo>
                <a:cubicBezTo>
                  <a:pt x="98" y="59"/>
                  <a:pt x="99" y="57"/>
                  <a:pt x="101" y="55"/>
                </a:cubicBezTo>
                <a:cubicBezTo>
                  <a:pt x="103" y="53"/>
                  <a:pt x="106" y="52"/>
                  <a:pt x="109" y="52"/>
                </a:cubicBezTo>
                <a:cubicBezTo>
                  <a:pt x="112" y="52"/>
                  <a:pt x="115" y="53"/>
                  <a:pt x="117" y="55"/>
                </a:cubicBezTo>
                <a:cubicBezTo>
                  <a:pt x="119" y="57"/>
                  <a:pt x="120" y="59"/>
                  <a:pt x="120" y="62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20" y="84"/>
                  <a:pt x="119" y="87"/>
                  <a:pt x="117" y="89"/>
                </a:cubicBezTo>
                <a:cubicBezTo>
                  <a:pt x="115" y="91"/>
                  <a:pt x="112" y="91"/>
                  <a:pt x="109" y="91"/>
                </a:cubicBezTo>
                <a:cubicBezTo>
                  <a:pt x="105" y="91"/>
                  <a:pt x="103" y="91"/>
                  <a:pt x="101" y="89"/>
                </a:cubicBezTo>
                <a:cubicBezTo>
                  <a:pt x="99" y="87"/>
                  <a:pt x="98" y="84"/>
                  <a:pt x="98" y="81"/>
                </a:cubicBezTo>
                <a:lnTo>
                  <a:pt x="98" y="62"/>
                </a:lnTo>
                <a:close/>
                <a:moveTo>
                  <a:pt x="77" y="40"/>
                </a:moveTo>
                <a:cubicBezTo>
                  <a:pt x="83" y="60"/>
                  <a:pt x="83" y="60"/>
                  <a:pt x="83" y="60"/>
                </a:cubicBezTo>
                <a:cubicBezTo>
                  <a:pt x="83" y="60"/>
                  <a:pt x="83" y="60"/>
                  <a:pt x="83" y="60"/>
                </a:cubicBezTo>
                <a:cubicBezTo>
                  <a:pt x="88" y="40"/>
                  <a:pt x="88" y="40"/>
                  <a:pt x="88" y="40"/>
                </a:cubicBezTo>
                <a:cubicBezTo>
                  <a:pt x="97" y="40"/>
                  <a:pt x="97" y="40"/>
                  <a:pt x="97" y="40"/>
                </a:cubicBezTo>
                <a:cubicBezTo>
                  <a:pt x="87" y="70"/>
                  <a:pt x="87" y="70"/>
                  <a:pt x="87" y="70"/>
                </a:cubicBezTo>
                <a:cubicBezTo>
                  <a:pt x="87" y="91"/>
                  <a:pt x="87" y="91"/>
                  <a:pt x="87" y="91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71"/>
                  <a:pt x="79" y="71"/>
                  <a:pt x="79" y="71"/>
                </a:cubicBezTo>
                <a:cubicBezTo>
                  <a:pt x="68" y="40"/>
                  <a:pt x="68" y="40"/>
                  <a:pt x="68" y="40"/>
                </a:cubicBezTo>
                <a:lnTo>
                  <a:pt x="77" y="40"/>
                </a:lnTo>
                <a:close/>
                <a:moveTo>
                  <a:pt x="177" y="146"/>
                </a:moveTo>
                <a:cubicBezTo>
                  <a:pt x="177" y="160"/>
                  <a:pt x="166" y="171"/>
                  <a:pt x="152" y="171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1"/>
                  <a:pt x="43" y="160"/>
                  <a:pt x="43" y="146"/>
                </a:cubicBezTo>
                <a:cubicBezTo>
                  <a:pt x="43" y="127"/>
                  <a:pt x="43" y="127"/>
                  <a:pt x="43" y="127"/>
                </a:cubicBezTo>
                <a:cubicBezTo>
                  <a:pt x="43" y="113"/>
                  <a:pt x="54" y="102"/>
                  <a:pt x="68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66" y="102"/>
                  <a:pt x="177" y="113"/>
                  <a:pt x="177" y="127"/>
                </a:cubicBezTo>
                <a:lnTo>
                  <a:pt x="177" y="146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489517" y="3601504"/>
            <a:ext cx="72250" cy="129503"/>
          </a:xfrm>
          <a:custGeom>
            <a:avLst/>
            <a:gdLst>
              <a:gd name="T0" fmla="*/ 10 w 20"/>
              <a:gd name="T1" fmla="*/ 0 h 36"/>
              <a:gd name="T2" fmla="*/ 3 w 20"/>
              <a:gd name="T3" fmla="*/ 3 h 36"/>
              <a:gd name="T4" fmla="*/ 0 w 20"/>
              <a:gd name="T5" fmla="*/ 10 h 36"/>
              <a:gd name="T6" fmla="*/ 0 w 20"/>
              <a:gd name="T7" fmla="*/ 25 h 36"/>
              <a:gd name="T8" fmla="*/ 2 w 20"/>
              <a:gd name="T9" fmla="*/ 33 h 36"/>
              <a:gd name="T10" fmla="*/ 9 w 20"/>
              <a:gd name="T11" fmla="*/ 36 h 36"/>
              <a:gd name="T12" fmla="*/ 17 w 20"/>
              <a:gd name="T13" fmla="*/ 33 h 36"/>
              <a:gd name="T14" fmla="*/ 20 w 20"/>
              <a:gd name="T15" fmla="*/ 25 h 36"/>
              <a:gd name="T16" fmla="*/ 20 w 20"/>
              <a:gd name="T17" fmla="*/ 23 h 36"/>
              <a:gd name="T18" fmla="*/ 13 w 20"/>
              <a:gd name="T19" fmla="*/ 23 h 36"/>
              <a:gd name="T20" fmla="*/ 13 w 20"/>
              <a:gd name="T21" fmla="*/ 25 h 36"/>
              <a:gd name="T22" fmla="*/ 12 w 20"/>
              <a:gd name="T23" fmla="*/ 29 h 36"/>
              <a:gd name="T24" fmla="*/ 10 w 20"/>
              <a:gd name="T25" fmla="*/ 30 h 36"/>
              <a:gd name="T26" fmla="*/ 7 w 20"/>
              <a:gd name="T27" fmla="*/ 29 h 36"/>
              <a:gd name="T28" fmla="*/ 7 w 20"/>
              <a:gd name="T29" fmla="*/ 25 h 36"/>
              <a:gd name="T30" fmla="*/ 7 w 20"/>
              <a:gd name="T31" fmla="*/ 19 h 36"/>
              <a:gd name="T32" fmla="*/ 20 w 20"/>
              <a:gd name="T33" fmla="*/ 19 h 36"/>
              <a:gd name="T34" fmla="*/ 20 w 20"/>
              <a:gd name="T35" fmla="*/ 10 h 36"/>
              <a:gd name="T36" fmla="*/ 17 w 20"/>
              <a:gd name="T37" fmla="*/ 3 h 36"/>
              <a:gd name="T38" fmla="*/ 10 w 20"/>
              <a:gd name="T39" fmla="*/ 0 h 36"/>
              <a:gd name="T40" fmla="*/ 13 w 20"/>
              <a:gd name="T41" fmla="*/ 13 h 36"/>
              <a:gd name="T42" fmla="*/ 7 w 20"/>
              <a:gd name="T43" fmla="*/ 13 h 36"/>
              <a:gd name="T44" fmla="*/ 7 w 20"/>
              <a:gd name="T45" fmla="*/ 10 h 36"/>
              <a:gd name="T46" fmla="*/ 7 w 20"/>
              <a:gd name="T47" fmla="*/ 7 h 36"/>
              <a:gd name="T48" fmla="*/ 10 w 20"/>
              <a:gd name="T49" fmla="*/ 6 h 36"/>
              <a:gd name="T50" fmla="*/ 12 w 20"/>
              <a:gd name="T51" fmla="*/ 7 h 36"/>
              <a:gd name="T52" fmla="*/ 13 w 20"/>
              <a:gd name="T53" fmla="*/ 10 h 36"/>
              <a:gd name="T54" fmla="*/ 13 w 20"/>
              <a:gd name="T55" fmla="*/ 13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" h="36">
                <a:moveTo>
                  <a:pt x="10" y="0"/>
                </a:moveTo>
                <a:cubicBezTo>
                  <a:pt x="7" y="0"/>
                  <a:pt x="4" y="1"/>
                  <a:pt x="3" y="3"/>
                </a:cubicBezTo>
                <a:cubicBezTo>
                  <a:pt x="1" y="5"/>
                  <a:pt x="0" y="7"/>
                  <a:pt x="0" y="10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8"/>
                  <a:pt x="1" y="31"/>
                  <a:pt x="2" y="33"/>
                </a:cubicBezTo>
                <a:cubicBezTo>
                  <a:pt x="4" y="35"/>
                  <a:pt x="6" y="36"/>
                  <a:pt x="9" y="36"/>
                </a:cubicBezTo>
                <a:cubicBezTo>
                  <a:pt x="13" y="36"/>
                  <a:pt x="15" y="35"/>
                  <a:pt x="17" y="33"/>
                </a:cubicBezTo>
                <a:cubicBezTo>
                  <a:pt x="19" y="31"/>
                  <a:pt x="20" y="29"/>
                  <a:pt x="20" y="25"/>
                </a:cubicBezTo>
                <a:cubicBezTo>
                  <a:pt x="20" y="23"/>
                  <a:pt x="20" y="23"/>
                  <a:pt x="20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27"/>
                  <a:pt x="12" y="28"/>
                  <a:pt x="12" y="29"/>
                </a:cubicBezTo>
                <a:cubicBezTo>
                  <a:pt x="11" y="29"/>
                  <a:pt x="11" y="30"/>
                  <a:pt x="10" y="30"/>
                </a:cubicBezTo>
                <a:cubicBezTo>
                  <a:pt x="8" y="30"/>
                  <a:pt x="8" y="29"/>
                  <a:pt x="7" y="29"/>
                </a:cubicBezTo>
                <a:cubicBezTo>
                  <a:pt x="7" y="28"/>
                  <a:pt x="7" y="27"/>
                  <a:pt x="7" y="25"/>
                </a:cubicBezTo>
                <a:cubicBezTo>
                  <a:pt x="7" y="19"/>
                  <a:pt x="7" y="19"/>
                  <a:pt x="7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7"/>
                  <a:pt x="19" y="4"/>
                  <a:pt x="17" y="3"/>
                </a:cubicBezTo>
                <a:cubicBezTo>
                  <a:pt x="15" y="1"/>
                  <a:pt x="13" y="0"/>
                  <a:pt x="10" y="0"/>
                </a:cubicBezTo>
                <a:close/>
                <a:moveTo>
                  <a:pt x="13" y="13"/>
                </a:moveTo>
                <a:cubicBezTo>
                  <a:pt x="7" y="13"/>
                  <a:pt x="7" y="13"/>
                  <a:pt x="7" y="13"/>
                </a:cubicBezTo>
                <a:cubicBezTo>
                  <a:pt x="7" y="10"/>
                  <a:pt x="7" y="10"/>
                  <a:pt x="7" y="10"/>
                </a:cubicBezTo>
                <a:cubicBezTo>
                  <a:pt x="7" y="9"/>
                  <a:pt x="7" y="8"/>
                  <a:pt x="7" y="7"/>
                </a:cubicBezTo>
                <a:cubicBezTo>
                  <a:pt x="8" y="6"/>
                  <a:pt x="9" y="6"/>
                  <a:pt x="10" y="6"/>
                </a:cubicBezTo>
                <a:cubicBezTo>
                  <a:pt x="11" y="6"/>
                  <a:pt x="11" y="6"/>
                  <a:pt x="12" y="7"/>
                </a:cubicBezTo>
                <a:cubicBezTo>
                  <a:pt x="12" y="8"/>
                  <a:pt x="13" y="9"/>
                  <a:pt x="13" y="10"/>
                </a:cubicBezTo>
                <a:lnTo>
                  <a:pt x="13" y="13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28" name="出自【趣你的PPT】(微信:qunideppt)：最优质的PPT资源库"/>
          <p:cNvSpPr/>
          <p:nvPr/>
        </p:nvSpPr>
        <p:spPr bwMode="auto">
          <a:xfrm>
            <a:off x="9064818" y="3144151"/>
            <a:ext cx="822009" cy="817919"/>
          </a:xfrm>
          <a:custGeom>
            <a:avLst/>
            <a:gdLst>
              <a:gd name="T0" fmla="*/ 114 w 228"/>
              <a:gd name="T1" fmla="*/ 0 h 227"/>
              <a:gd name="T2" fmla="*/ 0 w 228"/>
              <a:gd name="T3" fmla="*/ 114 h 227"/>
              <a:gd name="T4" fmla="*/ 68 w 228"/>
              <a:gd name="T5" fmla="*/ 218 h 227"/>
              <a:gd name="T6" fmla="*/ 70 w 228"/>
              <a:gd name="T7" fmla="*/ 192 h 227"/>
              <a:gd name="T8" fmla="*/ 85 w 228"/>
              <a:gd name="T9" fmla="*/ 130 h 227"/>
              <a:gd name="T10" fmla="*/ 81 w 228"/>
              <a:gd name="T11" fmla="*/ 112 h 227"/>
              <a:gd name="T12" fmla="*/ 103 w 228"/>
              <a:gd name="T13" fmla="*/ 82 h 227"/>
              <a:gd name="T14" fmla="*/ 119 w 228"/>
              <a:gd name="T15" fmla="*/ 99 h 227"/>
              <a:gd name="T16" fmla="*/ 109 w 228"/>
              <a:gd name="T17" fmla="*/ 140 h 227"/>
              <a:gd name="T18" fmla="*/ 127 w 228"/>
              <a:gd name="T19" fmla="*/ 162 h 227"/>
              <a:gd name="T20" fmla="*/ 163 w 228"/>
              <a:gd name="T21" fmla="*/ 101 h 227"/>
              <a:gd name="T22" fmla="*/ 115 w 228"/>
              <a:gd name="T23" fmla="*/ 57 h 227"/>
              <a:gd name="T24" fmla="*/ 59 w 228"/>
              <a:gd name="T25" fmla="*/ 112 h 227"/>
              <a:gd name="T26" fmla="*/ 67 w 228"/>
              <a:gd name="T27" fmla="*/ 134 h 227"/>
              <a:gd name="T28" fmla="*/ 68 w 228"/>
              <a:gd name="T29" fmla="*/ 141 h 227"/>
              <a:gd name="T30" fmla="*/ 66 w 228"/>
              <a:gd name="T31" fmla="*/ 150 h 227"/>
              <a:gd name="T32" fmla="*/ 60 w 228"/>
              <a:gd name="T33" fmla="*/ 153 h 227"/>
              <a:gd name="T34" fmla="*/ 37 w 228"/>
              <a:gd name="T35" fmla="*/ 109 h 227"/>
              <a:gd name="T36" fmla="*/ 118 w 228"/>
              <a:gd name="T37" fmla="*/ 38 h 227"/>
              <a:gd name="T38" fmla="*/ 191 w 228"/>
              <a:gd name="T39" fmla="*/ 103 h 227"/>
              <a:gd name="T40" fmla="*/ 129 w 228"/>
              <a:gd name="T41" fmla="*/ 181 h 227"/>
              <a:gd name="T42" fmla="*/ 101 w 228"/>
              <a:gd name="T43" fmla="*/ 167 h 227"/>
              <a:gd name="T44" fmla="*/ 93 w 228"/>
              <a:gd name="T45" fmla="*/ 198 h 227"/>
              <a:gd name="T46" fmla="*/ 82 w 228"/>
              <a:gd name="T47" fmla="*/ 223 h 227"/>
              <a:gd name="T48" fmla="*/ 114 w 228"/>
              <a:gd name="T49" fmla="*/ 227 h 227"/>
              <a:gd name="T50" fmla="*/ 228 w 228"/>
              <a:gd name="T51" fmla="*/ 114 h 227"/>
              <a:gd name="T52" fmla="*/ 114 w 228"/>
              <a:gd name="T53" fmla="*/ 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28" h="227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60"/>
                  <a:pt x="28" y="200"/>
                  <a:pt x="68" y="218"/>
                </a:cubicBezTo>
                <a:cubicBezTo>
                  <a:pt x="68" y="210"/>
                  <a:pt x="68" y="200"/>
                  <a:pt x="70" y="192"/>
                </a:cubicBezTo>
                <a:cubicBezTo>
                  <a:pt x="73" y="183"/>
                  <a:pt x="85" y="130"/>
                  <a:pt x="85" y="130"/>
                </a:cubicBezTo>
                <a:cubicBezTo>
                  <a:pt x="85" y="130"/>
                  <a:pt x="81" y="122"/>
                  <a:pt x="81" y="112"/>
                </a:cubicBezTo>
                <a:cubicBezTo>
                  <a:pt x="81" y="95"/>
                  <a:pt x="91" y="82"/>
                  <a:pt x="103" y="82"/>
                </a:cubicBezTo>
                <a:cubicBezTo>
                  <a:pt x="114" y="82"/>
                  <a:pt x="119" y="90"/>
                  <a:pt x="119" y="99"/>
                </a:cubicBezTo>
                <a:cubicBezTo>
                  <a:pt x="119" y="110"/>
                  <a:pt x="112" y="125"/>
                  <a:pt x="109" y="140"/>
                </a:cubicBezTo>
                <a:cubicBezTo>
                  <a:pt x="106" y="152"/>
                  <a:pt x="115" y="162"/>
                  <a:pt x="127" y="162"/>
                </a:cubicBezTo>
                <a:cubicBezTo>
                  <a:pt x="148" y="162"/>
                  <a:pt x="163" y="134"/>
                  <a:pt x="163" y="101"/>
                </a:cubicBezTo>
                <a:cubicBezTo>
                  <a:pt x="163" y="76"/>
                  <a:pt x="146" y="57"/>
                  <a:pt x="115" y="57"/>
                </a:cubicBezTo>
                <a:cubicBezTo>
                  <a:pt x="81" y="57"/>
                  <a:pt x="59" y="83"/>
                  <a:pt x="59" y="112"/>
                </a:cubicBezTo>
                <a:cubicBezTo>
                  <a:pt x="59" y="122"/>
                  <a:pt x="62" y="129"/>
                  <a:pt x="67" y="134"/>
                </a:cubicBezTo>
                <a:cubicBezTo>
                  <a:pt x="69" y="137"/>
                  <a:pt x="69" y="138"/>
                  <a:pt x="68" y="141"/>
                </a:cubicBezTo>
                <a:cubicBezTo>
                  <a:pt x="68" y="143"/>
                  <a:pt x="67" y="148"/>
                  <a:pt x="66" y="150"/>
                </a:cubicBezTo>
                <a:cubicBezTo>
                  <a:pt x="65" y="153"/>
                  <a:pt x="63" y="154"/>
                  <a:pt x="60" y="153"/>
                </a:cubicBezTo>
                <a:cubicBezTo>
                  <a:pt x="44" y="146"/>
                  <a:pt x="37" y="129"/>
                  <a:pt x="37" y="109"/>
                </a:cubicBezTo>
                <a:cubicBezTo>
                  <a:pt x="37" y="77"/>
                  <a:pt x="64" y="38"/>
                  <a:pt x="118" y="38"/>
                </a:cubicBezTo>
                <a:cubicBezTo>
                  <a:pt x="162" y="38"/>
                  <a:pt x="191" y="70"/>
                  <a:pt x="191" y="103"/>
                </a:cubicBezTo>
                <a:cubicBezTo>
                  <a:pt x="191" y="148"/>
                  <a:pt x="166" y="181"/>
                  <a:pt x="129" y="181"/>
                </a:cubicBezTo>
                <a:cubicBezTo>
                  <a:pt x="117" y="181"/>
                  <a:pt x="105" y="175"/>
                  <a:pt x="101" y="167"/>
                </a:cubicBezTo>
                <a:cubicBezTo>
                  <a:pt x="101" y="167"/>
                  <a:pt x="95" y="193"/>
                  <a:pt x="93" y="198"/>
                </a:cubicBezTo>
                <a:cubicBezTo>
                  <a:pt x="91" y="207"/>
                  <a:pt x="86" y="216"/>
                  <a:pt x="82" y="223"/>
                </a:cubicBezTo>
                <a:cubicBezTo>
                  <a:pt x="92" y="226"/>
                  <a:pt x="103" y="227"/>
                  <a:pt x="114" y="227"/>
                </a:cubicBezTo>
                <a:cubicBezTo>
                  <a:pt x="177" y="227"/>
                  <a:pt x="228" y="176"/>
                  <a:pt x="228" y="114"/>
                </a:cubicBezTo>
                <a:cubicBezTo>
                  <a:pt x="228" y="51"/>
                  <a:pt x="177" y="0"/>
                  <a:pt x="114" y="0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29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7541678" y="3115524"/>
            <a:ext cx="875173" cy="875173"/>
          </a:xfrm>
          <a:custGeom>
            <a:avLst/>
            <a:gdLst>
              <a:gd name="T0" fmla="*/ 122 w 243"/>
              <a:gd name="T1" fmla="*/ 0 h 243"/>
              <a:gd name="T2" fmla="*/ 0 w 243"/>
              <a:gd name="T3" fmla="*/ 121 h 243"/>
              <a:gd name="T4" fmla="*/ 122 w 243"/>
              <a:gd name="T5" fmla="*/ 243 h 243"/>
              <a:gd name="T6" fmla="*/ 243 w 243"/>
              <a:gd name="T7" fmla="*/ 121 h 243"/>
              <a:gd name="T8" fmla="*/ 122 w 243"/>
              <a:gd name="T9" fmla="*/ 0 h 243"/>
              <a:gd name="T10" fmla="*/ 154 w 243"/>
              <a:gd name="T11" fmla="*/ 121 h 243"/>
              <a:gd name="T12" fmla="*/ 133 w 243"/>
              <a:gd name="T13" fmla="*/ 121 h 243"/>
              <a:gd name="T14" fmla="*/ 133 w 243"/>
              <a:gd name="T15" fmla="*/ 196 h 243"/>
              <a:gd name="T16" fmla="*/ 102 w 243"/>
              <a:gd name="T17" fmla="*/ 196 h 243"/>
              <a:gd name="T18" fmla="*/ 102 w 243"/>
              <a:gd name="T19" fmla="*/ 121 h 243"/>
              <a:gd name="T20" fmla="*/ 87 w 243"/>
              <a:gd name="T21" fmla="*/ 121 h 243"/>
              <a:gd name="T22" fmla="*/ 87 w 243"/>
              <a:gd name="T23" fmla="*/ 94 h 243"/>
              <a:gd name="T24" fmla="*/ 102 w 243"/>
              <a:gd name="T25" fmla="*/ 94 h 243"/>
              <a:gd name="T26" fmla="*/ 102 w 243"/>
              <a:gd name="T27" fmla="*/ 77 h 243"/>
              <a:gd name="T28" fmla="*/ 133 w 243"/>
              <a:gd name="T29" fmla="*/ 46 h 243"/>
              <a:gd name="T30" fmla="*/ 156 w 243"/>
              <a:gd name="T31" fmla="*/ 46 h 243"/>
              <a:gd name="T32" fmla="*/ 156 w 243"/>
              <a:gd name="T33" fmla="*/ 72 h 243"/>
              <a:gd name="T34" fmla="*/ 140 w 243"/>
              <a:gd name="T35" fmla="*/ 72 h 243"/>
              <a:gd name="T36" fmla="*/ 133 w 243"/>
              <a:gd name="T37" fmla="*/ 79 h 243"/>
              <a:gd name="T38" fmla="*/ 133 w 243"/>
              <a:gd name="T39" fmla="*/ 94 h 243"/>
              <a:gd name="T40" fmla="*/ 157 w 243"/>
              <a:gd name="T41" fmla="*/ 94 h 243"/>
              <a:gd name="T42" fmla="*/ 154 w 243"/>
              <a:gd name="T43" fmla="*/ 121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43" h="243">
                <a:moveTo>
                  <a:pt x="122" y="0"/>
                </a:moveTo>
                <a:cubicBezTo>
                  <a:pt x="55" y="0"/>
                  <a:pt x="0" y="54"/>
                  <a:pt x="0" y="121"/>
                </a:cubicBezTo>
                <a:cubicBezTo>
                  <a:pt x="0" y="188"/>
                  <a:pt x="55" y="243"/>
                  <a:pt x="122" y="243"/>
                </a:cubicBezTo>
                <a:cubicBezTo>
                  <a:pt x="189" y="243"/>
                  <a:pt x="243" y="188"/>
                  <a:pt x="243" y="121"/>
                </a:cubicBezTo>
                <a:cubicBezTo>
                  <a:pt x="243" y="54"/>
                  <a:pt x="189" y="0"/>
                  <a:pt x="122" y="0"/>
                </a:cubicBezTo>
                <a:close/>
                <a:moveTo>
                  <a:pt x="154" y="121"/>
                </a:moveTo>
                <a:cubicBezTo>
                  <a:pt x="133" y="121"/>
                  <a:pt x="133" y="121"/>
                  <a:pt x="133" y="121"/>
                </a:cubicBezTo>
                <a:cubicBezTo>
                  <a:pt x="133" y="154"/>
                  <a:pt x="133" y="196"/>
                  <a:pt x="133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2" y="196"/>
                  <a:pt x="102" y="155"/>
                  <a:pt x="102" y="121"/>
                </a:cubicBezTo>
                <a:cubicBezTo>
                  <a:pt x="87" y="121"/>
                  <a:pt x="87" y="121"/>
                  <a:pt x="87" y="121"/>
                </a:cubicBezTo>
                <a:cubicBezTo>
                  <a:pt x="87" y="94"/>
                  <a:pt x="87" y="94"/>
                  <a:pt x="87" y="94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65"/>
                  <a:pt x="108" y="46"/>
                  <a:pt x="133" y="46"/>
                </a:cubicBezTo>
                <a:cubicBezTo>
                  <a:pt x="156" y="46"/>
                  <a:pt x="156" y="46"/>
                  <a:pt x="156" y="46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56" y="72"/>
                  <a:pt x="142" y="72"/>
                  <a:pt x="140" y="72"/>
                </a:cubicBezTo>
                <a:cubicBezTo>
                  <a:pt x="137" y="72"/>
                  <a:pt x="133" y="73"/>
                  <a:pt x="133" y="79"/>
                </a:cubicBezTo>
                <a:cubicBezTo>
                  <a:pt x="133" y="94"/>
                  <a:pt x="133" y="94"/>
                  <a:pt x="133" y="94"/>
                </a:cubicBezTo>
                <a:cubicBezTo>
                  <a:pt x="157" y="94"/>
                  <a:pt x="157" y="94"/>
                  <a:pt x="157" y="94"/>
                </a:cubicBezTo>
                <a:lnTo>
                  <a:pt x="154" y="121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 dirty="0">
              <a:latin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5666106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出自【趣你的PPT】(微信:qunideppt)：最优质的PPT资源库"/>
          <p:cNvSpPr txBox="1"/>
          <p:nvPr/>
        </p:nvSpPr>
        <p:spPr>
          <a:xfrm>
            <a:off x="7227759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出自【趣你的PPT】(微信:qunideppt)：最优质的PPT资源库"/>
          <p:cNvSpPr txBox="1"/>
          <p:nvPr/>
        </p:nvSpPr>
        <p:spPr>
          <a:xfrm>
            <a:off x="8789412" y="4122710"/>
            <a:ext cx="1372819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出自【趣你的PPT】(微信:qunideppt)：最优质的PPT资源库"/>
          <p:cNvSpPr/>
          <p:nvPr/>
        </p:nvSpPr>
        <p:spPr>
          <a:xfrm>
            <a:off x="6000129" y="2065301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出自【趣你的PPT】(微信:qunideppt)：最优质的PPT资源库"/>
          <p:cNvSpPr txBox="1"/>
          <p:nvPr/>
        </p:nvSpPr>
        <p:spPr>
          <a:xfrm>
            <a:off x="6000129" y="1683937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出自【趣你的PPT】(微信:qunideppt)：最优质的PPT资源库"/>
          <p:cNvSpPr/>
          <p:nvPr/>
        </p:nvSpPr>
        <p:spPr>
          <a:xfrm>
            <a:off x="6000129" y="5223418"/>
            <a:ext cx="4550813" cy="5162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出自【趣你的PPT】(微信:qunideppt)：最优质的PPT资源库"/>
          <p:cNvSpPr txBox="1"/>
          <p:nvPr/>
        </p:nvSpPr>
        <p:spPr>
          <a:xfrm>
            <a:off x="6000129" y="4842054"/>
            <a:ext cx="2071315" cy="27001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sz="16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出自【趣你的PPT】(微信:qunideppt)：最优质的PPT资源库"/>
          <p:cNvSpPr/>
          <p:nvPr/>
        </p:nvSpPr>
        <p:spPr>
          <a:xfrm>
            <a:off x="6839068" y="3713025"/>
            <a:ext cx="514350" cy="51435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7005181" y="3807700"/>
            <a:ext cx="514350" cy="514350"/>
          </a:xfrm>
          <a:prstGeom prst="rect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4" name="出自【趣你的PPT】(微信:qunideppt)：最优质的PPT资源库"/>
          <p:cNvSpPr/>
          <p:nvPr/>
        </p:nvSpPr>
        <p:spPr>
          <a:xfrm>
            <a:off x="6839068" y="4793474"/>
            <a:ext cx="514350" cy="51435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>
            <a:off x="7005181" y="4888149"/>
            <a:ext cx="514350" cy="51435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>
          <a:xfrm>
            <a:off x="6894007" y="2141985"/>
            <a:ext cx="4421690" cy="14192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颜色、行距等进行修改。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>
          <a:xfrm>
            <a:off x="6894007" y="1737325"/>
            <a:ext cx="1586433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单击添加标题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2" name="出自【趣你的PPT】(微信:qunideppt)：最优质的PPT资源库"/>
          <p:cNvSpPr/>
          <p:nvPr/>
        </p:nvSpPr>
        <p:spPr>
          <a:xfrm>
            <a:off x="7097734" y="4983751"/>
            <a:ext cx="357936" cy="32314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807" y="41223"/>
                </a:moveTo>
                <a:cubicBezTo>
                  <a:pt x="63697" y="1694"/>
                  <a:pt x="63697" y="1694"/>
                  <a:pt x="63697" y="1694"/>
                </a:cubicBezTo>
                <a:cubicBezTo>
                  <a:pt x="62743" y="564"/>
                  <a:pt x="61312" y="0"/>
                  <a:pt x="59880" y="0"/>
                </a:cubicBezTo>
                <a:cubicBezTo>
                  <a:pt x="58687" y="0"/>
                  <a:pt x="57256" y="564"/>
                  <a:pt x="56302" y="1694"/>
                </a:cubicBezTo>
                <a:cubicBezTo>
                  <a:pt x="954" y="41223"/>
                  <a:pt x="954" y="41223"/>
                  <a:pt x="954" y="41223"/>
                </a:cubicBezTo>
                <a:cubicBezTo>
                  <a:pt x="238" y="41505"/>
                  <a:pt x="0" y="42352"/>
                  <a:pt x="0" y="43482"/>
                </a:cubicBezTo>
                <a:cubicBezTo>
                  <a:pt x="0" y="113223"/>
                  <a:pt x="0" y="113223"/>
                  <a:pt x="0" y="113223"/>
                </a:cubicBezTo>
                <a:cubicBezTo>
                  <a:pt x="0" y="116894"/>
                  <a:pt x="2385" y="120000"/>
                  <a:pt x="5487" y="120000"/>
                </a:cubicBezTo>
                <a:cubicBezTo>
                  <a:pt x="114274" y="120000"/>
                  <a:pt x="114274" y="120000"/>
                  <a:pt x="114274" y="120000"/>
                </a:cubicBezTo>
                <a:cubicBezTo>
                  <a:pt x="117375" y="120000"/>
                  <a:pt x="120000" y="116894"/>
                  <a:pt x="120000" y="113223"/>
                </a:cubicBezTo>
                <a:cubicBezTo>
                  <a:pt x="120000" y="43482"/>
                  <a:pt x="120000" y="43482"/>
                  <a:pt x="120000" y="43482"/>
                </a:cubicBezTo>
                <a:cubicBezTo>
                  <a:pt x="120000" y="42352"/>
                  <a:pt x="119522" y="41505"/>
                  <a:pt x="118807" y="41223"/>
                </a:cubicBezTo>
                <a:close/>
                <a:moveTo>
                  <a:pt x="58687" y="5929"/>
                </a:moveTo>
                <a:cubicBezTo>
                  <a:pt x="58926" y="5929"/>
                  <a:pt x="59165" y="5929"/>
                  <a:pt x="59165" y="5647"/>
                </a:cubicBezTo>
                <a:cubicBezTo>
                  <a:pt x="59403" y="5364"/>
                  <a:pt x="59880" y="5364"/>
                  <a:pt x="59880" y="5364"/>
                </a:cubicBezTo>
                <a:cubicBezTo>
                  <a:pt x="60119" y="5364"/>
                  <a:pt x="60357" y="5364"/>
                  <a:pt x="60834" y="5647"/>
                </a:cubicBezTo>
                <a:cubicBezTo>
                  <a:pt x="60834" y="5929"/>
                  <a:pt x="61073" y="5929"/>
                  <a:pt x="61073" y="5929"/>
                </a:cubicBezTo>
                <a:cubicBezTo>
                  <a:pt x="114035" y="43764"/>
                  <a:pt x="114035" y="43764"/>
                  <a:pt x="114035" y="43764"/>
                </a:cubicBezTo>
                <a:cubicBezTo>
                  <a:pt x="76103" y="70588"/>
                  <a:pt x="76103" y="70588"/>
                  <a:pt x="76103" y="70588"/>
                </a:cubicBezTo>
                <a:cubicBezTo>
                  <a:pt x="74910" y="71435"/>
                  <a:pt x="74671" y="73129"/>
                  <a:pt x="75149" y="74258"/>
                </a:cubicBezTo>
                <a:cubicBezTo>
                  <a:pt x="75626" y="75105"/>
                  <a:pt x="76341" y="75670"/>
                  <a:pt x="77057" y="75670"/>
                </a:cubicBezTo>
                <a:cubicBezTo>
                  <a:pt x="77534" y="75670"/>
                  <a:pt x="78011" y="75388"/>
                  <a:pt x="78250" y="75105"/>
                </a:cubicBezTo>
                <a:cubicBezTo>
                  <a:pt x="115467" y="48847"/>
                  <a:pt x="115467" y="48847"/>
                  <a:pt x="115467" y="48847"/>
                </a:cubicBezTo>
                <a:cubicBezTo>
                  <a:pt x="115467" y="111811"/>
                  <a:pt x="115467" y="111811"/>
                  <a:pt x="115467" y="111811"/>
                </a:cubicBezTo>
                <a:cubicBezTo>
                  <a:pt x="63697" y="70870"/>
                  <a:pt x="63697" y="70870"/>
                  <a:pt x="63697" y="70870"/>
                </a:cubicBezTo>
                <a:cubicBezTo>
                  <a:pt x="61789" y="69176"/>
                  <a:pt x="58210" y="69176"/>
                  <a:pt x="56302" y="70870"/>
                </a:cubicBezTo>
                <a:cubicBezTo>
                  <a:pt x="4294" y="111811"/>
                  <a:pt x="4294" y="111811"/>
                  <a:pt x="4294" y="111811"/>
                </a:cubicBezTo>
                <a:cubicBezTo>
                  <a:pt x="4294" y="48847"/>
                  <a:pt x="4294" y="48847"/>
                  <a:pt x="4294" y="48847"/>
                </a:cubicBezTo>
                <a:cubicBezTo>
                  <a:pt x="41510" y="75105"/>
                  <a:pt x="41510" y="75105"/>
                  <a:pt x="41510" y="75105"/>
                </a:cubicBezTo>
                <a:cubicBezTo>
                  <a:pt x="41988" y="75388"/>
                  <a:pt x="42465" y="75670"/>
                  <a:pt x="42703" y="75670"/>
                </a:cubicBezTo>
                <a:cubicBezTo>
                  <a:pt x="43419" y="75670"/>
                  <a:pt x="44373" y="75105"/>
                  <a:pt x="44612" y="74258"/>
                </a:cubicBezTo>
                <a:cubicBezTo>
                  <a:pt x="45328" y="73129"/>
                  <a:pt x="44850" y="71435"/>
                  <a:pt x="43896" y="70588"/>
                </a:cubicBezTo>
                <a:cubicBezTo>
                  <a:pt x="5964" y="43764"/>
                  <a:pt x="5964" y="43764"/>
                  <a:pt x="5964" y="43764"/>
                </a:cubicBezTo>
                <a:lnTo>
                  <a:pt x="58687" y="5929"/>
                </a:lnTo>
                <a:close/>
                <a:moveTo>
                  <a:pt x="111172" y="114635"/>
                </a:moveTo>
                <a:cubicBezTo>
                  <a:pt x="8827" y="114635"/>
                  <a:pt x="8827" y="114635"/>
                  <a:pt x="8827" y="114635"/>
                </a:cubicBezTo>
                <a:cubicBezTo>
                  <a:pt x="58926" y="75105"/>
                  <a:pt x="58926" y="75105"/>
                  <a:pt x="58926" y="75105"/>
                </a:cubicBezTo>
                <a:cubicBezTo>
                  <a:pt x="58926" y="75105"/>
                  <a:pt x="58926" y="75105"/>
                  <a:pt x="58926" y="75105"/>
                </a:cubicBezTo>
                <a:cubicBezTo>
                  <a:pt x="59403" y="74823"/>
                  <a:pt x="60596" y="74823"/>
                  <a:pt x="60834" y="75105"/>
                </a:cubicBezTo>
                <a:cubicBezTo>
                  <a:pt x="61073" y="75105"/>
                  <a:pt x="61073" y="75105"/>
                  <a:pt x="61073" y="75105"/>
                </a:cubicBezTo>
                <a:lnTo>
                  <a:pt x="111172" y="1146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3" name="出自【趣你的PPT】(微信:qunideppt)：最优质的PPT资源库"/>
          <p:cNvSpPr/>
          <p:nvPr/>
        </p:nvSpPr>
        <p:spPr>
          <a:xfrm>
            <a:off x="7153413" y="5103569"/>
            <a:ext cx="246578" cy="133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468" y="120000"/>
                </a:moveTo>
                <a:cubicBezTo>
                  <a:pt x="116878" y="120000"/>
                  <a:pt x="116878" y="120000"/>
                  <a:pt x="116878" y="120000"/>
                </a:cubicBezTo>
                <a:cubicBezTo>
                  <a:pt x="118612" y="120000"/>
                  <a:pt x="120000" y="94736"/>
                  <a:pt x="120000" y="56842"/>
                </a:cubicBezTo>
                <a:cubicBezTo>
                  <a:pt x="120000" y="25263"/>
                  <a:pt x="118612" y="0"/>
                  <a:pt x="116878" y="0"/>
                </a:cubicBezTo>
                <a:cubicBezTo>
                  <a:pt x="3468" y="0"/>
                  <a:pt x="3468" y="0"/>
                  <a:pt x="3468" y="0"/>
                </a:cubicBezTo>
                <a:cubicBezTo>
                  <a:pt x="1387" y="0"/>
                  <a:pt x="0" y="25263"/>
                  <a:pt x="0" y="56842"/>
                </a:cubicBezTo>
                <a:cubicBezTo>
                  <a:pt x="0" y="94736"/>
                  <a:pt x="1387" y="120000"/>
                  <a:pt x="3468" y="1200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出自【趣你的PPT】(微信:qunideppt)：最优质的PPT资源库"/>
          <p:cNvSpPr/>
          <p:nvPr/>
        </p:nvSpPr>
        <p:spPr>
          <a:xfrm>
            <a:off x="7069042" y="3917308"/>
            <a:ext cx="386628" cy="26849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661" y="0"/>
                </a:moveTo>
                <a:cubicBezTo>
                  <a:pt x="5106" y="0"/>
                  <a:pt x="5106" y="0"/>
                  <a:pt x="5106" y="0"/>
                </a:cubicBezTo>
                <a:cubicBezTo>
                  <a:pt x="2321" y="0"/>
                  <a:pt x="0" y="3342"/>
                  <a:pt x="0" y="7353"/>
                </a:cubicBezTo>
                <a:cubicBezTo>
                  <a:pt x="0" y="103621"/>
                  <a:pt x="0" y="103621"/>
                  <a:pt x="0" y="103621"/>
                </a:cubicBezTo>
                <a:cubicBezTo>
                  <a:pt x="0" y="107966"/>
                  <a:pt x="2321" y="111309"/>
                  <a:pt x="5106" y="111309"/>
                </a:cubicBezTo>
                <a:cubicBezTo>
                  <a:pt x="57794" y="111309"/>
                  <a:pt x="57794" y="111309"/>
                  <a:pt x="57794" y="111309"/>
                </a:cubicBezTo>
                <a:cubicBezTo>
                  <a:pt x="57794" y="116991"/>
                  <a:pt x="57794" y="116991"/>
                  <a:pt x="57794" y="116991"/>
                </a:cubicBezTo>
                <a:cubicBezTo>
                  <a:pt x="57794" y="118662"/>
                  <a:pt x="58723" y="120000"/>
                  <a:pt x="59883" y="120000"/>
                </a:cubicBezTo>
                <a:cubicBezTo>
                  <a:pt x="61276" y="120000"/>
                  <a:pt x="62205" y="118662"/>
                  <a:pt x="62205" y="116991"/>
                </a:cubicBezTo>
                <a:cubicBezTo>
                  <a:pt x="62205" y="111309"/>
                  <a:pt x="62205" y="111309"/>
                  <a:pt x="62205" y="111309"/>
                </a:cubicBezTo>
                <a:cubicBezTo>
                  <a:pt x="114661" y="111309"/>
                  <a:pt x="114661" y="111309"/>
                  <a:pt x="114661" y="111309"/>
                </a:cubicBezTo>
                <a:cubicBezTo>
                  <a:pt x="117678" y="111309"/>
                  <a:pt x="120000" y="107966"/>
                  <a:pt x="120000" y="103621"/>
                </a:cubicBezTo>
                <a:cubicBezTo>
                  <a:pt x="120000" y="7353"/>
                  <a:pt x="120000" y="7353"/>
                  <a:pt x="120000" y="7353"/>
                </a:cubicBezTo>
                <a:cubicBezTo>
                  <a:pt x="120000" y="3342"/>
                  <a:pt x="117678" y="0"/>
                  <a:pt x="114661" y="0"/>
                </a:cubicBezTo>
                <a:close/>
                <a:moveTo>
                  <a:pt x="115589" y="103621"/>
                </a:moveTo>
                <a:cubicBezTo>
                  <a:pt x="115589" y="104289"/>
                  <a:pt x="115125" y="104958"/>
                  <a:pt x="114661" y="104958"/>
                </a:cubicBezTo>
                <a:cubicBezTo>
                  <a:pt x="5106" y="104958"/>
                  <a:pt x="5106" y="104958"/>
                  <a:pt x="5106" y="104958"/>
                </a:cubicBezTo>
                <a:cubicBezTo>
                  <a:pt x="4642" y="104958"/>
                  <a:pt x="4410" y="104289"/>
                  <a:pt x="4410" y="103621"/>
                </a:cubicBezTo>
                <a:cubicBezTo>
                  <a:pt x="4410" y="7353"/>
                  <a:pt x="4410" y="7353"/>
                  <a:pt x="4410" y="7353"/>
                </a:cubicBezTo>
                <a:cubicBezTo>
                  <a:pt x="4410" y="6685"/>
                  <a:pt x="4642" y="6016"/>
                  <a:pt x="5106" y="6016"/>
                </a:cubicBezTo>
                <a:cubicBezTo>
                  <a:pt x="114661" y="6016"/>
                  <a:pt x="114661" y="6016"/>
                  <a:pt x="114661" y="6016"/>
                </a:cubicBezTo>
                <a:cubicBezTo>
                  <a:pt x="115125" y="6016"/>
                  <a:pt x="115589" y="6685"/>
                  <a:pt x="115589" y="7353"/>
                </a:cubicBezTo>
                <a:lnTo>
                  <a:pt x="115589" y="1036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6" name="出自【趣你的PPT】(微信:qunideppt)：最优质的PPT资源库"/>
          <p:cNvSpPr/>
          <p:nvPr/>
        </p:nvSpPr>
        <p:spPr>
          <a:xfrm>
            <a:off x="7097681" y="3945947"/>
            <a:ext cx="328157" cy="19092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534" y="0"/>
                </a:moveTo>
                <a:cubicBezTo>
                  <a:pt x="2739" y="0"/>
                  <a:pt x="2739" y="0"/>
                  <a:pt x="2739" y="0"/>
                </a:cubicBezTo>
                <a:cubicBezTo>
                  <a:pt x="1369" y="0"/>
                  <a:pt x="0" y="1882"/>
                  <a:pt x="0" y="4235"/>
                </a:cubicBezTo>
                <a:cubicBezTo>
                  <a:pt x="0" y="115294"/>
                  <a:pt x="0" y="115294"/>
                  <a:pt x="0" y="115294"/>
                </a:cubicBezTo>
                <a:cubicBezTo>
                  <a:pt x="0" y="117647"/>
                  <a:pt x="1369" y="120000"/>
                  <a:pt x="2739" y="120000"/>
                </a:cubicBezTo>
                <a:cubicBezTo>
                  <a:pt x="117534" y="120000"/>
                  <a:pt x="117534" y="120000"/>
                  <a:pt x="117534" y="120000"/>
                </a:cubicBezTo>
                <a:cubicBezTo>
                  <a:pt x="118904" y="120000"/>
                  <a:pt x="120000" y="117647"/>
                  <a:pt x="120000" y="115294"/>
                </a:cubicBezTo>
                <a:cubicBezTo>
                  <a:pt x="120000" y="4235"/>
                  <a:pt x="120000" y="4235"/>
                  <a:pt x="120000" y="4235"/>
                </a:cubicBezTo>
                <a:cubicBezTo>
                  <a:pt x="120000" y="1882"/>
                  <a:pt x="118904" y="0"/>
                  <a:pt x="117534" y="0"/>
                </a:cubicBezTo>
                <a:close/>
                <a:moveTo>
                  <a:pt x="115068" y="111058"/>
                </a:moveTo>
                <a:cubicBezTo>
                  <a:pt x="5205" y="111058"/>
                  <a:pt x="5205" y="111058"/>
                  <a:pt x="5205" y="111058"/>
                </a:cubicBezTo>
                <a:cubicBezTo>
                  <a:pt x="5205" y="8941"/>
                  <a:pt x="5205" y="8941"/>
                  <a:pt x="5205" y="8941"/>
                </a:cubicBezTo>
                <a:cubicBezTo>
                  <a:pt x="115068" y="8941"/>
                  <a:pt x="115068" y="8941"/>
                  <a:pt x="115068" y="8941"/>
                </a:cubicBezTo>
                <a:lnTo>
                  <a:pt x="115068" y="1110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7" name="出自【趣你的PPT】(微信:qunideppt)：最优质的PPT资源库"/>
          <p:cNvSpPr/>
          <p:nvPr/>
        </p:nvSpPr>
        <p:spPr>
          <a:xfrm>
            <a:off x="7185985" y="4190573"/>
            <a:ext cx="151549" cy="4415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772" y="0"/>
                </a:moveTo>
                <a:cubicBezTo>
                  <a:pt x="17227" y="0"/>
                  <a:pt x="17227" y="0"/>
                  <a:pt x="17227" y="0"/>
                </a:cubicBezTo>
                <a:cubicBezTo>
                  <a:pt x="7722" y="0"/>
                  <a:pt x="0" y="26440"/>
                  <a:pt x="0" y="61016"/>
                </a:cubicBezTo>
                <a:cubicBezTo>
                  <a:pt x="0" y="99661"/>
                  <a:pt x="0" y="99661"/>
                  <a:pt x="0" y="99661"/>
                </a:cubicBezTo>
                <a:cubicBezTo>
                  <a:pt x="0" y="109830"/>
                  <a:pt x="2376" y="120000"/>
                  <a:pt x="5940" y="120000"/>
                </a:cubicBezTo>
                <a:cubicBezTo>
                  <a:pt x="114653" y="120000"/>
                  <a:pt x="114653" y="120000"/>
                  <a:pt x="114653" y="120000"/>
                </a:cubicBezTo>
                <a:cubicBezTo>
                  <a:pt x="117623" y="120000"/>
                  <a:pt x="120000" y="109830"/>
                  <a:pt x="120000" y="99661"/>
                </a:cubicBezTo>
                <a:cubicBezTo>
                  <a:pt x="120000" y="63050"/>
                  <a:pt x="120000" y="63050"/>
                  <a:pt x="120000" y="63050"/>
                </a:cubicBezTo>
                <a:cubicBezTo>
                  <a:pt x="120000" y="28474"/>
                  <a:pt x="112871" y="0"/>
                  <a:pt x="102772" y="0"/>
                </a:cubicBezTo>
                <a:close/>
                <a:moveTo>
                  <a:pt x="109306" y="81355"/>
                </a:moveTo>
                <a:cubicBezTo>
                  <a:pt x="11287" y="81355"/>
                  <a:pt x="11287" y="81355"/>
                  <a:pt x="11287" y="81355"/>
                </a:cubicBezTo>
                <a:cubicBezTo>
                  <a:pt x="11287" y="61016"/>
                  <a:pt x="11287" y="61016"/>
                  <a:pt x="11287" y="61016"/>
                </a:cubicBezTo>
                <a:cubicBezTo>
                  <a:pt x="11287" y="46779"/>
                  <a:pt x="13663" y="38644"/>
                  <a:pt x="17227" y="38644"/>
                </a:cubicBezTo>
                <a:cubicBezTo>
                  <a:pt x="102772" y="38644"/>
                  <a:pt x="102772" y="38644"/>
                  <a:pt x="102772" y="38644"/>
                </a:cubicBezTo>
                <a:cubicBezTo>
                  <a:pt x="106336" y="38644"/>
                  <a:pt x="109306" y="48813"/>
                  <a:pt x="109306" y="63050"/>
                </a:cubicBezTo>
                <a:lnTo>
                  <a:pt x="109306" y="81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8" name="出自【趣你的PPT】(微信:qunideppt)：最优质的PPT资源库"/>
          <p:cNvSpPr txBox="1"/>
          <p:nvPr/>
        </p:nvSpPr>
        <p:spPr>
          <a:xfrm>
            <a:off x="7710040" y="4064875"/>
            <a:ext cx="360565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单击此处编辑内容，建议您在展示时采用微软雅黑字体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出自【趣你的PPT】(微信:qunideppt)：最优质的PPT资源库"/>
          <p:cNvSpPr txBox="1"/>
          <p:nvPr/>
        </p:nvSpPr>
        <p:spPr>
          <a:xfrm>
            <a:off x="7710040" y="3740052"/>
            <a:ext cx="1569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出自【趣你的PPT】(微信:qunideppt)：最优质的PPT资源库"/>
          <p:cNvSpPr txBox="1"/>
          <p:nvPr/>
        </p:nvSpPr>
        <p:spPr>
          <a:xfrm>
            <a:off x="7710040" y="5137837"/>
            <a:ext cx="3605657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单击此处编辑内容，建议您在展示时采用微软雅黑字体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1" name="出自【趣你的PPT】(微信:qunideppt)：最优质的PPT资源库"/>
          <p:cNvSpPr txBox="1"/>
          <p:nvPr/>
        </p:nvSpPr>
        <p:spPr>
          <a:xfrm>
            <a:off x="7710040" y="4813014"/>
            <a:ext cx="15698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07741" y="2067638"/>
            <a:ext cx="5515491" cy="3165086"/>
            <a:chOff x="707741" y="2067638"/>
            <a:chExt cx="5515491" cy="3165086"/>
          </a:xfrm>
        </p:grpSpPr>
        <p:pic>
          <p:nvPicPr>
            <p:cNvPr id="18" name="出自【趣你的PPT】(微信:qunideppt)：最优质的PPT资源库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707741" y="2067638"/>
              <a:ext cx="5515491" cy="3165086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1409791" y="2253746"/>
              <a:ext cx="4133826" cy="2616321"/>
            </a:xfrm>
            <a:custGeom>
              <a:avLst/>
              <a:gdLst>
                <a:gd name="connsiteX0" fmla="*/ 0 w 4133826"/>
                <a:gd name="connsiteY0" fmla="*/ 0 h 2616321"/>
                <a:gd name="connsiteX1" fmla="*/ 4133826 w 4133826"/>
                <a:gd name="connsiteY1" fmla="*/ 0 h 2616321"/>
                <a:gd name="connsiteX2" fmla="*/ 4133826 w 4133826"/>
                <a:gd name="connsiteY2" fmla="*/ 2616321 h 2616321"/>
                <a:gd name="connsiteX3" fmla="*/ 0 w 4133826"/>
                <a:gd name="connsiteY3" fmla="*/ 2616321 h 261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3826" h="2616321">
                  <a:moveTo>
                    <a:pt x="0" y="0"/>
                  </a:moveTo>
                  <a:lnTo>
                    <a:pt x="4133826" y="0"/>
                  </a:lnTo>
                  <a:lnTo>
                    <a:pt x="4133826" y="2616321"/>
                  </a:lnTo>
                  <a:lnTo>
                    <a:pt x="0" y="2616321"/>
                  </a:lnTo>
                  <a:close/>
                </a:path>
              </a:pathLst>
            </a:custGeom>
          </p:spPr>
        </p:pic>
      </p:grpSp>
      <p:sp>
        <p:nvSpPr>
          <p:cNvPr id="35" name="文本框 34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6990080" y="3919340"/>
            <a:ext cx="1246288" cy="1220461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B11D2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7924800" y="2472308"/>
            <a:ext cx="2775165" cy="2717661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 rot="20736051">
            <a:off x="6352768" y="1933352"/>
            <a:ext cx="1999669" cy="1958232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B11D2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 rot="20255988">
            <a:off x="9528588" y="1657412"/>
            <a:ext cx="1179381" cy="1154941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B11D2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8151442" y="5298236"/>
            <a:ext cx="765909" cy="750037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B11D2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8947574" y="1874617"/>
            <a:ext cx="476957" cy="467073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B11D25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6"/>
          <p:cNvSpPr>
            <a:spLocks noEditPoints="1"/>
          </p:cNvSpPr>
          <p:nvPr/>
        </p:nvSpPr>
        <p:spPr bwMode="auto">
          <a:xfrm rot="20790614">
            <a:off x="6221633" y="4450431"/>
            <a:ext cx="855575" cy="837844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404040">
              <a:alpha val="90000"/>
            </a:srgbClr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8" name="Freeform 6"/>
          <p:cNvSpPr>
            <a:spLocks noEditPoints="1"/>
          </p:cNvSpPr>
          <p:nvPr/>
        </p:nvSpPr>
        <p:spPr bwMode="auto">
          <a:xfrm>
            <a:off x="6221634" y="5673255"/>
            <a:ext cx="523340" cy="512495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9100333" y="3623481"/>
            <a:ext cx="424111" cy="415321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404040">
              <a:alpha val="90000"/>
            </a:srgbClr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0" name="Freeform 41"/>
          <p:cNvSpPr>
            <a:spLocks noEditPoints="1"/>
          </p:cNvSpPr>
          <p:nvPr/>
        </p:nvSpPr>
        <p:spPr bwMode="auto">
          <a:xfrm>
            <a:off x="9042400" y="5234629"/>
            <a:ext cx="891197" cy="874603"/>
          </a:xfrm>
          <a:custGeom>
            <a:avLst/>
            <a:gdLst/>
            <a:ahLst/>
            <a:cxnLst>
              <a:cxn ang="0">
                <a:pos x="660" y="562"/>
              </a:cxn>
              <a:cxn ang="0">
                <a:pos x="498" y="400"/>
              </a:cxn>
              <a:cxn ang="0">
                <a:pos x="630" y="268"/>
              </a:cxn>
              <a:cxn ang="0">
                <a:pos x="753" y="233"/>
              </a:cxn>
              <a:cxn ang="0">
                <a:pos x="784" y="98"/>
              </a:cxn>
              <a:cxn ang="0">
                <a:pos x="722" y="160"/>
              </a:cxn>
              <a:cxn ang="0">
                <a:pos x="641" y="158"/>
              </a:cxn>
              <a:cxn ang="0">
                <a:pos x="639" y="77"/>
              </a:cxn>
              <a:cxn ang="0">
                <a:pos x="701" y="15"/>
              </a:cxn>
              <a:cxn ang="0">
                <a:pos x="566" y="46"/>
              </a:cxn>
              <a:cxn ang="0">
                <a:pos x="532" y="169"/>
              </a:cxn>
              <a:cxn ang="0">
                <a:pos x="400" y="301"/>
              </a:cxn>
              <a:cxn ang="0">
                <a:pos x="268" y="169"/>
              </a:cxn>
              <a:cxn ang="0">
                <a:pos x="233" y="46"/>
              </a:cxn>
              <a:cxn ang="0">
                <a:pos x="98" y="15"/>
              </a:cxn>
              <a:cxn ang="0">
                <a:pos x="160" y="77"/>
              </a:cxn>
              <a:cxn ang="0">
                <a:pos x="158" y="158"/>
              </a:cxn>
              <a:cxn ang="0">
                <a:pos x="77" y="160"/>
              </a:cxn>
              <a:cxn ang="0">
                <a:pos x="15" y="98"/>
              </a:cxn>
              <a:cxn ang="0">
                <a:pos x="46" y="233"/>
              </a:cxn>
              <a:cxn ang="0">
                <a:pos x="170" y="268"/>
              </a:cxn>
              <a:cxn ang="0">
                <a:pos x="301" y="400"/>
              </a:cxn>
              <a:cxn ang="0">
                <a:pos x="139" y="562"/>
              </a:cxn>
              <a:cxn ang="0">
                <a:pos x="57" y="592"/>
              </a:cxn>
              <a:cxn ang="0">
                <a:pos x="57" y="743"/>
              </a:cxn>
              <a:cxn ang="0">
                <a:pos x="207" y="743"/>
              </a:cxn>
              <a:cxn ang="0">
                <a:pos x="237" y="660"/>
              </a:cxn>
              <a:cxn ang="0">
                <a:pos x="400" y="498"/>
              </a:cxn>
              <a:cxn ang="0">
                <a:pos x="562" y="660"/>
              </a:cxn>
              <a:cxn ang="0">
                <a:pos x="593" y="743"/>
              </a:cxn>
              <a:cxn ang="0">
                <a:pos x="743" y="743"/>
              </a:cxn>
              <a:cxn ang="0">
                <a:pos x="743" y="593"/>
              </a:cxn>
              <a:cxn ang="0">
                <a:pos x="660" y="562"/>
              </a:cxn>
              <a:cxn ang="0">
                <a:pos x="146" y="722"/>
              </a:cxn>
              <a:cxn ang="0">
                <a:pos x="92" y="707"/>
              </a:cxn>
              <a:cxn ang="0">
                <a:pos x="78" y="653"/>
              </a:cxn>
              <a:cxn ang="0">
                <a:pos x="117" y="614"/>
              </a:cxn>
              <a:cxn ang="0">
                <a:pos x="171" y="628"/>
              </a:cxn>
              <a:cxn ang="0">
                <a:pos x="186" y="682"/>
              </a:cxn>
              <a:cxn ang="0">
                <a:pos x="146" y="722"/>
              </a:cxn>
              <a:cxn ang="0">
                <a:pos x="707" y="707"/>
              </a:cxn>
              <a:cxn ang="0">
                <a:pos x="653" y="722"/>
              </a:cxn>
              <a:cxn ang="0">
                <a:pos x="614" y="682"/>
              </a:cxn>
              <a:cxn ang="0">
                <a:pos x="628" y="628"/>
              </a:cxn>
              <a:cxn ang="0">
                <a:pos x="682" y="614"/>
              </a:cxn>
              <a:cxn ang="0">
                <a:pos x="722" y="653"/>
              </a:cxn>
              <a:cxn ang="0">
                <a:pos x="707" y="707"/>
              </a:cxn>
              <a:cxn ang="0">
                <a:pos x="707" y="707"/>
              </a:cxn>
              <a:cxn ang="0">
                <a:pos x="707" y="707"/>
              </a:cxn>
            </a:cxnLst>
            <a:rect l="0" t="0" r="r" b="b"/>
            <a:pathLst>
              <a:path w="800" h="784">
                <a:moveTo>
                  <a:pt x="660" y="562"/>
                </a:moveTo>
                <a:cubicBezTo>
                  <a:pt x="498" y="400"/>
                  <a:pt x="498" y="400"/>
                  <a:pt x="498" y="400"/>
                </a:cubicBezTo>
                <a:cubicBezTo>
                  <a:pt x="630" y="268"/>
                  <a:pt x="630" y="268"/>
                  <a:pt x="630" y="268"/>
                </a:cubicBezTo>
                <a:cubicBezTo>
                  <a:pt x="673" y="278"/>
                  <a:pt x="720" y="266"/>
                  <a:pt x="753" y="233"/>
                </a:cubicBezTo>
                <a:cubicBezTo>
                  <a:pt x="790" y="196"/>
                  <a:pt x="800" y="144"/>
                  <a:pt x="784" y="98"/>
                </a:cubicBezTo>
                <a:cubicBezTo>
                  <a:pt x="722" y="160"/>
                  <a:pt x="722" y="160"/>
                  <a:pt x="722" y="160"/>
                </a:cubicBezTo>
                <a:cubicBezTo>
                  <a:pt x="700" y="182"/>
                  <a:pt x="664" y="181"/>
                  <a:pt x="641" y="158"/>
                </a:cubicBezTo>
                <a:cubicBezTo>
                  <a:pt x="618" y="135"/>
                  <a:pt x="617" y="99"/>
                  <a:pt x="639" y="77"/>
                </a:cubicBezTo>
                <a:cubicBezTo>
                  <a:pt x="701" y="15"/>
                  <a:pt x="701" y="15"/>
                  <a:pt x="701" y="15"/>
                </a:cubicBezTo>
                <a:cubicBezTo>
                  <a:pt x="656" y="0"/>
                  <a:pt x="603" y="10"/>
                  <a:pt x="566" y="46"/>
                </a:cubicBezTo>
                <a:cubicBezTo>
                  <a:pt x="533" y="80"/>
                  <a:pt x="522" y="126"/>
                  <a:pt x="532" y="169"/>
                </a:cubicBezTo>
                <a:cubicBezTo>
                  <a:pt x="400" y="301"/>
                  <a:pt x="400" y="301"/>
                  <a:pt x="400" y="301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78" y="127"/>
                  <a:pt x="266" y="80"/>
                  <a:pt x="233" y="46"/>
                </a:cubicBezTo>
                <a:cubicBezTo>
                  <a:pt x="196" y="10"/>
                  <a:pt x="144" y="0"/>
                  <a:pt x="98" y="15"/>
                </a:cubicBezTo>
                <a:cubicBezTo>
                  <a:pt x="160" y="77"/>
                  <a:pt x="160" y="77"/>
                  <a:pt x="160" y="77"/>
                </a:cubicBezTo>
                <a:cubicBezTo>
                  <a:pt x="182" y="99"/>
                  <a:pt x="181" y="135"/>
                  <a:pt x="158" y="158"/>
                </a:cubicBezTo>
                <a:cubicBezTo>
                  <a:pt x="135" y="181"/>
                  <a:pt x="99" y="182"/>
                  <a:pt x="77" y="160"/>
                </a:cubicBezTo>
                <a:cubicBezTo>
                  <a:pt x="15" y="98"/>
                  <a:pt x="15" y="98"/>
                  <a:pt x="15" y="98"/>
                </a:cubicBezTo>
                <a:cubicBezTo>
                  <a:pt x="0" y="144"/>
                  <a:pt x="10" y="196"/>
                  <a:pt x="46" y="233"/>
                </a:cubicBezTo>
                <a:cubicBezTo>
                  <a:pt x="80" y="266"/>
                  <a:pt x="127" y="278"/>
                  <a:pt x="170" y="268"/>
                </a:cubicBezTo>
                <a:cubicBezTo>
                  <a:pt x="301" y="400"/>
                  <a:pt x="301" y="400"/>
                  <a:pt x="301" y="400"/>
                </a:cubicBezTo>
                <a:cubicBezTo>
                  <a:pt x="139" y="562"/>
                  <a:pt x="139" y="562"/>
                  <a:pt x="139" y="562"/>
                </a:cubicBezTo>
                <a:cubicBezTo>
                  <a:pt x="109" y="560"/>
                  <a:pt x="79" y="570"/>
                  <a:pt x="57" y="592"/>
                </a:cubicBezTo>
                <a:cubicBezTo>
                  <a:pt x="15" y="634"/>
                  <a:pt x="15" y="701"/>
                  <a:pt x="57" y="743"/>
                </a:cubicBezTo>
                <a:cubicBezTo>
                  <a:pt x="98" y="784"/>
                  <a:pt x="165" y="784"/>
                  <a:pt x="207" y="743"/>
                </a:cubicBezTo>
                <a:cubicBezTo>
                  <a:pt x="229" y="720"/>
                  <a:pt x="239" y="690"/>
                  <a:pt x="237" y="660"/>
                </a:cubicBezTo>
                <a:cubicBezTo>
                  <a:pt x="400" y="498"/>
                  <a:pt x="400" y="498"/>
                  <a:pt x="400" y="498"/>
                </a:cubicBezTo>
                <a:cubicBezTo>
                  <a:pt x="562" y="660"/>
                  <a:pt x="562" y="660"/>
                  <a:pt x="562" y="660"/>
                </a:cubicBezTo>
                <a:cubicBezTo>
                  <a:pt x="560" y="690"/>
                  <a:pt x="570" y="720"/>
                  <a:pt x="593" y="743"/>
                </a:cubicBezTo>
                <a:cubicBezTo>
                  <a:pt x="634" y="784"/>
                  <a:pt x="701" y="784"/>
                  <a:pt x="743" y="743"/>
                </a:cubicBezTo>
                <a:cubicBezTo>
                  <a:pt x="784" y="701"/>
                  <a:pt x="784" y="634"/>
                  <a:pt x="743" y="593"/>
                </a:cubicBezTo>
                <a:cubicBezTo>
                  <a:pt x="720" y="570"/>
                  <a:pt x="690" y="560"/>
                  <a:pt x="660" y="562"/>
                </a:cubicBezTo>
                <a:close/>
                <a:moveTo>
                  <a:pt x="146" y="722"/>
                </a:moveTo>
                <a:cubicBezTo>
                  <a:pt x="92" y="707"/>
                  <a:pt x="92" y="707"/>
                  <a:pt x="92" y="707"/>
                </a:cubicBezTo>
                <a:cubicBezTo>
                  <a:pt x="78" y="653"/>
                  <a:pt x="78" y="653"/>
                  <a:pt x="78" y="653"/>
                </a:cubicBezTo>
                <a:cubicBezTo>
                  <a:pt x="117" y="614"/>
                  <a:pt x="117" y="614"/>
                  <a:pt x="117" y="614"/>
                </a:cubicBezTo>
                <a:cubicBezTo>
                  <a:pt x="171" y="628"/>
                  <a:pt x="171" y="628"/>
                  <a:pt x="171" y="628"/>
                </a:cubicBezTo>
                <a:cubicBezTo>
                  <a:pt x="186" y="682"/>
                  <a:pt x="186" y="682"/>
                  <a:pt x="186" y="682"/>
                </a:cubicBezTo>
                <a:lnTo>
                  <a:pt x="146" y="722"/>
                </a:lnTo>
                <a:close/>
                <a:moveTo>
                  <a:pt x="707" y="707"/>
                </a:moveTo>
                <a:cubicBezTo>
                  <a:pt x="653" y="722"/>
                  <a:pt x="653" y="722"/>
                  <a:pt x="653" y="722"/>
                </a:cubicBezTo>
                <a:cubicBezTo>
                  <a:pt x="614" y="682"/>
                  <a:pt x="614" y="682"/>
                  <a:pt x="614" y="682"/>
                </a:cubicBezTo>
                <a:cubicBezTo>
                  <a:pt x="628" y="628"/>
                  <a:pt x="628" y="628"/>
                  <a:pt x="628" y="628"/>
                </a:cubicBezTo>
                <a:cubicBezTo>
                  <a:pt x="682" y="614"/>
                  <a:pt x="682" y="614"/>
                  <a:pt x="682" y="614"/>
                </a:cubicBezTo>
                <a:cubicBezTo>
                  <a:pt x="722" y="653"/>
                  <a:pt x="722" y="653"/>
                  <a:pt x="722" y="653"/>
                </a:cubicBezTo>
                <a:lnTo>
                  <a:pt x="707" y="707"/>
                </a:lnTo>
                <a:close/>
                <a:moveTo>
                  <a:pt x="707" y="707"/>
                </a:moveTo>
                <a:cubicBezTo>
                  <a:pt x="707" y="707"/>
                  <a:pt x="707" y="707"/>
                  <a:pt x="707" y="707"/>
                </a:cubicBezTo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6885237" y="5092088"/>
            <a:ext cx="988912" cy="968421"/>
          </a:xfrm>
          <a:custGeom>
            <a:avLst/>
            <a:gdLst>
              <a:gd name="T0" fmla="*/ 1644 w 4054"/>
              <a:gd name="T1" fmla="*/ 1472 h 3970"/>
              <a:gd name="T2" fmla="*/ 1392 w 4054"/>
              <a:gd name="T3" fmla="*/ 1848 h 3970"/>
              <a:gd name="T4" fmla="*/ 1466 w 4054"/>
              <a:gd name="T5" fmla="*/ 2305 h 3970"/>
              <a:gd name="T6" fmla="*/ 1822 w 4054"/>
              <a:gd name="T7" fmla="*/ 2588 h 3970"/>
              <a:gd name="T8" fmla="*/ 2296 w 4054"/>
              <a:gd name="T9" fmla="*/ 2564 h 3970"/>
              <a:gd name="T10" fmla="*/ 2620 w 4054"/>
              <a:gd name="T11" fmla="*/ 2248 h 3970"/>
              <a:gd name="T12" fmla="*/ 2644 w 4054"/>
              <a:gd name="T13" fmla="*/ 1784 h 3970"/>
              <a:gd name="T14" fmla="*/ 2355 w 4054"/>
              <a:gd name="T15" fmla="*/ 1436 h 3970"/>
              <a:gd name="T16" fmla="*/ 2241 w 4054"/>
              <a:gd name="T17" fmla="*/ 0 h 3970"/>
              <a:gd name="T18" fmla="*/ 2314 w 4054"/>
              <a:gd name="T19" fmla="*/ 130 h 3970"/>
              <a:gd name="T20" fmla="*/ 2422 w 4054"/>
              <a:gd name="T21" fmla="*/ 381 h 3970"/>
              <a:gd name="T22" fmla="*/ 2488 w 4054"/>
              <a:gd name="T23" fmla="*/ 541 h 3970"/>
              <a:gd name="T24" fmla="*/ 2808 w 4054"/>
              <a:gd name="T25" fmla="*/ 613 h 3970"/>
              <a:gd name="T26" fmla="*/ 3046 w 4054"/>
              <a:gd name="T27" fmla="*/ 509 h 3970"/>
              <a:gd name="T28" fmla="*/ 3261 w 4054"/>
              <a:gd name="T29" fmla="*/ 426 h 3970"/>
              <a:gd name="T30" fmla="*/ 3607 w 4054"/>
              <a:gd name="T31" fmla="*/ 762 h 3970"/>
              <a:gd name="T32" fmla="*/ 3526 w 4054"/>
              <a:gd name="T33" fmla="*/ 977 h 3970"/>
              <a:gd name="T34" fmla="*/ 3425 w 4054"/>
              <a:gd name="T35" fmla="*/ 1216 h 3970"/>
              <a:gd name="T36" fmla="*/ 3501 w 4054"/>
              <a:gd name="T37" fmla="*/ 1531 h 3970"/>
              <a:gd name="T38" fmla="*/ 3664 w 4054"/>
              <a:gd name="T39" fmla="*/ 1591 h 3970"/>
              <a:gd name="T40" fmla="*/ 3921 w 4054"/>
              <a:gd name="T41" fmla="*/ 1689 h 3970"/>
              <a:gd name="T42" fmla="*/ 4054 w 4054"/>
              <a:gd name="T43" fmla="*/ 1757 h 3970"/>
              <a:gd name="T44" fmla="*/ 3953 w 4054"/>
              <a:gd name="T45" fmla="*/ 2250 h 3970"/>
              <a:gd name="T46" fmla="*/ 3702 w 4054"/>
              <a:gd name="T47" fmla="*/ 2356 h 3970"/>
              <a:gd name="T48" fmla="*/ 3511 w 4054"/>
              <a:gd name="T49" fmla="*/ 2432 h 3970"/>
              <a:gd name="T50" fmla="*/ 3417 w 4054"/>
              <a:gd name="T51" fmla="*/ 2726 h 3970"/>
              <a:gd name="T52" fmla="*/ 3519 w 4054"/>
              <a:gd name="T53" fmla="*/ 2945 h 3970"/>
              <a:gd name="T54" fmla="*/ 3613 w 4054"/>
              <a:gd name="T55" fmla="*/ 3172 h 3970"/>
              <a:gd name="T56" fmla="*/ 3292 w 4054"/>
              <a:gd name="T57" fmla="*/ 3536 h 3970"/>
              <a:gd name="T58" fmla="*/ 3092 w 4054"/>
              <a:gd name="T59" fmla="*/ 3466 h 3970"/>
              <a:gd name="T60" fmla="*/ 2841 w 4054"/>
              <a:gd name="T61" fmla="*/ 3365 h 3970"/>
              <a:gd name="T62" fmla="*/ 2492 w 4054"/>
              <a:gd name="T63" fmla="*/ 3424 h 3970"/>
              <a:gd name="T64" fmla="*/ 2439 w 4054"/>
              <a:gd name="T65" fmla="*/ 3565 h 3970"/>
              <a:gd name="T66" fmla="*/ 2333 w 4054"/>
              <a:gd name="T67" fmla="*/ 3828 h 3970"/>
              <a:gd name="T68" fmla="*/ 2260 w 4054"/>
              <a:gd name="T69" fmla="*/ 3970 h 3970"/>
              <a:gd name="T70" fmla="*/ 1755 w 4054"/>
              <a:gd name="T71" fmla="*/ 3870 h 3970"/>
              <a:gd name="T72" fmla="*/ 1647 w 4054"/>
              <a:gd name="T73" fmla="*/ 3624 h 3970"/>
              <a:gd name="T74" fmla="*/ 1570 w 4054"/>
              <a:gd name="T75" fmla="*/ 3437 h 3970"/>
              <a:gd name="T76" fmla="*/ 1270 w 4054"/>
              <a:gd name="T77" fmla="*/ 3346 h 3970"/>
              <a:gd name="T78" fmla="*/ 1045 w 4054"/>
              <a:gd name="T79" fmla="*/ 3445 h 3970"/>
              <a:gd name="T80" fmla="*/ 814 w 4054"/>
              <a:gd name="T81" fmla="*/ 3537 h 3970"/>
              <a:gd name="T82" fmla="*/ 443 w 4054"/>
              <a:gd name="T83" fmla="*/ 3223 h 3970"/>
              <a:gd name="T84" fmla="*/ 513 w 4054"/>
              <a:gd name="T85" fmla="*/ 3029 h 3970"/>
              <a:gd name="T86" fmla="*/ 617 w 4054"/>
              <a:gd name="T87" fmla="*/ 2781 h 3970"/>
              <a:gd name="T88" fmla="*/ 557 w 4054"/>
              <a:gd name="T89" fmla="*/ 2441 h 3970"/>
              <a:gd name="T90" fmla="*/ 424 w 4054"/>
              <a:gd name="T91" fmla="*/ 2392 h 3970"/>
              <a:gd name="T92" fmla="*/ 168 w 4054"/>
              <a:gd name="T93" fmla="*/ 2294 h 3970"/>
              <a:gd name="T94" fmla="*/ 4 w 4054"/>
              <a:gd name="T95" fmla="*/ 2217 h 3970"/>
              <a:gd name="T96" fmla="*/ 73 w 4054"/>
              <a:gd name="T97" fmla="*/ 1732 h 3970"/>
              <a:gd name="T98" fmla="*/ 316 w 4054"/>
              <a:gd name="T99" fmla="*/ 1628 h 3970"/>
              <a:gd name="T100" fmla="*/ 529 w 4054"/>
              <a:gd name="T101" fmla="*/ 1543 h 3970"/>
              <a:gd name="T102" fmla="*/ 645 w 4054"/>
              <a:gd name="T103" fmla="*/ 1263 h 3970"/>
              <a:gd name="T104" fmla="*/ 552 w 4054"/>
              <a:gd name="T105" fmla="*/ 1059 h 3970"/>
              <a:gd name="T106" fmla="*/ 451 w 4054"/>
              <a:gd name="T107" fmla="*/ 822 h 3970"/>
              <a:gd name="T108" fmla="*/ 750 w 4054"/>
              <a:gd name="T109" fmla="*/ 432 h 3970"/>
              <a:gd name="T110" fmla="*/ 924 w 4054"/>
              <a:gd name="T111" fmla="*/ 488 h 3970"/>
              <a:gd name="T112" fmla="*/ 1182 w 4054"/>
              <a:gd name="T113" fmla="*/ 591 h 3970"/>
              <a:gd name="T114" fmla="*/ 1314 w 4054"/>
              <a:gd name="T115" fmla="*/ 646 h 3970"/>
              <a:gd name="T116" fmla="*/ 1603 w 4054"/>
              <a:gd name="T117" fmla="*/ 437 h 3970"/>
              <a:gd name="T118" fmla="*/ 1705 w 4054"/>
              <a:gd name="T119" fmla="*/ 177 h 3970"/>
              <a:gd name="T120" fmla="*/ 1790 w 4054"/>
              <a:gd name="T121" fmla="*/ 3 h 3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054" h="3970">
                <a:moveTo>
                  <a:pt x="2027" y="1349"/>
                </a:moveTo>
                <a:lnTo>
                  <a:pt x="1956" y="1353"/>
                </a:lnTo>
                <a:lnTo>
                  <a:pt x="1889" y="1363"/>
                </a:lnTo>
                <a:lnTo>
                  <a:pt x="1822" y="1381"/>
                </a:lnTo>
                <a:lnTo>
                  <a:pt x="1759" y="1405"/>
                </a:lnTo>
                <a:lnTo>
                  <a:pt x="1699" y="1436"/>
                </a:lnTo>
                <a:lnTo>
                  <a:pt x="1644" y="1472"/>
                </a:lnTo>
                <a:lnTo>
                  <a:pt x="1592" y="1513"/>
                </a:lnTo>
                <a:lnTo>
                  <a:pt x="1545" y="1559"/>
                </a:lnTo>
                <a:lnTo>
                  <a:pt x="1503" y="1609"/>
                </a:lnTo>
                <a:lnTo>
                  <a:pt x="1466" y="1664"/>
                </a:lnTo>
                <a:lnTo>
                  <a:pt x="1435" y="1723"/>
                </a:lnTo>
                <a:lnTo>
                  <a:pt x="1411" y="1784"/>
                </a:lnTo>
                <a:lnTo>
                  <a:pt x="1392" y="1848"/>
                </a:lnTo>
                <a:lnTo>
                  <a:pt x="1382" y="1915"/>
                </a:lnTo>
                <a:lnTo>
                  <a:pt x="1378" y="1984"/>
                </a:lnTo>
                <a:lnTo>
                  <a:pt x="1382" y="2054"/>
                </a:lnTo>
                <a:lnTo>
                  <a:pt x="1392" y="2121"/>
                </a:lnTo>
                <a:lnTo>
                  <a:pt x="1411" y="2185"/>
                </a:lnTo>
                <a:lnTo>
                  <a:pt x="1435" y="2248"/>
                </a:lnTo>
                <a:lnTo>
                  <a:pt x="1466" y="2305"/>
                </a:lnTo>
                <a:lnTo>
                  <a:pt x="1503" y="2360"/>
                </a:lnTo>
                <a:lnTo>
                  <a:pt x="1545" y="2410"/>
                </a:lnTo>
                <a:lnTo>
                  <a:pt x="1592" y="2456"/>
                </a:lnTo>
                <a:lnTo>
                  <a:pt x="1644" y="2497"/>
                </a:lnTo>
                <a:lnTo>
                  <a:pt x="1699" y="2533"/>
                </a:lnTo>
                <a:lnTo>
                  <a:pt x="1759" y="2564"/>
                </a:lnTo>
                <a:lnTo>
                  <a:pt x="1822" y="2588"/>
                </a:lnTo>
                <a:lnTo>
                  <a:pt x="1889" y="2606"/>
                </a:lnTo>
                <a:lnTo>
                  <a:pt x="1956" y="2616"/>
                </a:lnTo>
                <a:lnTo>
                  <a:pt x="2027" y="2620"/>
                </a:lnTo>
                <a:lnTo>
                  <a:pt x="2099" y="2616"/>
                </a:lnTo>
                <a:lnTo>
                  <a:pt x="2166" y="2606"/>
                </a:lnTo>
                <a:lnTo>
                  <a:pt x="2233" y="2588"/>
                </a:lnTo>
                <a:lnTo>
                  <a:pt x="2296" y="2564"/>
                </a:lnTo>
                <a:lnTo>
                  <a:pt x="2355" y="2533"/>
                </a:lnTo>
                <a:lnTo>
                  <a:pt x="2411" y="2497"/>
                </a:lnTo>
                <a:lnTo>
                  <a:pt x="2462" y="2456"/>
                </a:lnTo>
                <a:lnTo>
                  <a:pt x="2510" y="2410"/>
                </a:lnTo>
                <a:lnTo>
                  <a:pt x="2552" y="2360"/>
                </a:lnTo>
                <a:lnTo>
                  <a:pt x="2589" y="2305"/>
                </a:lnTo>
                <a:lnTo>
                  <a:pt x="2620" y="2248"/>
                </a:lnTo>
                <a:lnTo>
                  <a:pt x="2644" y="2185"/>
                </a:lnTo>
                <a:lnTo>
                  <a:pt x="2662" y="2121"/>
                </a:lnTo>
                <a:lnTo>
                  <a:pt x="2673" y="2054"/>
                </a:lnTo>
                <a:lnTo>
                  <a:pt x="2677" y="1984"/>
                </a:lnTo>
                <a:lnTo>
                  <a:pt x="2673" y="1915"/>
                </a:lnTo>
                <a:lnTo>
                  <a:pt x="2662" y="1848"/>
                </a:lnTo>
                <a:lnTo>
                  <a:pt x="2644" y="1784"/>
                </a:lnTo>
                <a:lnTo>
                  <a:pt x="2620" y="1723"/>
                </a:lnTo>
                <a:lnTo>
                  <a:pt x="2589" y="1664"/>
                </a:lnTo>
                <a:lnTo>
                  <a:pt x="2552" y="1609"/>
                </a:lnTo>
                <a:lnTo>
                  <a:pt x="2510" y="1559"/>
                </a:lnTo>
                <a:lnTo>
                  <a:pt x="2462" y="1513"/>
                </a:lnTo>
                <a:lnTo>
                  <a:pt x="2411" y="1472"/>
                </a:lnTo>
                <a:lnTo>
                  <a:pt x="2355" y="1436"/>
                </a:lnTo>
                <a:lnTo>
                  <a:pt x="2296" y="1405"/>
                </a:lnTo>
                <a:lnTo>
                  <a:pt x="2233" y="1381"/>
                </a:lnTo>
                <a:lnTo>
                  <a:pt x="2166" y="1363"/>
                </a:lnTo>
                <a:lnTo>
                  <a:pt x="2099" y="1353"/>
                </a:lnTo>
                <a:lnTo>
                  <a:pt x="2027" y="1349"/>
                </a:lnTo>
                <a:close/>
                <a:moveTo>
                  <a:pt x="1795" y="0"/>
                </a:moveTo>
                <a:lnTo>
                  <a:pt x="2241" y="0"/>
                </a:lnTo>
                <a:lnTo>
                  <a:pt x="2246" y="3"/>
                </a:lnTo>
                <a:lnTo>
                  <a:pt x="2252" y="12"/>
                </a:lnTo>
                <a:lnTo>
                  <a:pt x="2262" y="27"/>
                </a:lnTo>
                <a:lnTo>
                  <a:pt x="2273" y="48"/>
                </a:lnTo>
                <a:lnTo>
                  <a:pt x="2285" y="71"/>
                </a:lnTo>
                <a:lnTo>
                  <a:pt x="2298" y="99"/>
                </a:lnTo>
                <a:lnTo>
                  <a:pt x="2314" y="130"/>
                </a:lnTo>
                <a:lnTo>
                  <a:pt x="2329" y="163"/>
                </a:lnTo>
                <a:lnTo>
                  <a:pt x="2344" y="199"/>
                </a:lnTo>
                <a:lnTo>
                  <a:pt x="2360" y="235"/>
                </a:lnTo>
                <a:lnTo>
                  <a:pt x="2376" y="272"/>
                </a:lnTo>
                <a:lnTo>
                  <a:pt x="2392" y="309"/>
                </a:lnTo>
                <a:lnTo>
                  <a:pt x="2407" y="346"/>
                </a:lnTo>
                <a:lnTo>
                  <a:pt x="2422" y="381"/>
                </a:lnTo>
                <a:lnTo>
                  <a:pt x="2437" y="414"/>
                </a:lnTo>
                <a:lnTo>
                  <a:pt x="2449" y="445"/>
                </a:lnTo>
                <a:lnTo>
                  <a:pt x="2460" y="473"/>
                </a:lnTo>
                <a:lnTo>
                  <a:pt x="2470" y="497"/>
                </a:lnTo>
                <a:lnTo>
                  <a:pt x="2479" y="516"/>
                </a:lnTo>
                <a:lnTo>
                  <a:pt x="2484" y="532"/>
                </a:lnTo>
                <a:lnTo>
                  <a:pt x="2488" y="541"/>
                </a:lnTo>
                <a:lnTo>
                  <a:pt x="2489" y="545"/>
                </a:lnTo>
                <a:lnTo>
                  <a:pt x="2737" y="645"/>
                </a:lnTo>
                <a:lnTo>
                  <a:pt x="2740" y="643"/>
                </a:lnTo>
                <a:lnTo>
                  <a:pt x="2749" y="638"/>
                </a:lnTo>
                <a:lnTo>
                  <a:pt x="2764" y="632"/>
                </a:lnTo>
                <a:lnTo>
                  <a:pt x="2784" y="623"/>
                </a:lnTo>
                <a:lnTo>
                  <a:pt x="2808" y="613"/>
                </a:lnTo>
                <a:lnTo>
                  <a:pt x="2836" y="600"/>
                </a:lnTo>
                <a:lnTo>
                  <a:pt x="2867" y="587"/>
                </a:lnTo>
                <a:lnTo>
                  <a:pt x="2900" y="572"/>
                </a:lnTo>
                <a:lnTo>
                  <a:pt x="2935" y="556"/>
                </a:lnTo>
                <a:lnTo>
                  <a:pt x="2972" y="541"/>
                </a:lnTo>
                <a:lnTo>
                  <a:pt x="3009" y="524"/>
                </a:lnTo>
                <a:lnTo>
                  <a:pt x="3046" y="509"/>
                </a:lnTo>
                <a:lnTo>
                  <a:pt x="3083" y="493"/>
                </a:lnTo>
                <a:lnTo>
                  <a:pt x="3119" y="479"/>
                </a:lnTo>
                <a:lnTo>
                  <a:pt x="3152" y="465"/>
                </a:lnTo>
                <a:lnTo>
                  <a:pt x="3184" y="452"/>
                </a:lnTo>
                <a:lnTo>
                  <a:pt x="3214" y="442"/>
                </a:lnTo>
                <a:lnTo>
                  <a:pt x="3239" y="432"/>
                </a:lnTo>
                <a:lnTo>
                  <a:pt x="3261" y="426"/>
                </a:lnTo>
                <a:lnTo>
                  <a:pt x="3278" y="422"/>
                </a:lnTo>
                <a:lnTo>
                  <a:pt x="3291" y="419"/>
                </a:lnTo>
                <a:lnTo>
                  <a:pt x="3297" y="420"/>
                </a:lnTo>
                <a:lnTo>
                  <a:pt x="3612" y="728"/>
                </a:lnTo>
                <a:lnTo>
                  <a:pt x="3613" y="734"/>
                </a:lnTo>
                <a:lnTo>
                  <a:pt x="3612" y="746"/>
                </a:lnTo>
                <a:lnTo>
                  <a:pt x="3607" y="762"/>
                </a:lnTo>
                <a:lnTo>
                  <a:pt x="3600" y="784"/>
                </a:lnTo>
                <a:lnTo>
                  <a:pt x="3591" y="810"/>
                </a:lnTo>
                <a:lnTo>
                  <a:pt x="3581" y="839"/>
                </a:lnTo>
                <a:lnTo>
                  <a:pt x="3570" y="871"/>
                </a:lnTo>
                <a:lnTo>
                  <a:pt x="3556" y="906"/>
                </a:lnTo>
                <a:lnTo>
                  <a:pt x="3542" y="942"/>
                </a:lnTo>
                <a:lnTo>
                  <a:pt x="3526" y="977"/>
                </a:lnTo>
                <a:lnTo>
                  <a:pt x="3511" y="1015"/>
                </a:lnTo>
                <a:lnTo>
                  <a:pt x="3495" y="1053"/>
                </a:lnTo>
                <a:lnTo>
                  <a:pt x="3480" y="1089"/>
                </a:lnTo>
                <a:lnTo>
                  <a:pt x="3465" y="1123"/>
                </a:lnTo>
                <a:lnTo>
                  <a:pt x="3451" y="1157"/>
                </a:lnTo>
                <a:lnTo>
                  <a:pt x="3438" y="1187"/>
                </a:lnTo>
                <a:lnTo>
                  <a:pt x="3425" y="1216"/>
                </a:lnTo>
                <a:lnTo>
                  <a:pt x="3415" y="1240"/>
                </a:lnTo>
                <a:lnTo>
                  <a:pt x="3407" y="1259"/>
                </a:lnTo>
                <a:lnTo>
                  <a:pt x="3401" y="1274"/>
                </a:lnTo>
                <a:lnTo>
                  <a:pt x="3396" y="1283"/>
                </a:lnTo>
                <a:lnTo>
                  <a:pt x="3394" y="1286"/>
                </a:lnTo>
                <a:lnTo>
                  <a:pt x="3497" y="1529"/>
                </a:lnTo>
                <a:lnTo>
                  <a:pt x="3501" y="1531"/>
                </a:lnTo>
                <a:lnTo>
                  <a:pt x="3510" y="1534"/>
                </a:lnTo>
                <a:lnTo>
                  <a:pt x="3525" y="1540"/>
                </a:lnTo>
                <a:lnTo>
                  <a:pt x="3545" y="1547"/>
                </a:lnTo>
                <a:lnTo>
                  <a:pt x="3571" y="1556"/>
                </a:lnTo>
                <a:lnTo>
                  <a:pt x="3599" y="1566"/>
                </a:lnTo>
                <a:lnTo>
                  <a:pt x="3630" y="1578"/>
                </a:lnTo>
                <a:lnTo>
                  <a:pt x="3664" y="1591"/>
                </a:lnTo>
                <a:lnTo>
                  <a:pt x="3700" y="1604"/>
                </a:lnTo>
                <a:lnTo>
                  <a:pt x="3737" y="1618"/>
                </a:lnTo>
                <a:lnTo>
                  <a:pt x="3776" y="1632"/>
                </a:lnTo>
                <a:lnTo>
                  <a:pt x="3814" y="1647"/>
                </a:lnTo>
                <a:lnTo>
                  <a:pt x="3851" y="1661"/>
                </a:lnTo>
                <a:lnTo>
                  <a:pt x="3887" y="1675"/>
                </a:lnTo>
                <a:lnTo>
                  <a:pt x="3921" y="1689"/>
                </a:lnTo>
                <a:lnTo>
                  <a:pt x="3953" y="1703"/>
                </a:lnTo>
                <a:lnTo>
                  <a:pt x="3981" y="1715"/>
                </a:lnTo>
                <a:lnTo>
                  <a:pt x="4005" y="1726"/>
                </a:lnTo>
                <a:lnTo>
                  <a:pt x="4026" y="1737"/>
                </a:lnTo>
                <a:lnTo>
                  <a:pt x="4041" y="1746"/>
                </a:lnTo>
                <a:lnTo>
                  <a:pt x="4051" y="1752"/>
                </a:lnTo>
                <a:lnTo>
                  <a:pt x="4054" y="1757"/>
                </a:lnTo>
                <a:lnTo>
                  <a:pt x="4054" y="2194"/>
                </a:lnTo>
                <a:lnTo>
                  <a:pt x="4051" y="2199"/>
                </a:lnTo>
                <a:lnTo>
                  <a:pt x="4041" y="2205"/>
                </a:lnTo>
                <a:lnTo>
                  <a:pt x="4026" y="2214"/>
                </a:lnTo>
                <a:lnTo>
                  <a:pt x="4005" y="2226"/>
                </a:lnTo>
                <a:lnTo>
                  <a:pt x="3981" y="2237"/>
                </a:lnTo>
                <a:lnTo>
                  <a:pt x="3953" y="2250"/>
                </a:lnTo>
                <a:lnTo>
                  <a:pt x="3921" y="2264"/>
                </a:lnTo>
                <a:lnTo>
                  <a:pt x="3887" y="2280"/>
                </a:lnTo>
                <a:lnTo>
                  <a:pt x="3851" y="2295"/>
                </a:lnTo>
                <a:lnTo>
                  <a:pt x="3814" y="2310"/>
                </a:lnTo>
                <a:lnTo>
                  <a:pt x="3776" y="2326"/>
                </a:lnTo>
                <a:lnTo>
                  <a:pt x="3739" y="2342"/>
                </a:lnTo>
                <a:lnTo>
                  <a:pt x="3702" y="2356"/>
                </a:lnTo>
                <a:lnTo>
                  <a:pt x="3666" y="2372"/>
                </a:lnTo>
                <a:lnTo>
                  <a:pt x="3631" y="2385"/>
                </a:lnTo>
                <a:lnTo>
                  <a:pt x="3599" y="2397"/>
                </a:lnTo>
                <a:lnTo>
                  <a:pt x="3571" y="2409"/>
                </a:lnTo>
                <a:lnTo>
                  <a:pt x="3547" y="2418"/>
                </a:lnTo>
                <a:lnTo>
                  <a:pt x="3526" y="2426"/>
                </a:lnTo>
                <a:lnTo>
                  <a:pt x="3511" y="2432"/>
                </a:lnTo>
                <a:lnTo>
                  <a:pt x="3502" y="2436"/>
                </a:lnTo>
                <a:lnTo>
                  <a:pt x="3498" y="2437"/>
                </a:lnTo>
                <a:lnTo>
                  <a:pt x="3396" y="2680"/>
                </a:lnTo>
                <a:lnTo>
                  <a:pt x="3397" y="2683"/>
                </a:lnTo>
                <a:lnTo>
                  <a:pt x="3401" y="2692"/>
                </a:lnTo>
                <a:lnTo>
                  <a:pt x="3408" y="2707"/>
                </a:lnTo>
                <a:lnTo>
                  <a:pt x="3417" y="2726"/>
                </a:lnTo>
                <a:lnTo>
                  <a:pt x="3429" y="2749"/>
                </a:lnTo>
                <a:lnTo>
                  <a:pt x="3440" y="2776"/>
                </a:lnTo>
                <a:lnTo>
                  <a:pt x="3454" y="2807"/>
                </a:lnTo>
                <a:lnTo>
                  <a:pt x="3470" y="2839"/>
                </a:lnTo>
                <a:lnTo>
                  <a:pt x="3485" y="2874"/>
                </a:lnTo>
                <a:lnTo>
                  <a:pt x="3502" y="2910"/>
                </a:lnTo>
                <a:lnTo>
                  <a:pt x="3519" y="2945"/>
                </a:lnTo>
                <a:lnTo>
                  <a:pt x="3535" y="2983"/>
                </a:lnTo>
                <a:lnTo>
                  <a:pt x="3551" y="3018"/>
                </a:lnTo>
                <a:lnTo>
                  <a:pt x="3566" y="3054"/>
                </a:lnTo>
                <a:lnTo>
                  <a:pt x="3580" y="3088"/>
                </a:lnTo>
                <a:lnTo>
                  <a:pt x="3593" y="3118"/>
                </a:lnTo>
                <a:lnTo>
                  <a:pt x="3603" y="3146"/>
                </a:lnTo>
                <a:lnTo>
                  <a:pt x="3613" y="3172"/>
                </a:lnTo>
                <a:lnTo>
                  <a:pt x="3620" y="3194"/>
                </a:lnTo>
                <a:lnTo>
                  <a:pt x="3625" y="3210"/>
                </a:lnTo>
                <a:lnTo>
                  <a:pt x="3626" y="3222"/>
                </a:lnTo>
                <a:lnTo>
                  <a:pt x="3625" y="3227"/>
                </a:lnTo>
                <a:lnTo>
                  <a:pt x="3310" y="3536"/>
                </a:lnTo>
                <a:lnTo>
                  <a:pt x="3303" y="3537"/>
                </a:lnTo>
                <a:lnTo>
                  <a:pt x="3292" y="3536"/>
                </a:lnTo>
                <a:lnTo>
                  <a:pt x="3274" y="3532"/>
                </a:lnTo>
                <a:lnTo>
                  <a:pt x="3252" y="3525"/>
                </a:lnTo>
                <a:lnTo>
                  <a:pt x="3227" y="3516"/>
                </a:lnTo>
                <a:lnTo>
                  <a:pt x="3196" y="3506"/>
                </a:lnTo>
                <a:lnTo>
                  <a:pt x="3164" y="3495"/>
                </a:lnTo>
                <a:lnTo>
                  <a:pt x="3129" y="3481"/>
                </a:lnTo>
                <a:lnTo>
                  <a:pt x="3092" y="3466"/>
                </a:lnTo>
                <a:lnTo>
                  <a:pt x="3055" y="3452"/>
                </a:lnTo>
                <a:lnTo>
                  <a:pt x="3017" y="3437"/>
                </a:lnTo>
                <a:lnTo>
                  <a:pt x="2979" y="3422"/>
                </a:lnTo>
                <a:lnTo>
                  <a:pt x="2942" y="3406"/>
                </a:lnTo>
                <a:lnTo>
                  <a:pt x="2906" y="3392"/>
                </a:lnTo>
                <a:lnTo>
                  <a:pt x="2872" y="3378"/>
                </a:lnTo>
                <a:lnTo>
                  <a:pt x="2841" y="3365"/>
                </a:lnTo>
                <a:lnTo>
                  <a:pt x="2813" y="3354"/>
                </a:lnTo>
                <a:lnTo>
                  <a:pt x="2789" y="3344"/>
                </a:lnTo>
                <a:lnTo>
                  <a:pt x="2768" y="3335"/>
                </a:lnTo>
                <a:lnTo>
                  <a:pt x="2754" y="3328"/>
                </a:lnTo>
                <a:lnTo>
                  <a:pt x="2744" y="3324"/>
                </a:lnTo>
                <a:lnTo>
                  <a:pt x="2741" y="3323"/>
                </a:lnTo>
                <a:lnTo>
                  <a:pt x="2492" y="3424"/>
                </a:lnTo>
                <a:lnTo>
                  <a:pt x="2490" y="3427"/>
                </a:lnTo>
                <a:lnTo>
                  <a:pt x="2487" y="3437"/>
                </a:lnTo>
                <a:lnTo>
                  <a:pt x="2481" y="3454"/>
                </a:lnTo>
                <a:lnTo>
                  <a:pt x="2472" y="3475"/>
                </a:lnTo>
                <a:lnTo>
                  <a:pt x="2462" y="3502"/>
                </a:lnTo>
                <a:lnTo>
                  <a:pt x="2452" y="3532"/>
                </a:lnTo>
                <a:lnTo>
                  <a:pt x="2439" y="3565"/>
                </a:lnTo>
                <a:lnTo>
                  <a:pt x="2425" y="3601"/>
                </a:lnTo>
                <a:lnTo>
                  <a:pt x="2410" y="3638"/>
                </a:lnTo>
                <a:lnTo>
                  <a:pt x="2394" y="3678"/>
                </a:lnTo>
                <a:lnTo>
                  <a:pt x="2379" y="3716"/>
                </a:lnTo>
                <a:lnTo>
                  <a:pt x="2364" y="3755"/>
                </a:lnTo>
                <a:lnTo>
                  <a:pt x="2348" y="3792"/>
                </a:lnTo>
                <a:lnTo>
                  <a:pt x="2333" y="3828"/>
                </a:lnTo>
                <a:lnTo>
                  <a:pt x="2319" y="3861"/>
                </a:lnTo>
                <a:lnTo>
                  <a:pt x="2305" y="3892"/>
                </a:lnTo>
                <a:lnTo>
                  <a:pt x="2293" y="3917"/>
                </a:lnTo>
                <a:lnTo>
                  <a:pt x="2282" y="3939"/>
                </a:lnTo>
                <a:lnTo>
                  <a:pt x="2273" y="3956"/>
                </a:lnTo>
                <a:lnTo>
                  <a:pt x="2265" y="3966"/>
                </a:lnTo>
                <a:lnTo>
                  <a:pt x="2260" y="3970"/>
                </a:lnTo>
                <a:lnTo>
                  <a:pt x="1814" y="3970"/>
                </a:lnTo>
                <a:lnTo>
                  <a:pt x="1809" y="3966"/>
                </a:lnTo>
                <a:lnTo>
                  <a:pt x="1802" y="3957"/>
                </a:lnTo>
                <a:lnTo>
                  <a:pt x="1793" y="3942"/>
                </a:lnTo>
                <a:lnTo>
                  <a:pt x="1781" y="3922"/>
                </a:lnTo>
                <a:lnTo>
                  <a:pt x="1768" y="3898"/>
                </a:lnTo>
                <a:lnTo>
                  <a:pt x="1755" y="3870"/>
                </a:lnTo>
                <a:lnTo>
                  <a:pt x="1741" y="3839"/>
                </a:lnTo>
                <a:lnTo>
                  <a:pt x="1726" y="3806"/>
                </a:lnTo>
                <a:lnTo>
                  <a:pt x="1711" y="3770"/>
                </a:lnTo>
                <a:lnTo>
                  <a:pt x="1694" y="3734"/>
                </a:lnTo>
                <a:lnTo>
                  <a:pt x="1679" y="3697"/>
                </a:lnTo>
                <a:lnTo>
                  <a:pt x="1662" y="3660"/>
                </a:lnTo>
                <a:lnTo>
                  <a:pt x="1647" y="3624"/>
                </a:lnTo>
                <a:lnTo>
                  <a:pt x="1632" y="3588"/>
                </a:lnTo>
                <a:lnTo>
                  <a:pt x="1618" y="3555"/>
                </a:lnTo>
                <a:lnTo>
                  <a:pt x="1606" y="3524"/>
                </a:lnTo>
                <a:lnTo>
                  <a:pt x="1594" y="3496"/>
                </a:lnTo>
                <a:lnTo>
                  <a:pt x="1584" y="3472"/>
                </a:lnTo>
                <a:lnTo>
                  <a:pt x="1576" y="3452"/>
                </a:lnTo>
                <a:lnTo>
                  <a:pt x="1570" y="3437"/>
                </a:lnTo>
                <a:lnTo>
                  <a:pt x="1566" y="3428"/>
                </a:lnTo>
                <a:lnTo>
                  <a:pt x="1565" y="3424"/>
                </a:lnTo>
                <a:lnTo>
                  <a:pt x="1316" y="3324"/>
                </a:lnTo>
                <a:lnTo>
                  <a:pt x="1314" y="3326"/>
                </a:lnTo>
                <a:lnTo>
                  <a:pt x="1305" y="3331"/>
                </a:lnTo>
                <a:lnTo>
                  <a:pt x="1289" y="3337"/>
                </a:lnTo>
                <a:lnTo>
                  <a:pt x="1270" y="3346"/>
                </a:lnTo>
                <a:lnTo>
                  <a:pt x="1246" y="3356"/>
                </a:lnTo>
                <a:lnTo>
                  <a:pt x="1218" y="3369"/>
                </a:lnTo>
                <a:lnTo>
                  <a:pt x="1187" y="3382"/>
                </a:lnTo>
                <a:lnTo>
                  <a:pt x="1154" y="3397"/>
                </a:lnTo>
                <a:lnTo>
                  <a:pt x="1119" y="3413"/>
                </a:lnTo>
                <a:lnTo>
                  <a:pt x="1082" y="3428"/>
                </a:lnTo>
                <a:lnTo>
                  <a:pt x="1045" y="3445"/>
                </a:lnTo>
                <a:lnTo>
                  <a:pt x="1008" y="3460"/>
                </a:lnTo>
                <a:lnTo>
                  <a:pt x="971" y="3475"/>
                </a:lnTo>
                <a:lnTo>
                  <a:pt x="935" y="3491"/>
                </a:lnTo>
                <a:lnTo>
                  <a:pt x="901" y="3505"/>
                </a:lnTo>
                <a:lnTo>
                  <a:pt x="869" y="3516"/>
                </a:lnTo>
                <a:lnTo>
                  <a:pt x="840" y="3528"/>
                </a:lnTo>
                <a:lnTo>
                  <a:pt x="814" y="3537"/>
                </a:lnTo>
                <a:lnTo>
                  <a:pt x="793" y="3545"/>
                </a:lnTo>
                <a:lnTo>
                  <a:pt x="776" y="3548"/>
                </a:lnTo>
                <a:lnTo>
                  <a:pt x="763" y="3551"/>
                </a:lnTo>
                <a:lnTo>
                  <a:pt x="758" y="3550"/>
                </a:lnTo>
                <a:lnTo>
                  <a:pt x="443" y="3240"/>
                </a:lnTo>
                <a:lnTo>
                  <a:pt x="442" y="3235"/>
                </a:lnTo>
                <a:lnTo>
                  <a:pt x="443" y="3223"/>
                </a:lnTo>
                <a:lnTo>
                  <a:pt x="448" y="3207"/>
                </a:lnTo>
                <a:lnTo>
                  <a:pt x="455" y="3185"/>
                </a:lnTo>
                <a:lnTo>
                  <a:pt x="464" y="3159"/>
                </a:lnTo>
                <a:lnTo>
                  <a:pt x="474" y="3130"/>
                </a:lnTo>
                <a:lnTo>
                  <a:pt x="485" y="3098"/>
                </a:lnTo>
                <a:lnTo>
                  <a:pt x="499" y="3064"/>
                </a:lnTo>
                <a:lnTo>
                  <a:pt x="513" y="3029"/>
                </a:lnTo>
                <a:lnTo>
                  <a:pt x="529" y="2991"/>
                </a:lnTo>
                <a:lnTo>
                  <a:pt x="544" y="2954"/>
                </a:lnTo>
                <a:lnTo>
                  <a:pt x="560" y="2917"/>
                </a:lnTo>
                <a:lnTo>
                  <a:pt x="575" y="2880"/>
                </a:lnTo>
                <a:lnTo>
                  <a:pt x="589" y="2846"/>
                </a:lnTo>
                <a:lnTo>
                  <a:pt x="604" y="2812"/>
                </a:lnTo>
                <a:lnTo>
                  <a:pt x="617" y="2781"/>
                </a:lnTo>
                <a:lnTo>
                  <a:pt x="629" y="2753"/>
                </a:lnTo>
                <a:lnTo>
                  <a:pt x="639" y="2730"/>
                </a:lnTo>
                <a:lnTo>
                  <a:pt x="648" y="2710"/>
                </a:lnTo>
                <a:lnTo>
                  <a:pt x="654" y="2696"/>
                </a:lnTo>
                <a:lnTo>
                  <a:pt x="658" y="2687"/>
                </a:lnTo>
                <a:lnTo>
                  <a:pt x="661" y="2683"/>
                </a:lnTo>
                <a:lnTo>
                  <a:pt x="557" y="2441"/>
                </a:lnTo>
                <a:lnTo>
                  <a:pt x="554" y="2440"/>
                </a:lnTo>
                <a:lnTo>
                  <a:pt x="544" y="2436"/>
                </a:lnTo>
                <a:lnTo>
                  <a:pt x="529" y="2431"/>
                </a:lnTo>
                <a:lnTo>
                  <a:pt x="508" y="2423"/>
                </a:lnTo>
                <a:lnTo>
                  <a:pt x="484" y="2414"/>
                </a:lnTo>
                <a:lnTo>
                  <a:pt x="456" y="2404"/>
                </a:lnTo>
                <a:lnTo>
                  <a:pt x="424" y="2392"/>
                </a:lnTo>
                <a:lnTo>
                  <a:pt x="391" y="2379"/>
                </a:lnTo>
                <a:lnTo>
                  <a:pt x="353" y="2367"/>
                </a:lnTo>
                <a:lnTo>
                  <a:pt x="316" y="2353"/>
                </a:lnTo>
                <a:lnTo>
                  <a:pt x="279" y="2337"/>
                </a:lnTo>
                <a:lnTo>
                  <a:pt x="241" y="2323"/>
                </a:lnTo>
                <a:lnTo>
                  <a:pt x="204" y="2308"/>
                </a:lnTo>
                <a:lnTo>
                  <a:pt x="168" y="2294"/>
                </a:lnTo>
                <a:lnTo>
                  <a:pt x="133" y="2280"/>
                </a:lnTo>
                <a:lnTo>
                  <a:pt x="101" y="2267"/>
                </a:lnTo>
                <a:lnTo>
                  <a:pt x="73" y="2254"/>
                </a:lnTo>
                <a:lnTo>
                  <a:pt x="49" y="2242"/>
                </a:lnTo>
                <a:lnTo>
                  <a:pt x="28" y="2232"/>
                </a:lnTo>
                <a:lnTo>
                  <a:pt x="13" y="2223"/>
                </a:lnTo>
                <a:lnTo>
                  <a:pt x="4" y="2217"/>
                </a:lnTo>
                <a:lnTo>
                  <a:pt x="0" y="2212"/>
                </a:lnTo>
                <a:lnTo>
                  <a:pt x="0" y="1775"/>
                </a:lnTo>
                <a:lnTo>
                  <a:pt x="4" y="1770"/>
                </a:lnTo>
                <a:lnTo>
                  <a:pt x="13" y="1764"/>
                </a:lnTo>
                <a:lnTo>
                  <a:pt x="28" y="1755"/>
                </a:lnTo>
                <a:lnTo>
                  <a:pt x="49" y="1743"/>
                </a:lnTo>
                <a:lnTo>
                  <a:pt x="73" y="1732"/>
                </a:lnTo>
                <a:lnTo>
                  <a:pt x="101" y="1719"/>
                </a:lnTo>
                <a:lnTo>
                  <a:pt x="133" y="1705"/>
                </a:lnTo>
                <a:lnTo>
                  <a:pt x="168" y="1689"/>
                </a:lnTo>
                <a:lnTo>
                  <a:pt x="204" y="1674"/>
                </a:lnTo>
                <a:lnTo>
                  <a:pt x="241" y="1659"/>
                </a:lnTo>
                <a:lnTo>
                  <a:pt x="278" y="1643"/>
                </a:lnTo>
                <a:lnTo>
                  <a:pt x="316" y="1628"/>
                </a:lnTo>
                <a:lnTo>
                  <a:pt x="353" y="1612"/>
                </a:lnTo>
                <a:lnTo>
                  <a:pt x="389" y="1598"/>
                </a:lnTo>
                <a:lnTo>
                  <a:pt x="424" y="1584"/>
                </a:lnTo>
                <a:lnTo>
                  <a:pt x="455" y="1572"/>
                </a:lnTo>
                <a:lnTo>
                  <a:pt x="484" y="1561"/>
                </a:lnTo>
                <a:lnTo>
                  <a:pt x="508" y="1551"/>
                </a:lnTo>
                <a:lnTo>
                  <a:pt x="529" y="1543"/>
                </a:lnTo>
                <a:lnTo>
                  <a:pt x="544" y="1537"/>
                </a:lnTo>
                <a:lnTo>
                  <a:pt x="553" y="1533"/>
                </a:lnTo>
                <a:lnTo>
                  <a:pt x="557" y="1532"/>
                </a:lnTo>
                <a:lnTo>
                  <a:pt x="658" y="1290"/>
                </a:lnTo>
                <a:lnTo>
                  <a:pt x="657" y="1286"/>
                </a:lnTo>
                <a:lnTo>
                  <a:pt x="653" y="1277"/>
                </a:lnTo>
                <a:lnTo>
                  <a:pt x="645" y="1263"/>
                </a:lnTo>
                <a:lnTo>
                  <a:pt x="636" y="1244"/>
                </a:lnTo>
                <a:lnTo>
                  <a:pt x="626" y="1219"/>
                </a:lnTo>
                <a:lnTo>
                  <a:pt x="613" y="1193"/>
                </a:lnTo>
                <a:lnTo>
                  <a:pt x="599" y="1163"/>
                </a:lnTo>
                <a:lnTo>
                  <a:pt x="584" y="1130"/>
                </a:lnTo>
                <a:lnTo>
                  <a:pt x="568" y="1095"/>
                </a:lnTo>
                <a:lnTo>
                  <a:pt x="552" y="1059"/>
                </a:lnTo>
                <a:lnTo>
                  <a:pt x="536" y="1024"/>
                </a:lnTo>
                <a:lnTo>
                  <a:pt x="520" y="986"/>
                </a:lnTo>
                <a:lnTo>
                  <a:pt x="504" y="951"/>
                </a:lnTo>
                <a:lnTo>
                  <a:pt x="489" y="916"/>
                </a:lnTo>
                <a:lnTo>
                  <a:pt x="475" y="883"/>
                </a:lnTo>
                <a:lnTo>
                  <a:pt x="462" y="851"/>
                </a:lnTo>
                <a:lnTo>
                  <a:pt x="451" y="822"/>
                </a:lnTo>
                <a:lnTo>
                  <a:pt x="442" y="797"/>
                </a:lnTo>
                <a:lnTo>
                  <a:pt x="435" y="776"/>
                </a:lnTo>
                <a:lnTo>
                  <a:pt x="430" y="760"/>
                </a:lnTo>
                <a:lnTo>
                  <a:pt x="429" y="748"/>
                </a:lnTo>
                <a:lnTo>
                  <a:pt x="430" y="742"/>
                </a:lnTo>
                <a:lnTo>
                  <a:pt x="745" y="433"/>
                </a:lnTo>
                <a:lnTo>
                  <a:pt x="750" y="432"/>
                </a:lnTo>
                <a:lnTo>
                  <a:pt x="763" y="433"/>
                </a:lnTo>
                <a:lnTo>
                  <a:pt x="780" y="438"/>
                </a:lnTo>
                <a:lnTo>
                  <a:pt x="802" y="445"/>
                </a:lnTo>
                <a:lnTo>
                  <a:pt x="828" y="452"/>
                </a:lnTo>
                <a:lnTo>
                  <a:pt x="858" y="463"/>
                </a:lnTo>
                <a:lnTo>
                  <a:pt x="890" y="476"/>
                </a:lnTo>
                <a:lnTo>
                  <a:pt x="924" y="488"/>
                </a:lnTo>
                <a:lnTo>
                  <a:pt x="962" y="502"/>
                </a:lnTo>
                <a:lnTo>
                  <a:pt x="999" y="516"/>
                </a:lnTo>
                <a:lnTo>
                  <a:pt x="1037" y="532"/>
                </a:lnTo>
                <a:lnTo>
                  <a:pt x="1076" y="547"/>
                </a:lnTo>
                <a:lnTo>
                  <a:pt x="1113" y="563"/>
                </a:lnTo>
                <a:lnTo>
                  <a:pt x="1149" y="577"/>
                </a:lnTo>
                <a:lnTo>
                  <a:pt x="1182" y="591"/>
                </a:lnTo>
                <a:lnTo>
                  <a:pt x="1214" y="604"/>
                </a:lnTo>
                <a:lnTo>
                  <a:pt x="1242" y="616"/>
                </a:lnTo>
                <a:lnTo>
                  <a:pt x="1266" y="627"/>
                </a:lnTo>
                <a:lnTo>
                  <a:pt x="1287" y="634"/>
                </a:lnTo>
                <a:lnTo>
                  <a:pt x="1301" y="641"/>
                </a:lnTo>
                <a:lnTo>
                  <a:pt x="1311" y="645"/>
                </a:lnTo>
                <a:lnTo>
                  <a:pt x="1314" y="646"/>
                </a:lnTo>
                <a:lnTo>
                  <a:pt x="1562" y="546"/>
                </a:lnTo>
                <a:lnTo>
                  <a:pt x="1563" y="542"/>
                </a:lnTo>
                <a:lnTo>
                  <a:pt x="1567" y="532"/>
                </a:lnTo>
                <a:lnTo>
                  <a:pt x="1572" y="515"/>
                </a:lnTo>
                <a:lnTo>
                  <a:pt x="1581" y="493"/>
                </a:lnTo>
                <a:lnTo>
                  <a:pt x="1592" y="468"/>
                </a:lnTo>
                <a:lnTo>
                  <a:pt x="1603" y="437"/>
                </a:lnTo>
                <a:lnTo>
                  <a:pt x="1615" y="404"/>
                </a:lnTo>
                <a:lnTo>
                  <a:pt x="1629" y="368"/>
                </a:lnTo>
                <a:lnTo>
                  <a:pt x="1644" y="331"/>
                </a:lnTo>
                <a:lnTo>
                  <a:pt x="1659" y="292"/>
                </a:lnTo>
                <a:lnTo>
                  <a:pt x="1675" y="253"/>
                </a:lnTo>
                <a:lnTo>
                  <a:pt x="1690" y="214"/>
                </a:lnTo>
                <a:lnTo>
                  <a:pt x="1705" y="177"/>
                </a:lnTo>
                <a:lnTo>
                  <a:pt x="1721" y="141"/>
                </a:lnTo>
                <a:lnTo>
                  <a:pt x="1735" y="108"/>
                </a:lnTo>
                <a:lnTo>
                  <a:pt x="1749" y="77"/>
                </a:lnTo>
                <a:lnTo>
                  <a:pt x="1762" y="52"/>
                </a:lnTo>
                <a:lnTo>
                  <a:pt x="1772" y="30"/>
                </a:lnTo>
                <a:lnTo>
                  <a:pt x="1782" y="13"/>
                </a:lnTo>
                <a:lnTo>
                  <a:pt x="1790" y="3"/>
                </a:lnTo>
                <a:lnTo>
                  <a:pt x="1795" y="0"/>
                </a:lnTo>
                <a:close/>
              </a:path>
            </a:pathLst>
          </a:custGeom>
          <a:solidFill>
            <a:srgbClr val="404040"/>
          </a:solidFill>
          <a:ln w="0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1491849" y="1913253"/>
            <a:ext cx="859323" cy="859323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Freeform 101"/>
          <p:cNvSpPr>
            <a:spLocks noChangeAspect="1" noEditPoints="1"/>
          </p:cNvSpPr>
          <p:nvPr/>
        </p:nvSpPr>
        <p:spPr bwMode="auto">
          <a:xfrm>
            <a:off x="1673527" y="2178584"/>
            <a:ext cx="495980" cy="328665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1491849" y="3008821"/>
            <a:ext cx="859323" cy="859323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1491849" y="4104389"/>
            <a:ext cx="859323" cy="859323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498623" y="5199961"/>
            <a:ext cx="859323" cy="859323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4" name="Freeform 157"/>
          <p:cNvSpPr>
            <a:spLocks noChangeAspect="1" noEditPoints="1"/>
          </p:cNvSpPr>
          <p:nvPr/>
        </p:nvSpPr>
        <p:spPr bwMode="auto">
          <a:xfrm>
            <a:off x="1738760" y="3214669"/>
            <a:ext cx="365501" cy="447633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8" name="Freeform 217"/>
          <p:cNvSpPr>
            <a:spLocks noChangeAspect="1" noEditPoints="1"/>
          </p:cNvSpPr>
          <p:nvPr/>
        </p:nvSpPr>
        <p:spPr bwMode="auto">
          <a:xfrm>
            <a:off x="1704341" y="4371175"/>
            <a:ext cx="434339" cy="325752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1738760" y="5425721"/>
            <a:ext cx="379048" cy="407803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9" name="Text Placeholder 1"/>
          <p:cNvSpPr txBox="1"/>
          <p:nvPr/>
        </p:nvSpPr>
        <p:spPr>
          <a:xfrm>
            <a:off x="2640024" y="2120181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Text Placeholder 2"/>
          <p:cNvSpPr txBox="1"/>
          <p:nvPr/>
        </p:nvSpPr>
        <p:spPr>
          <a:xfrm>
            <a:off x="2543740" y="1922247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 Placeholder 1"/>
          <p:cNvSpPr txBox="1"/>
          <p:nvPr/>
        </p:nvSpPr>
        <p:spPr>
          <a:xfrm>
            <a:off x="2640024" y="3272188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Text Placeholder 2"/>
          <p:cNvSpPr txBox="1"/>
          <p:nvPr/>
        </p:nvSpPr>
        <p:spPr>
          <a:xfrm>
            <a:off x="2543740" y="3074254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Text Placeholder 1"/>
          <p:cNvSpPr txBox="1"/>
          <p:nvPr/>
        </p:nvSpPr>
        <p:spPr>
          <a:xfrm>
            <a:off x="2640024" y="4341299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Text Placeholder 2"/>
          <p:cNvSpPr txBox="1"/>
          <p:nvPr/>
        </p:nvSpPr>
        <p:spPr>
          <a:xfrm>
            <a:off x="2543740" y="4143365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 Placeholder 1"/>
          <p:cNvSpPr txBox="1"/>
          <p:nvPr/>
        </p:nvSpPr>
        <p:spPr>
          <a:xfrm>
            <a:off x="2640024" y="5432563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Text Placeholder 2"/>
          <p:cNvSpPr txBox="1"/>
          <p:nvPr/>
        </p:nvSpPr>
        <p:spPr>
          <a:xfrm>
            <a:off x="2543740" y="5234629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6538696" y="1409153"/>
          <a:ext cx="4770988" cy="3396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" name="Freeform 3"/>
          <p:cNvSpPr/>
          <p:nvPr/>
        </p:nvSpPr>
        <p:spPr bwMode="auto">
          <a:xfrm>
            <a:off x="4841732" y="1383685"/>
            <a:ext cx="1038957" cy="867039"/>
          </a:xfrm>
          <a:custGeom>
            <a:avLst/>
            <a:gdLst>
              <a:gd name="T0" fmla="*/ 229 w 1088"/>
              <a:gd name="T1" fmla="*/ 544 h 988"/>
              <a:gd name="T2" fmla="*/ 272 w 1088"/>
              <a:gd name="T3" fmla="*/ 593 h 988"/>
              <a:gd name="T4" fmla="*/ 304 w 1088"/>
              <a:gd name="T5" fmla="*/ 586 h 988"/>
              <a:gd name="T6" fmla="*/ 346 w 1088"/>
              <a:gd name="T7" fmla="*/ 589 h 988"/>
              <a:gd name="T8" fmla="*/ 391 w 1088"/>
              <a:gd name="T9" fmla="*/ 579 h 988"/>
              <a:gd name="T10" fmla="*/ 423 w 1088"/>
              <a:gd name="T11" fmla="*/ 617 h 988"/>
              <a:gd name="T12" fmla="*/ 449 w 1088"/>
              <a:gd name="T13" fmla="*/ 626 h 988"/>
              <a:gd name="T14" fmla="*/ 479 w 1088"/>
              <a:gd name="T15" fmla="*/ 645 h 988"/>
              <a:gd name="T16" fmla="*/ 487 w 1088"/>
              <a:gd name="T17" fmla="*/ 609 h 988"/>
              <a:gd name="T18" fmla="*/ 520 w 1088"/>
              <a:gd name="T19" fmla="*/ 646 h 988"/>
              <a:gd name="T20" fmla="*/ 549 w 1088"/>
              <a:gd name="T21" fmla="*/ 663 h 988"/>
              <a:gd name="T22" fmla="*/ 581 w 1088"/>
              <a:gd name="T23" fmla="*/ 625 h 988"/>
              <a:gd name="T24" fmla="*/ 602 w 1088"/>
              <a:gd name="T25" fmla="*/ 622 h 988"/>
              <a:gd name="T26" fmla="*/ 636 w 1088"/>
              <a:gd name="T27" fmla="*/ 645 h 988"/>
              <a:gd name="T28" fmla="*/ 665 w 1088"/>
              <a:gd name="T29" fmla="*/ 646 h 988"/>
              <a:gd name="T30" fmla="*/ 655 w 1088"/>
              <a:gd name="T31" fmla="*/ 594 h 988"/>
              <a:gd name="T32" fmla="*/ 640 w 1088"/>
              <a:gd name="T33" fmla="*/ 530 h 988"/>
              <a:gd name="T34" fmla="*/ 713 w 1088"/>
              <a:gd name="T35" fmla="*/ 502 h 988"/>
              <a:gd name="T36" fmla="*/ 720 w 1088"/>
              <a:gd name="T37" fmla="*/ 470 h 988"/>
              <a:gd name="T38" fmla="*/ 729 w 1088"/>
              <a:gd name="T39" fmla="*/ 439 h 988"/>
              <a:gd name="T40" fmla="*/ 733 w 1088"/>
              <a:gd name="T41" fmla="*/ 315 h 988"/>
              <a:gd name="T42" fmla="*/ 730 w 1088"/>
              <a:gd name="T43" fmla="*/ 262 h 988"/>
              <a:gd name="T44" fmla="*/ 726 w 1088"/>
              <a:gd name="T45" fmla="*/ 237 h 988"/>
              <a:gd name="T46" fmla="*/ 678 w 1088"/>
              <a:gd name="T47" fmla="*/ 274 h 988"/>
              <a:gd name="T48" fmla="*/ 627 w 1088"/>
              <a:gd name="T49" fmla="*/ 319 h 988"/>
              <a:gd name="T50" fmla="*/ 536 w 1088"/>
              <a:gd name="T51" fmla="*/ 319 h 988"/>
              <a:gd name="T52" fmla="*/ 525 w 1088"/>
              <a:gd name="T53" fmla="*/ 284 h 988"/>
              <a:gd name="T54" fmla="*/ 493 w 1088"/>
              <a:gd name="T55" fmla="*/ 262 h 988"/>
              <a:gd name="T56" fmla="*/ 434 w 1088"/>
              <a:gd name="T57" fmla="*/ 247 h 988"/>
              <a:gd name="T58" fmla="*/ 385 w 1088"/>
              <a:gd name="T59" fmla="*/ 241 h 988"/>
              <a:gd name="T60" fmla="*/ 343 w 1088"/>
              <a:gd name="T61" fmla="*/ 212 h 988"/>
              <a:gd name="T62" fmla="*/ 322 w 1088"/>
              <a:gd name="T63" fmla="*/ 177 h 988"/>
              <a:gd name="T64" fmla="*/ 292 w 1088"/>
              <a:gd name="T65" fmla="*/ 140 h 988"/>
              <a:gd name="T66" fmla="*/ 255 w 1088"/>
              <a:gd name="T67" fmla="*/ 82 h 988"/>
              <a:gd name="T68" fmla="*/ 216 w 1088"/>
              <a:gd name="T69" fmla="*/ 24 h 988"/>
              <a:gd name="T70" fmla="*/ 152 w 1088"/>
              <a:gd name="T71" fmla="*/ 14 h 988"/>
              <a:gd name="T72" fmla="*/ 81 w 1088"/>
              <a:gd name="T73" fmla="*/ 0 h 988"/>
              <a:gd name="T74" fmla="*/ 3 w 1088"/>
              <a:gd name="T75" fmla="*/ 33 h 988"/>
              <a:gd name="T76" fmla="*/ 0 w 1088"/>
              <a:gd name="T77" fmla="*/ 94 h 988"/>
              <a:gd name="T78" fmla="*/ 34 w 1088"/>
              <a:gd name="T79" fmla="*/ 117 h 988"/>
              <a:gd name="T80" fmla="*/ 76 w 1088"/>
              <a:gd name="T81" fmla="*/ 109 h 988"/>
              <a:gd name="T82" fmla="*/ 85 w 1088"/>
              <a:gd name="T83" fmla="*/ 150 h 988"/>
              <a:gd name="T84" fmla="*/ 136 w 1088"/>
              <a:gd name="T85" fmla="*/ 173 h 988"/>
              <a:gd name="T86" fmla="*/ 167 w 1088"/>
              <a:gd name="T87" fmla="*/ 160 h 988"/>
              <a:gd name="T88" fmla="*/ 255 w 1088"/>
              <a:gd name="T89" fmla="*/ 165 h 988"/>
              <a:gd name="T90" fmla="*/ 241 w 1088"/>
              <a:gd name="T91" fmla="*/ 281 h 988"/>
              <a:gd name="T92" fmla="*/ 229 w 1088"/>
              <a:gd name="T93" fmla="*/ 317 h 988"/>
              <a:gd name="T94" fmla="*/ 224 w 1088"/>
              <a:gd name="T95" fmla="*/ 392 h 988"/>
              <a:gd name="T96" fmla="*/ 203 w 1088"/>
              <a:gd name="T97" fmla="*/ 376 h 988"/>
              <a:gd name="T98" fmla="*/ 158 w 1088"/>
              <a:gd name="T99" fmla="*/ 444 h 988"/>
              <a:gd name="T100" fmla="*/ 139 w 1088"/>
              <a:gd name="T101" fmla="*/ 477 h 988"/>
              <a:gd name="T102" fmla="*/ 203 w 1088"/>
              <a:gd name="T103" fmla="*/ 500 h 988"/>
              <a:gd name="T104" fmla="*/ 203 w 1088"/>
              <a:gd name="T105" fmla="*/ 514 h 988"/>
              <a:gd name="T106" fmla="*/ 181 w 1088"/>
              <a:gd name="T107" fmla="*/ 542 h 9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088"/>
              <a:gd name="T163" fmla="*/ 0 h 988"/>
              <a:gd name="T164" fmla="*/ 1088 w 1088"/>
              <a:gd name="T165" fmla="*/ 988 h 98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088" h="988">
                <a:moveTo>
                  <a:pt x="275" y="816"/>
                </a:moveTo>
                <a:lnTo>
                  <a:pt x="332" y="807"/>
                </a:lnTo>
                <a:lnTo>
                  <a:pt x="357" y="853"/>
                </a:lnTo>
                <a:lnTo>
                  <a:pt x="394" y="879"/>
                </a:lnTo>
                <a:lnTo>
                  <a:pt x="419" y="869"/>
                </a:lnTo>
                <a:lnTo>
                  <a:pt x="441" y="869"/>
                </a:lnTo>
                <a:lnTo>
                  <a:pt x="478" y="846"/>
                </a:lnTo>
                <a:lnTo>
                  <a:pt x="502" y="874"/>
                </a:lnTo>
                <a:lnTo>
                  <a:pt x="520" y="879"/>
                </a:lnTo>
                <a:lnTo>
                  <a:pt x="567" y="859"/>
                </a:lnTo>
                <a:lnTo>
                  <a:pt x="602" y="879"/>
                </a:lnTo>
                <a:lnTo>
                  <a:pt x="614" y="915"/>
                </a:lnTo>
                <a:lnTo>
                  <a:pt x="638" y="915"/>
                </a:lnTo>
                <a:lnTo>
                  <a:pt x="651" y="929"/>
                </a:lnTo>
                <a:lnTo>
                  <a:pt x="682" y="964"/>
                </a:lnTo>
                <a:lnTo>
                  <a:pt x="695" y="957"/>
                </a:lnTo>
                <a:lnTo>
                  <a:pt x="689" y="915"/>
                </a:lnTo>
                <a:lnTo>
                  <a:pt x="707" y="903"/>
                </a:lnTo>
                <a:lnTo>
                  <a:pt x="733" y="952"/>
                </a:lnTo>
                <a:lnTo>
                  <a:pt x="754" y="959"/>
                </a:lnTo>
                <a:lnTo>
                  <a:pt x="779" y="987"/>
                </a:lnTo>
                <a:lnTo>
                  <a:pt x="797" y="984"/>
                </a:lnTo>
                <a:lnTo>
                  <a:pt x="805" y="971"/>
                </a:lnTo>
                <a:lnTo>
                  <a:pt x="843" y="927"/>
                </a:lnTo>
                <a:lnTo>
                  <a:pt x="860" y="940"/>
                </a:lnTo>
                <a:lnTo>
                  <a:pt x="873" y="922"/>
                </a:lnTo>
                <a:lnTo>
                  <a:pt x="884" y="945"/>
                </a:lnTo>
                <a:lnTo>
                  <a:pt x="922" y="957"/>
                </a:lnTo>
                <a:lnTo>
                  <a:pt x="947" y="957"/>
                </a:lnTo>
                <a:lnTo>
                  <a:pt x="964" y="959"/>
                </a:lnTo>
                <a:lnTo>
                  <a:pt x="955" y="940"/>
                </a:lnTo>
                <a:lnTo>
                  <a:pt x="950" y="881"/>
                </a:lnTo>
                <a:lnTo>
                  <a:pt x="904" y="811"/>
                </a:lnTo>
                <a:lnTo>
                  <a:pt x="929" y="786"/>
                </a:lnTo>
                <a:lnTo>
                  <a:pt x="952" y="744"/>
                </a:lnTo>
                <a:lnTo>
                  <a:pt x="1035" y="744"/>
                </a:lnTo>
                <a:lnTo>
                  <a:pt x="1049" y="733"/>
                </a:lnTo>
                <a:lnTo>
                  <a:pt x="1045" y="697"/>
                </a:lnTo>
                <a:lnTo>
                  <a:pt x="1063" y="669"/>
                </a:lnTo>
                <a:lnTo>
                  <a:pt x="1058" y="651"/>
                </a:lnTo>
                <a:lnTo>
                  <a:pt x="1064" y="622"/>
                </a:lnTo>
                <a:lnTo>
                  <a:pt x="1063" y="468"/>
                </a:lnTo>
                <a:lnTo>
                  <a:pt x="1087" y="419"/>
                </a:lnTo>
                <a:lnTo>
                  <a:pt x="1059" y="388"/>
                </a:lnTo>
                <a:lnTo>
                  <a:pt x="1064" y="368"/>
                </a:lnTo>
                <a:lnTo>
                  <a:pt x="1053" y="352"/>
                </a:lnTo>
                <a:lnTo>
                  <a:pt x="1021" y="363"/>
                </a:lnTo>
                <a:lnTo>
                  <a:pt x="983" y="406"/>
                </a:lnTo>
                <a:lnTo>
                  <a:pt x="947" y="422"/>
                </a:lnTo>
                <a:lnTo>
                  <a:pt x="909" y="473"/>
                </a:lnTo>
                <a:lnTo>
                  <a:pt x="818" y="503"/>
                </a:lnTo>
                <a:lnTo>
                  <a:pt x="777" y="473"/>
                </a:lnTo>
                <a:lnTo>
                  <a:pt x="782" y="454"/>
                </a:lnTo>
                <a:lnTo>
                  <a:pt x="761" y="422"/>
                </a:lnTo>
                <a:lnTo>
                  <a:pt x="749" y="388"/>
                </a:lnTo>
                <a:lnTo>
                  <a:pt x="715" y="388"/>
                </a:lnTo>
                <a:lnTo>
                  <a:pt x="652" y="357"/>
                </a:lnTo>
                <a:lnTo>
                  <a:pt x="629" y="366"/>
                </a:lnTo>
                <a:lnTo>
                  <a:pt x="602" y="352"/>
                </a:lnTo>
                <a:lnTo>
                  <a:pt x="559" y="358"/>
                </a:lnTo>
                <a:lnTo>
                  <a:pt x="520" y="345"/>
                </a:lnTo>
                <a:lnTo>
                  <a:pt x="497" y="314"/>
                </a:lnTo>
                <a:lnTo>
                  <a:pt x="478" y="290"/>
                </a:lnTo>
                <a:lnTo>
                  <a:pt x="467" y="263"/>
                </a:lnTo>
                <a:lnTo>
                  <a:pt x="441" y="236"/>
                </a:lnTo>
                <a:lnTo>
                  <a:pt x="424" y="208"/>
                </a:lnTo>
                <a:lnTo>
                  <a:pt x="382" y="154"/>
                </a:lnTo>
                <a:lnTo>
                  <a:pt x="370" y="122"/>
                </a:lnTo>
                <a:lnTo>
                  <a:pt x="325" y="65"/>
                </a:lnTo>
                <a:lnTo>
                  <a:pt x="313" y="35"/>
                </a:lnTo>
                <a:lnTo>
                  <a:pt x="259" y="9"/>
                </a:lnTo>
                <a:lnTo>
                  <a:pt x="221" y="21"/>
                </a:lnTo>
                <a:lnTo>
                  <a:pt x="190" y="14"/>
                </a:lnTo>
                <a:lnTo>
                  <a:pt x="118" y="0"/>
                </a:lnTo>
                <a:lnTo>
                  <a:pt x="22" y="33"/>
                </a:lnTo>
                <a:lnTo>
                  <a:pt x="4" y="49"/>
                </a:lnTo>
                <a:lnTo>
                  <a:pt x="25" y="76"/>
                </a:lnTo>
                <a:lnTo>
                  <a:pt x="0" y="139"/>
                </a:lnTo>
                <a:lnTo>
                  <a:pt x="7" y="146"/>
                </a:lnTo>
                <a:lnTo>
                  <a:pt x="50" y="173"/>
                </a:lnTo>
                <a:lnTo>
                  <a:pt x="71" y="136"/>
                </a:lnTo>
                <a:lnTo>
                  <a:pt x="110" y="161"/>
                </a:lnTo>
                <a:lnTo>
                  <a:pt x="107" y="179"/>
                </a:lnTo>
                <a:lnTo>
                  <a:pt x="123" y="223"/>
                </a:lnTo>
                <a:lnTo>
                  <a:pt x="147" y="249"/>
                </a:lnTo>
                <a:lnTo>
                  <a:pt x="197" y="257"/>
                </a:lnTo>
                <a:lnTo>
                  <a:pt x="212" y="243"/>
                </a:lnTo>
                <a:lnTo>
                  <a:pt x="242" y="238"/>
                </a:lnTo>
                <a:lnTo>
                  <a:pt x="295" y="190"/>
                </a:lnTo>
                <a:lnTo>
                  <a:pt x="370" y="245"/>
                </a:lnTo>
                <a:lnTo>
                  <a:pt x="345" y="345"/>
                </a:lnTo>
                <a:lnTo>
                  <a:pt x="350" y="417"/>
                </a:lnTo>
                <a:lnTo>
                  <a:pt x="350" y="461"/>
                </a:lnTo>
                <a:lnTo>
                  <a:pt x="332" y="471"/>
                </a:lnTo>
                <a:lnTo>
                  <a:pt x="329" y="585"/>
                </a:lnTo>
                <a:lnTo>
                  <a:pt x="325" y="582"/>
                </a:lnTo>
                <a:lnTo>
                  <a:pt x="304" y="558"/>
                </a:lnTo>
                <a:lnTo>
                  <a:pt x="295" y="558"/>
                </a:lnTo>
                <a:lnTo>
                  <a:pt x="289" y="566"/>
                </a:lnTo>
                <a:lnTo>
                  <a:pt x="229" y="659"/>
                </a:lnTo>
                <a:lnTo>
                  <a:pt x="197" y="696"/>
                </a:lnTo>
                <a:lnTo>
                  <a:pt x="202" y="708"/>
                </a:lnTo>
                <a:lnTo>
                  <a:pt x="265" y="749"/>
                </a:lnTo>
                <a:lnTo>
                  <a:pt x="295" y="742"/>
                </a:lnTo>
                <a:lnTo>
                  <a:pt x="299" y="749"/>
                </a:lnTo>
                <a:lnTo>
                  <a:pt x="295" y="762"/>
                </a:lnTo>
                <a:lnTo>
                  <a:pt x="265" y="774"/>
                </a:lnTo>
                <a:lnTo>
                  <a:pt x="262" y="804"/>
                </a:lnTo>
                <a:lnTo>
                  <a:pt x="275" y="816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Freeform 4"/>
          <p:cNvSpPr/>
          <p:nvPr/>
        </p:nvSpPr>
        <p:spPr bwMode="auto">
          <a:xfrm>
            <a:off x="3193253" y="1426646"/>
            <a:ext cx="2019732" cy="1671589"/>
          </a:xfrm>
          <a:custGeom>
            <a:avLst/>
            <a:gdLst>
              <a:gd name="T0" fmla="*/ 475 w 2117"/>
              <a:gd name="T1" fmla="*/ 1244 h 1903"/>
              <a:gd name="T2" fmla="*/ 539 w 2117"/>
              <a:gd name="T3" fmla="*/ 1136 h 1903"/>
              <a:gd name="T4" fmla="*/ 585 w 2117"/>
              <a:gd name="T5" fmla="*/ 1237 h 1903"/>
              <a:gd name="T6" fmla="*/ 642 w 2117"/>
              <a:gd name="T7" fmla="*/ 1259 h 1903"/>
              <a:gd name="T8" fmla="*/ 716 w 2117"/>
              <a:gd name="T9" fmla="*/ 1151 h 1903"/>
              <a:gd name="T10" fmla="*/ 793 w 2117"/>
              <a:gd name="T11" fmla="*/ 1115 h 1903"/>
              <a:gd name="T12" fmla="*/ 881 w 2117"/>
              <a:gd name="T13" fmla="*/ 1046 h 1903"/>
              <a:gd name="T14" fmla="*/ 934 w 2117"/>
              <a:gd name="T15" fmla="*/ 977 h 1903"/>
              <a:gd name="T16" fmla="*/ 985 w 2117"/>
              <a:gd name="T17" fmla="*/ 900 h 1903"/>
              <a:gd name="T18" fmla="*/ 1037 w 2117"/>
              <a:gd name="T19" fmla="*/ 903 h 1903"/>
              <a:gd name="T20" fmla="*/ 1096 w 2117"/>
              <a:gd name="T21" fmla="*/ 885 h 1903"/>
              <a:gd name="T22" fmla="*/ 1171 w 2117"/>
              <a:gd name="T23" fmla="*/ 879 h 1903"/>
              <a:gd name="T24" fmla="*/ 1242 w 2117"/>
              <a:gd name="T25" fmla="*/ 905 h 1903"/>
              <a:gd name="T26" fmla="*/ 1280 w 2117"/>
              <a:gd name="T27" fmla="*/ 877 h 1903"/>
              <a:gd name="T28" fmla="*/ 1355 w 2117"/>
              <a:gd name="T29" fmla="*/ 808 h 1903"/>
              <a:gd name="T30" fmla="*/ 1419 w 2117"/>
              <a:gd name="T31" fmla="*/ 773 h 1903"/>
              <a:gd name="T32" fmla="*/ 1436 w 2117"/>
              <a:gd name="T33" fmla="*/ 715 h 1903"/>
              <a:gd name="T34" fmla="*/ 1357 w 2117"/>
              <a:gd name="T35" fmla="*/ 672 h 1903"/>
              <a:gd name="T36" fmla="*/ 1339 w 2117"/>
              <a:gd name="T37" fmla="*/ 587 h 1903"/>
              <a:gd name="T38" fmla="*/ 1363 w 2117"/>
              <a:gd name="T39" fmla="*/ 559 h 1903"/>
              <a:gd name="T40" fmla="*/ 1372 w 2117"/>
              <a:gd name="T41" fmla="*/ 492 h 1903"/>
              <a:gd name="T42" fmla="*/ 1372 w 2117"/>
              <a:gd name="T43" fmla="*/ 475 h 1903"/>
              <a:gd name="T44" fmla="*/ 1389 w 2117"/>
              <a:gd name="T45" fmla="*/ 350 h 1903"/>
              <a:gd name="T46" fmla="*/ 1417 w 2117"/>
              <a:gd name="T47" fmla="*/ 363 h 1903"/>
              <a:gd name="T48" fmla="*/ 1428 w 2117"/>
              <a:gd name="T49" fmla="*/ 200 h 1903"/>
              <a:gd name="T50" fmla="*/ 1335 w 2117"/>
              <a:gd name="T51" fmla="*/ 131 h 1903"/>
              <a:gd name="T52" fmla="*/ 1264 w 2117"/>
              <a:gd name="T53" fmla="*/ 89 h 1903"/>
              <a:gd name="T54" fmla="*/ 1194 w 2117"/>
              <a:gd name="T55" fmla="*/ 66 h 1903"/>
              <a:gd name="T56" fmla="*/ 1181 w 2117"/>
              <a:gd name="T57" fmla="*/ 0 h 1903"/>
              <a:gd name="T58" fmla="*/ 1153 w 2117"/>
              <a:gd name="T59" fmla="*/ 66 h 1903"/>
              <a:gd name="T60" fmla="*/ 1117 w 2117"/>
              <a:gd name="T61" fmla="*/ 242 h 1903"/>
              <a:gd name="T62" fmla="*/ 1023 w 2117"/>
              <a:gd name="T63" fmla="*/ 312 h 1903"/>
              <a:gd name="T64" fmla="*/ 959 w 2117"/>
              <a:gd name="T65" fmla="*/ 436 h 1903"/>
              <a:gd name="T66" fmla="*/ 1059 w 2117"/>
              <a:gd name="T67" fmla="*/ 458 h 1903"/>
              <a:gd name="T68" fmla="*/ 1198 w 2117"/>
              <a:gd name="T69" fmla="*/ 503 h 1903"/>
              <a:gd name="T70" fmla="*/ 1099 w 2117"/>
              <a:gd name="T71" fmla="*/ 545 h 1903"/>
              <a:gd name="T72" fmla="*/ 1019 w 2117"/>
              <a:gd name="T73" fmla="*/ 596 h 1903"/>
              <a:gd name="T74" fmla="*/ 913 w 2117"/>
              <a:gd name="T75" fmla="*/ 690 h 1903"/>
              <a:gd name="T76" fmla="*/ 787 w 2117"/>
              <a:gd name="T77" fmla="*/ 709 h 1903"/>
              <a:gd name="T78" fmla="*/ 760 w 2117"/>
              <a:gd name="T79" fmla="*/ 827 h 1903"/>
              <a:gd name="T80" fmla="*/ 568 w 2117"/>
              <a:gd name="T81" fmla="*/ 908 h 1903"/>
              <a:gd name="T82" fmla="*/ 402 w 2117"/>
              <a:gd name="T83" fmla="*/ 958 h 1903"/>
              <a:gd name="T84" fmla="*/ 146 w 2117"/>
              <a:gd name="T85" fmla="*/ 899 h 1903"/>
              <a:gd name="T86" fmla="*/ 8 w 2117"/>
              <a:gd name="T87" fmla="*/ 943 h 1903"/>
              <a:gd name="T88" fmla="*/ 87 w 2117"/>
              <a:gd name="T89" fmla="*/ 1030 h 1903"/>
              <a:gd name="T90" fmla="*/ 165 w 2117"/>
              <a:gd name="T91" fmla="*/ 1063 h 1903"/>
              <a:gd name="T92" fmla="*/ 189 w 2117"/>
              <a:gd name="T93" fmla="*/ 1132 h 1903"/>
              <a:gd name="T94" fmla="*/ 271 w 2117"/>
              <a:gd name="T95" fmla="*/ 1177 h 1903"/>
              <a:gd name="T96" fmla="*/ 390 w 2117"/>
              <a:gd name="T97" fmla="*/ 1167 h 1903"/>
              <a:gd name="T98" fmla="*/ 351 w 2117"/>
              <a:gd name="T99" fmla="*/ 1227 h 190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117"/>
              <a:gd name="T151" fmla="*/ 0 h 1903"/>
              <a:gd name="T152" fmla="*/ 2117 w 2117"/>
              <a:gd name="T153" fmla="*/ 1903 h 190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117" h="1903">
                <a:moveTo>
                  <a:pt x="596" y="1893"/>
                </a:moveTo>
                <a:lnTo>
                  <a:pt x="626" y="1888"/>
                </a:lnTo>
                <a:lnTo>
                  <a:pt x="650" y="1879"/>
                </a:lnTo>
                <a:lnTo>
                  <a:pt x="690" y="1843"/>
                </a:lnTo>
                <a:lnTo>
                  <a:pt x="700" y="1789"/>
                </a:lnTo>
                <a:lnTo>
                  <a:pt x="724" y="1711"/>
                </a:lnTo>
                <a:lnTo>
                  <a:pt x="775" y="1676"/>
                </a:lnTo>
                <a:lnTo>
                  <a:pt x="782" y="1683"/>
                </a:lnTo>
                <a:lnTo>
                  <a:pt x="799" y="1738"/>
                </a:lnTo>
                <a:lnTo>
                  <a:pt x="775" y="1772"/>
                </a:lnTo>
                <a:lnTo>
                  <a:pt x="766" y="1804"/>
                </a:lnTo>
                <a:lnTo>
                  <a:pt x="849" y="1833"/>
                </a:lnTo>
                <a:lnTo>
                  <a:pt x="854" y="1856"/>
                </a:lnTo>
                <a:lnTo>
                  <a:pt x="901" y="1854"/>
                </a:lnTo>
                <a:lnTo>
                  <a:pt x="921" y="1860"/>
                </a:lnTo>
                <a:lnTo>
                  <a:pt x="932" y="1866"/>
                </a:lnTo>
                <a:lnTo>
                  <a:pt x="1014" y="1750"/>
                </a:lnTo>
                <a:lnTo>
                  <a:pt x="1036" y="1743"/>
                </a:lnTo>
                <a:lnTo>
                  <a:pt x="1041" y="1729"/>
                </a:lnTo>
                <a:lnTo>
                  <a:pt x="1039" y="1706"/>
                </a:lnTo>
                <a:lnTo>
                  <a:pt x="1067" y="1666"/>
                </a:lnTo>
                <a:lnTo>
                  <a:pt x="1119" y="1664"/>
                </a:lnTo>
                <a:lnTo>
                  <a:pt x="1139" y="1641"/>
                </a:lnTo>
                <a:lnTo>
                  <a:pt x="1151" y="1652"/>
                </a:lnTo>
                <a:lnTo>
                  <a:pt x="1181" y="1627"/>
                </a:lnTo>
                <a:lnTo>
                  <a:pt x="1197" y="1627"/>
                </a:lnTo>
                <a:lnTo>
                  <a:pt x="1251" y="1548"/>
                </a:lnTo>
                <a:lnTo>
                  <a:pt x="1279" y="1550"/>
                </a:lnTo>
                <a:lnTo>
                  <a:pt x="1314" y="1525"/>
                </a:lnTo>
                <a:lnTo>
                  <a:pt x="1323" y="1534"/>
                </a:lnTo>
                <a:lnTo>
                  <a:pt x="1388" y="1502"/>
                </a:lnTo>
                <a:lnTo>
                  <a:pt x="1356" y="1448"/>
                </a:lnTo>
                <a:lnTo>
                  <a:pt x="1365" y="1394"/>
                </a:lnTo>
                <a:lnTo>
                  <a:pt x="1393" y="1336"/>
                </a:lnTo>
                <a:lnTo>
                  <a:pt x="1416" y="1327"/>
                </a:lnTo>
                <a:lnTo>
                  <a:pt x="1430" y="1334"/>
                </a:lnTo>
                <a:lnTo>
                  <a:pt x="1430" y="1375"/>
                </a:lnTo>
                <a:lnTo>
                  <a:pt x="1447" y="1387"/>
                </a:lnTo>
                <a:lnTo>
                  <a:pt x="1488" y="1357"/>
                </a:lnTo>
                <a:lnTo>
                  <a:pt x="1505" y="1339"/>
                </a:lnTo>
                <a:lnTo>
                  <a:pt x="1521" y="1347"/>
                </a:lnTo>
                <a:lnTo>
                  <a:pt x="1542" y="1329"/>
                </a:lnTo>
                <a:lnTo>
                  <a:pt x="1584" y="1327"/>
                </a:lnTo>
                <a:lnTo>
                  <a:pt x="1591" y="1312"/>
                </a:lnTo>
                <a:lnTo>
                  <a:pt x="1581" y="1290"/>
                </a:lnTo>
                <a:lnTo>
                  <a:pt x="1610" y="1261"/>
                </a:lnTo>
                <a:lnTo>
                  <a:pt x="1645" y="1243"/>
                </a:lnTo>
                <a:lnTo>
                  <a:pt x="1700" y="1303"/>
                </a:lnTo>
                <a:lnTo>
                  <a:pt x="1697" y="1324"/>
                </a:lnTo>
                <a:lnTo>
                  <a:pt x="1724" y="1368"/>
                </a:lnTo>
                <a:lnTo>
                  <a:pt x="1789" y="1372"/>
                </a:lnTo>
                <a:lnTo>
                  <a:pt x="1803" y="1342"/>
                </a:lnTo>
                <a:lnTo>
                  <a:pt x="1787" y="1255"/>
                </a:lnTo>
                <a:lnTo>
                  <a:pt x="1801" y="1240"/>
                </a:lnTo>
                <a:lnTo>
                  <a:pt x="1831" y="1261"/>
                </a:lnTo>
                <a:lnTo>
                  <a:pt x="1859" y="1300"/>
                </a:lnTo>
                <a:lnTo>
                  <a:pt x="1901" y="1236"/>
                </a:lnTo>
                <a:lnTo>
                  <a:pt x="1921" y="1231"/>
                </a:lnTo>
                <a:lnTo>
                  <a:pt x="1951" y="1198"/>
                </a:lnTo>
                <a:lnTo>
                  <a:pt x="1967" y="1198"/>
                </a:lnTo>
                <a:lnTo>
                  <a:pt x="1994" y="1171"/>
                </a:lnTo>
                <a:lnTo>
                  <a:pt x="2009" y="1171"/>
                </a:lnTo>
                <a:lnTo>
                  <a:pt x="2023" y="1146"/>
                </a:lnTo>
                <a:lnTo>
                  <a:pt x="2060" y="1146"/>
                </a:lnTo>
                <a:lnTo>
                  <a:pt x="2099" y="1111"/>
                </a:lnTo>
                <a:lnTo>
                  <a:pt x="2116" y="1095"/>
                </a:lnTo>
                <a:lnTo>
                  <a:pt x="2116" y="1076"/>
                </a:lnTo>
                <a:lnTo>
                  <a:pt x="2085" y="1060"/>
                </a:lnTo>
                <a:lnTo>
                  <a:pt x="2085" y="1023"/>
                </a:lnTo>
                <a:lnTo>
                  <a:pt x="2036" y="958"/>
                </a:lnTo>
                <a:lnTo>
                  <a:pt x="1986" y="1005"/>
                </a:lnTo>
                <a:lnTo>
                  <a:pt x="1971" y="996"/>
                </a:lnTo>
                <a:lnTo>
                  <a:pt x="1969" y="969"/>
                </a:lnTo>
                <a:lnTo>
                  <a:pt x="1949" y="939"/>
                </a:lnTo>
                <a:lnTo>
                  <a:pt x="1944" y="907"/>
                </a:lnTo>
                <a:lnTo>
                  <a:pt x="1944" y="870"/>
                </a:lnTo>
                <a:lnTo>
                  <a:pt x="1910" y="844"/>
                </a:lnTo>
                <a:lnTo>
                  <a:pt x="1905" y="832"/>
                </a:lnTo>
                <a:lnTo>
                  <a:pt x="1913" y="810"/>
                </a:lnTo>
                <a:lnTo>
                  <a:pt x="1979" y="828"/>
                </a:lnTo>
                <a:lnTo>
                  <a:pt x="1981" y="798"/>
                </a:lnTo>
                <a:lnTo>
                  <a:pt x="2004" y="771"/>
                </a:lnTo>
                <a:lnTo>
                  <a:pt x="1989" y="759"/>
                </a:lnTo>
                <a:lnTo>
                  <a:pt x="1992" y="729"/>
                </a:lnTo>
                <a:lnTo>
                  <a:pt x="2023" y="717"/>
                </a:lnTo>
                <a:lnTo>
                  <a:pt x="2028" y="704"/>
                </a:lnTo>
                <a:lnTo>
                  <a:pt x="2023" y="697"/>
                </a:lnTo>
                <a:lnTo>
                  <a:pt x="1992" y="704"/>
                </a:lnTo>
                <a:lnTo>
                  <a:pt x="1931" y="662"/>
                </a:lnTo>
                <a:lnTo>
                  <a:pt x="1926" y="650"/>
                </a:lnTo>
                <a:lnTo>
                  <a:pt x="1956" y="613"/>
                </a:lnTo>
                <a:lnTo>
                  <a:pt x="2017" y="518"/>
                </a:lnTo>
                <a:lnTo>
                  <a:pt x="2023" y="511"/>
                </a:lnTo>
                <a:lnTo>
                  <a:pt x="2033" y="511"/>
                </a:lnTo>
                <a:lnTo>
                  <a:pt x="2053" y="536"/>
                </a:lnTo>
                <a:lnTo>
                  <a:pt x="2058" y="538"/>
                </a:lnTo>
                <a:lnTo>
                  <a:pt x="2060" y="424"/>
                </a:lnTo>
                <a:lnTo>
                  <a:pt x="2078" y="415"/>
                </a:lnTo>
                <a:lnTo>
                  <a:pt x="2078" y="370"/>
                </a:lnTo>
                <a:lnTo>
                  <a:pt x="2073" y="297"/>
                </a:lnTo>
                <a:lnTo>
                  <a:pt x="2099" y="196"/>
                </a:lnTo>
                <a:lnTo>
                  <a:pt x="2023" y="142"/>
                </a:lnTo>
                <a:lnTo>
                  <a:pt x="1969" y="189"/>
                </a:lnTo>
                <a:lnTo>
                  <a:pt x="1939" y="194"/>
                </a:lnTo>
                <a:lnTo>
                  <a:pt x="1926" y="210"/>
                </a:lnTo>
                <a:lnTo>
                  <a:pt x="1875" y="201"/>
                </a:lnTo>
                <a:lnTo>
                  <a:pt x="1851" y="174"/>
                </a:lnTo>
                <a:lnTo>
                  <a:pt x="1836" y="132"/>
                </a:lnTo>
                <a:lnTo>
                  <a:pt x="1838" y="114"/>
                </a:lnTo>
                <a:lnTo>
                  <a:pt x="1799" y="88"/>
                </a:lnTo>
                <a:lnTo>
                  <a:pt x="1777" y="126"/>
                </a:lnTo>
                <a:lnTo>
                  <a:pt x="1734" y="98"/>
                </a:lnTo>
                <a:lnTo>
                  <a:pt x="1727" y="91"/>
                </a:lnTo>
                <a:lnTo>
                  <a:pt x="1752" y="27"/>
                </a:lnTo>
                <a:lnTo>
                  <a:pt x="1731" y="0"/>
                </a:lnTo>
                <a:lnTo>
                  <a:pt x="1715" y="0"/>
                </a:lnTo>
                <a:lnTo>
                  <a:pt x="1669" y="32"/>
                </a:lnTo>
                <a:lnTo>
                  <a:pt x="1633" y="86"/>
                </a:lnTo>
                <a:lnTo>
                  <a:pt x="1647" y="96"/>
                </a:lnTo>
                <a:lnTo>
                  <a:pt x="1674" y="98"/>
                </a:lnTo>
                <a:lnTo>
                  <a:pt x="1697" y="156"/>
                </a:lnTo>
                <a:lnTo>
                  <a:pt x="1685" y="177"/>
                </a:lnTo>
                <a:lnTo>
                  <a:pt x="1663" y="210"/>
                </a:lnTo>
                <a:lnTo>
                  <a:pt x="1622" y="358"/>
                </a:lnTo>
                <a:lnTo>
                  <a:pt x="1638" y="384"/>
                </a:lnTo>
                <a:lnTo>
                  <a:pt x="1625" y="405"/>
                </a:lnTo>
                <a:lnTo>
                  <a:pt x="1535" y="470"/>
                </a:lnTo>
                <a:lnTo>
                  <a:pt x="1485" y="463"/>
                </a:lnTo>
                <a:lnTo>
                  <a:pt x="1458" y="452"/>
                </a:lnTo>
                <a:lnTo>
                  <a:pt x="1452" y="465"/>
                </a:lnTo>
                <a:lnTo>
                  <a:pt x="1412" y="625"/>
                </a:lnTo>
                <a:lnTo>
                  <a:pt x="1393" y="646"/>
                </a:lnTo>
                <a:lnTo>
                  <a:pt x="1403" y="674"/>
                </a:lnTo>
                <a:lnTo>
                  <a:pt x="1428" y="697"/>
                </a:lnTo>
                <a:lnTo>
                  <a:pt x="1470" y="672"/>
                </a:lnTo>
                <a:lnTo>
                  <a:pt x="1537" y="679"/>
                </a:lnTo>
                <a:lnTo>
                  <a:pt x="1556" y="646"/>
                </a:lnTo>
                <a:lnTo>
                  <a:pt x="1591" y="637"/>
                </a:lnTo>
                <a:lnTo>
                  <a:pt x="1657" y="662"/>
                </a:lnTo>
                <a:lnTo>
                  <a:pt x="1739" y="746"/>
                </a:lnTo>
                <a:lnTo>
                  <a:pt x="1739" y="764"/>
                </a:lnTo>
                <a:lnTo>
                  <a:pt x="1722" y="776"/>
                </a:lnTo>
                <a:lnTo>
                  <a:pt x="1627" y="783"/>
                </a:lnTo>
                <a:lnTo>
                  <a:pt x="1596" y="807"/>
                </a:lnTo>
                <a:lnTo>
                  <a:pt x="1572" y="802"/>
                </a:lnTo>
                <a:lnTo>
                  <a:pt x="1554" y="832"/>
                </a:lnTo>
                <a:lnTo>
                  <a:pt x="1509" y="840"/>
                </a:lnTo>
                <a:lnTo>
                  <a:pt x="1479" y="884"/>
                </a:lnTo>
                <a:lnTo>
                  <a:pt x="1475" y="916"/>
                </a:lnTo>
                <a:lnTo>
                  <a:pt x="1411" y="958"/>
                </a:lnTo>
                <a:lnTo>
                  <a:pt x="1370" y="964"/>
                </a:lnTo>
                <a:lnTo>
                  <a:pt x="1326" y="1023"/>
                </a:lnTo>
                <a:lnTo>
                  <a:pt x="1284" y="1048"/>
                </a:lnTo>
                <a:lnTo>
                  <a:pt x="1202" y="1030"/>
                </a:lnTo>
                <a:lnTo>
                  <a:pt x="1176" y="1018"/>
                </a:lnTo>
                <a:lnTo>
                  <a:pt x="1143" y="1051"/>
                </a:lnTo>
                <a:lnTo>
                  <a:pt x="1129" y="1107"/>
                </a:lnTo>
                <a:lnTo>
                  <a:pt x="1172" y="1171"/>
                </a:lnTo>
                <a:lnTo>
                  <a:pt x="1143" y="1201"/>
                </a:lnTo>
                <a:lnTo>
                  <a:pt x="1104" y="1226"/>
                </a:lnTo>
                <a:lnTo>
                  <a:pt x="1044" y="1300"/>
                </a:lnTo>
                <a:lnTo>
                  <a:pt x="967" y="1334"/>
                </a:lnTo>
                <a:lnTo>
                  <a:pt x="841" y="1347"/>
                </a:lnTo>
                <a:lnTo>
                  <a:pt x="825" y="1345"/>
                </a:lnTo>
                <a:lnTo>
                  <a:pt x="679" y="1407"/>
                </a:lnTo>
                <a:lnTo>
                  <a:pt x="608" y="1448"/>
                </a:lnTo>
                <a:lnTo>
                  <a:pt x="590" y="1438"/>
                </a:lnTo>
                <a:lnTo>
                  <a:pt x="583" y="1420"/>
                </a:lnTo>
                <a:lnTo>
                  <a:pt x="492" y="1414"/>
                </a:lnTo>
                <a:lnTo>
                  <a:pt x="391" y="1382"/>
                </a:lnTo>
                <a:lnTo>
                  <a:pt x="363" y="1350"/>
                </a:lnTo>
                <a:lnTo>
                  <a:pt x="212" y="1332"/>
                </a:lnTo>
                <a:lnTo>
                  <a:pt x="184" y="1345"/>
                </a:lnTo>
                <a:lnTo>
                  <a:pt x="2" y="1327"/>
                </a:lnTo>
                <a:lnTo>
                  <a:pt x="0" y="1354"/>
                </a:lnTo>
                <a:lnTo>
                  <a:pt x="12" y="1398"/>
                </a:lnTo>
                <a:lnTo>
                  <a:pt x="4" y="1465"/>
                </a:lnTo>
                <a:lnTo>
                  <a:pt x="56" y="1542"/>
                </a:lnTo>
                <a:lnTo>
                  <a:pt x="85" y="1560"/>
                </a:lnTo>
                <a:lnTo>
                  <a:pt x="127" y="1527"/>
                </a:lnTo>
                <a:lnTo>
                  <a:pt x="214" y="1527"/>
                </a:lnTo>
                <a:lnTo>
                  <a:pt x="236" y="1534"/>
                </a:lnTo>
                <a:lnTo>
                  <a:pt x="249" y="1555"/>
                </a:lnTo>
                <a:lnTo>
                  <a:pt x="240" y="1576"/>
                </a:lnTo>
                <a:lnTo>
                  <a:pt x="190" y="1616"/>
                </a:lnTo>
                <a:lnTo>
                  <a:pt x="195" y="1636"/>
                </a:lnTo>
                <a:lnTo>
                  <a:pt x="253" y="1678"/>
                </a:lnTo>
                <a:lnTo>
                  <a:pt x="274" y="1678"/>
                </a:lnTo>
                <a:lnTo>
                  <a:pt x="282" y="1688"/>
                </a:lnTo>
                <a:lnTo>
                  <a:pt x="277" y="1706"/>
                </a:lnTo>
                <a:lnTo>
                  <a:pt x="312" y="1734"/>
                </a:lnTo>
                <a:lnTo>
                  <a:pt x="394" y="1744"/>
                </a:lnTo>
                <a:lnTo>
                  <a:pt x="430" y="1736"/>
                </a:lnTo>
                <a:lnTo>
                  <a:pt x="481" y="1686"/>
                </a:lnTo>
                <a:lnTo>
                  <a:pt x="541" y="1690"/>
                </a:lnTo>
                <a:lnTo>
                  <a:pt x="566" y="1729"/>
                </a:lnTo>
                <a:lnTo>
                  <a:pt x="552" y="1761"/>
                </a:lnTo>
                <a:lnTo>
                  <a:pt x="554" y="1782"/>
                </a:lnTo>
                <a:lnTo>
                  <a:pt x="523" y="1802"/>
                </a:lnTo>
                <a:lnTo>
                  <a:pt x="510" y="1819"/>
                </a:lnTo>
                <a:lnTo>
                  <a:pt x="514" y="1860"/>
                </a:lnTo>
                <a:lnTo>
                  <a:pt x="571" y="1902"/>
                </a:lnTo>
                <a:lnTo>
                  <a:pt x="596" y="1893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1294040" y="1890109"/>
            <a:ext cx="1834105" cy="1278427"/>
          </a:xfrm>
          <a:custGeom>
            <a:avLst/>
            <a:gdLst>
              <a:gd name="T0" fmla="*/ 908 w 1922"/>
              <a:gd name="T1" fmla="*/ 34 h 1456"/>
              <a:gd name="T2" fmla="*/ 949 w 1922"/>
              <a:gd name="T3" fmla="*/ 83 h 1456"/>
              <a:gd name="T4" fmla="*/ 1006 w 1922"/>
              <a:gd name="T5" fmla="*/ 119 h 1456"/>
              <a:gd name="T6" fmla="*/ 1055 w 1922"/>
              <a:gd name="T7" fmla="*/ 215 h 1456"/>
              <a:gd name="T8" fmla="*/ 1028 w 1922"/>
              <a:gd name="T9" fmla="*/ 288 h 1456"/>
              <a:gd name="T10" fmla="*/ 1172 w 1922"/>
              <a:gd name="T11" fmla="*/ 351 h 1456"/>
              <a:gd name="T12" fmla="*/ 1272 w 1922"/>
              <a:gd name="T13" fmla="*/ 423 h 1456"/>
              <a:gd name="T14" fmla="*/ 1323 w 1922"/>
              <a:gd name="T15" fmla="*/ 531 h 1456"/>
              <a:gd name="T16" fmla="*/ 1286 w 1922"/>
              <a:gd name="T17" fmla="*/ 579 h 1456"/>
              <a:gd name="T18" fmla="*/ 1152 w 1922"/>
              <a:gd name="T19" fmla="*/ 651 h 1456"/>
              <a:gd name="T20" fmla="*/ 1133 w 1922"/>
              <a:gd name="T21" fmla="*/ 764 h 1456"/>
              <a:gd name="T22" fmla="*/ 944 w 1922"/>
              <a:gd name="T23" fmla="*/ 819 h 1456"/>
              <a:gd name="T24" fmla="*/ 978 w 1922"/>
              <a:gd name="T25" fmla="*/ 922 h 1456"/>
              <a:gd name="T26" fmla="*/ 957 w 1922"/>
              <a:gd name="T27" fmla="*/ 955 h 1456"/>
              <a:gd name="T28" fmla="*/ 929 w 1922"/>
              <a:gd name="T29" fmla="*/ 981 h 1456"/>
              <a:gd name="T30" fmla="*/ 854 w 1922"/>
              <a:gd name="T31" fmla="*/ 962 h 1456"/>
              <a:gd name="T32" fmla="*/ 725 w 1922"/>
              <a:gd name="T33" fmla="*/ 945 h 1456"/>
              <a:gd name="T34" fmla="*/ 596 w 1922"/>
              <a:gd name="T35" fmla="*/ 967 h 1456"/>
              <a:gd name="T36" fmla="*/ 495 w 1922"/>
              <a:gd name="T37" fmla="*/ 952 h 1456"/>
              <a:gd name="T38" fmla="*/ 381 w 1922"/>
              <a:gd name="T39" fmla="*/ 961 h 1456"/>
              <a:gd name="T40" fmla="*/ 316 w 1922"/>
              <a:gd name="T41" fmla="*/ 930 h 1456"/>
              <a:gd name="T42" fmla="*/ 247 w 1922"/>
              <a:gd name="T43" fmla="*/ 884 h 1456"/>
              <a:gd name="T44" fmla="*/ 101 w 1922"/>
              <a:gd name="T45" fmla="*/ 858 h 1456"/>
              <a:gd name="T46" fmla="*/ 81 w 1922"/>
              <a:gd name="T47" fmla="*/ 802 h 1456"/>
              <a:gd name="T48" fmla="*/ 51 w 1922"/>
              <a:gd name="T49" fmla="*/ 763 h 1456"/>
              <a:gd name="T50" fmla="*/ 28 w 1922"/>
              <a:gd name="T51" fmla="*/ 724 h 1456"/>
              <a:gd name="T52" fmla="*/ 49 w 1922"/>
              <a:gd name="T53" fmla="*/ 679 h 1456"/>
              <a:gd name="T54" fmla="*/ 6 w 1922"/>
              <a:gd name="T55" fmla="*/ 625 h 1456"/>
              <a:gd name="T56" fmla="*/ 5 w 1922"/>
              <a:gd name="T57" fmla="*/ 567 h 1456"/>
              <a:gd name="T58" fmla="*/ 30 w 1922"/>
              <a:gd name="T59" fmla="*/ 528 h 1456"/>
              <a:gd name="T60" fmla="*/ 104 w 1922"/>
              <a:gd name="T61" fmla="*/ 503 h 1456"/>
              <a:gd name="T62" fmla="*/ 140 w 1922"/>
              <a:gd name="T63" fmla="*/ 506 h 1456"/>
              <a:gd name="T64" fmla="*/ 184 w 1922"/>
              <a:gd name="T65" fmla="*/ 526 h 1456"/>
              <a:gd name="T66" fmla="*/ 316 w 1922"/>
              <a:gd name="T67" fmla="*/ 481 h 1456"/>
              <a:gd name="T68" fmla="*/ 431 w 1922"/>
              <a:gd name="T69" fmla="*/ 409 h 1456"/>
              <a:gd name="T70" fmla="*/ 466 w 1922"/>
              <a:gd name="T71" fmla="*/ 378 h 1456"/>
              <a:gd name="T72" fmla="*/ 446 w 1922"/>
              <a:gd name="T73" fmla="*/ 256 h 1456"/>
              <a:gd name="T74" fmla="*/ 547 w 1922"/>
              <a:gd name="T75" fmla="*/ 235 h 1456"/>
              <a:gd name="T76" fmla="*/ 590 w 1922"/>
              <a:gd name="T77" fmla="*/ 256 h 1456"/>
              <a:gd name="T78" fmla="*/ 642 w 1922"/>
              <a:gd name="T79" fmla="*/ 123 h 1456"/>
              <a:gd name="T80" fmla="*/ 722 w 1922"/>
              <a:gd name="T81" fmla="*/ 140 h 1456"/>
              <a:gd name="T82" fmla="*/ 790 w 1922"/>
              <a:gd name="T83" fmla="*/ 62 h 1456"/>
              <a:gd name="T84" fmla="*/ 853 w 1922"/>
              <a:gd name="T85" fmla="*/ 28 h 1456"/>
              <a:gd name="T86" fmla="*/ 902 w 1922"/>
              <a:gd name="T87" fmla="*/ 9 h 145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922"/>
              <a:gd name="T133" fmla="*/ 0 h 1456"/>
              <a:gd name="T134" fmla="*/ 1922 w 1922"/>
              <a:gd name="T135" fmla="*/ 1456 h 145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922" h="1456">
                <a:moveTo>
                  <a:pt x="1310" y="13"/>
                </a:moveTo>
                <a:lnTo>
                  <a:pt x="1333" y="13"/>
                </a:lnTo>
                <a:lnTo>
                  <a:pt x="1318" y="50"/>
                </a:lnTo>
                <a:lnTo>
                  <a:pt x="1337" y="71"/>
                </a:lnTo>
                <a:lnTo>
                  <a:pt x="1337" y="87"/>
                </a:lnTo>
                <a:lnTo>
                  <a:pt x="1377" y="123"/>
                </a:lnTo>
                <a:lnTo>
                  <a:pt x="1387" y="152"/>
                </a:lnTo>
                <a:lnTo>
                  <a:pt x="1439" y="158"/>
                </a:lnTo>
                <a:lnTo>
                  <a:pt x="1460" y="177"/>
                </a:lnTo>
                <a:lnTo>
                  <a:pt x="1473" y="177"/>
                </a:lnTo>
                <a:lnTo>
                  <a:pt x="1503" y="239"/>
                </a:lnTo>
                <a:lnTo>
                  <a:pt x="1532" y="319"/>
                </a:lnTo>
                <a:lnTo>
                  <a:pt x="1517" y="363"/>
                </a:lnTo>
                <a:lnTo>
                  <a:pt x="1520" y="380"/>
                </a:lnTo>
                <a:lnTo>
                  <a:pt x="1492" y="427"/>
                </a:lnTo>
                <a:lnTo>
                  <a:pt x="1499" y="467"/>
                </a:lnTo>
                <a:lnTo>
                  <a:pt x="1597" y="506"/>
                </a:lnTo>
                <a:lnTo>
                  <a:pt x="1701" y="521"/>
                </a:lnTo>
                <a:lnTo>
                  <a:pt x="1809" y="596"/>
                </a:lnTo>
                <a:lnTo>
                  <a:pt x="1844" y="606"/>
                </a:lnTo>
                <a:lnTo>
                  <a:pt x="1846" y="627"/>
                </a:lnTo>
                <a:lnTo>
                  <a:pt x="1869" y="674"/>
                </a:lnTo>
                <a:lnTo>
                  <a:pt x="1891" y="735"/>
                </a:lnTo>
                <a:lnTo>
                  <a:pt x="1921" y="788"/>
                </a:lnTo>
                <a:lnTo>
                  <a:pt x="1904" y="807"/>
                </a:lnTo>
                <a:lnTo>
                  <a:pt x="1904" y="843"/>
                </a:lnTo>
                <a:lnTo>
                  <a:pt x="1867" y="858"/>
                </a:lnTo>
                <a:lnTo>
                  <a:pt x="1774" y="897"/>
                </a:lnTo>
                <a:lnTo>
                  <a:pt x="1715" y="945"/>
                </a:lnTo>
                <a:lnTo>
                  <a:pt x="1673" y="965"/>
                </a:lnTo>
                <a:lnTo>
                  <a:pt x="1666" y="995"/>
                </a:lnTo>
                <a:lnTo>
                  <a:pt x="1678" y="1138"/>
                </a:lnTo>
                <a:lnTo>
                  <a:pt x="1645" y="1133"/>
                </a:lnTo>
                <a:lnTo>
                  <a:pt x="1629" y="1145"/>
                </a:lnTo>
                <a:lnTo>
                  <a:pt x="1402" y="1189"/>
                </a:lnTo>
                <a:lnTo>
                  <a:pt x="1370" y="1215"/>
                </a:lnTo>
                <a:lnTo>
                  <a:pt x="1375" y="1275"/>
                </a:lnTo>
                <a:lnTo>
                  <a:pt x="1441" y="1332"/>
                </a:lnTo>
                <a:lnTo>
                  <a:pt x="1419" y="1367"/>
                </a:lnTo>
                <a:lnTo>
                  <a:pt x="1387" y="1383"/>
                </a:lnTo>
                <a:lnTo>
                  <a:pt x="1382" y="1401"/>
                </a:lnTo>
                <a:lnTo>
                  <a:pt x="1389" y="1416"/>
                </a:lnTo>
                <a:lnTo>
                  <a:pt x="1407" y="1416"/>
                </a:lnTo>
                <a:lnTo>
                  <a:pt x="1417" y="1429"/>
                </a:lnTo>
                <a:lnTo>
                  <a:pt x="1349" y="1455"/>
                </a:lnTo>
                <a:lnTo>
                  <a:pt x="1310" y="1439"/>
                </a:lnTo>
                <a:lnTo>
                  <a:pt x="1291" y="1427"/>
                </a:lnTo>
                <a:lnTo>
                  <a:pt x="1240" y="1427"/>
                </a:lnTo>
                <a:lnTo>
                  <a:pt x="1151" y="1387"/>
                </a:lnTo>
                <a:lnTo>
                  <a:pt x="1097" y="1387"/>
                </a:lnTo>
                <a:lnTo>
                  <a:pt x="1053" y="1401"/>
                </a:lnTo>
                <a:lnTo>
                  <a:pt x="1004" y="1401"/>
                </a:lnTo>
                <a:lnTo>
                  <a:pt x="927" y="1441"/>
                </a:lnTo>
                <a:lnTo>
                  <a:pt x="865" y="1434"/>
                </a:lnTo>
                <a:lnTo>
                  <a:pt x="802" y="1455"/>
                </a:lnTo>
                <a:lnTo>
                  <a:pt x="752" y="1439"/>
                </a:lnTo>
                <a:lnTo>
                  <a:pt x="719" y="1411"/>
                </a:lnTo>
                <a:lnTo>
                  <a:pt x="638" y="1401"/>
                </a:lnTo>
                <a:lnTo>
                  <a:pt x="583" y="1437"/>
                </a:lnTo>
                <a:lnTo>
                  <a:pt x="553" y="1425"/>
                </a:lnTo>
                <a:lnTo>
                  <a:pt x="529" y="1405"/>
                </a:lnTo>
                <a:lnTo>
                  <a:pt x="470" y="1389"/>
                </a:lnTo>
                <a:lnTo>
                  <a:pt x="459" y="1379"/>
                </a:lnTo>
                <a:lnTo>
                  <a:pt x="435" y="1378"/>
                </a:lnTo>
                <a:lnTo>
                  <a:pt x="398" y="1319"/>
                </a:lnTo>
                <a:lnTo>
                  <a:pt x="359" y="1311"/>
                </a:lnTo>
                <a:lnTo>
                  <a:pt x="267" y="1341"/>
                </a:lnTo>
                <a:lnTo>
                  <a:pt x="226" y="1332"/>
                </a:lnTo>
                <a:lnTo>
                  <a:pt x="146" y="1272"/>
                </a:lnTo>
                <a:lnTo>
                  <a:pt x="123" y="1270"/>
                </a:lnTo>
                <a:lnTo>
                  <a:pt x="105" y="1229"/>
                </a:lnTo>
                <a:lnTo>
                  <a:pt x="118" y="1189"/>
                </a:lnTo>
                <a:lnTo>
                  <a:pt x="113" y="1170"/>
                </a:lnTo>
                <a:lnTo>
                  <a:pt x="83" y="1150"/>
                </a:lnTo>
                <a:lnTo>
                  <a:pt x="74" y="1131"/>
                </a:lnTo>
                <a:lnTo>
                  <a:pt x="11" y="1096"/>
                </a:lnTo>
                <a:lnTo>
                  <a:pt x="11" y="1086"/>
                </a:lnTo>
                <a:lnTo>
                  <a:pt x="41" y="1074"/>
                </a:lnTo>
                <a:lnTo>
                  <a:pt x="58" y="1084"/>
                </a:lnTo>
                <a:lnTo>
                  <a:pt x="76" y="1067"/>
                </a:lnTo>
                <a:lnTo>
                  <a:pt x="71" y="1007"/>
                </a:lnTo>
                <a:lnTo>
                  <a:pt x="76" y="958"/>
                </a:lnTo>
                <a:lnTo>
                  <a:pt x="37" y="918"/>
                </a:lnTo>
                <a:lnTo>
                  <a:pt x="9" y="926"/>
                </a:lnTo>
                <a:lnTo>
                  <a:pt x="0" y="897"/>
                </a:lnTo>
                <a:lnTo>
                  <a:pt x="14" y="866"/>
                </a:lnTo>
                <a:lnTo>
                  <a:pt x="7" y="840"/>
                </a:lnTo>
                <a:lnTo>
                  <a:pt x="34" y="815"/>
                </a:lnTo>
                <a:lnTo>
                  <a:pt x="44" y="804"/>
                </a:lnTo>
                <a:lnTo>
                  <a:pt x="44" y="783"/>
                </a:lnTo>
                <a:lnTo>
                  <a:pt x="81" y="766"/>
                </a:lnTo>
                <a:lnTo>
                  <a:pt x="118" y="758"/>
                </a:lnTo>
                <a:lnTo>
                  <a:pt x="151" y="746"/>
                </a:lnTo>
                <a:lnTo>
                  <a:pt x="177" y="753"/>
                </a:lnTo>
                <a:lnTo>
                  <a:pt x="197" y="746"/>
                </a:lnTo>
                <a:lnTo>
                  <a:pt x="203" y="750"/>
                </a:lnTo>
                <a:lnTo>
                  <a:pt x="207" y="776"/>
                </a:lnTo>
                <a:lnTo>
                  <a:pt x="224" y="783"/>
                </a:lnTo>
                <a:lnTo>
                  <a:pt x="267" y="780"/>
                </a:lnTo>
                <a:lnTo>
                  <a:pt x="314" y="728"/>
                </a:lnTo>
                <a:lnTo>
                  <a:pt x="410" y="748"/>
                </a:lnTo>
                <a:lnTo>
                  <a:pt x="459" y="713"/>
                </a:lnTo>
                <a:lnTo>
                  <a:pt x="602" y="681"/>
                </a:lnTo>
                <a:lnTo>
                  <a:pt x="611" y="660"/>
                </a:lnTo>
                <a:lnTo>
                  <a:pt x="625" y="606"/>
                </a:lnTo>
                <a:lnTo>
                  <a:pt x="664" y="575"/>
                </a:lnTo>
                <a:lnTo>
                  <a:pt x="676" y="575"/>
                </a:lnTo>
                <a:lnTo>
                  <a:pt x="676" y="560"/>
                </a:lnTo>
                <a:lnTo>
                  <a:pt x="680" y="422"/>
                </a:lnTo>
                <a:lnTo>
                  <a:pt x="686" y="394"/>
                </a:lnTo>
                <a:lnTo>
                  <a:pt x="647" y="380"/>
                </a:lnTo>
                <a:lnTo>
                  <a:pt x="645" y="370"/>
                </a:lnTo>
                <a:lnTo>
                  <a:pt x="686" y="358"/>
                </a:lnTo>
                <a:lnTo>
                  <a:pt x="794" y="349"/>
                </a:lnTo>
                <a:lnTo>
                  <a:pt x="807" y="370"/>
                </a:lnTo>
                <a:lnTo>
                  <a:pt x="848" y="380"/>
                </a:lnTo>
                <a:lnTo>
                  <a:pt x="857" y="380"/>
                </a:lnTo>
                <a:lnTo>
                  <a:pt x="872" y="362"/>
                </a:lnTo>
                <a:lnTo>
                  <a:pt x="853" y="344"/>
                </a:lnTo>
                <a:lnTo>
                  <a:pt x="932" y="183"/>
                </a:lnTo>
                <a:lnTo>
                  <a:pt x="944" y="172"/>
                </a:lnTo>
                <a:lnTo>
                  <a:pt x="1016" y="207"/>
                </a:lnTo>
                <a:lnTo>
                  <a:pt x="1048" y="207"/>
                </a:lnTo>
                <a:lnTo>
                  <a:pt x="1063" y="227"/>
                </a:lnTo>
                <a:lnTo>
                  <a:pt x="1129" y="207"/>
                </a:lnTo>
                <a:lnTo>
                  <a:pt x="1147" y="92"/>
                </a:lnTo>
                <a:lnTo>
                  <a:pt x="1175" y="74"/>
                </a:lnTo>
                <a:lnTo>
                  <a:pt x="1214" y="71"/>
                </a:lnTo>
                <a:lnTo>
                  <a:pt x="1238" y="41"/>
                </a:lnTo>
                <a:lnTo>
                  <a:pt x="1245" y="13"/>
                </a:lnTo>
                <a:lnTo>
                  <a:pt x="1265" y="0"/>
                </a:lnTo>
                <a:lnTo>
                  <a:pt x="1310" y="13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4886061" y="2357477"/>
            <a:ext cx="520864" cy="466066"/>
          </a:xfrm>
          <a:custGeom>
            <a:avLst/>
            <a:gdLst>
              <a:gd name="T0" fmla="*/ 311 w 548"/>
              <a:gd name="T1" fmla="*/ 249 h 530"/>
              <a:gd name="T2" fmla="*/ 349 w 548"/>
              <a:gd name="T3" fmla="*/ 190 h 530"/>
              <a:gd name="T4" fmla="*/ 375 w 548"/>
              <a:gd name="T5" fmla="*/ 161 h 530"/>
              <a:gd name="T6" fmla="*/ 372 w 548"/>
              <a:gd name="T7" fmla="*/ 133 h 530"/>
              <a:gd name="T8" fmla="*/ 345 w 548"/>
              <a:gd name="T9" fmla="*/ 103 h 530"/>
              <a:gd name="T10" fmla="*/ 341 w 548"/>
              <a:gd name="T11" fmla="*/ 79 h 530"/>
              <a:gd name="T12" fmla="*/ 294 w 548"/>
              <a:gd name="T13" fmla="*/ 15 h 530"/>
              <a:gd name="T14" fmla="*/ 290 w 548"/>
              <a:gd name="T15" fmla="*/ 22 h 530"/>
              <a:gd name="T16" fmla="*/ 282 w 548"/>
              <a:gd name="T17" fmla="*/ 30 h 530"/>
              <a:gd name="T18" fmla="*/ 262 w 548"/>
              <a:gd name="T19" fmla="*/ 9 h 530"/>
              <a:gd name="T20" fmla="*/ 231 w 548"/>
              <a:gd name="T21" fmla="*/ 0 h 530"/>
              <a:gd name="T22" fmla="*/ 231 w 548"/>
              <a:gd name="T23" fmla="*/ 9 h 530"/>
              <a:gd name="T24" fmla="*/ 231 w 548"/>
              <a:gd name="T25" fmla="*/ 22 h 530"/>
              <a:gd name="T26" fmla="*/ 220 w 548"/>
              <a:gd name="T27" fmla="*/ 32 h 530"/>
              <a:gd name="T28" fmla="*/ 194 w 548"/>
              <a:gd name="T29" fmla="*/ 55 h 530"/>
              <a:gd name="T30" fmla="*/ 169 w 548"/>
              <a:gd name="T31" fmla="*/ 55 h 530"/>
              <a:gd name="T32" fmla="*/ 159 w 548"/>
              <a:gd name="T33" fmla="*/ 72 h 530"/>
              <a:gd name="T34" fmla="*/ 150 w 548"/>
              <a:gd name="T35" fmla="*/ 72 h 530"/>
              <a:gd name="T36" fmla="*/ 131 w 548"/>
              <a:gd name="T37" fmla="*/ 91 h 530"/>
              <a:gd name="T38" fmla="*/ 120 w 548"/>
              <a:gd name="T39" fmla="*/ 91 h 530"/>
              <a:gd name="T40" fmla="*/ 99 w 548"/>
              <a:gd name="T41" fmla="*/ 112 h 530"/>
              <a:gd name="T42" fmla="*/ 86 w 548"/>
              <a:gd name="T43" fmla="*/ 116 h 530"/>
              <a:gd name="T44" fmla="*/ 56 w 548"/>
              <a:gd name="T45" fmla="*/ 159 h 530"/>
              <a:gd name="T46" fmla="*/ 38 w 548"/>
              <a:gd name="T47" fmla="*/ 132 h 530"/>
              <a:gd name="T48" fmla="*/ 18 w 548"/>
              <a:gd name="T49" fmla="*/ 119 h 530"/>
              <a:gd name="T50" fmla="*/ 8 w 548"/>
              <a:gd name="T51" fmla="*/ 128 h 530"/>
              <a:gd name="T52" fmla="*/ 19 w 548"/>
              <a:gd name="T53" fmla="*/ 187 h 530"/>
              <a:gd name="T54" fmla="*/ 10 w 548"/>
              <a:gd name="T55" fmla="*/ 207 h 530"/>
              <a:gd name="T56" fmla="*/ 0 w 548"/>
              <a:gd name="T57" fmla="*/ 236 h 530"/>
              <a:gd name="T58" fmla="*/ 29 w 548"/>
              <a:gd name="T59" fmla="*/ 255 h 530"/>
              <a:gd name="T60" fmla="*/ 43 w 548"/>
              <a:gd name="T61" fmla="*/ 257 h 530"/>
              <a:gd name="T62" fmla="*/ 63 w 548"/>
              <a:gd name="T63" fmla="*/ 284 h 530"/>
              <a:gd name="T64" fmla="*/ 79 w 548"/>
              <a:gd name="T65" fmla="*/ 276 h 530"/>
              <a:gd name="T66" fmla="*/ 102 w 548"/>
              <a:gd name="T67" fmla="*/ 249 h 530"/>
              <a:gd name="T68" fmla="*/ 125 w 548"/>
              <a:gd name="T69" fmla="*/ 208 h 530"/>
              <a:gd name="T70" fmla="*/ 165 w 548"/>
              <a:gd name="T71" fmla="*/ 200 h 530"/>
              <a:gd name="T72" fmla="*/ 189 w 548"/>
              <a:gd name="T73" fmla="*/ 224 h 530"/>
              <a:gd name="T74" fmla="*/ 172 w 548"/>
              <a:gd name="T75" fmla="*/ 265 h 530"/>
              <a:gd name="T76" fmla="*/ 150 w 548"/>
              <a:gd name="T77" fmla="*/ 301 h 530"/>
              <a:gd name="T78" fmla="*/ 169 w 548"/>
              <a:gd name="T79" fmla="*/ 315 h 530"/>
              <a:gd name="T80" fmla="*/ 169 w 548"/>
              <a:gd name="T81" fmla="*/ 334 h 530"/>
              <a:gd name="T82" fmla="*/ 153 w 548"/>
              <a:gd name="T83" fmla="*/ 350 h 530"/>
              <a:gd name="T84" fmla="*/ 156 w 548"/>
              <a:gd name="T85" fmla="*/ 357 h 530"/>
              <a:gd name="T86" fmla="*/ 185 w 548"/>
              <a:gd name="T87" fmla="*/ 342 h 530"/>
              <a:gd name="T88" fmla="*/ 226 w 548"/>
              <a:gd name="T89" fmla="*/ 287 h 530"/>
              <a:gd name="T90" fmla="*/ 290 w 548"/>
              <a:gd name="T91" fmla="*/ 253 h 530"/>
              <a:gd name="T92" fmla="*/ 311 w 548"/>
              <a:gd name="T93" fmla="*/ 249 h 53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548"/>
              <a:gd name="T142" fmla="*/ 0 h 530"/>
              <a:gd name="T143" fmla="*/ 548 w 548"/>
              <a:gd name="T144" fmla="*/ 530 h 53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548" h="530">
                <a:moveTo>
                  <a:pt x="453" y="368"/>
                </a:moveTo>
                <a:lnTo>
                  <a:pt x="508" y="281"/>
                </a:lnTo>
                <a:lnTo>
                  <a:pt x="547" y="239"/>
                </a:lnTo>
                <a:lnTo>
                  <a:pt x="542" y="197"/>
                </a:lnTo>
                <a:lnTo>
                  <a:pt x="503" y="153"/>
                </a:lnTo>
                <a:lnTo>
                  <a:pt x="497" y="117"/>
                </a:lnTo>
                <a:lnTo>
                  <a:pt x="429" y="22"/>
                </a:lnTo>
                <a:lnTo>
                  <a:pt x="423" y="32"/>
                </a:lnTo>
                <a:lnTo>
                  <a:pt x="411" y="45"/>
                </a:lnTo>
                <a:lnTo>
                  <a:pt x="382" y="13"/>
                </a:lnTo>
                <a:lnTo>
                  <a:pt x="337" y="0"/>
                </a:lnTo>
                <a:lnTo>
                  <a:pt x="337" y="13"/>
                </a:lnTo>
                <a:lnTo>
                  <a:pt x="337" y="32"/>
                </a:lnTo>
                <a:lnTo>
                  <a:pt x="320" y="47"/>
                </a:lnTo>
                <a:lnTo>
                  <a:pt x="283" y="82"/>
                </a:lnTo>
                <a:lnTo>
                  <a:pt x="246" y="82"/>
                </a:lnTo>
                <a:lnTo>
                  <a:pt x="232" y="107"/>
                </a:lnTo>
                <a:lnTo>
                  <a:pt x="218" y="107"/>
                </a:lnTo>
                <a:lnTo>
                  <a:pt x="191" y="134"/>
                </a:lnTo>
                <a:lnTo>
                  <a:pt x="175" y="134"/>
                </a:lnTo>
                <a:lnTo>
                  <a:pt x="144" y="166"/>
                </a:lnTo>
                <a:lnTo>
                  <a:pt x="125" y="171"/>
                </a:lnTo>
                <a:lnTo>
                  <a:pt x="82" y="235"/>
                </a:lnTo>
                <a:lnTo>
                  <a:pt x="55" y="196"/>
                </a:lnTo>
                <a:lnTo>
                  <a:pt x="26" y="176"/>
                </a:lnTo>
                <a:lnTo>
                  <a:pt x="12" y="190"/>
                </a:lnTo>
                <a:lnTo>
                  <a:pt x="28" y="277"/>
                </a:lnTo>
                <a:lnTo>
                  <a:pt x="14" y="307"/>
                </a:lnTo>
                <a:lnTo>
                  <a:pt x="0" y="350"/>
                </a:lnTo>
                <a:lnTo>
                  <a:pt x="42" y="377"/>
                </a:lnTo>
                <a:lnTo>
                  <a:pt x="62" y="380"/>
                </a:lnTo>
                <a:lnTo>
                  <a:pt x="92" y="421"/>
                </a:lnTo>
                <a:lnTo>
                  <a:pt x="115" y="409"/>
                </a:lnTo>
                <a:lnTo>
                  <a:pt x="149" y="368"/>
                </a:lnTo>
                <a:lnTo>
                  <a:pt x="182" y="308"/>
                </a:lnTo>
                <a:lnTo>
                  <a:pt x="240" y="296"/>
                </a:lnTo>
                <a:lnTo>
                  <a:pt x="276" y="332"/>
                </a:lnTo>
                <a:lnTo>
                  <a:pt x="251" y="392"/>
                </a:lnTo>
                <a:lnTo>
                  <a:pt x="218" y="445"/>
                </a:lnTo>
                <a:lnTo>
                  <a:pt x="246" y="467"/>
                </a:lnTo>
                <a:lnTo>
                  <a:pt x="246" y="494"/>
                </a:lnTo>
                <a:lnTo>
                  <a:pt x="223" y="518"/>
                </a:lnTo>
                <a:lnTo>
                  <a:pt x="228" y="529"/>
                </a:lnTo>
                <a:lnTo>
                  <a:pt x="269" y="507"/>
                </a:lnTo>
                <a:lnTo>
                  <a:pt x="330" y="425"/>
                </a:lnTo>
                <a:lnTo>
                  <a:pt x="423" y="374"/>
                </a:lnTo>
                <a:lnTo>
                  <a:pt x="453" y="368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5012121" y="2094501"/>
            <a:ext cx="759131" cy="475179"/>
          </a:xfrm>
          <a:custGeom>
            <a:avLst/>
            <a:gdLst>
              <a:gd name="T0" fmla="*/ 531 w 793"/>
              <a:gd name="T1" fmla="*/ 100 h 540"/>
              <a:gd name="T2" fmla="*/ 487 w 793"/>
              <a:gd name="T3" fmla="*/ 92 h 540"/>
              <a:gd name="T4" fmla="*/ 471 w 793"/>
              <a:gd name="T5" fmla="*/ 90 h 540"/>
              <a:gd name="T6" fmla="*/ 432 w 793"/>
              <a:gd name="T7" fmla="*/ 110 h 540"/>
              <a:gd name="T8" fmla="*/ 415 w 793"/>
              <a:gd name="T9" fmla="*/ 120 h 540"/>
              <a:gd name="T10" fmla="*/ 383 w 793"/>
              <a:gd name="T11" fmla="*/ 97 h 540"/>
              <a:gd name="T12" fmla="*/ 353 w 793"/>
              <a:gd name="T13" fmla="*/ 73 h 540"/>
              <a:gd name="T14" fmla="*/ 348 w 793"/>
              <a:gd name="T15" fmla="*/ 105 h 540"/>
              <a:gd name="T16" fmla="*/ 318 w 793"/>
              <a:gd name="T17" fmla="*/ 73 h 540"/>
              <a:gd name="T18" fmla="*/ 292 w 793"/>
              <a:gd name="T19" fmla="*/ 47 h 540"/>
              <a:gd name="T20" fmla="*/ 236 w 793"/>
              <a:gd name="T21" fmla="*/ 47 h 540"/>
              <a:gd name="T22" fmla="*/ 208 w 793"/>
              <a:gd name="T23" fmla="*/ 26 h 540"/>
              <a:gd name="T24" fmla="*/ 167 w 793"/>
              <a:gd name="T25" fmla="*/ 41 h 540"/>
              <a:gd name="T26" fmla="*/ 124 w 793"/>
              <a:gd name="T27" fmla="*/ 30 h 540"/>
              <a:gd name="T28" fmla="*/ 68 w 793"/>
              <a:gd name="T29" fmla="*/ 6 h 540"/>
              <a:gd name="T30" fmla="*/ 50 w 793"/>
              <a:gd name="T31" fmla="*/ 45 h 540"/>
              <a:gd name="T32" fmla="*/ 0 w 793"/>
              <a:gd name="T33" fmla="*/ 47 h 540"/>
              <a:gd name="T34" fmla="*/ 27 w 793"/>
              <a:gd name="T35" fmla="*/ 73 h 540"/>
              <a:gd name="T36" fmla="*/ 30 w 793"/>
              <a:gd name="T37" fmla="*/ 119 h 540"/>
              <a:gd name="T38" fmla="*/ 46 w 793"/>
              <a:gd name="T39" fmla="*/ 156 h 540"/>
              <a:gd name="T40" fmla="*/ 90 w 793"/>
              <a:gd name="T41" fmla="*/ 132 h 540"/>
              <a:gd name="T42" fmla="*/ 124 w 793"/>
              <a:gd name="T43" fmla="*/ 200 h 540"/>
              <a:gd name="T44" fmla="*/ 144 w 793"/>
              <a:gd name="T45" fmla="*/ 201 h 540"/>
              <a:gd name="T46" fmla="*/ 196 w 793"/>
              <a:gd name="T47" fmla="*/ 233 h 540"/>
              <a:gd name="T48" fmla="*/ 208 w 793"/>
              <a:gd name="T49" fmla="*/ 216 h 540"/>
              <a:gd name="T50" fmla="*/ 259 w 793"/>
              <a:gd name="T51" fmla="*/ 306 h 540"/>
              <a:gd name="T52" fmla="*/ 289 w 793"/>
              <a:gd name="T53" fmla="*/ 364 h 540"/>
              <a:gd name="T54" fmla="*/ 334 w 793"/>
              <a:gd name="T55" fmla="*/ 288 h 540"/>
              <a:gd name="T56" fmla="*/ 369 w 793"/>
              <a:gd name="T57" fmla="*/ 297 h 540"/>
              <a:gd name="T58" fmla="*/ 421 w 793"/>
              <a:gd name="T59" fmla="*/ 281 h 540"/>
              <a:gd name="T60" fmla="*/ 408 w 793"/>
              <a:gd name="T61" fmla="*/ 246 h 540"/>
              <a:gd name="T62" fmla="*/ 459 w 793"/>
              <a:gd name="T63" fmla="*/ 208 h 540"/>
              <a:gd name="T64" fmla="*/ 480 w 793"/>
              <a:gd name="T65" fmla="*/ 170 h 540"/>
              <a:gd name="T66" fmla="*/ 495 w 793"/>
              <a:gd name="T67" fmla="*/ 149 h 540"/>
              <a:gd name="T68" fmla="*/ 515 w 793"/>
              <a:gd name="T69" fmla="*/ 166 h 540"/>
              <a:gd name="T70" fmla="*/ 547 w 793"/>
              <a:gd name="T71" fmla="*/ 108 h 54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793"/>
              <a:gd name="T109" fmla="*/ 0 h 540"/>
              <a:gd name="T110" fmla="*/ 793 w 793"/>
              <a:gd name="T111" fmla="*/ 540 h 54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793" h="540">
                <a:moveTo>
                  <a:pt x="784" y="151"/>
                </a:moveTo>
                <a:lnTo>
                  <a:pt x="768" y="148"/>
                </a:lnTo>
                <a:lnTo>
                  <a:pt x="742" y="148"/>
                </a:lnTo>
                <a:lnTo>
                  <a:pt x="705" y="136"/>
                </a:lnTo>
                <a:lnTo>
                  <a:pt x="694" y="115"/>
                </a:lnTo>
                <a:lnTo>
                  <a:pt x="681" y="133"/>
                </a:lnTo>
                <a:lnTo>
                  <a:pt x="664" y="120"/>
                </a:lnTo>
                <a:lnTo>
                  <a:pt x="625" y="163"/>
                </a:lnTo>
                <a:lnTo>
                  <a:pt x="618" y="176"/>
                </a:lnTo>
                <a:lnTo>
                  <a:pt x="600" y="178"/>
                </a:lnTo>
                <a:lnTo>
                  <a:pt x="576" y="151"/>
                </a:lnTo>
                <a:lnTo>
                  <a:pt x="554" y="144"/>
                </a:lnTo>
                <a:lnTo>
                  <a:pt x="529" y="94"/>
                </a:lnTo>
                <a:lnTo>
                  <a:pt x="511" y="108"/>
                </a:lnTo>
                <a:lnTo>
                  <a:pt x="517" y="148"/>
                </a:lnTo>
                <a:lnTo>
                  <a:pt x="504" y="156"/>
                </a:lnTo>
                <a:lnTo>
                  <a:pt x="472" y="122"/>
                </a:lnTo>
                <a:lnTo>
                  <a:pt x="460" y="108"/>
                </a:lnTo>
                <a:lnTo>
                  <a:pt x="435" y="108"/>
                </a:lnTo>
                <a:lnTo>
                  <a:pt x="423" y="70"/>
                </a:lnTo>
                <a:lnTo>
                  <a:pt x="388" y="51"/>
                </a:lnTo>
                <a:lnTo>
                  <a:pt x="342" y="70"/>
                </a:lnTo>
                <a:lnTo>
                  <a:pt x="325" y="66"/>
                </a:lnTo>
                <a:lnTo>
                  <a:pt x="301" y="39"/>
                </a:lnTo>
                <a:lnTo>
                  <a:pt x="262" y="61"/>
                </a:lnTo>
                <a:lnTo>
                  <a:pt x="241" y="61"/>
                </a:lnTo>
                <a:lnTo>
                  <a:pt x="216" y="70"/>
                </a:lnTo>
                <a:lnTo>
                  <a:pt x="180" y="45"/>
                </a:lnTo>
                <a:lnTo>
                  <a:pt x="154" y="0"/>
                </a:lnTo>
                <a:lnTo>
                  <a:pt x="98" y="9"/>
                </a:lnTo>
                <a:lnTo>
                  <a:pt x="75" y="37"/>
                </a:lnTo>
                <a:lnTo>
                  <a:pt x="73" y="66"/>
                </a:lnTo>
                <a:lnTo>
                  <a:pt x="7" y="48"/>
                </a:lnTo>
                <a:lnTo>
                  <a:pt x="0" y="70"/>
                </a:lnTo>
                <a:lnTo>
                  <a:pt x="4" y="82"/>
                </a:lnTo>
                <a:lnTo>
                  <a:pt x="39" y="108"/>
                </a:lnTo>
                <a:lnTo>
                  <a:pt x="39" y="144"/>
                </a:lnTo>
                <a:lnTo>
                  <a:pt x="44" y="176"/>
                </a:lnTo>
                <a:lnTo>
                  <a:pt x="64" y="206"/>
                </a:lnTo>
                <a:lnTo>
                  <a:pt x="66" y="231"/>
                </a:lnTo>
                <a:lnTo>
                  <a:pt x="80" y="241"/>
                </a:lnTo>
                <a:lnTo>
                  <a:pt x="130" y="195"/>
                </a:lnTo>
                <a:lnTo>
                  <a:pt x="180" y="259"/>
                </a:lnTo>
                <a:lnTo>
                  <a:pt x="180" y="296"/>
                </a:lnTo>
                <a:lnTo>
                  <a:pt x="208" y="312"/>
                </a:lnTo>
                <a:lnTo>
                  <a:pt x="208" y="298"/>
                </a:lnTo>
                <a:lnTo>
                  <a:pt x="253" y="312"/>
                </a:lnTo>
                <a:lnTo>
                  <a:pt x="283" y="344"/>
                </a:lnTo>
                <a:lnTo>
                  <a:pt x="295" y="330"/>
                </a:lnTo>
                <a:lnTo>
                  <a:pt x="301" y="320"/>
                </a:lnTo>
                <a:lnTo>
                  <a:pt x="368" y="415"/>
                </a:lnTo>
                <a:lnTo>
                  <a:pt x="375" y="452"/>
                </a:lnTo>
                <a:lnTo>
                  <a:pt x="414" y="495"/>
                </a:lnTo>
                <a:lnTo>
                  <a:pt x="418" y="539"/>
                </a:lnTo>
                <a:lnTo>
                  <a:pt x="452" y="517"/>
                </a:lnTo>
                <a:lnTo>
                  <a:pt x="483" y="426"/>
                </a:lnTo>
                <a:lnTo>
                  <a:pt x="499" y="420"/>
                </a:lnTo>
                <a:lnTo>
                  <a:pt x="534" y="440"/>
                </a:lnTo>
                <a:lnTo>
                  <a:pt x="591" y="433"/>
                </a:lnTo>
                <a:lnTo>
                  <a:pt x="609" y="415"/>
                </a:lnTo>
                <a:lnTo>
                  <a:pt x="583" y="375"/>
                </a:lnTo>
                <a:lnTo>
                  <a:pt x="591" y="364"/>
                </a:lnTo>
                <a:lnTo>
                  <a:pt x="642" y="346"/>
                </a:lnTo>
                <a:lnTo>
                  <a:pt x="664" y="307"/>
                </a:lnTo>
                <a:lnTo>
                  <a:pt x="691" y="294"/>
                </a:lnTo>
                <a:lnTo>
                  <a:pt x="694" y="252"/>
                </a:lnTo>
                <a:lnTo>
                  <a:pt x="700" y="225"/>
                </a:lnTo>
                <a:lnTo>
                  <a:pt x="716" y="220"/>
                </a:lnTo>
                <a:lnTo>
                  <a:pt x="729" y="235"/>
                </a:lnTo>
                <a:lnTo>
                  <a:pt x="745" y="246"/>
                </a:lnTo>
                <a:lnTo>
                  <a:pt x="782" y="199"/>
                </a:lnTo>
                <a:lnTo>
                  <a:pt x="792" y="160"/>
                </a:lnTo>
                <a:lnTo>
                  <a:pt x="784" y="151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3128145" y="3876748"/>
            <a:ext cx="827010" cy="788927"/>
          </a:xfrm>
          <a:custGeom>
            <a:avLst/>
            <a:gdLst>
              <a:gd name="T0" fmla="*/ 521 w 867"/>
              <a:gd name="T1" fmla="*/ 94 h 900"/>
              <a:gd name="T2" fmla="*/ 479 w 867"/>
              <a:gd name="T3" fmla="*/ 105 h 900"/>
              <a:gd name="T4" fmla="*/ 462 w 867"/>
              <a:gd name="T5" fmla="*/ 74 h 900"/>
              <a:gd name="T6" fmla="*/ 453 w 867"/>
              <a:gd name="T7" fmla="*/ 53 h 900"/>
              <a:gd name="T8" fmla="*/ 424 w 867"/>
              <a:gd name="T9" fmla="*/ 54 h 900"/>
              <a:gd name="T10" fmla="*/ 407 w 867"/>
              <a:gd name="T11" fmla="*/ 79 h 900"/>
              <a:gd name="T12" fmla="*/ 407 w 867"/>
              <a:gd name="T13" fmla="*/ 106 h 900"/>
              <a:gd name="T14" fmla="*/ 372 w 867"/>
              <a:gd name="T15" fmla="*/ 211 h 900"/>
              <a:gd name="T16" fmla="*/ 342 w 867"/>
              <a:gd name="T17" fmla="*/ 217 h 900"/>
              <a:gd name="T18" fmla="*/ 286 w 867"/>
              <a:gd name="T19" fmla="*/ 232 h 900"/>
              <a:gd name="T20" fmla="*/ 204 w 867"/>
              <a:gd name="T21" fmla="*/ 105 h 900"/>
              <a:gd name="T22" fmla="*/ 176 w 867"/>
              <a:gd name="T23" fmla="*/ 83 h 900"/>
              <a:gd name="T24" fmla="*/ 169 w 867"/>
              <a:gd name="T25" fmla="*/ 54 h 900"/>
              <a:gd name="T26" fmla="*/ 129 w 867"/>
              <a:gd name="T27" fmla="*/ 74 h 900"/>
              <a:gd name="T28" fmla="*/ 112 w 867"/>
              <a:gd name="T29" fmla="*/ 0 h 900"/>
              <a:gd name="T30" fmla="*/ 83 w 867"/>
              <a:gd name="T31" fmla="*/ 30 h 900"/>
              <a:gd name="T32" fmla="*/ 80 w 867"/>
              <a:gd name="T33" fmla="*/ 75 h 900"/>
              <a:gd name="T34" fmla="*/ 61 w 867"/>
              <a:gd name="T35" fmla="*/ 67 h 900"/>
              <a:gd name="T36" fmla="*/ 61 w 867"/>
              <a:gd name="T37" fmla="*/ 123 h 900"/>
              <a:gd name="T38" fmla="*/ 83 w 867"/>
              <a:gd name="T39" fmla="*/ 129 h 900"/>
              <a:gd name="T40" fmla="*/ 81 w 867"/>
              <a:gd name="T41" fmla="*/ 247 h 900"/>
              <a:gd name="T42" fmla="*/ 14 w 867"/>
              <a:gd name="T43" fmla="*/ 325 h 900"/>
              <a:gd name="T44" fmla="*/ 0 w 867"/>
              <a:gd name="T45" fmla="*/ 346 h 900"/>
              <a:gd name="T46" fmla="*/ 1 w 867"/>
              <a:gd name="T47" fmla="*/ 393 h 900"/>
              <a:gd name="T48" fmla="*/ 39 w 867"/>
              <a:gd name="T49" fmla="*/ 385 h 900"/>
              <a:gd name="T50" fmla="*/ 80 w 867"/>
              <a:gd name="T51" fmla="*/ 402 h 900"/>
              <a:gd name="T52" fmla="*/ 92 w 867"/>
              <a:gd name="T53" fmla="*/ 444 h 900"/>
              <a:gd name="T54" fmla="*/ 123 w 867"/>
              <a:gd name="T55" fmla="*/ 452 h 900"/>
              <a:gd name="T56" fmla="*/ 122 w 867"/>
              <a:gd name="T57" fmla="*/ 477 h 900"/>
              <a:gd name="T58" fmla="*/ 110 w 867"/>
              <a:gd name="T59" fmla="*/ 522 h 900"/>
              <a:gd name="T60" fmla="*/ 134 w 867"/>
              <a:gd name="T61" fmla="*/ 532 h 900"/>
              <a:gd name="T62" fmla="*/ 158 w 867"/>
              <a:gd name="T63" fmla="*/ 552 h 900"/>
              <a:gd name="T64" fmla="*/ 205 w 867"/>
              <a:gd name="T65" fmla="*/ 580 h 900"/>
              <a:gd name="T66" fmla="*/ 249 w 867"/>
              <a:gd name="T67" fmla="*/ 566 h 900"/>
              <a:gd name="T68" fmla="*/ 253 w 867"/>
              <a:gd name="T69" fmla="*/ 594 h 900"/>
              <a:gd name="T70" fmla="*/ 282 w 867"/>
              <a:gd name="T71" fmla="*/ 600 h 900"/>
              <a:gd name="T72" fmla="*/ 295 w 867"/>
              <a:gd name="T73" fmla="*/ 597 h 900"/>
              <a:gd name="T74" fmla="*/ 282 w 867"/>
              <a:gd name="T75" fmla="*/ 522 h 900"/>
              <a:gd name="T76" fmla="*/ 320 w 867"/>
              <a:gd name="T77" fmla="*/ 509 h 900"/>
              <a:gd name="T78" fmla="*/ 342 w 867"/>
              <a:gd name="T79" fmla="*/ 490 h 900"/>
              <a:gd name="T80" fmla="*/ 398 w 867"/>
              <a:gd name="T81" fmla="*/ 489 h 900"/>
              <a:gd name="T82" fmla="*/ 424 w 867"/>
              <a:gd name="T83" fmla="*/ 485 h 900"/>
              <a:gd name="T84" fmla="*/ 446 w 867"/>
              <a:gd name="T85" fmla="*/ 502 h 900"/>
              <a:gd name="T86" fmla="*/ 465 w 867"/>
              <a:gd name="T87" fmla="*/ 481 h 900"/>
              <a:gd name="T88" fmla="*/ 491 w 867"/>
              <a:gd name="T89" fmla="*/ 482 h 900"/>
              <a:gd name="T90" fmla="*/ 525 w 867"/>
              <a:gd name="T91" fmla="*/ 444 h 900"/>
              <a:gd name="T92" fmla="*/ 557 w 867"/>
              <a:gd name="T93" fmla="*/ 452 h 900"/>
              <a:gd name="T94" fmla="*/ 583 w 867"/>
              <a:gd name="T95" fmla="*/ 428 h 900"/>
              <a:gd name="T96" fmla="*/ 596 w 867"/>
              <a:gd name="T97" fmla="*/ 401 h 900"/>
              <a:gd name="T98" fmla="*/ 531 w 867"/>
              <a:gd name="T99" fmla="*/ 378 h 900"/>
              <a:gd name="T100" fmla="*/ 505 w 867"/>
              <a:gd name="T101" fmla="*/ 362 h 900"/>
              <a:gd name="T102" fmla="*/ 478 w 867"/>
              <a:gd name="T103" fmla="*/ 345 h 900"/>
              <a:gd name="T104" fmla="*/ 486 w 867"/>
              <a:gd name="T105" fmla="*/ 295 h 900"/>
              <a:gd name="T106" fmla="*/ 479 w 867"/>
              <a:gd name="T107" fmla="*/ 203 h 900"/>
              <a:gd name="T108" fmla="*/ 432 w 867"/>
              <a:gd name="T109" fmla="*/ 206 h 900"/>
              <a:gd name="T110" fmla="*/ 424 w 867"/>
              <a:gd name="T111" fmla="*/ 174 h 900"/>
              <a:gd name="T112" fmla="*/ 434 w 867"/>
              <a:gd name="T113" fmla="*/ 141 h 900"/>
              <a:gd name="T114" fmla="*/ 462 w 867"/>
              <a:gd name="T115" fmla="*/ 139 h 900"/>
              <a:gd name="T116" fmla="*/ 518 w 867"/>
              <a:gd name="T117" fmla="*/ 139 h 90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67"/>
              <a:gd name="T178" fmla="*/ 0 h 900"/>
              <a:gd name="T179" fmla="*/ 867 w 867"/>
              <a:gd name="T180" fmla="*/ 900 h 90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67" h="900">
                <a:moveTo>
                  <a:pt x="762" y="165"/>
                </a:moveTo>
                <a:lnTo>
                  <a:pt x="756" y="139"/>
                </a:lnTo>
                <a:lnTo>
                  <a:pt x="734" y="133"/>
                </a:lnTo>
                <a:lnTo>
                  <a:pt x="695" y="156"/>
                </a:lnTo>
                <a:lnTo>
                  <a:pt x="671" y="142"/>
                </a:lnTo>
                <a:lnTo>
                  <a:pt x="671" y="110"/>
                </a:lnTo>
                <a:lnTo>
                  <a:pt x="658" y="96"/>
                </a:lnTo>
                <a:lnTo>
                  <a:pt x="658" y="78"/>
                </a:lnTo>
                <a:lnTo>
                  <a:pt x="623" y="72"/>
                </a:lnTo>
                <a:lnTo>
                  <a:pt x="616" y="80"/>
                </a:lnTo>
                <a:lnTo>
                  <a:pt x="621" y="105"/>
                </a:lnTo>
                <a:lnTo>
                  <a:pt x="591" y="117"/>
                </a:lnTo>
                <a:lnTo>
                  <a:pt x="585" y="134"/>
                </a:lnTo>
                <a:lnTo>
                  <a:pt x="591" y="157"/>
                </a:lnTo>
                <a:lnTo>
                  <a:pt x="528" y="229"/>
                </a:lnTo>
                <a:lnTo>
                  <a:pt x="540" y="313"/>
                </a:lnTo>
                <a:lnTo>
                  <a:pt x="510" y="337"/>
                </a:lnTo>
                <a:lnTo>
                  <a:pt x="497" y="322"/>
                </a:lnTo>
                <a:lnTo>
                  <a:pt x="437" y="357"/>
                </a:lnTo>
                <a:lnTo>
                  <a:pt x="416" y="345"/>
                </a:lnTo>
                <a:lnTo>
                  <a:pt x="329" y="180"/>
                </a:lnTo>
                <a:lnTo>
                  <a:pt x="296" y="156"/>
                </a:lnTo>
                <a:lnTo>
                  <a:pt x="268" y="147"/>
                </a:lnTo>
                <a:lnTo>
                  <a:pt x="255" y="124"/>
                </a:lnTo>
                <a:lnTo>
                  <a:pt x="271" y="100"/>
                </a:lnTo>
                <a:lnTo>
                  <a:pt x="245" y="80"/>
                </a:lnTo>
                <a:lnTo>
                  <a:pt x="217" y="105"/>
                </a:lnTo>
                <a:lnTo>
                  <a:pt x="188" y="110"/>
                </a:lnTo>
                <a:lnTo>
                  <a:pt x="167" y="22"/>
                </a:lnTo>
                <a:lnTo>
                  <a:pt x="163" y="0"/>
                </a:lnTo>
                <a:lnTo>
                  <a:pt x="133" y="37"/>
                </a:lnTo>
                <a:lnTo>
                  <a:pt x="121" y="44"/>
                </a:lnTo>
                <a:lnTo>
                  <a:pt x="122" y="100"/>
                </a:lnTo>
                <a:lnTo>
                  <a:pt x="116" y="112"/>
                </a:lnTo>
                <a:lnTo>
                  <a:pt x="100" y="112"/>
                </a:lnTo>
                <a:lnTo>
                  <a:pt x="88" y="100"/>
                </a:lnTo>
                <a:lnTo>
                  <a:pt x="73" y="117"/>
                </a:lnTo>
                <a:lnTo>
                  <a:pt x="88" y="182"/>
                </a:lnTo>
                <a:lnTo>
                  <a:pt x="105" y="182"/>
                </a:lnTo>
                <a:lnTo>
                  <a:pt x="121" y="192"/>
                </a:lnTo>
                <a:lnTo>
                  <a:pt x="125" y="231"/>
                </a:lnTo>
                <a:lnTo>
                  <a:pt x="117" y="367"/>
                </a:lnTo>
                <a:lnTo>
                  <a:pt x="25" y="451"/>
                </a:lnTo>
                <a:lnTo>
                  <a:pt x="20" y="482"/>
                </a:lnTo>
                <a:lnTo>
                  <a:pt x="2" y="496"/>
                </a:lnTo>
                <a:lnTo>
                  <a:pt x="0" y="514"/>
                </a:lnTo>
                <a:lnTo>
                  <a:pt x="15" y="553"/>
                </a:lnTo>
                <a:lnTo>
                  <a:pt x="2" y="583"/>
                </a:lnTo>
                <a:lnTo>
                  <a:pt x="10" y="585"/>
                </a:lnTo>
                <a:lnTo>
                  <a:pt x="57" y="572"/>
                </a:lnTo>
                <a:lnTo>
                  <a:pt x="122" y="571"/>
                </a:lnTo>
                <a:lnTo>
                  <a:pt x="116" y="597"/>
                </a:lnTo>
                <a:lnTo>
                  <a:pt x="127" y="622"/>
                </a:lnTo>
                <a:lnTo>
                  <a:pt x="133" y="660"/>
                </a:lnTo>
                <a:lnTo>
                  <a:pt x="140" y="672"/>
                </a:lnTo>
                <a:lnTo>
                  <a:pt x="179" y="672"/>
                </a:lnTo>
                <a:lnTo>
                  <a:pt x="197" y="684"/>
                </a:lnTo>
                <a:lnTo>
                  <a:pt x="177" y="709"/>
                </a:lnTo>
                <a:lnTo>
                  <a:pt x="175" y="740"/>
                </a:lnTo>
                <a:lnTo>
                  <a:pt x="160" y="775"/>
                </a:lnTo>
                <a:lnTo>
                  <a:pt x="170" y="788"/>
                </a:lnTo>
                <a:lnTo>
                  <a:pt x="195" y="790"/>
                </a:lnTo>
                <a:lnTo>
                  <a:pt x="236" y="806"/>
                </a:lnTo>
                <a:lnTo>
                  <a:pt x="230" y="820"/>
                </a:lnTo>
                <a:lnTo>
                  <a:pt x="257" y="861"/>
                </a:lnTo>
                <a:lnTo>
                  <a:pt x="297" y="861"/>
                </a:lnTo>
                <a:lnTo>
                  <a:pt x="347" y="831"/>
                </a:lnTo>
                <a:lnTo>
                  <a:pt x="361" y="841"/>
                </a:lnTo>
                <a:lnTo>
                  <a:pt x="361" y="856"/>
                </a:lnTo>
                <a:lnTo>
                  <a:pt x="368" y="882"/>
                </a:lnTo>
                <a:lnTo>
                  <a:pt x="381" y="894"/>
                </a:lnTo>
                <a:lnTo>
                  <a:pt x="409" y="891"/>
                </a:lnTo>
                <a:lnTo>
                  <a:pt x="418" y="899"/>
                </a:lnTo>
                <a:lnTo>
                  <a:pt x="428" y="886"/>
                </a:lnTo>
                <a:lnTo>
                  <a:pt x="428" y="848"/>
                </a:lnTo>
                <a:lnTo>
                  <a:pt x="410" y="775"/>
                </a:lnTo>
                <a:lnTo>
                  <a:pt x="423" y="756"/>
                </a:lnTo>
                <a:lnTo>
                  <a:pt x="465" y="756"/>
                </a:lnTo>
                <a:lnTo>
                  <a:pt x="474" y="756"/>
                </a:lnTo>
                <a:lnTo>
                  <a:pt x="497" y="728"/>
                </a:lnTo>
                <a:lnTo>
                  <a:pt x="555" y="745"/>
                </a:lnTo>
                <a:lnTo>
                  <a:pt x="578" y="726"/>
                </a:lnTo>
                <a:lnTo>
                  <a:pt x="591" y="738"/>
                </a:lnTo>
                <a:lnTo>
                  <a:pt x="616" y="721"/>
                </a:lnTo>
                <a:lnTo>
                  <a:pt x="640" y="745"/>
                </a:lnTo>
                <a:lnTo>
                  <a:pt x="647" y="745"/>
                </a:lnTo>
                <a:lnTo>
                  <a:pt x="656" y="733"/>
                </a:lnTo>
                <a:lnTo>
                  <a:pt x="676" y="714"/>
                </a:lnTo>
                <a:lnTo>
                  <a:pt x="683" y="721"/>
                </a:lnTo>
                <a:lnTo>
                  <a:pt x="713" y="716"/>
                </a:lnTo>
                <a:lnTo>
                  <a:pt x="738" y="693"/>
                </a:lnTo>
                <a:lnTo>
                  <a:pt x="762" y="660"/>
                </a:lnTo>
                <a:lnTo>
                  <a:pt x="792" y="655"/>
                </a:lnTo>
                <a:lnTo>
                  <a:pt x="809" y="672"/>
                </a:lnTo>
                <a:lnTo>
                  <a:pt x="821" y="637"/>
                </a:lnTo>
                <a:lnTo>
                  <a:pt x="846" y="636"/>
                </a:lnTo>
                <a:lnTo>
                  <a:pt x="856" y="627"/>
                </a:lnTo>
                <a:lnTo>
                  <a:pt x="866" y="595"/>
                </a:lnTo>
                <a:lnTo>
                  <a:pt x="854" y="578"/>
                </a:lnTo>
                <a:lnTo>
                  <a:pt x="771" y="561"/>
                </a:lnTo>
                <a:lnTo>
                  <a:pt x="756" y="538"/>
                </a:lnTo>
                <a:lnTo>
                  <a:pt x="734" y="538"/>
                </a:lnTo>
                <a:lnTo>
                  <a:pt x="708" y="538"/>
                </a:lnTo>
                <a:lnTo>
                  <a:pt x="694" y="512"/>
                </a:lnTo>
                <a:lnTo>
                  <a:pt x="694" y="496"/>
                </a:lnTo>
                <a:lnTo>
                  <a:pt x="706" y="438"/>
                </a:lnTo>
                <a:lnTo>
                  <a:pt x="671" y="405"/>
                </a:lnTo>
                <a:lnTo>
                  <a:pt x="695" y="302"/>
                </a:lnTo>
                <a:lnTo>
                  <a:pt x="681" y="288"/>
                </a:lnTo>
                <a:lnTo>
                  <a:pt x="628" y="306"/>
                </a:lnTo>
                <a:lnTo>
                  <a:pt x="616" y="283"/>
                </a:lnTo>
                <a:lnTo>
                  <a:pt x="616" y="258"/>
                </a:lnTo>
                <a:lnTo>
                  <a:pt x="603" y="246"/>
                </a:lnTo>
                <a:lnTo>
                  <a:pt x="630" y="210"/>
                </a:lnTo>
                <a:lnTo>
                  <a:pt x="658" y="219"/>
                </a:lnTo>
                <a:lnTo>
                  <a:pt x="671" y="207"/>
                </a:lnTo>
                <a:lnTo>
                  <a:pt x="725" y="214"/>
                </a:lnTo>
                <a:lnTo>
                  <a:pt x="752" y="207"/>
                </a:lnTo>
                <a:lnTo>
                  <a:pt x="762" y="165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0" name="Freeform 9"/>
          <p:cNvSpPr/>
          <p:nvPr/>
        </p:nvSpPr>
        <p:spPr bwMode="auto">
          <a:xfrm>
            <a:off x="4639482" y="3712713"/>
            <a:ext cx="430821" cy="551989"/>
          </a:xfrm>
          <a:custGeom>
            <a:avLst/>
            <a:gdLst>
              <a:gd name="T0" fmla="*/ 6 w 449"/>
              <a:gd name="T1" fmla="*/ 93 h 630"/>
              <a:gd name="T2" fmla="*/ 26 w 449"/>
              <a:gd name="T3" fmla="*/ 131 h 630"/>
              <a:gd name="T4" fmla="*/ 28 w 449"/>
              <a:gd name="T5" fmla="*/ 150 h 630"/>
              <a:gd name="T6" fmla="*/ 19 w 449"/>
              <a:gd name="T7" fmla="*/ 170 h 630"/>
              <a:gd name="T8" fmla="*/ 3 w 449"/>
              <a:gd name="T9" fmla="*/ 182 h 630"/>
              <a:gd name="T10" fmla="*/ 0 w 449"/>
              <a:gd name="T11" fmla="*/ 217 h 630"/>
              <a:gd name="T12" fmla="*/ 5 w 449"/>
              <a:gd name="T13" fmla="*/ 223 h 630"/>
              <a:gd name="T14" fmla="*/ 13 w 449"/>
              <a:gd name="T15" fmla="*/ 219 h 630"/>
              <a:gd name="T16" fmla="*/ 19 w 449"/>
              <a:gd name="T17" fmla="*/ 223 h 630"/>
              <a:gd name="T18" fmla="*/ 19 w 449"/>
              <a:gd name="T19" fmla="*/ 246 h 630"/>
              <a:gd name="T20" fmla="*/ 28 w 449"/>
              <a:gd name="T21" fmla="*/ 273 h 630"/>
              <a:gd name="T22" fmla="*/ 40 w 449"/>
              <a:gd name="T23" fmla="*/ 277 h 630"/>
              <a:gd name="T24" fmla="*/ 42 w 449"/>
              <a:gd name="T25" fmla="*/ 317 h 630"/>
              <a:gd name="T26" fmla="*/ 35 w 449"/>
              <a:gd name="T27" fmla="*/ 343 h 630"/>
              <a:gd name="T28" fmla="*/ 42 w 449"/>
              <a:gd name="T29" fmla="*/ 355 h 630"/>
              <a:gd name="T30" fmla="*/ 56 w 449"/>
              <a:gd name="T31" fmla="*/ 368 h 630"/>
              <a:gd name="T32" fmla="*/ 87 w 449"/>
              <a:gd name="T33" fmla="*/ 360 h 630"/>
              <a:gd name="T34" fmla="*/ 94 w 449"/>
              <a:gd name="T35" fmla="*/ 372 h 630"/>
              <a:gd name="T36" fmla="*/ 83 w 449"/>
              <a:gd name="T37" fmla="*/ 385 h 630"/>
              <a:gd name="T38" fmla="*/ 67 w 449"/>
              <a:gd name="T39" fmla="*/ 409 h 630"/>
              <a:gd name="T40" fmla="*/ 67 w 449"/>
              <a:gd name="T41" fmla="*/ 416 h 630"/>
              <a:gd name="T42" fmla="*/ 78 w 449"/>
              <a:gd name="T43" fmla="*/ 423 h 630"/>
              <a:gd name="T44" fmla="*/ 145 w 449"/>
              <a:gd name="T45" fmla="*/ 396 h 630"/>
              <a:gd name="T46" fmla="*/ 169 w 449"/>
              <a:gd name="T47" fmla="*/ 409 h 630"/>
              <a:gd name="T48" fmla="*/ 175 w 449"/>
              <a:gd name="T49" fmla="*/ 402 h 630"/>
              <a:gd name="T50" fmla="*/ 169 w 449"/>
              <a:gd name="T51" fmla="*/ 388 h 630"/>
              <a:gd name="T52" fmla="*/ 170 w 449"/>
              <a:gd name="T53" fmla="*/ 378 h 630"/>
              <a:gd name="T54" fmla="*/ 181 w 449"/>
              <a:gd name="T55" fmla="*/ 318 h 630"/>
              <a:gd name="T56" fmla="*/ 190 w 449"/>
              <a:gd name="T57" fmla="*/ 304 h 630"/>
              <a:gd name="T58" fmla="*/ 195 w 449"/>
              <a:gd name="T59" fmla="*/ 287 h 630"/>
              <a:gd name="T60" fmla="*/ 207 w 449"/>
              <a:gd name="T61" fmla="*/ 262 h 630"/>
              <a:gd name="T62" fmla="*/ 200 w 449"/>
              <a:gd name="T63" fmla="*/ 252 h 630"/>
              <a:gd name="T64" fmla="*/ 202 w 449"/>
              <a:gd name="T65" fmla="*/ 232 h 630"/>
              <a:gd name="T66" fmla="*/ 231 w 449"/>
              <a:gd name="T67" fmla="*/ 199 h 630"/>
              <a:gd name="T68" fmla="*/ 231 w 449"/>
              <a:gd name="T69" fmla="*/ 178 h 630"/>
              <a:gd name="T70" fmla="*/ 248 w 449"/>
              <a:gd name="T71" fmla="*/ 147 h 630"/>
              <a:gd name="T72" fmla="*/ 267 w 449"/>
              <a:gd name="T73" fmla="*/ 152 h 630"/>
              <a:gd name="T74" fmla="*/ 303 w 449"/>
              <a:gd name="T75" fmla="*/ 125 h 630"/>
              <a:gd name="T76" fmla="*/ 310 w 449"/>
              <a:gd name="T77" fmla="*/ 112 h 630"/>
              <a:gd name="T78" fmla="*/ 287 w 449"/>
              <a:gd name="T79" fmla="*/ 69 h 630"/>
              <a:gd name="T80" fmla="*/ 272 w 449"/>
              <a:gd name="T81" fmla="*/ 47 h 630"/>
              <a:gd name="T82" fmla="*/ 283 w 449"/>
              <a:gd name="T83" fmla="*/ 38 h 630"/>
              <a:gd name="T84" fmla="*/ 269 w 449"/>
              <a:gd name="T85" fmla="*/ 25 h 630"/>
              <a:gd name="T86" fmla="*/ 233 w 449"/>
              <a:gd name="T87" fmla="*/ 25 h 630"/>
              <a:gd name="T88" fmla="*/ 218 w 449"/>
              <a:gd name="T89" fmla="*/ 8 h 630"/>
              <a:gd name="T90" fmla="*/ 189 w 449"/>
              <a:gd name="T91" fmla="*/ 36 h 630"/>
              <a:gd name="T92" fmla="*/ 179 w 449"/>
              <a:gd name="T93" fmla="*/ 31 h 630"/>
              <a:gd name="T94" fmla="*/ 190 w 449"/>
              <a:gd name="T95" fmla="*/ 9 h 630"/>
              <a:gd name="T96" fmla="*/ 189 w 449"/>
              <a:gd name="T97" fmla="*/ 3 h 630"/>
              <a:gd name="T98" fmla="*/ 179 w 449"/>
              <a:gd name="T99" fmla="*/ 0 h 630"/>
              <a:gd name="T100" fmla="*/ 145 w 449"/>
              <a:gd name="T101" fmla="*/ 18 h 630"/>
              <a:gd name="T102" fmla="*/ 118 w 449"/>
              <a:gd name="T103" fmla="*/ 26 h 630"/>
              <a:gd name="T104" fmla="*/ 96 w 449"/>
              <a:gd name="T105" fmla="*/ 25 h 630"/>
              <a:gd name="T106" fmla="*/ 48 w 449"/>
              <a:gd name="T107" fmla="*/ 67 h 630"/>
              <a:gd name="T108" fmla="*/ 24 w 449"/>
              <a:gd name="T109" fmla="*/ 75 h 630"/>
              <a:gd name="T110" fmla="*/ 6 w 449"/>
              <a:gd name="T111" fmla="*/ 93 h 6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449"/>
              <a:gd name="T169" fmla="*/ 0 h 630"/>
              <a:gd name="T170" fmla="*/ 449 w 449"/>
              <a:gd name="T171" fmla="*/ 630 h 63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449" h="630">
                <a:moveTo>
                  <a:pt x="9" y="138"/>
                </a:moveTo>
                <a:lnTo>
                  <a:pt x="38" y="194"/>
                </a:lnTo>
                <a:lnTo>
                  <a:pt x="40" y="223"/>
                </a:lnTo>
                <a:lnTo>
                  <a:pt x="27" y="253"/>
                </a:lnTo>
                <a:lnTo>
                  <a:pt x="4" y="270"/>
                </a:lnTo>
                <a:lnTo>
                  <a:pt x="0" y="322"/>
                </a:lnTo>
                <a:lnTo>
                  <a:pt x="7" y="331"/>
                </a:lnTo>
                <a:lnTo>
                  <a:pt x="19" y="326"/>
                </a:lnTo>
                <a:lnTo>
                  <a:pt x="27" y="331"/>
                </a:lnTo>
                <a:lnTo>
                  <a:pt x="27" y="366"/>
                </a:lnTo>
                <a:lnTo>
                  <a:pt x="40" y="405"/>
                </a:lnTo>
                <a:lnTo>
                  <a:pt x="58" y="412"/>
                </a:lnTo>
                <a:lnTo>
                  <a:pt x="61" y="471"/>
                </a:lnTo>
                <a:lnTo>
                  <a:pt x="50" y="510"/>
                </a:lnTo>
                <a:lnTo>
                  <a:pt x="61" y="528"/>
                </a:lnTo>
                <a:lnTo>
                  <a:pt x="81" y="547"/>
                </a:lnTo>
                <a:lnTo>
                  <a:pt x="126" y="535"/>
                </a:lnTo>
                <a:lnTo>
                  <a:pt x="136" y="553"/>
                </a:lnTo>
                <a:lnTo>
                  <a:pt x="120" y="572"/>
                </a:lnTo>
                <a:lnTo>
                  <a:pt x="97" y="608"/>
                </a:lnTo>
                <a:lnTo>
                  <a:pt x="97" y="618"/>
                </a:lnTo>
                <a:lnTo>
                  <a:pt x="112" y="629"/>
                </a:lnTo>
                <a:lnTo>
                  <a:pt x="209" y="588"/>
                </a:lnTo>
                <a:lnTo>
                  <a:pt x="244" y="608"/>
                </a:lnTo>
                <a:lnTo>
                  <a:pt x="253" y="598"/>
                </a:lnTo>
                <a:lnTo>
                  <a:pt x="244" y="576"/>
                </a:lnTo>
                <a:lnTo>
                  <a:pt x="246" y="562"/>
                </a:lnTo>
                <a:lnTo>
                  <a:pt x="261" y="472"/>
                </a:lnTo>
                <a:lnTo>
                  <a:pt x="275" y="452"/>
                </a:lnTo>
                <a:lnTo>
                  <a:pt x="282" y="427"/>
                </a:lnTo>
                <a:lnTo>
                  <a:pt x="299" y="390"/>
                </a:lnTo>
                <a:lnTo>
                  <a:pt x="289" y="375"/>
                </a:lnTo>
                <a:lnTo>
                  <a:pt x="292" y="344"/>
                </a:lnTo>
                <a:lnTo>
                  <a:pt x="334" y="296"/>
                </a:lnTo>
                <a:lnTo>
                  <a:pt x="333" y="264"/>
                </a:lnTo>
                <a:lnTo>
                  <a:pt x="358" y="218"/>
                </a:lnTo>
                <a:lnTo>
                  <a:pt x="385" y="226"/>
                </a:lnTo>
                <a:lnTo>
                  <a:pt x="438" y="186"/>
                </a:lnTo>
                <a:lnTo>
                  <a:pt x="448" y="166"/>
                </a:lnTo>
                <a:lnTo>
                  <a:pt x="414" y="103"/>
                </a:lnTo>
                <a:lnTo>
                  <a:pt x="392" y="70"/>
                </a:lnTo>
                <a:lnTo>
                  <a:pt x="408" y="56"/>
                </a:lnTo>
                <a:lnTo>
                  <a:pt x="388" y="37"/>
                </a:lnTo>
                <a:lnTo>
                  <a:pt x="336" y="37"/>
                </a:lnTo>
                <a:lnTo>
                  <a:pt x="315" y="12"/>
                </a:lnTo>
                <a:lnTo>
                  <a:pt x="273" y="54"/>
                </a:lnTo>
                <a:lnTo>
                  <a:pt x="258" y="46"/>
                </a:lnTo>
                <a:lnTo>
                  <a:pt x="275" y="14"/>
                </a:lnTo>
                <a:lnTo>
                  <a:pt x="273" y="4"/>
                </a:lnTo>
                <a:lnTo>
                  <a:pt x="258" y="0"/>
                </a:lnTo>
                <a:lnTo>
                  <a:pt x="209" y="27"/>
                </a:lnTo>
                <a:lnTo>
                  <a:pt x="171" y="39"/>
                </a:lnTo>
                <a:lnTo>
                  <a:pt x="138" y="37"/>
                </a:lnTo>
                <a:lnTo>
                  <a:pt x="70" y="100"/>
                </a:lnTo>
                <a:lnTo>
                  <a:pt x="34" y="112"/>
                </a:lnTo>
                <a:lnTo>
                  <a:pt x="9" y="138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3704420" y="3874144"/>
            <a:ext cx="573504" cy="443934"/>
          </a:xfrm>
          <a:custGeom>
            <a:avLst/>
            <a:gdLst>
              <a:gd name="T0" fmla="*/ 112 w 600"/>
              <a:gd name="T1" fmla="*/ 114 h 506"/>
              <a:gd name="T2" fmla="*/ 105 w 600"/>
              <a:gd name="T3" fmla="*/ 142 h 506"/>
              <a:gd name="T4" fmla="*/ 87 w 600"/>
              <a:gd name="T5" fmla="*/ 146 h 506"/>
              <a:gd name="T6" fmla="*/ 48 w 600"/>
              <a:gd name="T7" fmla="*/ 142 h 506"/>
              <a:gd name="T8" fmla="*/ 39 w 600"/>
              <a:gd name="T9" fmla="*/ 150 h 506"/>
              <a:gd name="T10" fmla="*/ 19 w 600"/>
              <a:gd name="T11" fmla="*/ 143 h 506"/>
              <a:gd name="T12" fmla="*/ 0 w 600"/>
              <a:gd name="T13" fmla="*/ 168 h 506"/>
              <a:gd name="T14" fmla="*/ 9 w 600"/>
              <a:gd name="T15" fmla="*/ 176 h 506"/>
              <a:gd name="T16" fmla="*/ 9 w 600"/>
              <a:gd name="T17" fmla="*/ 193 h 506"/>
              <a:gd name="T18" fmla="*/ 18 w 600"/>
              <a:gd name="T19" fmla="*/ 208 h 506"/>
              <a:gd name="T20" fmla="*/ 55 w 600"/>
              <a:gd name="T21" fmla="*/ 196 h 506"/>
              <a:gd name="T22" fmla="*/ 66 w 600"/>
              <a:gd name="T23" fmla="*/ 205 h 506"/>
              <a:gd name="T24" fmla="*/ 48 w 600"/>
              <a:gd name="T25" fmla="*/ 274 h 506"/>
              <a:gd name="T26" fmla="*/ 73 w 600"/>
              <a:gd name="T27" fmla="*/ 296 h 506"/>
              <a:gd name="T28" fmla="*/ 65 w 600"/>
              <a:gd name="T29" fmla="*/ 334 h 506"/>
              <a:gd name="T30" fmla="*/ 90 w 600"/>
              <a:gd name="T31" fmla="*/ 337 h 506"/>
              <a:gd name="T32" fmla="*/ 112 w 600"/>
              <a:gd name="T33" fmla="*/ 315 h 506"/>
              <a:gd name="T34" fmla="*/ 122 w 600"/>
              <a:gd name="T35" fmla="*/ 321 h 506"/>
              <a:gd name="T36" fmla="*/ 170 w 600"/>
              <a:gd name="T37" fmla="*/ 340 h 506"/>
              <a:gd name="T38" fmla="*/ 177 w 600"/>
              <a:gd name="T39" fmla="*/ 334 h 506"/>
              <a:gd name="T40" fmla="*/ 179 w 600"/>
              <a:gd name="T41" fmla="*/ 321 h 506"/>
              <a:gd name="T42" fmla="*/ 189 w 600"/>
              <a:gd name="T43" fmla="*/ 312 h 506"/>
              <a:gd name="T44" fmla="*/ 257 w 600"/>
              <a:gd name="T45" fmla="*/ 271 h 506"/>
              <a:gd name="T46" fmla="*/ 266 w 600"/>
              <a:gd name="T47" fmla="*/ 284 h 506"/>
              <a:gd name="T48" fmla="*/ 309 w 600"/>
              <a:gd name="T49" fmla="*/ 296 h 506"/>
              <a:gd name="T50" fmla="*/ 330 w 600"/>
              <a:gd name="T51" fmla="*/ 268 h 506"/>
              <a:gd name="T52" fmla="*/ 340 w 600"/>
              <a:gd name="T53" fmla="*/ 274 h 506"/>
              <a:gd name="T54" fmla="*/ 357 w 600"/>
              <a:gd name="T55" fmla="*/ 274 h 506"/>
              <a:gd name="T56" fmla="*/ 357 w 600"/>
              <a:gd name="T57" fmla="*/ 266 h 506"/>
              <a:gd name="T58" fmla="*/ 378 w 600"/>
              <a:gd name="T59" fmla="*/ 259 h 506"/>
              <a:gd name="T60" fmla="*/ 378 w 600"/>
              <a:gd name="T61" fmla="*/ 254 h 506"/>
              <a:gd name="T62" fmla="*/ 386 w 600"/>
              <a:gd name="T63" fmla="*/ 245 h 506"/>
              <a:gd name="T64" fmla="*/ 391 w 600"/>
              <a:gd name="T65" fmla="*/ 247 h 506"/>
              <a:gd name="T66" fmla="*/ 413 w 600"/>
              <a:gd name="T67" fmla="*/ 227 h 506"/>
              <a:gd name="T68" fmla="*/ 394 w 600"/>
              <a:gd name="T69" fmla="*/ 197 h 506"/>
              <a:gd name="T70" fmla="*/ 404 w 600"/>
              <a:gd name="T71" fmla="*/ 156 h 506"/>
              <a:gd name="T72" fmla="*/ 393 w 600"/>
              <a:gd name="T73" fmla="*/ 143 h 506"/>
              <a:gd name="T74" fmla="*/ 362 w 600"/>
              <a:gd name="T75" fmla="*/ 151 h 506"/>
              <a:gd name="T76" fmla="*/ 358 w 600"/>
              <a:gd name="T77" fmla="*/ 146 h 506"/>
              <a:gd name="T78" fmla="*/ 393 w 600"/>
              <a:gd name="T79" fmla="*/ 111 h 506"/>
              <a:gd name="T80" fmla="*/ 378 w 600"/>
              <a:gd name="T81" fmla="*/ 53 h 506"/>
              <a:gd name="T82" fmla="*/ 355 w 600"/>
              <a:gd name="T83" fmla="*/ 69 h 506"/>
              <a:gd name="T84" fmla="*/ 333 w 600"/>
              <a:gd name="T85" fmla="*/ 50 h 506"/>
              <a:gd name="T86" fmla="*/ 315 w 600"/>
              <a:gd name="T87" fmla="*/ 26 h 506"/>
              <a:gd name="T88" fmla="*/ 312 w 600"/>
              <a:gd name="T89" fmla="*/ 10 h 506"/>
              <a:gd name="T90" fmla="*/ 301 w 600"/>
              <a:gd name="T91" fmla="*/ 7 h 506"/>
              <a:gd name="T92" fmla="*/ 283 w 600"/>
              <a:gd name="T93" fmla="*/ 11 h 506"/>
              <a:gd name="T94" fmla="*/ 257 w 600"/>
              <a:gd name="T95" fmla="*/ 0 h 506"/>
              <a:gd name="T96" fmla="*/ 244 w 600"/>
              <a:gd name="T97" fmla="*/ 28 h 506"/>
              <a:gd name="T98" fmla="*/ 222 w 600"/>
              <a:gd name="T99" fmla="*/ 30 h 506"/>
              <a:gd name="T100" fmla="*/ 206 w 600"/>
              <a:gd name="T101" fmla="*/ 53 h 506"/>
              <a:gd name="T102" fmla="*/ 195 w 600"/>
              <a:gd name="T103" fmla="*/ 48 h 506"/>
              <a:gd name="T104" fmla="*/ 179 w 600"/>
              <a:gd name="T105" fmla="*/ 53 h 506"/>
              <a:gd name="T106" fmla="*/ 155 w 600"/>
              <a:gd name="T107" fmla="*/ 39 h 506"/>
              <a:gd name="T108" fmla="*/ 136 w 600"/>
              <a:gd name="T109" fmla="*/ 61 h 506"/>
              <a:gd name="T110" fmla="*/ 136 w 600"/>
              <a:gd name="T111" fmla="*/ 71 h 506"/>
              <a:gd name="T112" fmla="*/ 174 w 600"/>
              <a:gd name="T113" fmla="*/ 90 h 506"/>
              <a:gd name="T114" fmla="*/ 183 w 600"/>
              <a:gd name="T115" fmla="*/ 105 h 506"/>
              <a:gd name="T116" fmla="*/ 155 w 600"/>
              <a:gd name="T117" fmla="*/ 115 h 506"/>
              <a:gd name="T118" fmla="*/ 112 w 600"/>
              <a:gd name="T119" fmla="*/ 114 h 50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00"/>
              <a:gd name="T181" fmla="*/ 0 h 506"/>
              <a:gd name="T182" fmla="*/ 600 w 600"/>
              <a:gd name="T183" fmla="*/ 506 h 50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00" h="506">
                <a:moveTo>
                  <a:pt x="163" y="169"/>
                </a:moveTo>
                <a:lnTo>
                  <a:pt x="152" y="210"/>
                </a:lnTo>
                <a:lnTo>
                  <a:pt x="126" y="217"/>
                </a:lnTo>
                <a:lnTo>
                  <a:pt x="70" y="210"/>
                </a:lnTo>
                <a:lnTo>
                  <a:pt x="57" y="222"/>
                </a:lnTo>
                <a:lnTo>
                  <a:pt x="28" y="212"/>
                </a:lnTo>
                <a:lnTo>
                  <a:pt x="0" y="249"/>
                </a:lnTo>
                <a:lnTo>
                  <a:pt x="13" y="261"/>
                </a:lnTo>
                <a:lnTo>
                  <a:pt x="13" y="286"/>
                </a:lnTo>
                <a:lnTo>
                  <a:pt x="26" y="308"/>
                </a:lnTo>
                <a:lnTo>
                  <a:pt x="80" y="291"/>
                </a:lnTo>
                <a:lnTo>
                  <a:pt x="95" y="304"/>
                </a:lnTo>
                <a:lnTo>
                  <a:pt x="70" y="407"/>
                </a:lnTo>
                <a:lnTo>
                  <a:pt x="106" y="439"/>
                </a:lnTo>
                <a:lnTo>
                  <a:pt x="94" y="496"/>
                </a:lnTo>
                <a:lnTo>
                  <a:pt x="130" y="500"/>
                </a:lnTo>
                <a:lnTo>
                  <a:pt x="163" y="467"/>
                </a:lnTo>
                <a:lnTo>
                  <a:pt x="177" y="476"/>
                </a:lnTo>
                <a:lnTo>
                  <a:pt x="246" y="505"/>
                </a:lnTo>
                <a:lnTo>
                  <a:pt x="257" y="496"/>
                </a:lnTo>
                <a:lnTo>
                  <a:pt x="260" y="476"/>
                </a:lnTo>
                <a:lnTo>
                  <a:pt x="274" y="463"/>
                </a:lnTo>
                <a:lnTo>
                  <a:pt x="372" y="402"/>
                </a:lnTo>
                <a:lnTo>
                  <a:pt x="386" y="422"/>
                </a:lnTo>
                <a:lnTo>
                  <a:pt x="448" y="439"/>
                </a:lnTo>
                <a:lnTo>
                  <a:pt x="478" y="397"/>
                </a:lnTo>
                <a:lnTo>
                  <a:pt x="493" y="407"/>
                </a:lnTo>
                <a:lnTo>
                  <a:pt x="517" y="407"/>
                </a:lnTo>
                <a:lnTo>
                  <a:pt x="517" y="395"/>
                </a:lnTo>
                <a:lnTo>
                  <a:pt x="548" y="385"/>
                </a:lnTo>
                <a:lnTo>
                  <a:pt x="548" y="377"/>
                </a:lnTo>
                <a:lnTo>
                  <a:pt x="559" y="364"/>
                </a:lnTo>
                <a:lnTo>
                  <a:pt x="566" y="366"/>
                </a:lnTo>
                <a:lnTo>
                  <a:pt x="599" y="337"/>
                </a:lnTo>
                <a:lnTo>
                  <a:pt x="571" y="293"/>
                </a:lnTo>
                <a:lnTo>
                  <a:pt x="585" y="232"/>
                </a:lnTo>
                <a:lnTo>
                  <a:pt x="570" y="212"/>
                </a:lnTo>
                <a:lnTo>
                  <a:pt x="524" y="224"/>
                </a:lnTo>
                <a:lnTo>
                  <a:pt x="519" y="217"/>
                </a:lnTo>
                <a:lnTo>
                  <a:pt x="570" y="164"/>
                </a:lnTo>
                <a:lnTo>
                  <a:pt x="548" y="78"/>
                </a:lnTo>
                <a:lnTo>
                  <a:pt x="514" y="103"/>
                </a:lnTo>
                <a:lnTo>
                  <a:pt x="483" y="74"/>
                </a:lnTo>
                <a:lnTo>
                  <a:pt x="456" y="38"/>
                </a:lnTo>
                <a:lnTo>
                  <a:pt x="452" y="15"/>
                </a:lnTo>
                <a:lnTo>
                  <a:pt x="436" y="10"/>
                </a:lnTo>
                <a:lnTo>
                  <a:pt x="410" y="17"/>
                </a:lnTo>
                <a:lnTo>
                  <a:pt x="372" y="0"/>
                </a:lnTo>
                <a:lnTo>
                  <a:pt x="354" y="41"/>
                </a:lnTo>
                <a:lnTo>
                  <a:pt x="322" y="44"/>
                </a:lnTo>
                <a:lnTo>
                  <a:pt x="298" y="78"/>
                </a:lnTo>
                <a:lnTo>
                  <a:pt x="283" y="71"/>
                </a:lnTo>
                <a:lnTo>
                  <a:pt x="260" y="78"/>
                </a:lnTo>
                <a:lnTo>
                  <a:pt x="225" y="58"/>
                </a:lnTo>
                <a:lnTo>
                  <a:pt x="197" y="90"/>
                </a:lnTo>
                <a:lnTo>
                  <a:pt x="197" y="106"/>
                </a:lnTo>
                <a:lnTo>
                  <a:pt x="252" y="133"/>
                </a:lnTo>
                <a:lnTo>
                  <a:pt x="265" y="156"/>
                </a:lnTo>
                <a:lnTo>
                  <a:pt x="225" y="170"/>
                </a:lnTo>
                <a:lnTo>
                  <a:pt x="163" y="169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2" name="Freeform 11"/>
          <p:cNvSpPr/>
          <p:nvPr/>
        </p:nvSpPr>
        <p:spPr bwMode="auto">
          <a:xfrm>
            <a:off x="3154466" y="3405474"/>
            <a:ext cx="1126229" cy="782418"/>
          </a:xfrm>
          <a:custGeom>
            <a:avLst/>
            <a:gdLst>
              <a:gd name="T0" fmla="*/ 318 w 1181"/>
              <a:gd name="T1" fmla="*/ 50 h 893"/>
              <a:gd name="T2" fmla="*/ 304 w 1181"/>
              <a:gd name="T3" fmla="*/ 18 h 893"/>
              <a:gd name="T4" fmla="*/ 356 w 1181"/>
              <a:gd name="T5" fmla="*/ 0 h 893"/>
              <a:gd name="T6" fmla="*/ 365 w 1181"/>
              <a:gd name="T7" fmla="*/ 35 h 893"/>
              <a:gd name="T8" fmla="*/ 413 w 1181"/>
              <a:gd name="T9" fmla="*/ 75 h 893"/>
              <a:gd name="T10" fmla="*/ 438 w 1181"/>
              <a:gd name="T11" fmla="*/ 75 h 893"/>
              <a:gd name="T12" fmla="*/ 459 w 1181"/>
              <a:gd name="T13" fmla="*/ 112 h 893"/>
              <a:gd name="T14" fmla="*/ 509 w 1181"/>
              <a:gd name="T15" fmla="*/ 108 h 893"/>
              <a:gd name="T16" fmla="*/ 531 w 1181"/>
              <a:gd name="T17" fmla="*/ 91 h 893"/>
              <a:gd name="T18" fmla="*/ 547 w 1181"/>
              <a:gd name="T19" fmla="*/ 108 h 893"/>
              <a:gd name="T20" fmla="*/ 603 w 1181"/>
              <a:gd name="T21" fmla="*/ 101 h 893"/>
              <a:gd name="T22" fmla="*/ 615 w 1181"/>
              <a:gd name="T23" fmla="*/ 115 h 893"/>
              <a:gd name="T24" fmla="*/ 671 w 1181"/>
              <a:gd name="T25" fmla="*/ 139 h 893"/>
              <a:gd name="T26" fmla="*/ 741 w 1181"/>
              <a:gd name="T27" fmla="*/ 147 h 893"/>
              <a:gd name="T28" fmla="*/ 774 w 1181"/>
              <a:gd name="T29" fmla="*/ 155 h 893"/>
              <a:gd name="T30" fmla="*/ 805 w 1181"/>
              <a:gd name="T31" fmla="*/ 176 h 893"/>
              <a:gd name="T32" fmla="*/ 807 w 1181"/>
              <a:gd name="T33" fmla="*/ 228 h 893"/>
              <a:gd name="T34" fmla="*/ 768 w 1181"/>
              <a:gd name="T35" fmla="*/ 247 h 893"/>
              <a:gd name="T36" fmla="*/ 706 w 1181"/>
              <a:gd name="T37" fmla="*/ 268 h 893"/>
              <a:gd name="T38" fmla="*/ 717 w 1181"/>
              <a:gd name="T39" fmla="*/ 310 h 893"/>
              <a:gd name="T40" fmla="*/ 764 w 1181"/>
              <a:gd name="T41" fmla="*/ 355 h 893"/>
              <a:gd name="T42" fmla="*/ 744 w 1181"/>
              <a:gd name="T43" fmla="*/ 426 h 893"/>
              <a:gd name="T44" fmla="*/ 706 w 1181"/>
              <a:gd name="T45" fmla="*/ 381 h 893"/>
              <a:gd name="T46" fmla="*/ 691 w 1181"/>
              <a:gd name="T47" fmla="*/ 363 h 893"/>
              <a:gd name="T48" fmla="*/ 648 w 1181"/>
              <a:gd name="T49" fmla="*/ 355 h 893"/>
              <a:gd name="T50" fmla="*/ 615 w 1181"/>
              <a:gd name="T51" fmla="*/ 386 h 893"/>
              <a:gd name="T52" fmla="*/ 590 w 1181"/>
              <a:gd name="T53" fmla="*/ 404 h 893"/>
              <a:gd name="T54" fmla="*/ 550 w 1181"/>
              <a:gd name="T55" fmla="*/ 396 h 893"/>
              <a:gd name="T56" fmla="*/ 531 w 1181"/>
              <a:gd name="T57" fmla="*/ 428 h 893"/>
              <a:gd name="T58" fmla="*/ 578 w 1181"/>
              <a:gd name="T59" fmla="*/ 462 h 893"/>
              <a:gd name="T60" fmla="*/ 509 w 1181"/>
              <a:gd name="T61" fmla="*/ 470 h 893"/>
              <a:gd name="T62" fmla="*/ 489 w 1181"/>
              <a:gd name="T63" fmla="*/ 450 h 893"/>
              <a:gd name="T64" fmla="*/ 447 w 1181"/>
              <a:gd name="T65" fmla="*/ 456 h 893"/>
              <a:gd name="T66" fmla="*/ 438 w 1181"/>
              <a:gd name="T67" fmla="*/ 425 h 893"/>
              <a:gd name="T68" fmla="*/ 413 w 1181"/>
              <a:gd name="T69" fmla="*/ 408 h 893"/>
              <a:gd name="T70" fmla="*/ 411 w 1181"/>
              <a:gd name="T71" fmla="*/ 431 h 893"/>
              <a:gd name="T72" fmla="*/ 386 w 1181"/>
              <a:gd name="T73" fmla="*/ 450 h 893"/>
              <a:gd name="T74" fmla="*/ 348 w 1181"/>
              <a:gd name="T75" fmla="*/ 514 h 893"/>
              <a:gd name="T76" fmla="*/ 336 w 1181"/>
              <a:gd name="T77" fmla="*/ 586 h 893"/>
              <a:gd name="T78" fmla="*/ 285 w 1181"/>
              <a:gd name="T79" fmla="*/ 600 h 893"/>
              <a:gd name="T80" fmla="*/ 209 w 1181"/>
              <a:gd name="T81" fmla="*/ 481 h 893"/>
              <a:gd name="T82" fmla="*/ 168 w 1181"/>
              <a:gd name="T83" fmla="*/ 458 h 893"/>
              <a:gd name="T84" fmla="*/ 170 w 1181"/>
              <a:gd name="T85" fmla="*/ 428 h 893"/>
              <a:gd name="T86" fmla="*/ 132 w 1181"/>
              <a:gd name="T87" fmla="*/ 431 h 893"/>
              <a:gd name="T88" fmla="*/ 98 w 1181"/>
              <a:gd name="T89" fmla="*/ 375 h 893"/>
              <a:gd name="T90" fmla="*/ 91 w 1181"/>
              <a:gd name="T91" fmla="*/ 263 h 893"/>
              <a:gd name="T92" fmla="*/ 85 w 1181"/>
              <a:gd name="T93" fmla="*/ 206 h 893"/>
              <a:gd name="T94" fmla="*/ 0 w 1181"/>
              <a:gd name="T95" fmla="*/ 99 h 893"/>
              <a:gd name="T96" fmla="*/ 11 w 1181"/>
              <a:gd name="T97" fmla="*/ 71 h 893"/>
              <a:gd name="T98" fmla="*/ 127 w 1181"/>
              <a:gd name="T99" fmla="*/ 75 h 893"/>
              <a:gd name="T100" fmla="*/ 165 w 1181"/>
              <a:gd name="T101" fmla="*/ 82 h 893"/>
              <a:gd name="T102" fmla="*/ 225 w 1181"/>
              <a:gd name="T103" fmla="*/ 111 h 893"/>
              <a:gd name="T104" fmla="*/ 232 w 1181"/>
              <a:gd name="T105" fmla="*/ 78 h 893"/>
              <a:gd name="T106" fmla="*/ 270 w 1181"/>
              <a:gd name="T107" fmla="*/ 85 h 893"/>
              <a:gd name="T108" fmla="*/ 307 w 1181"/>
              <a:gd name="T109" fmla="*/ 75 h 89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181"/>
              <a:gd name="T166" fmla="*/ 0 h 893"/>
              <a:gd name="T167" fmla="*/ 1181 w 1181"/>
              <a:gd name="T168" fmla="*/ 893 h 89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181" h="893">
                <a:moveTo>
                  <a:pt x="446" y="111"/>
                </a:moveTo>
                <a:lnTo>
                  <a:pt x="462" y="75"/>
                </a:lnTo>
                <a:lnTo>
                  <a:pt x="445" y="57"/>
                </a:lnTo>
                <a:lnTo>
                  <a:pt x="441" y="27"/>
                </a:lnTo>
                <a:lnTo>
                  <a:pt x="500" y="0"/>
                </a:lnTo>
                <a:lnTo>
                  <a:pt x="517" y="0"/>
                </a:lnTo>
                <a:lnTo>
                  <a:pt x="525" y="24"/>
                </a:lnTo>
                <a:lnTo>
                  <a:pt x="530" y="52"/>
                </a:lnTo>
                <a:lnTo>
                  <a:pt x="559" y="74"/>
                </a:lnTo>
                <a:lnTo>
                  <a:pt x="600" y="111"/>
                </a:lnTo>
                <a:lnTo>
                  <a:pt x="621" y="94"/>
                </a:lnTo>
                <a:lnTo>
                  <a:pt x="636" y="111"/>
                </a:lnTo>
                <a:lnTo>
                  <a:pt x="642" y="150"/>
                </a:lnTo>
                <a:lnTo>
                  <a:pt x="667" y="166"/>
                </a:lnTo>
                <a:lnTo>
                  <a:pt x="728" y="171"/>
                </a:lnTo>
                <a:lnTo>
                  <a:pt x="739" y="160"/>
                </a:lnTo>
                <a:lnTo>
                  <a:pt x="734" y="142"/>
                </a:lnTo>
                <a:lnTo>
                  <a:pt x="771" y="135"/>
                </a:lnTo>
                <a:lnTo>
                  <a:pt x="794" y="138"/>
                </a:lnTo>
                <a:lnTo>
                  <a:pt x="794" y="160"/>
                </a:lnTo>
                <a:lnTo>
                  <a:pt x="811" y="162"/>
                </a:lnTo>
                <a:lnTo>
                  <a:pt x="876" y="150"/>
                </a:lnTo>
                <a:lnTo>
                  <a:pt x="888" y="154"/>
                </a:lnTo>
                <a:lnTo>
                  <a:pt x="893" y="171"/>
                </a:lnTo>
                <a:lnTo>
                  <a:pt x="917" y="180"/>
                </a:lnTo>
                <a:lnTo>
                  <a:pt x="974" y="207"/>
                </a:lnTo>
                <a:lnTo>
                  <a:pt x="1007" y="194"/>
                </a:lnTo>
                <a:lnTo>
                  <a:pt x="1076" y="219"/>
                </a:lnTo>
                <a:lnTo>
                  <a:pt x="1089" y="238"/>
                </a:lnTo>
                <a:lnTo>
                  <a:pt x="1124" y="230"/>
                </a:lnTo>
                <a:lnTo>
                  <a:pt x="1147" y="234"/>
                </a:lnTo>
                <a:lnTo>
                  <a:pt x="1169" y="262"/>
                </a:lnTo>
                <a:lnTo>
                  <a:pt x="1180" y="320"/>
                </a:lnTo>
                <a:lnTo>
                  <a:pt x="1172" y="339"/>
                </a:lnTo>
                <a:lnTo>
                  <a:pt x="1158" y="334"/>
                </a:lnTo>
                <a:lnTo>
                  <a:pt x="1115" y="367"/>
                </a:lnTo>
                <a:lnTo>
                  <a:pt x="1044" y="379"/>
                </a:lnTo>
                <a:lnTo>
                  <a:pt x="1025" y="398"/>
                </a:lnTo>
                <a:lnTo>
                  <a:pt x="1039" y="418"/>
                </a:lnTo>
                <a:lnTo>
                  <a:pt x="1041" y="461"/>
                </a:lnTo>
                <a:lnTo>
                  <a:pt x="1061" y="465"/>
                </a:lnTo>
                <a:lnTo>
                  <a:pt x="1110" y="527"/>
                </a:lnTo>
                <a:lnTo>
                  <a:pt x="1112" y="608"/>
                </a:lnTo>
                <a:lnTo>
                  <a:pt x="1081" y="633"/>
                </a:lnTo>
                <a:lnTo>
                  <a:pt x="1051" y="603"/>
                </a:lnTo>
                <a:lnTo>
                  <a:pt x="1025" y="566"/>
                </a:lnTo>
                <a:lnTo>
                  <a:pt x="1021" y="543"/>
                </a:lnTo>
                <a:lnTo>
                  <a:pt x="1004" y="539"/>
                </a:lnTo>
                <a:lnTo>
                  <a:pt x="979" y="546"/>
                </a:lnTo>
                <a:lnTo>
                  <a:pt x="942" y="528"/>
                </a:lnTo>
                <a:lnTo>
                  <a:pt x="925" y="571"/>
                </a:lnTo>
                <a:lnTo>
                  <a:pt x="893" y="573"/>
                </a:lnTo>
                <a:lnTo>
                  <a:pt x="871" y="608"/>
                </a:lnTo>
                <a:lnTo>
                  <a:pt x="857" y="601"/>
                </a:lnTo>
                <a:lnTo>
                  <a:pt x="834" y="608"/>
                </a:lnTo>
                <a:lnTo>
                  <a:pt x="799" y="588"/>
                </a:lnTo>
                <a:lnTo>
                  <a:pt x="771" y="620"/>
                </a:lnTo>
                <a:lnTo>
                  <a:pt x="771" y="636"/>
                </a:lnTo>
                <a:lnTo>
                  <a:pt x="827" y="665"/>
                </a:lnTo>
                <a:lnTo>
                  <a:pt x="839" y="686"/>
                </a:lnTo>
                <a:lnTo>
                  <a:pt x="799" y="701"/>
                </a:lnTo>
                <a:lnTo>
                  <a:pt x="739" y="699"/>
                </a:lnTo>
                <a:lnTo>
                  <a:pt x="733" y="673"/>
                </a:lnTo>
                <a:lnTo>
                  <a:pt x="710" y="668"/>
                </a:lnTo>
                <a:lnTo>
                  <a:pt x="673" y="690"/>
                </a:lnTo>
                <a:lnTo>
                  <a:pt x="649" y="677"/>
                </a:lnTo>
                <a:lnTo>
                  <a:pt x="649" y="645"/>
                </a:lnTo>
                <a:lnTo>
                  <a:pt x="636" y="631"/>
                </a:lnTo>
                <a:lnTo>
                  <a:pt x="636" y="613"/>
                </a:lnTo>
                <a:lnTo>
                  <a:pt x="600" y="606"/>
                </a:lnTo>
                <a:lnTo>
                  <a:pt x="593" y="615"/>
                </a:lnTo>
                <a:lnTo>
                  <a:pt x="597" y="641"/>
                </a:lnTo>
                <a:lnTo>
                  <a:pt x="567" y="653"/>
                </a:lnTo>
                <a:lnTo>
                  <a:pt x="561" y="668"/>
                </a:lnTo>
                <a:lnTo>
                  <a:pt x="567" y="691"/>
                </a:lnTo>
                <a:lnTo>
                  <a:pt x="505" y="764"/>
                </a:lnTo>
                <a:lnTo>
                  <a:pt x="517" y="847"/>
                </a:lnTo>
                <a:lnTo>
                  <a:pt x="488" y="871"/>
                </a:lnTo>
                <a:lnTo>
                  <a:pt x="474" y="857"/>
                </a:lnTo>
                <a:lnTo>
                  <a:pt x="414" y="892"/>
                </a:lnTo>
                <a:lnTo>
                  <a:pt x="392" y="879"/>
                </a:lnTo>
                <a:lnTo>
                  <a:pt x="304" y="714"/>
                </a:lnTo>
                <a:lnTo>
                  <a:pt x="272" y="690"/>
                </a:lnTo>
                <a:lnTo>
                  <a:pt x="244" y="681"/>
                </a:lnTo>
                <a:lnTo>
                  <a:pt x="231" y="660"/>
                </a:lnTo>
                <a:lnTo>
                  <a:pt x="247" y="636"/>
                </a:lnTo>
                <a:lnTo>
                  <a:pt x="222" y="615"/>
                </a:lnTo>
                <a:lnTo>
                  <a:pt x="192" y="641"/>
                </a:lnTo>
                <a:lnTo>
                  <a:pt x="163" y="645"/>
                </a:lnTo>
                <a:lnTo>
                  <a:pt x="142" y="557"/>
                </a:lnTo>
                <a:lnTo>
                  <a:pt x="138" y="534"/>
                </a:lnTo>
                <a:lnTo>
                  <a:pt x="132" y="391"/>
                </a:lnTo>
                <a:lnTo>
                  <a:pt x="105" y="320"/>
                </a:lnTo>
                <a:lnTo>
                  <a:pt x="124" y="306"/>
                </a:lnTo>
                <a:lnTo>
                  <a:pt x="69" y="202"/>
                </a:lnTo>
                <a:lnTo>
                  <a:pt x="0" y="147"/>
                </a:lnTo>
                <a:lnTo>
                  <a:pt x="10" y="116"/>
                </a:lnTo>
                <a:lnTo>
                  <a:pt x="16" y="106"/>
                </a:lnTo>
                <a:lnTo>
                  <a:pt x="117" y="90"/>
                </a:lnTo>
                <a:lnTo>
                  <a:pt x="184" y="111"/>
                </a:lnTo>
                <a:lnTo>
                  <a:pt x="224" y="98"/>
                </a:lnTo>
                <a:lnTo>
                  <a:pt x="240" y="122"/>
                </a:lnTo>
                <a:lnTo>
                  <a:pt x="290" y="171"/>
                </a:lnTo>
                <a:lnTo>
                  <a:pt x="327" y="165"/>
                </a:lnTo>
                <a:lnTo>
                  <a:pt x="327" y="135"/>
                </a:lnTo>
                <a:lnTo>
                  <a:pt x="337" y="116"/>
                </a:lnTo>
                <a:lnTo>
                  <a:pt x="376" y="99"/>
                </a:lnTo>
                <a:lnTo>
                  <a:pt x="392" y="126"/>
                </a:lnTo>
                <a:lnTo>
                  <a:pt x="414" y="111"/>
                </a:lnTo>
                <a:lnTo>
                  <a:pt x="446" y="112"/>
                </a:lnTo>
                <a:lnTo>
                  <a:pt x="446" y="111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3" name="Freeform 12"/>
          <p:cNvSpPr/>
          <p:nvPr/>
        </p:nvSpPr>
        <p:spPr bwMode="auto">
          <a:xfrm>
            <a:off x="1510143" y="3107348"/>
            <a:ext cx="1775924" cy="882661"/>
          </a:xfrm>
          <a:custGeom>
            <a:avLst/>
            <a:gdLst>
              <a:gd name="T0" fmla="*/ 779 w 1863"/>
              <a:gd name="T1" fmla="*/ 646 h 1005"/>
              <a:gd name="T2" fmla="*/ 799 w 1863"/>
              <a:gd name="T3" fmla="*/ 668 h 1005"/>
              <a:gd name="T4" fmla="*/ 864 w 1863"/>
              <a:gd name="T5" fmla="*/ 646 h 1005"/>
              <a:gd name="T6" fmla="*/ 906 w 1863"/>
              <a:gd name="T7" fmla="*/ 617 h 1005"/>
              <a:gd name="T8" fmla="*/ 954 w 1863"/>
              <a:gd name="T9" fmla="*/ 598 h 1005"/>
              <a:gd name="T10" fmla="*/ 1005 w 1863"/>
              <a:gd name="T11" fmla="*/ 582 h 1005"/>
              <a:gd name="T12" fmla="*/ 1089 w 1863"/>
              <a:gd name="T13" fmla="*/ 569 h 1005"/>
              <a:gd name="T14" fmla="*/ 1090 w 1863"/>
              <a:gd name="T15" fmla="*/ 598 h 1005"/>
              <a:gd name="T16" fmla="*/ 1116 w 1863"/>
              <a:gd name="T17" fmla="*/ 604 h 1005"/>
              <a:gd name="T18" fmla="*/ 1100 w 1863"/>
              <a:gd name="T19" fmla="*/ 642 h 1005"/>
              <a:gd name="T20" fmla="*/ 1116 w 1863"/>
              <a:gd name="T21" fmla="*/ 646 h 1005"/>
              <a:gd name="T22" fmla="*/ 1187 w 1863"/>
              <a:gd name="T23" fmla="*/ 642 h 1005"/>
              <a:gd name="T24" fmla="*/ 1230 w 1863"/>
              <a:gd name="T25" fmla="*/ 655 h 1005"/>
              <a:gd name="T26" fmla="*/ 1249 w 1863"/>
              <a:gd name="T27" fmla="*/ 663 h 1005"/>
              <a:gd name="T28" fmla="*/ 1252 w 1863"/>
              <a:gd name="T29" fmla="*/ 617 h 1005"/>
              <a:gd name="T30" fmla="*/ 1281 w 1863"/>
              <a:gd name="T31" fmla="*/ 587 h 1005"/>
              <a:gd name="T32" fmla="*/ 1259 w 1863"/>
              <a:gd name="T33" fmla="*/ 442 h 1005"/>
              <a:gd name="T34" fmla="*/ 1233 w 1863"/>
              <a:gd name="T35" fmla="*/ 363 h 1005"/>
              <a:gd name="T36" fmla="*/ 1172 w 1863"/>
              <a:gd name="T37" fmla="*/ 334 h 1005"/>
              <a:gd name="T38" fmla="*/ 1133 w 1863"/>
              <a:gd name="T39" fmla="*/ 406 h 1005"/>
              <a:gd name="T40" fmla="*/ 1060 w 1863"/>
              <a:gd name="T41" fmla="*/ 369 h 1005"/>
              <a:gd name="T42" fmla="*/ 923 w 1863"/>
              <a:gd name="T43" fmla="*/ 320 h 1005"/>
              <a:gd name="T44" fmla="*/ 867 w 1863"/>
              <a:gd name="T45" fmla="*/ 312 h 1005"/>
              <a:gd name="T46" fmla="*/ 758 w 1863"/>
              <a:gd name="T47" fmla="*/ 268 h 1005"/>
              <a:gd name="T48" fmla="*/ 706 w 1863"/>
              <a:gd name="T49" fmla="*/ 144 h 1005"/>
              <a:gd name="T50" fmla="*/ 726 w 1863"/>
              <a:gd name="T51" fmla="*/ 106 h 1005"/>
              <a:gd name="T52" fmla="*/ 725 w 1863"/>
              <a:gd name="T53" fmla="*/ 53 h 1005"/>
              <a:gd name="T54" fmla="*/ 734 w 1863"/>
              <a:gd name="T55" fmla="*/ 26 h 1005"/>
              <a:gd name="T56" fmla="*/ 638 w 1863"/>
              <a:gd name="T57" fmla="*/ 0 h 1005"/>
              <a:gd name="T58" fmla="*/ 569 w 1863"/>
              <a:gd name="T59" fmla="*/ 9 h 1005"/>
              <a:gd name="T60" fmla="*/ 484 w 1863"/>
              <a:gd name="T61" fmla="*/ 36 h 1005"/>
              <a:gd name="T62" fmla="*/ 398 w 1863"/>
              <a:gd name="T63" fmla="*/ 45 h 1005"/>
              <a:gd name="T64" fmla="*/ 340 w 1863"/>
              <a:gd name="T65" fmla="*/ 16 h 1005"/>
              <a:gd name="T66" fmla="*/ 246 w 1863"/>
              <a:gd name="T67" fmla="*/ 33 h 1005"/>
              <a:gd name="T68" fmla="*/ 209 w 1863"/>
              <a:gd name="T69" fmla="*/ 12 h 1005"/>
              <a:gd name="T70" fmla="*/ 139 w 1863"/>
              <a:gd name="T71" fmla="*/ 19 h 1005"/>
              <a:gd name="T72" fmla="*/ 105 w 1863"/>
              <a:gd name="T73" fmla="*/ 63 h 1005"/>
              <a:gd name="T74" fmla="*/ 85 w 1863"/>
              <a:gd name="T75" fmla="*/ 86 h 1005"/>
              <a:gd name="T76" fmla="*/ 61 w 1863"/>
              <a:gd name="T77" fmla="*/ 99 h 1005"/>
              <a:gd name="T78" fmla="*/ 51 w 1863"/>
              <a:gd name="T79" fmla="*/ 116 h 1005"/>
              <a:gd name="T80" fmla="*/ 70 w 1863"/>
              <a:gd name="T81" fmla="*/ 156 h 1005"/>
              <a:gd name="T82" fmla="*/ 65 w 1863"/>
              <a:gd name="T83" fmla="*/ 194 h 1005"/>
              <a:gd name="T84" fmla="*/ 19 w 1863"/>
              <a:gd name="T85" fmla="*/ 180 h 1005"/>
              <a:gd name="T86" fmla="*/ 0 w 1863"/>
              <a:gd name="T87" fmla="*/ 198 h 1005"/>
              <a:gd name="T88" fmla="*/ 12 w 1863"/>
              <a:gd name="T89" fmla="*/ 234 h 1005"/>
              <a:gd name="T90" fmla="*/ 6 w 1863"/>
              <a:gd name="T91" fmla="*/ 268 h 1005"/>
              <a:gd name="T92" fmla="*/ 30 w 1863"/>
              <a:gd name="T93" fmla="*/ 280 h 1005"/>
              <a:gd name="T94" fmla="*/ 85 w 1863"/>
              <a:gd name="T95" fmla="*/ 334 h 1005"/>
              <a:gd name="T96" fmla="*/ 118 w 1863"/>
              <a:gd name="T97" fmla="*/ 381 h 1005"/>
              <a:gd name="T98" fmla="*/ 141 w 1863"/>
              <a:gd name="T99" fmla="*/ 397 h 1005"/>
              <a:gd name="T100" fmla="*/ 180 w 1863"/>
              <a:gd name="T101" fmla="*/ 394 h 1005"/>
              <a:gd name="T102" fmla="*/ 272 w 1863"/>
              <a:gd name="T103" fmla="*/ 492 h 1005"/>
              <a:gd name="T104" fmla="*/ 299 w 1863"/>
              <a:gd name="T105" fmla="*/ 482 h 1005"/>
              <a:gd name="T106" fmla="*/ 308 w 1863"/>
              <a:gd name="T107" fmla="*/ 520 h 1005"/>
              <a:gd name="T108" fmla="*/ 364 w 1863"/>
              <a:gd name="T109" fmla="*/ 543 h 1005"/>
              <a:gd name="T110" fmla="*/ 410 w 1863"/>
              <a:gd name="T111" fmla="*/ 590 h 1005"/>
              <a:gd name="T112" fmla="*/ 418 w 1863"/>
              <a:gd name="T113" fmla="*/ 611 h 1005"/>
              <a:gd name="T114" fmla="*/ 469 w 1863"/>
              <a:gd name="T115" fmla="*/ 609 h 1005"/>
              <a:gd name="T116" fmla="*/ 559 w 1863"/>
              <a:gd name="T117" fmla="*/ 626 h 1005"/>
              <a:gd name="T118" fmla="*/ 600 w 1863"/>
              <a:gd name="T119" fmla="*/ 638 h 1005"/>
              <a:gd name="T120" fmla="*/ 600 w 1863"/>
              <a:gd name="T121" fmla="*/ 677 h 1005"/>
              <a:gd name="T122" fmla="*/ 677 w 1863"/>
              <a:gd name="T123" fmla="*/ 619 h 1005"/>
              <a:gd name="T124" fmla="*/ 738 w 1863"/>
              <a:gd name="T125" fmla="*/ 642 h 100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863"/>
              <a:gd name="T190" fmla="*/ 0 h 1005"/>
              <a:gd name="T191" fmla="*/ 1863 w 1863"/>
              <a:gd name="T192" fmla="*/ 1005 h 1005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863" h="1005">
                <a:moveTo>
                  <a:pt x="1073" y="951"/>
                </a:moveTo>
                <a:lnTo>
                  <a:pt x="1132" y="958"/>
                </a:lnTo>
                <a:lnTo>
                  <a:pt x="1151" y="985"/>
                </a:lnTo>
                <a:lnTo>
                  <a:pt x="1161" y="990"/>
                </a:lnTo>
                <a:lnTo>
                  <a:pt x="1250" y="973"/>
                </a:lnTo>
                <a:lnTo>
                  <a:pt x="1256" y="958"/>
                </a:lnTo>
                <a:lnTo>
                  <a:pt x="1272" y="948"/>
                </a:lnTo>
                <a:lnTo>
                  <a:pt x="1316" y="915"/>
                </a:lnTo>
                <a:lnTo>
                  <a:pt x="1353" y="910"/>
                </a:lnTo>
                <a:lnTo>
                  <a:pt x="1386" y="887"/>
                </a:lnTo>
                <a:lnTo>
                  <a:pt x="1452" y="850"/>
                </a:lnTo>
                <a:lnTo>
                  <a:pt x="1461" y="863"/>
                </a:lnTo>
                <a:lnTo>
                  <a:pt x="1510" y="880"/>
                </a:lnTo>
                <a:lnTo>
                  <a:pt x="1582" y="843"/>
                </a:lnTo>
                <a:lnTo>
                  <a:pt x="1604" y="858"/>
                </a:lnTo>
                <a:lnTo>
                  <a:pt x="1584" y="887"/>
                </a:lnTo>
                <a:lnTo>
                  <a:pt x="1592" y="895"/>
                </a:lnTo>
                <a:lnTo>
                  <a:pt x="1622" y="895"/>
                </a:lnTo>
                <a:lnTo>
                  <a:pt x="1624" y="907"/>
                </a:lnTo>
                <a:lnTo>
                  <a:pt x="1599" y="951"/>
                </a:lnTo>
                <a:lnTo>
                  <a:pt x="1607" y="958"/>
                </a:lnTo>
                <a:lnTo>
                  <a:pt x="1622" y="958"/>
                </a:lnTo>
                <a:lnTo>
                  <a:pt x="1694" y="978"/>
                </a:lnTo>
                <a:lnTo>
                  <a:pt x="1725" y="951"/>
                </a:lnTo>
                <a:lnTo>
                  <a:pt x="1772" y="988"/>
                </a:lnTo>
                <a:lnTo>
                  <a:pt x="1787" y="971"/>
                </a:lnTo>
                <a:lnTo>
                  <a:pt x="1799" y="983"/>
                </a:lnTo>
                <a:lnTo>
                  <a:pt x="1815" y="983"/>
                </a:lnTo>
                <a:lnTo>
                  <a:pt x="1821" y="971"/>
                </a:lnTo>
                <a:lnTo>
                  <a:pt x="1820" y="915"/>
                </a:lnTo>
                <a:lnTo>
                  <a:pt x="1832" y="907"/>
                </a:lnTo>
                <a:lnTo>
                  <a:pt x="1862" y="870"/>
                </a:lnTo>
                <a:lnTo>
                  <a:pt x="1856" y="727"/>
                </a:lnTo>
                <a:lnTo>
                  <a:pt x="1829" y="655"/>
                </a:lnTo>
                <a:lnTo>
                  <a:pt x="1848" y="641"/>
                </a:lnTo>
                <a:lnTo>
                  <a:pt x="1792" y="538"/>
                </a:lnTo>
                <a:lnTo>
                  <a:pt x="1722" y="482"/>
                </a:lnTo>
                <a:lnTo>
                  <a:pt x="1703" y="495"/>
                </a:lnTo>
                <a:lnTo>
                  <a:pt x="1706" y="528"/>
                </a:lnTo>
                <a:lnTo>
                  <a:pt x="1647" y="602"/>
                </a:lnTo>
                <a:lnTo>
                  <a:pt x="1547" y="584"/>
                </a:lnTo>
                <a:lnTo>
                  <a:pt x="1540" y="547"/>
                </a:lnTo>
                <a:lnTo>
                  <a:pt x="1478" y="497"/>
                </a:lnTo>
                <a:lnTo>
                  <a:pt x="1342" y="475"/>
                </a:lnTo>
                <a:lnTo>
                  <a:pt x="1283" y="465"/>
                </a:lnTo>
                <a:lnTo>
                  <a:pt x="1260" y="463"/>
                </a:lnTo>
                <a:lnTo>
                  <a:pt x="1209" y="420"/>
                </a:lnTo>
                <a:lnTo>
                  <a:pt x="1102" y="397"/>
                </a:lnTo>
                <a:lnTo>
                  <a:pt x="1028" y="253"/>
                </a:lnTo>
                <a:lnTo>
                  <a:pt x="1026" y="214"/>
                </a:lnTo>
                <a:lnTo>
                  <a:pt x="1055" y="201"/>
                </a:lnTo>
                <a:lnTo>
                  <a:pt x="1055" y="157"/>
                </a:lnTo>
                <a:lnTo>
                  <a:pt x="1078" y="103"/>
                </a:lnTo>
                <a:lnTo>
                  <a:pt x="1054" y="78"/>
                </a:lnTo>
                <a:lnTo>
                  <a:pt x="1085" y="51"/>
                </a:lnTo>
                <a:lnTo>
                  <a:pt x="1066" y="39"/>
                </a:lnTo>
                <a:lnTo>
                  <a:pt x="1016" y="39"/>
                </a:lnTo>
                <a:lnTo>
                  <a:pt x="927" y="0"/>
                </a:lnTo>
                <a:lnTo>
                  <a:pt x="872" y="0"/>
                </a:lnTo>
                <a:lnTo>
                  <a:pt x="827" y="13"/>
                </a:lnTo>
                <a:lnTo>
                  <a:pt x="778" y="13"/>
                </a:lnTo>
                <a:lnTo>
                  <a:pt x="703" y="54"/>
                </a:lnTo>
                <a:lnTo>
                  <a:pt x="640" y="46"/>
                </a:lnTo>
                <a:lnTo>
                  <a:pt x="578" y="67"/>
                </a:lnTo>
                <a:lnTo>
                  <a:pt x="526" y="51"/>
                </a:lnTo>
                <a:lnTo>
                  <a:pt x="494" y="24"/>
                </a:lnTo>
                <a:lnTo>
                  <a:pt x="413" y="13"/>
                </a:lnTo>
                <a:lnTo>
                  <a:pt x="358" y="49"/>
                </a:lnTo>
                <a:lnTo>
                  <a:pt x="328" y="37"/>
                </a:lnTo>
                <a:lnTo>
                  <a:pt x="304" y="18"/>
                </a:lnTo>
                <a:lnTo>
                  <a:pt x="244" y="1"/>
                </a:lnTo>
                <a:lnTo>
                  <a:pt x="202" y="28"/>
                </a:lnTo>
                <a:lnTo>
                  <a:pt x="184" y="76"/>
                </a:lnTo>
                <a:lnTo>
                  <a:pt x="153" y="94"/>
                </a:lnTo>
                <a:lnTo>
                  <a:pt x="146" y="120"/>
                </a:lnTo>
                <a:lnTo>
                  <a:pt x="124" y="127"/>
                </a:lnTo>
                <a:lnTo>
                  <a:pt x="99" y="124"/>
                </a:lnTo>
                <a:lnTo>
                  <a:pt x="89" y="147"/>
                </a:lnTo>
                <a:lnTo>
                  <a:pt x="83" y="175"/>
                </a:lnTo>
                <a:lnTo>
                  <a:pt x="74" y="172"/>
                </a:lnTo>
                <a:lnTo>
                  <a:pt x="71" y="201"/>
                </a:lnTo>
                <a:lnTo>
                  <a:pt x="101" y="231"/>
                </a:lnTo>
                <a:lnTo>
                  <a:pt x="104" y="273"/>
                </a:lnTo>
                <a:lnTo>
                  <a:pt x="94" y="288"/>
                </a:lnTo>
                <a:lnTo>
                  <a:pt x="49" y="293"/>
                </a:lnTo>
                <a:lnTo>
                  <a:pt x="27" y="267"/>
                </a:lnTo>
                <a:lnTo>
                  <a:pt x="4" y="273"/>
                </a:lnTo>
                <a:lnTo>
                  <a:pt x="0" y="293"/>
                </a:lnTo>
                <a:lnTo>
                  <a:pt x="11" y="323"/>
                </a:lnTo>
                <a:lnTo>
                  <a:pt x="17" y="347"/>
                </a:lnTo>
                <a:lnTo>
                  <a:pt x="17" y="374"/>
                </a:lnTo>
                <a:lnTo>
                  <a:pt x="9" y="397"/>
                </a:lnTo>
                <a:lnTo>
                  <a:pt x="11" y="411"/>
                </a:lnTo>
                <a:lnTo>
                  <a:pt x="43" y="415"/>
                </a:lnTo>
                <a:lnTo>
                  <a:pt x="57" y="441"/>
                </a:lnTo>
                <a:lnTo>
                  <a:pt x="124" y="495"/>
                </a:lnTo>
                <a:lnTo>
                  <a:pt x="124" y="510"/>
                </a:lnTo>
                <a:lnTo>
                  <a:pt x="172" y="565"/>
                </a:lnTo>
                <a:lnTo>
                  <a:pt x="189" y="584"/>
                </a:lnTo>
                <a:lnTo>
                  <a:pt x="205" y="588"/>
                </a:lnTo>
                <a:lnTo>
                  <a:pt x="233" y="559"/>
                </a:lnTo>
                <a:lnTo>
                  <a:pt x="261" y="584"/>
                </a:lnTo>
                <a:lnTo>
                  <a:pt x="375" y="679"/>
                </a:lnTo>
                <a:lnTo>
                  <a:pt x="395" y="730"/>
                </a:lnTo>
                <a:lnTo>
                  <a:pt x="421" y="730"/>
                </a:lnTo>
                <a:lnTo>
                  <a:pt x="435" y="715"/>
                </a:lnTo>
                <a:lnTo>
                  <a:pt x="447" y="727"/>
                </a:lnTo>
                <a:lnTo>
                  <a:pt x="447" y="771"/>
                </a:lnTo>
                <a:lnTo>
                  <a:pt x="513" y="808"/>
                </a:lnTo>
                <a:lnTo>
                  <a:pt x="529" y="805"/>
                </a:lnTo>
                <a:lnTo>
                  <a:pt x="538" y="843"/>
                </a:lnTo>
                <a:lnTo>
                  <a:pt x="596" y="875"/>
                </a:lnTo>
                <a:lnTo>
                  <a:pt x="596" y="898"/>
                </a:lnTo>
                <a:lnTo>
                  <a:pt x="608" y="905"/>
                </a:lnTo>
                <a:lnTo>
                  <a:pt x="657" y="903"/>
                </a:lnTo>
                <a:lnTo>
                  <a:pt x="682" y="903"/>
                </a:lnTo>
                <a:lnTo>
                  <a:pt x="724" y="931"/>
                </a:lnTo>
                <a:lnTo>
                  <a:pt x="813" y="928"/>
                </a:lnTo>
                <a:lnTo>
                  <a:pt x="860" y="927"/>
                </a:lnTo>
                <a:lnTo>
                  <a:pt x="872" y="946"/>
                </a:lnTo>
                <a:lnTo>
                  <a:pt x="860" y="988"/>
                </a:lnTo>
                <a:lnTo>
                  <a:pt x="872" y="1004"/>
                </a:lnTo>
                <a:lnTo>
                  <a:pt x="922" y="961"/>
                </a:lnTo>
                <a:lnTo>
                  <a:pt x="984" y="918"/>
                </a:lnTo>
                <a:lnTo>
                  <a:pt x="1028" y="923"/>
                </a:lnTo>
                <a:lnTo>
                  <a:pt x="1073" y="951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4" name="Freeform 13"/>
          <p:cNvSpPr/>
          <p:nvPr/>
        </p:nvSpPr>
        <p:spPr bwMode="auto">
          <a:xfrm>
            <a:off x="4269613" y="3152913"/>
            <a:ext cx="552725" cy="445236"/>
          </a:xfrm>
          <a:custGeom>
            <a:avLst/>
            <a:gdLst>
              <a:gd name="T0" fmla="*/ 46 w 580"/>
              <a:gd name="T1" fmla="*/ 237 h 507"/>
              <a:gd name="T2" fmla="*/ 104 w 580"/>
              <a:gd name="T3" fmla="*/ 285 h 507"/>
              <a:gd name="T4" fmla="*/ 151 w 580"/>
              <a:gd name="T5" fmla="*/ 295 h 507"/>
              <a:gd name="T6" fmla="*/ 194 w 580"/>
              <a:gd name="T7" fmla="*/ 290 h 507"/>
              <a:gd name="T8" fmla="*/ 208 w 580"/>
              <a:gd name="T9" fmla="*/ 295 h 507"/>
              <a:gd name="T10" fmla="*/ 224 w 580"/>
              <a:gd name="T11" fmla="*/ 287 h 507"/>
              <a:gd name="T12" fmla="*/ 234 w 580"/>
              <a:gd name="T13" fmla="*/ 299 h 507"/>
              <a:gd name="T14" fmla="*/ 239 w 580"/>
              <a:gd name="T15" fmla="*/ 314 h 507"/>
              <a:gd name="T16" fmla="*/ 260 w 580"/>
              <a:gd name="T17" fmla="*/ 324 h 507"/>
              <a:gd name="T18" fmla="*/ 288 w 580"/>
              <a:gd name="T19" fmla="*/ 324 h 507"/>
              <a:gd name="T20" fmla="*/ 308 w 580"/>
              <a:gd name="T21" fmla="*/ 341 h 507"/>
              <a:gd name="T22" fmla="*/ 327 w 580"/>
              <a:gd name="T23" fmla="*/ 333 h 507"/>
              <a:gd name="T24" fmla="*/ 341 w 580"/>
              <a:gd name="T25" fmla="*/ 341 h 507"/>
              <a:gd name="T26" fmla="*/ 353 w 580"/>
              <a:gd name="T27" fmla="*/ 318 h 507"/>
              <a:gd name="T28" fmla="*/ 370 w 580"/>
              <a:gd name="T29" fmla="*/ 310 h 507"/>
              <a:gd name="T30" fmla="*/ 374 w 580"/>
              <a:gd name="T31" fmla="*/ 291 h 507"/>
              <a:gd name="T32" fmla="*/ 367 w 580"/>
              <a:gd name="T33" fmla="*/ 258 h 507"/>
              <a:gd name="T34" fmla="*/ 364 w 580"/>
              <a:gd name="T35" fmla="*/ 255 h 507"/>
              <a:gd name="T36" fmla="*/ 346 w 580"/>
              <a:gd name="T37" fmla="*/ 273 h 507"/>
              <a:gd name="T38" fmla="*/ 320 w 580"/>
              <a:gd name="T39" fmla="*/ 252 h 507"/>
              <a:gd name="T40" fmla="*/ 301 w 580"/>
              <a:gd name="T41" fmla="*/ 229 h 507"/>
              <a:gd name="T42" fmla="*/ 320 w 580"/>
              <a:gd name="T43" fmla="*/ 216 h 507"/>
              <a:gd name="T44" fmla="*/ 326 w 580"/>
              <a:gd name="T45" fmla="*/ 193 h 507"/>
              <a:gd name="T46" fmla="*/ 337 w 580"/>
              <a:gd name="T47" fmla="*/ 185 h 507"/>
              <a:gd name="T48" fmla="*/ 336 w 580"/>
              <a:gd name="T49" fmla="*/ 153 h 507"/>
              <a:gd name="T50" fmla="*/ 345 w 580"/>
              <a:gd name="T51" fmla="*/ 146 h 507"/>
              <a:gd name="T52" fmla="*/ 360 w 580"/>
              <a:gd name="T53" fmla="*/ 159 h 507"/>
              <a:gd name="T54" fmla="*/ 370 w 580"/>
              <a:gd name="T55" fmla="*/ 171 h 507"/>
              <a:gd name="T56" fmla="*/ 391 w 580"/>
              <a:gd name="T57" fmla="*/ 159 h 507"/>
              <a:gd name="T58" fmla="*/ 398 w 580"/>
              <a:gd name="T59" fmla="*/ 150 h 507"/>
              <a:gd name="T60" fmla="*/ 395 w 580"/>
              <a:gd name="T61" fmla="*/ 134 h 507"/>
              <a:gd name="T62" fmla="*/ 370 w 580"/>
              <a:gd name="T63" fmla="*/ 122 h 507"/>
              <a:gd name="T64" fmla="*/ 365 w 580"/>
              <a:gd name="T65" fmla="*/ 105 h 507"/>
              <a:gd name="T66" fmla="*/ 323 w 580"/>
              <a:gd name="T67" fmla="*/ 111 h 507"/>
              <a:gd name="T68" fmla="*/ 294 w 580"/>
              <a:gd name="T69" fmla="*/ 88 h 507"/>
              <a:gd name="T70" fmla="*/ 282 w 580"/>
              <a:gd name="T71" fmla="*/ 86 h 507"/>
              <a:gd name="T72" fmla="*/ 282 w 580"/>
              <a:gd name="T73" fmla="*/ 69 h 507"/>
              <a:gd name="T74" fmla="*/ 343 w 580"/>
              <a:gd name="T75" fmla="*/ 6 h 507"/>
              <a:gd name="T76" fmla="*/ 320 w 580"/>
              <a:gd name="T77" fmla="*/ 11 h 507"/>
              <a:gd name="T78" fmla="*/ 306 w 580"/>
              <a:gd name="T79" fmla="*/ 19 h 507"/>
              <a:gd name="T80" fmla="*/ 301 w 580"/>
              <a:gd name="T81" fmla="*/ 11 h 507"/>
              <a:gd name="T82" fmla="*/ 301 w 580"/>
              <a:gd name="T83" fmla="*/ 3 h 507"/>
              <a:gd name="T84" fmla="*/ 291 w 580"/>
              <a:gd name="T85" fmla="*/ 0 h 507"/>
              <a:gd name="T86" fmla="*/ 263 w 580"/>
              <a:gd name="T87" fmla="*/ 9 h 507"/>
              <a:gd name="T88" fmla="*/ 194 w 580"/>
              <a:gd name="T89" fmla="*/ 1 h 507"/>
              <a:gd name="T90" fmla="*/ 191 w 580"/>
              <a:gd name="T91" fmla="*/ 55 h 507"/>
              <a:gd name="T92" fmla="*/ 158 w 580"/>
              <a:gd name="T93" fmla="*/ 82 h 507"/>
              <a:gd name="T94" fmla="*/ 112 w 580"/>
              <a:gd name="T95" fmla="*/ 88 h 507"/>
              <a:gd name="T96" fmla="*/ 50 w 580"/>
              <a:gd name="T97" fmla="*/ 128 h 507"/>
              <a:gd name="T98" fmla="*/ 0 w 580"/>
              <a:gd name="T99" fmla="*/ 142 h 507"/>
              <a:gd name="T100" fmla="*/ 0 w 580"/>
              <a:gd name="T101" fmla="*/ 150 h 507"/>
              <a:gd name="T102" fmla="*/ 46 w 580"/>
              <a:gd name="T103" fmla="*/ 217 h 507"/>
              <a:gd name="T104" fmla="*/ 46 w 580"/>
              <a:gd name="T105" fmla="*/ 237 h 507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580"/>
              <a:gd name="T160" fmla="*/ 0 h 507"/>
              <a:gd name="T161" fmla="*/ 580 w 580"/>
              <a:gd name="T162" fmla="*/ 507 h 507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580" h="507">
                <a:moveTo>
                  <a:pt x="67" y="352"/>
                </a:moveTo>
                <a:lnTo>
                  <a:pt x="151" y="423"/>
                </a:lnTo>
                <a:lnTo>
                  <a:pt x="220" y="437"/>
                </a:lnTo>
                <a:lnTo>
                  <a:pt x="282" y="430"/>
                </a:lnTo>
                <a:lnTo>
                  <a:pt x="303" y="437"/>
                </a:lnTo>
                <a:lnTo>
                  <a:pt x="326" y="425"/>
                </a:lnTo>
                <a:lnTo>
                  <a:pt x="340" y="443"/>
                </a:lnTo>
                <a:lnTo>
                  <a:pt x="347" y="465"/>
                </a:lnTo>
                <a:lnTo>
                  <a:pt x="378" y="480"/>
                </a:lnTo>
                <a:lnTo>
                  <a:pt x="418" y="480"/>
                </a:lnTo>
                <a:lnTo>
                  <a:pt x="448" y="506"/>
                </a:lnTo>
                <a:lnTo>
                  <a:pt x="475" y="494"/>
                </a:lnTo>
                <a:lnTo>
                  <a:pt x="496" y="506"/>
                </a:lnTo>
                <a:lnTo>
                  <a:pt x="513" y="471"/>
                </a:lnTo>
                <a:lnTo>
                  <a:pt x="538" y="460"/>
                </a:lnTo>
                <a:lnTo>
                  <a:pt x="543" y="432"/>
                </a:lnTo>
                <a:lnTo>
                  <a:pt x="533" y="382"/>
                </a:lnTo>
                <a:lnTo>
                  <a:pt x="529" y="378"/>
                </a:lnTo>
                <a:lnTo>
                  <a:pt x="503" y="405"/>
                </a:lnTo>
                <a:lnTo>
                  <a:pt x="465" y="374"/>
                </a:lnTo>
                <a:lnTo>
                  <a:pt x="437" y="340"/>
                </a:lnTo>
                <a:lnTo>
                  <a:pt x="465" y="320"/>
                </a:lnTo>
                <a:lnTo>
                  <a:pt x="474" y="286"/>
                </a:lnTo>
                <a:lnTo>
                  <a:pt x="490" y="274"/>
                </a:lnTo>
                <a:lnTo>
                  <a:pt x="489" y="227"/>
                </a:lnTo>
                <a:lnTo>
                  <a:pt x="501" y="217"/>
                </a:lnTo>
                <a:lnTo>
                  <a:pt x="524" y="235"/>
                </a:lnTo>
                <a:lnTo>
                  <a:pt x="538" y="254"/>
                </a:lnTo>
                <a:lnTo>
                  <a:pt x="569" y="235"/>
                </a:lnTo>
                <a:lnTo>
                  <a:pt x="579" y="223"/>
                </a:lnTo>
                <a:lnTo>
                  <a:pt x="574" y="199"/>
                </a:lnTo>
                <a:lnTo>
                  <a:pt x="538" y="181"/>
                </a:lnTo>
                <a:lnTo>
                  <a:pt x="530" y="155"/>
                </a:lnTo>
                <a:lnTo>
                  <a:pt x="469" y="164"/>
                </a:lnTo>
                <a:lnTo>
                  <a:pt x="428" y="131"/>
                </a:lnTo>
                <a:lnTo>
                  <a:pt x="410" y="127"/>
                </a:lnTo>
                <a:lnTo>
                  <a:pt x="410" y="103"/>
                </a:lnTo>
                <a:lnTo>
                  <a:pt x="498" y="9"/>
                </a:lnTo>
                <a:lnTo>
                  <a:pt x="465" y="17"/>
                </a:lnTo>
                <a:lnTo>
                  <a:pt x="445" y="28"/>
                </a:lnTo>
                <a:lnTo>
                  <a:pt x="437" y="17"/>
                </a:lnTo>
                <a:lnTo>
                  <a:pt x="437" y="4"/>
                </a:lnTo>
                <a:lnTo>
                  <a:pt x="423" y="0"/>
                </a:lnTo>
                <a:lnTo>
                  <a:pt x="383" y="14"/>
                </a:lnTo>
                <a:lnTo>
                  <a:pt x="282" y="2"/>
                </a:lnTo>
                <a:lnTo>
                  <a:pt x="277" y="82"/>
                </a:lnTo>
                <a:lnTo>
                  <a:pt x="230" y="121"/>
                </a:lnTo>
                <a:lnTo>
                  <a:pt x="163" y="131"/>
                </a:lnTo>
                <a:lnTo>
                  <a:pt x="72" y="190"/>
                </a:lnTo>
                <a:lnTo>
                  <a:pt x="0" y="211"/>
                </a:lnTo>
                <a:lnTo>
                  <a:pt x="0" y="223"/>
                </a:lnTo>
                <a:lnTo>
                  <a:pt x="67" y="322"/>
                </a:lnTo>
                <a:lnTo>
                  <a:pt x="67" y="352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5" name="Freeform 14"/>
          <p:cNvSpPr/>
          <p:nvPr/>
        </p:nvSpPr>
        <p:spPr bwMode="auto">
          <a:xfrm>
            <a:off x="2492304" y="2884730"/>
            <a:ext cx="1149779" cy="751173"/>
          </a:xfrm>
          <a:custGeom>
            <a:avLst/>
            <a:gdLst>
              <a:gd name="T0" fmla="*/ 68 w 1202"/>
              <a:gd name="T1" fmla="*/ 216 h 856"/>
              <a:gd name="T2" fmla="*/ 106 w 1202"/>
              <a:gd name="T3" fmla="*/ 189 h 856"/>
              <a:gd name="T4" fmla="*/ 89 w 1202"/>
              <a:gd name="T5" fmla="*/ 179 h 856"/>
              <a:gd name="T6" fmla="*/ 115 w 1202"/>
              <a:gd name="T7" fmla="*/ 156 h 856"/>
              <a:gd name="T8" fmla="*/ 84 w 1202"/>
              <a:gd name="T9" fmla="*/ 94 h 856"/>
              <a:gd name="T10" fmla="*/ 103 w 1202"/>
              <a:gd name="T11" fmla="*/ 38 h 856"/>
              <a:gd name="T12" fmla="*/ 271 w 1202"/>
              <a:gd name="T13" fmla="*/ 0 h 856"/>
              <a:gd name="T14" fmla="*/ 372 w 1202"/>
              <a:gd name="T15" fmla="*/ 21 h 856"/>
              <a:gd name="T16" fmla="*/ 430 w 1202"/>
              <a:gd name="T17" fmla="*/ 54 h 856"/>
              <a:gd name="T18" fmla="*/ 487 w 1202"/>
              <a:gd name="T19" fmla="*/ 33 h 856"/>
              <a:gd name="T20" fmla="*/ 560 w 1202"/>
              <a:gd name="T21" fmla="*/ 25 h 856"/>
              <a:gd name="T22" fmla="*/ 652 w 1202"/>
              <a:gd name="T23" fmla="*/ 49 h 856"/>
              <a:gd name="T24" fmla="*/ 710 w 1202"/>
              <a:gd name="T25" fmla="*/ 114 h 856"/>
              <a:gd name="T26" fmla="*/ 762 w 1202"/>
              <a:gd name="T27" fmla="*/ 133 h 856"/>
              <a:gd name="T28" fmla="*/ 811 w 1202"/>
              <a:gd name="T29" fmla="*/ 222 h 856"/>
              <a:gd name="T30" fmla="*/ 824 w 1202"/>
              <a:gd name="T31" fmla="*/ 285 h 856"/>
              <a:gd name="T32" fmla="*/ 797 w 1202"/>
              <a:gd name="T33" fmla="*/ 326 h 856"/>
              <a:gd name="T34" fmla="*/ 765 w 1202"/>
              <a:gd name="T35" fmla="*/ 355 h 856"/>
              <a:gd name="T36" fmla="*/ 751 w 1202"/>
              <a:gd name="T37" fmla="*/ 396 h 856"/>
              <a:gd name="T38" fmla="*/ 716 w 1202"/>
              <a:gd name="T39" fmla="*/ 375 h 856"/>
              <a:gd name="T40" fmla="*/ 718 w 1202"/>
              <a:gd name="T41" fmla="*/ 405 h 856"/>
              <a:gd name="T42" fmla="*/ 771 w 1202"/>
              <a:gd name="T43" fmla="*/ 433 h 856"/>
              <a:gd name="T44" fmla="*/ 798 w 1202"/>
              <a:gd name="T45" fmla="*/ 447 h 856"/>
              <a:gd name="T46" fmla="*/ 788 w 1202"/>
              <a:gd name="T47" fmla="*/ 472 h 856"/>
              <a:gd name="T48" fmla="*/ 751 w 1202"/>
              <a:gd name="T49" fmla="*/ 481 h 856"/>
              <a:gd name="T50" fmla="*/ 713 w 1202"/>
              <a:gd name="T51" fmla="*/ 474 h 856"/>
              <a:gd name="T52" fmla="*/ 706 w 1202"/>
              <a:gd name="T53" fmla="*/ 508 h 856"/>
              <a:gd name="T54" fmla="*/ 645 w 1202"/>
              <a:gd name="T55" fmla="*/ 478 h 856"/>
              <a:gd name="T56" fmla="*/ 608 w 1202"/>
              <a:gd name="T57" fmla="*/ 471 h 856"/>
              <a:gd name="T58" fmla="*/ 491 w 1202"/>
              <a:gd name="T59" fmla="*/ 468 h 856"/>
              <a:gd name="T60" fmla="*/ 480 w 1202"/>
              <a:gd name="T61" fmla="*/ 495 h 856"/>
              <a:gd name="T62" fmla="*/ 467 w 1202"/>
              <a:gd name="T63" fmla="*/ 526 h 856"/>
              <a:gd name="T64" fmla="*/ 358 w 1202"/>
              <a:gd name="T65" fmla="*/ 563 h 856"/>
              <a:gd name="T66" fmla="*/ 311 w 1202"/>
              <a:gd name="T67" fmla="*/ 505 h 856"/>
              <a:gd name="T68" fmla="*/ 177 w 1202"/>
              <a:gd name="T69" fmla="*/ 484 h 856"/>
              <a:gd name="T70" fmla="*/ 126 w 1202"/>
              <a:gd name="T71" fmla="*/ 453 h 856"/>
              <a:gd name="T72" fmla="*/ 1 w 1202"/>
              <a:gd name="T73" fmla="*/ 341 h 856"/>
              <a:gd name="T74" fmla="*/ 19 w 1202"/>
              <a:gd name="T75" fmla="*/ 306 h 856"/>
              <a:gd name="T76" fmla="*/ 35 w 1202"/>
              <a:gd name="T77" fmla="*/ 240 h 856"/>
              <a:gd name="T78" fmla="*/ 40 w 1202"/>
              <a:gd name="T79" fmla="*/ 205 h 85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202"/>
              <a:gd name="T121" fmla="*/ 0 h 856"/>
              <a:gd name="T122" fmla="*/ 1202 w 1202"/>
              <a:gd name="T123" fmla="*/ 856 h 85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202" h="856">
                <a:moveTo>
                  <a:pt x="58" y="304"/>
                </a:moveTo>
                <a:lnTo>
                  <a:pt x="98" y="320"/>
                </a:lnTo>
                <a:lnTo>
                  <a:pt x="164" y="294"/>
                </a:lnTo>
                <a:lnTo>
                  <a:pt x="154" y="281"/>
                </a:lnTo>
                <a:lnTo>
                  <a:pt x="136" y="281"/>
                </a:lnTo>
                <a:lnTo>
                  <a:pt x="129" y="266"/>
                </a:lnTo>
                <a:lnTo>
                  <a:pt x="134" y="248"/>
                </a:lnTo>
                <a:lnTo>
                  <a:pt x="166" y="232"/>
                </a:lnTo>
                <a:lnTo>
                  <a:pt x="189" y="197"/>
                </a:lnTo>
                <a:lnTo>
                  <a:pt x="122" y="140"/>
                </a:lnTo>
                <a:lnTo>
                  <a:pt x="117" y="80"/>
                </a:lnTo>
                <a:lnTo>
                  <a:pt x="149" y="56"/>
                </a:lnTo>
                <a:lnTo>
                  <a:pt x="376" y="11"/>
                </a:lnTo>
                <a:lnTo>
                  <a:pt x="392" y="0"/>
                </a:lnTo>
                <a:lnTo>
                  <a:pt x="425" y="4"/>
                </a:lnTo>
                <a:lnTo>
                  <a:pt x="539" y="31"/>
                </a:lnTo>
                <a:lnTo>
                  <a:pt x="573" y="51"/>
                </a:lnTo>
                <a:lnTo>
                  <a:pt x="623" y="80"/>
                </a:lnTo>
                <a:lnTo>
                  <a:pt x="656" y="77"/>
                </a:lnTo>
                <a:lnTo>
                  <a:pt x="705" y="49"/>
                </a:lnTo>
                <a:lnTo>
                  <a:pt x="769" y="58"/>
                </a:lnTo>
                <a:lnTo>
                  <a:pt x="811" y="37"/>
                </a:lnTo>
                <a:lnTo>
                  <a:pt x="897" y="89"/>
                </a:lnTo>
                <a:lnTo>
                  <a:pt x="944" y="73"/>
                </a:lnTo>
                <a:lnTo>
                  <a:pt x="968" y="131"/>
                </a:lnTo>
                <a:lnTo>
                  <a:pt x="1028" y="169"/>
                </a:lnTo>
                <a:lnTo>
                  <a:pt x="1072" y="208"/>
                </a:lnTo>
                <a:lnTo>
                  <a:pt x="1103" y="197"/>
                </a:lnTo>
                <a:lnTo>
                  <a:pt x="1163" y="277"/>
                </a:lnTo>
                <a:lnTo>
                  <a:pt x="1175" y="329"/>
                </a:lnTo>
                <a:lnTo>
                  <a:pt x="1201" y="360"/>
                </a:lnTo>
                <a:lnTo>
                  <a:pt x="1193" y="423"/>
                </a:lnTo>
                <a:lnTo>
                  <a:pt x="1144" y="459"/>
                </a:lnTo>
                <a:lnTo>
                  <a:pt x="1154" y="484"/>
                </a:lnTo>
                <a:lnTo>
                  <a:pt x="1135" y="503"/>
                </a:lnTo>
                <a:lnTo>
                  <a:pt x="1108" y="526"/>
                </a:lnTo>
                <a:lnTo>
                  <a:pt x="1108" y="568"/>
                </a:lnTo>
                <a:lnTo>
                  <a:pt x="1088" y="587"/>
                </a:lnTo>
                <a:lnTo>
                  <a:pt x="1060" y="577"/>
                </a:lnTo>
                <a:lnTo>
                  <a:pt x="1037" y="557"/>
                </a:lnTo>
                <a:lnTo>
                  <a:pt x="1025" y="580"/>
                </a:lnTo>
                <a:lnTo>
                  <a:pt x="1040" y="601"/>
                </a:lnTo>
                <a:lnTo>
                  <a:pt x="1081" y="606"/>
                </a:lnTo>
                <a:lnTo>
                  <a:pt x="1117" y="643"/>
                </a:lnTo>
                <a:lnTo>
                  <a:pt x="1139" y="643"/>
                </a:lnTo>
                <a:lnTo>
                  <a:pt x="1156" y="663"/>
                </a:lnTo>
                <a:lnTo>
                  <a:pt x="1141" y="699"/>
                </a:lnTo>
                <a:lnTo>
                  <a:pt x="1141" y="700"/>
                </a:lnTo>
                <a:lnTo>
                  <a:pt x="1108" y="699"/>
                </a:lnTo>
                <a:lnTo>
                  <a:pt x="1088" y="713"/>
                </a:lnTo>
                <a:lnTo>
                  <a:pt x="1072" y="687"/>
                </a:lnTo>
                <a:lnTo>
                  <a:pt x="1033" y="703"/>
                </a:lnTo>
                <a:lnTo>
                  <a:pt x="1023" y="723"/>
                </a:lnTo>
                <a:lnTo>
                  <a:pt x="1023" y="753"/>
                </a:lnTo>
                <a:lnTo>
                  <a:pt x="985" y="759"/>
                </a:lnTo>
                <a:lnTo>
                  <a:pt x="934" y="709"/>
                </a:lnTo>
                <a:lnTo>
                  <a:pt x="919" y="685"/>
                </a:lnTo>
                <a:lnTo>
                  <a:pt x="880" y="699"/>
                </a:lnTo>
                <a:lnTo>
                  <a:pt x="813" y="677"/>
                </a:lnTo>
                <a:lnTo>
                  <a:pt x="711" y="694"/>
                </a:lnTo>
                <a:lnTo>
                  <a:pt x="705" y="703"/>
                </a:lnTo>
                <a:lnTo>
                  <a:pt x="695" y="735"/>
                </a:lnTo>
                <a:lnTo>
                  <a:pt x="675" y="748"/>
                </a:lnTo>
                <a:lnTo>
                  <a:pt x="677" y="780"/>
                </a:lnTo>
                <a:lnTo>
                  <a:pt x="619" y="855"/>
                </a:lnTo>
                <a:lnTo>
                  <a:pt x="519" y="835"/>
                </a:lnTo>
                <a:lnTo>
                  <a:pt x="512" y="798"/>
                </a:lnTo>
                <a:lnTo>
                  <a:pt x="451" y="749"/>
                </a:lnTo>
                <a:lnTo>
                  <a:pt x="314" y="727"/>
                </a:lnTo>
                <a:lnTo>
                  <a:pt x="256" y="718"/>
                </a:lnTo>
                <a:lnTo>
                  <a:pt x="233" y="715"/>
                </a:lnTo>
                <a:lnTo>
                  <a:pt x="182" y="672"/>
                </a:lnTo>
                <a:lnTo>
                  <a:pt x="76" y="648"/>
                </a:lnTo>
                <a:lnTo>
                  <a:pt x="1" y="506"/>
                </a:lnTo>
                <a:lnTo>
                  <a:pt x="0" y="467"/>
                </a:lnTo>
                <a:lnTo>
                  <a:pt x="28" y="454"/>
                </a:lnTo>
                <a:lnTo>
                  <a:pt x="28" y="410"/>
                </a:lnTo>
                <a:lnTo>
                  <a:pt x="51" y="356"/>
                </a:lnTo>
                <a:lnTo>
                  <a:pt x="27" y="330"/>
                </a:lnTo>
                <a:lnTo>
                  <a:pt x="58" y="304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>
            <a:off x="3770914" y="2904258"/>
            <a:ext cx="236882" cy="389256"/>
          </a:xfrm>
          <a:custGeom>
            <a:avLst/>
            <a:gdLst>
              <a:gd name="T0" fmla="*/ 157 w 252"/>
              <a:gd name="T1" fmla="*/ 167 h 443"/>
              <a:gd name="T2" fmla="*/ 160 w 252"/>
              <a:gd name="T3" fmla="*/ 135 h 443"/>
              <a:gd name="T4" fmla="*/ 170 w 252"/>
              <a:gd name="T5" fmla="*/ 120 h 443"/>
              <a:gd name="T6" fmla="*/ 167 w 252"/>
              <a:gd name="T7" fmla="*/ 105 h 443"/>
              <a:gd name="T8" fmla="*/ 112 w 252"/>
              <a:gd name="T9" fmla="*/ 86 h 443"/>
              <a:gd name="T10" fmla="*/ 118 w 252"/>
              <a:gd name="T11" fmla="*/ 65 h 443"/>
              <a:gd name="T12" fmla="*/ 133 w 252"/>
              <a:gd name="T13" fmla="*/ 41 h 443"/>
              <a:gd name="T14" fmla="*/ 123 w 252"/>
              <a:gd name="T15" fmla="*/ 5 h 443"/>
              <a:gd name="T16" fmla="*/ 118 w 252"/>
              <a:gd name="T17" fmla="*/ 0 h 443"/>
              <a:gd name="T18" fmla="*/ 84 w 252"/>
              <a:gd name="T19" fmla="*/ 23 h 443"/>
              <a:gd name="T20" fmla="*/ 69 w 252"/>
              <a:gd name="T21" fmla="*/ 75 h 443"/>
              <a:gd name="T22" fmla="*/ 62 w 252"/>
              <a:gd name="T23" fmla="*/ 111 h 443"/>
              <a:gd name="T24" fmla="*/ 35 w 252"/>
              <a:gd name="T25" fmla="*/ 135 h 443"/>
              <a:gd name="T26" fmla="*/ 19 w 252"/>
              <a:gd name="T27" fmla="*/ 142 h 443"/>
              <a:gd name="T28" fmla="*/ 0 w 252"/>
              <a:gd name="T29" fmla="*/ 144 h 443"/>
              <a:gd name="T30" fmla="*/ 43 w 252"/>
              <a:gd name="T31" fmla="*/ 202 h 443"/>
              <a:gd name="T32" fmla="*/ 54 w 252"/>
              <a:gd name="T33" fmla="*/ 240 h 443"/>
              <a:gd name="T34" fmla="*/ 49 w 252"/>
              <a:gd name="T35" fmla="*/ 263 h 443"/>
              <a:gd name="T36" fmla="*/ 78 w 252"/>
              <a:gd name="T37" fmla="*/ 279 h 443"/>
              <a:gd name="T38" fmla="*/ 78 w 252"/>
              <a:gd name="T39" fmla="*/ 290 h 443"/>
              <a:gd name="T40" fmla="*/ 106 w 252"/>
              <a:gd name="T41" fmla="*/ 298 h 443"/>
              <a:gd name="T42" fmla="*/ 115 w 252"/>
              <a:gd name="T43" fmla="*/ 298 h 443"/>
              <a:gd name="T44" fmla="*/ 115 w 252"/>
              <a:gd name="T45" fmla="*/ 275 h 443"/>
              <a:gd name="T46" fmla="*/ 136 w 252"/>
              <a:gd name="T47" fmla="*/ 271 h 443"/>
              <a:gd name="T48" fmla="*/ 143 w 252"/>
              <a:gd name="T49" fmla="*/ 244 h 443"/>
              <a:gd name="T50" fmla="*/ 126 w 252"/>
              <a:gd name="T51" fmla="*/ 232 h 443"/>
              <a:gd name="T52" fmla="*/ 115 w 252"/>
              <a:gd name="T53" fmla="*/ 221 h 443"/>
              <a:gd name="T54" fmla="*/ 119 w 252"/>
              <a:gd name="T55" fmla="*/ 169 h 443"/>
              <a:gd name="T56" fmla="*/ 130 w 252"/>
              <a:gd name="T57" fmla="*/ 161 h 443"/>
              <a:gd name="T58" fmla="*/ 151 w 252"/>
              <a:gd name="T59" fmla="*/ 170 h 443"/>
              <a:gd name="T60" fmla="*/ 157 w 252"/>
              <a:gd name="T61" fmla="*/ 167 h 44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52"/>
              <a:gd name="T94" fmla="*/ 0 h 443"/>
              <a:gd name="T95" fmla="*/ 252 w 252"/>
              <a:gd name="T96" fmla="*/ 443 h 44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52" h="443">
                <a:moveTo>
                  <a:pt x="232" y="247"/>
                </a:moveTo>
                <a:lnTo>
                  <a:pt x="236" y="200"/>
                </a:lnTo>
                <a:lnTo>
                  <a:pt x="251" y="178"/>
                </a:lnTo>
                <a:lnTo>
                  <a:pt x="246" y="156"/>
                </a:lnTo>
                <a:lnTo>
                  <a:pt x="165" y="127"/>
                </a:lnTo>
                <a:lnTo>
                  <a:pt x="174" y="96"/>
                </a:lnTo>
                <a:lnTo>
                  <a:pt x="196" y="61"/>
                </a:lnTo>
                <a:lnTo>
                  <a:pt x="181" y="7"/>
                </a:lnTo>
                <a:lnTo>
                  <a:pt x="174" y="0"/>
                </a:lnTo>
                <a:lnTo>
                  <a:pt x="124" y="34"/>
                </a:lnTo>
                <a:lnTo>
                  <a:pt x="102" y="111"/>
                </a:lnTo>
                <a:lnTo>
                  <a:pt x="91" y="165"/>
                </a:lnTo>
                <a:lnTo>
                  <a:pt x="52" y="200"/>
                </a:lnTo>
                <a:lnTo>
                  <a:pt x="28" y="210"/>
                </a:lnTo>
                <a:lnTo>
                  <a:pt x="0" y="214"/>
                </a:lnTo>
                <a:lnTo>
                  <a:pt x="63" y="299"/>
                </a:lnTo>
                <a:lnTo>
                  <a:pt x="80" y="356"/>
                </a:lnTo>
                <a:lnTo>
                  <a:pt x="72" y="389"/>
                </a:lnTo>
                <a:lnTo>
                  <a:pt x="115" y="413"/>
                </a:lnTo>
                <a:lnTo>
                  <a:pt x="115" y="429"/>
                </a:lnTo>
                <a:lnTo>
                  <a:pt x="156" y="442"/>
                </a:lnTo>
                <a:lnTo>
                  <a:pt x="169" y="442"/>
                </a:lnTo>
                <a:lnTo>
                  <a:pt x="169" y="408"/>
                </a:lnTo>
                <a:lnTo>
                  <a:pt x="200" y="402"/>
                </a:lnTo>
                <a:lnTo>
                  <a:pt x="210" y="361"/>
                </a:lnTo>
                <a:lnTo>
                  <a:pt x="186" y="344"/>
                </a:lnTo>
                <a:lnTo>
                  <a:pt x="169" y="327"/>
                </a:lnTo>
                <a:lnTo>
                  <a:pt x="176" y="251"/>
                </a:lnTo>
                <a:lnTo>
                  <a:pt x="192" y="239"/>
                </a:lnTo>
                <a:lnTo>
                  <a:pt x="223" y="252"/>
                </a:lnTo>
                <a:lnTo>
                  <a:pt x="232" y="247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7" name="Freeform 16"/>
          <p:cNvSpPr/>
          <p:nvPr/>
        </p:nvSpPr>
        <p:spPr bwMode="auto">
          <a:xfrm>
            <a:off x="4491257" y="2518907"/>
            <a:ext cx="486232" cy="644421"/>
          </a:xfrm>
          <a:custGeom>
            <a:avLst/>
            <a:gdLst>
              <a:gd name="T0" fmla="*/ 139 w 507"/>
              <a:gd name="T1" fmla="*/ 479 h 733"/>
              <a:gd name="T2" fmla="*/ 168 w 507"/>
              <a:gd name="T3" fmla="*/ 386 h 733"/>
              <a:gd name="T4" fmla="*/ 233 w 507"/>
              <a:gd name="T5" fmla="*/ 347 h 733"/>
              <a:gd name="T6" fmla="*/ 249 w 507"/>
              <a:gd name="T7" fmla="*/ 309 h 733"/>
              <a:gd name="T8" fmla="*/ 219 w 507"/>
              <a:gd name="T9" fmla="*/ 293 h 733"/>
              <a:gd name="T10" fmla="*/ 186 w 507"/>
              <a:gd name="T11" fmla="*/ 278 h 733"/>
              <a:gd name="T12" fmla="*/ 168 w 507"/>
              <a:gd name="T13" fmla="*/ 230 h 733"/>
              <a:gd name="T14" fmla="*/ 135 w 507"/>
              <a:gd name="T15" fmla="*/ 234 h 733"/>
              <a:gd name="T16" fmla="*/ 101 w 507"/>
              <a:gd name="T17" fmla="*/ 226 h 733"/>
              <a:gd name="T18" fmla="*/ 127 w 507"/>
              <a:gd name="T19" fmla="*/ 176 h 733"/>
              <a:gd name="T20" fmla="*/ 153 w 507"/>
              <a:gd name="T21" fmla="*/ 126 h 733"/>
              <a:gd name="T22" fmla="*/ 203 w 507"/>
              <a:gd name="T23" fmla="*/ 146 h 733"/>
              <a:gd name="T24" fmla="*/ 220 w 507"/>
              <a:gd name="T25" fmla="*/ 180 h 733"/>
              <a:gd name="T26" fmla="*/ 224 w 507"/>
              <a:gd name="T27" fmla="*/ 209 h 733"/>
              <a:gd name="T28" fmla="*/ 252 w 507"/>
              <a:gd name="T29" fmla="*/ 239 h 733"/>
              <a:gd name="T30" fmla="*/ 321 w 507"/>
              <a:gd name="T31" fmla="*/ 220 h 733"/>
              <a:gd name="T32" fmla="*/ 350 w 507"/>
              <a:gd name="T33" fmla="*/ 164 h 733"/>
              <a:gd name="T34" fmla="*/ 315 w 507"/>
              <a:gd name="T35" fmla="*/ 134 h 733"/>
              <a:gd name="T36" fmla="*/ 296 w 507"/>
              <a:gd name="T37" fmla="*/ 86 h 733"/>
              <a:gd name="T38" fmla="*/ 233 w 507"/>
              <a:gd name="T39" fmla="*/ 54 h 733"/>
              <a:gd name="T40" fmla="*/ 198 w 507"/>
              <a:gd name="T41" fmla="*/ 0 h 733"/>
              <a:gd name="T42" fmla="*/ 153 w 507"/>
              <a:gd name="T43" fmla="*/ 31 h 733"/>
              <a:gd name="T44" fmla="*/ 155 w 507"/>
              <a:gd name="T45" fmla="*/ 55 h 733"/>
              <a:gd name="T46" fmla="*/ 113 w 507"/>
              <a:gd name="T47" fmla="*/ 70 h 733"/>
              <a:gd name="T48" fmla="*/ 89 w 507"/>
              <a:gd name="T49" fmla="*/ 76 h 733"/>
              <a:gd name="T50" fmla="*/ 51 w 507"/>
              <a:gd name="T51" fmla="*/ 88 h 733"/>
              <a:gd name="T52" fmla="*/ 40 w 507"/>
              <a:gd name="T53" fmla="*/ 55 h 733"/>
              <a:gd name="T54" fmla="*/ 6 w 507"/>
              <a:gd name="T55" fmla="*/ 101 h 733"/>
              <a:gd name="T56" fmla="*/ 22 w 507"/>
              <a:gd name="T57" fmla="*/ 174 h 733"/>
              <a:gd name="T58" fmla="*/ 40 w 507"/>
              <a:gd name="T59" fmla="*/ 220 h 733"/>
              <a:gd name="T60" fmla="*/ 47 w 507"/>
              <a:gd name="T61" fmla="*/ 274 h 733"/>
              <a:gd name="T62" fmla="*/ 5 w 507"/>
              <a:gd name="T63" fmla="*/ 335 h 733"/>
              <a:gd name="T64" fmla="*/ 45 w 507"/>
              <a:gd name="T65" fmla="*/ 394 h 733"/>
              <a:gd name="T66" fmla="*/ 31 w 507"/>
              <a:gd name="T67" fmla="*/ 435 h 733"/>
              <a:gd name="T68" fmla="*/ 16 w 507"/>
              <a:gd name="T69" fmla="*/ 467 h 733"/>
              <a:gd name="T70" fmla="*/ 99 w 507"/>
              <a:gd name="T71" fmla="*/ 494 h 733"/>
              <a:gd name="T72" fmla="*/ 136 w 507"/>
              <a:gd name="T73" fmla="*/ 488 h 73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507"/>
              <a:gd name="T112" fmla="*/ 0 h 733"/>
              <a:gd name="T113" fmla="*/ 507 w 507"/>
              <a:gd name="T114" fmla="*/ 733 h 733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507" h="733">
                <a:moveTo>
                  <a:pt x="197" y="722"/>
                </a:moveTo>
                <a:lnTo>
                  <a:pt x="201" y="710"/>
                </a:lnTo>
                <a:lnTo>
                  <a:pt x="185" y="681"/>
                </a:lnTo>
                <a:lnTo>
                  <a:pt x="243" y="572"/>
                </a:lnTo>
                <a:lnTo>
                  <a:pt x="297" y="524"/>
                </a:lnTo>
                <a:lnTo>
                  <a:pt x="336" y="514"/>
                </a:lnTo>
                <a:lnTo>
                  <a:pt x="374" y="466"/>
                </a:lnTo>
                <a:lnTo>
                  <a:pt x="359" y="457"/>
                </a:lnTo>
                <a:lnTo>
                  <a:pt x="345" y="423"/>
                </a:lnTo>
                <a:lnTo>
                  <a:pt x="317" y="434"/>
                </a:lnTo>
                <a:lnTo>
                  <a:pt x="270" y="423"/>
                </a:lnTo>
                <a:lnTo>
                  <a:pt x="268" y="411"/>
                </a:lnTo>
                <a:lnTo>
                  <a:pt x="266" y="331"/>
                </a:lnTo>
                <a:lnTo>
                  <a:pt x="242" y="340"/>
                </a:lnTo>
                <a:lnTo>
                  <a:pt x="227" y="356"/>
                </a:lnTo>
                <a:lnTo>
                  <a:pt x="195" y="346"/>
                </a:lnTo>
                <a:lnTo>
                  <a:pt x="153" y="354"/>
                </a:lnTo>
                <a:lnTo>
                  <a:pt x="146" y="334"/>
                </a:lnTo>
                <a:lnTo>
                  <a:pt x="151" y="297"/>
                </a:lnTo>
                <a:lnTo>
                  <a:pt x="183" y="261"/>
                </a:lnTo>
                <a:lnTo>
                  <a:pt x="190" y="218"/>
                </a:lnTo>
                <a:lnTo>
                  <a:pt x="221" y="186"/>
                </a:lnTo>
                <a:lnTo>
                  <a:pt x="279" y="216"/>
                </a:lnTo>
                <a:lnTo>
                  <a:pt x="293" y="216"/>
                </a:lnTo>
                <a:lnTo>
                  <a:pt x="303" y="258"/>
                </a:lnTo>
                <a:lnTo>
                  <a:pt x="318" y="266"/>
                </a:lnTo>
                <a:lnTo>
                  <a:pt x="327" y="292"/>
                </a:lnTo>
                <a:lnTo>
                  <a:pt x="324" y="309"/>
                </a:lnTo>
                <a:lnTo>
                  <a:pt x="359" y="334"/>
                </a:lnTo>
                <a:lnTo>
                  <a:pt x="364" y="354"/>
                </a:lnTo>
                <a:lnTo>
                  <a:pt x="393" y="366"/>
                </a:lnTo>
                <a:lnTo>
                  <a:pt x="464" y="326"/>
                </a:lnTo>
                <a:lnTo>
                  <a:pt x="464" y="304"/>
                </a:lnTo>
                <a:lnTo>
                  <a:pt x="506" y="243"/>
                </a:lnTo>
                <a:lnTo>
                  <a:pt x="476" y="201"/>
                </a:lnTo>
                <a:lnTo>
                  <a:pt x="455" y="199"/>
                </a:lnTo>
                <a:lnTo>
                  <a:pt x="413" y="172"/>
                </a:lnTo>
                <a:lnTo>
                  <a:pt x="428" y="128"/>
                </a:lnTo>
                <a:lnTo>
                  <a:pt x="364" y="123"/>
                </a:lnTo>
                <a:lnTo>
                  <a:pt x="336" y="80"/>
                </a:lnTo>
                <a:lnTo>
                  <a:pt x="340" y="60"/>
                </a:lnTo>
                <a:lnTo>
                  <a:pt x="286" y="0"/>
                </a:lnTo>
                <a:lnTo>
                  <a:pt x="251" y="18"/>
                </a:lnTo>
                <a:lnTo>
                  <a:pt x="221" y="46"/>
                </a:lnTo>
                <a:lnTo>
                  <a:pt x="232" y="68"/>
                </a:lnTo>
                <a:lnTo>
                  <a:pt x="224" y="82"/>
                </a:lnTo>
                <a:lnTo>
                  <a:pt x="183" y="85"/>
                </a:lnTo>
                <a:lnTo>
                  <a:pt x="163" y="103"/>
                </a:lnTo>
                <a:lnTo>
                  <a:pt x="146" y="94"/>
                </a:lnTo>
                <a:lnTo>
                  <a:pt x="129" y="112"/>
                </a:lnTo>
                <a:lnTo>
                  <a:pt x="89" y="142"/>
                </a:lnTo>
                <a:lnTo>
                  <a:pt x="73" y="130"/>
                </a:lnTo>
                <a:lnTo>
                  <a:pt x="73" y="90"/>
                </a:lnTo>
                <a:lnTo>
                  <a:pt x="58" y="82"/>
                </a:lnTo>
                <a:lnTo>
                  <a:pt x="37" y="92"/>
                </a:lnTo>
                <a:lnTo>
                  <a:pt x="9" y="150"/>
                </a:lnTo>
                <a:lnTo>
                  <a:pt x="0" y="204"/>
                </a:lnTo>
                <a:lnTo>
                  <a:pt x="32" y="258"/>
                </a:lnTo>
                <a:lnTo>
                  <a:pt x="58" y="283"/>
                </a:lnTo>
                <a:lnTo>
                  <a:pt x="58" y="326"/>
                </a:lnTo>
                <a:lnTo>
                  <a:pt x="75" y="363"/>
                </a:lnTo>
                <a:lnTo>
                  <a:pt x="68" y="406"/>
                </a:lnTo>
                <a:lnTo>
                  <a:pt x="27" y="432"/>
                </a:lnTo>
                <a:lnTo>
                  <a:pt x="7" y="496"/>
                </a:lnTo>
                <a:lnTo>
                  <a:pt x="41" y="536"/>
                </a:lnTo>
                <a:lnTo>
                  <a:pt x="65" y="584"/>
                </a:lnTo>
                <a:lnTo>
                  <a:pt x="50" y="609"/>
                </a:lnTo>
                <a:lnTo>
                  <a:pt x="45" y="644"/>
                </a:lnTo>
                <a:lnTo>
                  <a:pt x="32" y="666"/>
                </a:lnTo>
                <a:lnTo>
                  <a:pt x="23" y="691"/>
                </a:lnTo>
                <a:lnTo>
                  <a:pt x="45" y="720"/>
                </a:lnTo>
                <a:lnTo>
                  <a:pt x="143" y="732"/>
                </a:lnTo>
                <a:lnTo>
                  <a:pt x="183" y="717"/>
                </a:lnTo>
                <a:lnTo>
                  <a:pt x="197" y="722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8" name="Freeform 17"/>
          <p:cNvSpPr/>
          <p:nvPr/>
        </p:nvSpPr>
        <p:spPr bwMode="auto">
          <a:xfrm>
            <a:off x="4746148" y="2745431"/>
            <a:ext cx="99740" cy="151016"/>
          </a:xfrm>
          <a:custGeom>
            <a:avLst/>
            <a:gdLst>
              <a:gd name="T0" fmla="*/ 59 w 105"/>
              <a:gd name="T1" fmla="*/ 107 h 173"/>
              <a:gd name="T2" fmla="*/ 41 w 105"/>
              <a:gd name="T3" fmla="*/ 115 h 173"/>
              <a:gd name="T4" fmla="*/ 10 w 105"/>
              <a:gd name="T5" fmla="*/ 109 h 173"/>
              <a:gd name="T6" fmla="*/ 2 w 105"/>
              <a:gd name="T7" fmla="*/ 101 h 173"/>
              <a:gd name="T8" fmla="*/ 0 w 105"/>
              <a:gd name="T9" fmla="*/ 50 h 173"/>
              <a:gd name="T10" fmla="*/ 28 w 105"/>
              <a:gd name="T11" fmla="*/ 38 h 173"/>
              <a:gd name="T12" fmla="*/ 25 w 105"/>
              <a:gd name="T13" fmla="*/ 29 h 173"/>
              <a:gd name="T14" fmla="*/ 30 w 105"/>
              <a:gd name="T15" fmla="*/ 9 h 173"/>
              <a:gd name="T16" fmla="*/ 32 w 105"/>
              <a:gd name="T17" fmla="*/ 0 h 173"/>
              <a:gd name="T18" fmla="*/ 43 w 105"/>
              <a:gd name="T19" fmla="*/ 5 h 173"/>
              <a:gd name="T20" fmla="*/ 47 w 105"/>
              <a:gd name="T21" fmla="*/ 22 h 173"/>
              <a:gd name="T22" fmla="*/ 45 w 105"/>
              <a:gd name="T23" fmla="*/ 34 h 173"/>
              <a:gd name="T24" fmla="*/ 68 w 105"/>
              <a:gd name="T25" fmla="*/ 50 h 173"/>
              <a:gd name="T26" fmla="*/ 71 w 105"/>
              <a:gd name="T27" fmla="*/ 62 h 173"/>
              <a:gd name="T28" fmla="*/ 59 w 105"/>
              <a:gd name="T29" fmla="*/ 72 h 173"/>
              <a:gd name="T30" fmla="*/ 53 w 105"/>
              <a:gd name="T31" fmla="*/ 93 h 173"/>
              <a:gd name="T32" fmla="*/ 59 w 105"/>
              <a:gd name="T33" fmla="*/ 107 h 173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05"/>
              <a:gd name="T52" fmla="*/ 0 h 173"/>
              <a:gd name="T53" fmla="*/ 105 w 105"/>
              <a:gd name="T54" fmla="*/ 173 h 173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05" h="173">
                <a:moveTo>
                  <a:pt x="86" y="159"/>
                </a:moveTo>
                <a:lnTo>
                  <a:pt x="60" y="172"/>
                </a:lnTo>
                <a:lnTo>
                  <a:pt x="14" y="162"/>
                </a:lnTo>
                <a:lnTo>
                  <a:pt x="3" y="150"/>
                </a:lnTo>
                <a:lnTo>
                  <a:pt x="0" y="74"/>
                </a:lnTo>
                <a:lnTo>
                  <a:pt x="41" y="57"/>
                </a:lnTo>
                <a:lnTo>
                  <a:pt x="37" y="43"/>
                </a:lnTo>
                <a:lnTo>
                  <a:pt x="44" y="14"/>
                </a:lnTo>
                <a:lnTo>
                  <a:pt x="47" y="0"/>
                </a:lnTo>
                <a:lnTo>
                  <a:pt x="62" y="8"/>
                </a:lnTo>
                <a:lnTo>
                  <a:pt x="69" y="33"/>
                </a:lnTo>
                <a:lnTo>
                  <a:pt x="66" y="50"/>
                </a:lnTo>
                <a:lnTo>
                  <a:pt x="99" y="74"/>
                </a:lnTo>
                <a:lnTo>
                  <a:pt x="104" y="93"/>
                </a:lnTo>
                <a:lnTo>
                  <a:pt x="86" y="107"/>
                </a:lnTo>
                <a:lnTo>
                  <a:pt x="78" y="139"/>
                </a:lnTo>
                <a:lnTo>
                  <a:pt x="86" y="159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4628399" y="2680338"/>
            <a:ext cx="157921" cy="149714"/>
          </a:xfrm>
          <a:custGeom>
            <a:avLst/>
            <a:gdLst>
              <a:gd name="T0" fmla="*/ 87 w 164"/>
              <a:gd name="T1" fmla="*/ 96 h 169"/>
              <a:gd name="T2" fmla="*/ 86 w 164"/>
              <a:gd name="T3" fmla="*/ 80 h 169"/>
              <a:gd name="T4" fmla="*/ 81 w 164"/>
              <a:gd name="T5" fmla="*/ 68 h 169"/>
              <a:gd name="T6" fmla="*/ 111 w 164"/>
              <a:gd name="T7" fmla="*/ 57 h 169"/>
              <a:gd name="T8" fmla="*/ 113 w 164"/>
              <a:gd name="T9" fmla="*/ 47 h 169"/>
              <a:gd name="T10" fmla="*/ 106 w 164"/>
              <a:gd name="T11" fmla="*/ 20 h 169"/>
              <a:gd name="T12" fmla="*/ 97 w 164"/>
              <a:gd name="T13" fmla="*/ 20 h 169"/>
              <a:gd name="T14" fmla="*/ 51 w 164"/>
              <a:gd name="T15" fmla="*/ 0 h 169"/>
              <a:gd name="T16" fmla="*/ 33 w 164"/>
              <a:gd name="T17" fmla="*/ 20 h 169"/>
              <a:gd name="T18" fmla="*/ 24 w 164"/>
              <a:gd name="T19" fmla="*/ 45 h 169"/>
              <a:gd name="T20" fmla="*/ 3 w 164"/>
              <a:gd name="T21" fmla="*/ 74 h 169"/>
              <a:gd name="T22" fmla="*/ 0 w 164"/>
              <a:gd name="T23" fmla="*/ 95 h 169"/>
              <a:gd name="T24" fmla="*/ 8 w 164"/>
              <a:gd name="T25" fmla="*/ 108 h 169"/>
              <a:gd name="T26" fmla="*/ 40 w 164"/>
              <a:gd name="T27" fmla="*/ 106 h 169"/>
              <a:gd name="T28" fmla="*/ 56 w 164"/>
              <a:gd name="T29" fmla="*/ 114 h 169"/>
              <a:gd name="T30" fmla="*/ 72 w 164"/>
              <a:gd name="T31" fmla="*/ 103 h 169"/>
              <a:gd name="T32" fmla="*/ 87 w 164"/>
              <a:gd name="T33" fmla="*/ 96 h 169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64"/>
              <a:gd name="T52" fmla="*/ 0 h 169"/>
              <a:gd name="T53" fmla="*/ 164 w 164"/>
              <a:gd name="T54" fmla="*/ 169 h 169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64" h="169">
                <a:moveTo>
                  <a:pt x="125" y="141"/>
                </a:moveTo>
                <a:lnTo>
                  <a:pt x="124" y="118"/>
                </a:lnTo>
                <a:lnTo>
                  <a:pt x="117" y="100"/>
                </a:lnTo>
                <a:lnTo>
                  <a:pt x="159" y="84"/>
                </a:lnTo>
                <a:lnTo>
                  <a:pt x="163" y="69"/>
                </a:lnTo>
                <a:lnTo>
                  <a:pt x="152" y="30"/>
                </a:lnTo>
                <a:lnTo>
                  <a:pt x="139" y="30"/>
                </a:lnTo>
                <a:lnTo>
                  <a:pt x="74" y="0"/>
                </a:lnTo>
                <a:lnTo>
                  <a:pt x="47" y="30"/>
                </a:lnTo>
                <a:lnTo>
                  <a:pt x="35" y="66"/>
                </a:lnTo>
                <a:lnTo>
                  <a:pt x="5" y="109"/>
                </a:lnTo>
                <a:lnTo>
                  <a:pt x="0" y="139"/>
                </a:lnTo>
                <a:lnTo>
                  <a:pt x="11" y="159"/>
                </a:lnTo>
                <a:lnTo>
                  <a:pt x="57" y="156"/>
                </a:lnTo>
                <a:lnTo>
                  <a:pt x="81" y="168"/>
                </a:lnTo>
                <a:lnTo>
                  <a:pt x="103" y="151"/>
                </a:lnTo>
                <a:lnTo>
                  <a:pt x="125" y="141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4254375" y="2741525"/>
            <a:ext cx="307531" cy="588441"/>
          </a:xfrm>
          <a:custGeom>
            <a:avLst/>
            <a:gdLst>
              <a:gd name="T0" fmla="*/ 14 w 323"/>
              <a:gd name="T1" fmla="*/ 451 h 672"/>
              <a:gd name="T2" fmla="*/ 62 w 323"/>
              <a:gd name="T3" fmla="*/ 437 h 672"/>
              <a:gd name="T4" fmla="*/ 123 w 323"/>
              <a:gd name="T5" fmla="*/ 398 h 672"/>
              <a:gd name="T6" fmla="*/ 166 w 323"/>
              <a:gd name="T7" fmla="*/ 390 h 672"/>
              <a:gd name="T8" fmla="*/ 198 w 323"/>
              <a:gd name="T9" fmla="*/ 365 h 672"/>
              <a:gd name="T10" fmla="*/ 201 w 323"/>
              <a:gd name="T11" fmla="*/ 311 h 672"/>
              <a:gd name="T12" fmla="*/ 186 w 323"/>
              <a:gd name="T13" fmla="*/ 291 h 672"/>
              <a:gd name="T14" fmla="*/ 191 w 323"/>
              <a:gd name="T15" fmla="*/ 273 h 672"/>
              <a:gd name="T16" fmla="*/ 201 w 323"/>
              <a:gd name="T17" fmla="*/ 260 h 672"/>
              <a:gd name="T18" fmla="*/ 203 w 323"/>
              <a:gd name="T19" fmla="*/ 236 h 672"/>
              <a:gd name="T20" fmla="*/ 214 w 323"/>
              <a:gd name="T21" fmla="*/ 219 h 672"/>
              <a:gd name="T22" fmla="*/ 198 w 323"/>
              <a:gd name="T23" fmla="*/ 187 h 672"/>
              <a:gd name="T24" fmla="*/ 174 w 323"/>
              <a:gd name="T25" fmla="*/ 160 h 672"/>
              <a:gd name="T26" fmla="*/ 188 w 323"/>
              <a:gd name="T27" fmla="*/ 117 h 672"/>
              <a:gd name="T28" fmla="*/ 216 w 323"/>
              <a:gd name="T29" fmla="*/ 100 h 672"/>
              <a:gd name="T30" fmla="*/ 221 w 323"/>
              <a:gd name="T31" fmla="*/ 71 h 672"/>
              <a:gd name="T32" fmla="*/ 210 w 323"/>
              <a:gd name="T33" fmla="*/ 46 h 672"/>
              <a:gd name="T34" fmla="*/ 210 w 323"/>
              <a:gd name="T35" fmla="*/ 17 h 672"/>
              <a:gd name="T36" fmla="*/ 191 w 323"/>
              <a:gd name="T37" fmla="*/ 0 h 672"/>
              <a:gd name="T38" fmla="*/ 148 w 323"/>
              <a:gd name="T39" fmla="*/ 22 h 672"/>
              <a:gd name="T40" fmla="*/ 141 w 323"/>
              <a:gd name="T41" fmla="*/ 15 h 672"/>
              <a:gd name="T42" fmla="*/ 118 w 323"/>
              <a:gd name="T43" fmla="*/ 32 h 672"/>
              <a:gd name="T44" fmla="*/ 99 w 323"/>
              <a:gd name="T45" fmla="*/ 30 h 672"/>
              <a:gd name="T46" fmla="*/ 62 w 323"/>
              <a:gd name="T47" fmla="*/ 83 h 672"/>
              <a:gd name="T48" fmla="*/ 52 w 323"/>
              <a:gd name="T49" fmla="*/ 83 h 672"/>
              <a:gd name="T50" fmla="*/ 31 w 323"/>
              <a:gd name="T51" fmla="*/ 100 h 672"/>
              <a:gd name="T52" fmla="*/ 32 w 323"/>
              <a:gd name="T53" fmla="*/ 122 h 672"/>
              <a:gd name="T54" fmla="*/ 23 w 323"/>
              <a:gd name="T55" fmla="*/ 142 h 672"/>
              <a:gd name="T56" fmla="*/ 19 w 323"/>
              <a:gd name="T57" fmla="*/ 169 h 672"/>
              <a:gd name="T58" fmla="*/ 1 w 323"/>
              <a:gd name="T59" fmla="*/ 196 h 672"/>
              <a:gd name="T60" fmla="*/ 21 w 323"/>
              <a:gd name="T61" fmla="*/ 236 h 672"/>
              <a:gd name="T62" fmla="*/ 14 w 323"/>
              <a:gd name="T63" fmla="*/ 260 h 672"/>
              <a:gd name="T64" fmla="*/ 0 w 323"/>
              <a:gd name="T65" fmla="*/ 285 h 672"/>
              <a:gd name="T66" fmla="*/ 21 w 323"/>
              <a:gd name="T67" fmla="*/ 381 h 672"/>
              <a:gd name="T68" fmla="*/ 7 w 323"/>
              <a:gd name="T69" fmla="*/ 430 h 672"/>
              <a:gd name="T70" fmla="*/ 14 w 323"/>
              <a:gd name="T71" fmla="*/ 451 h 6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23"/>
              <a:gd name="T109" fmla="*/ 0 h 672"/>
              <a:gd name="T110" fmla="*/ 323 w 323"/>
              <a:gd name="T111" fmla="*/ 672 h 67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23" h="672">
                <a:moveTo>
                  <a:pt x="21" y="671"/>
                </a:moveTo>
                <a:lnTo>
                  <a:pt x="90" y="650"/>
                </a:lnTo>
                <a:lnTo>
                  <a:pt x="179" y="592"/>
                </a:lnTo>
                <a:lnTo>
                  <a:pt x="241" y="580"/>
                </a:lnTo>
                <a:lnTo>
                  <a:pt x="288" y="542"/>
                </a:lnTo>
                <a:lnTo>
                  <a:pt x="293" y="462"/>
                </a:lnTo>
                <a:lnTo>
                  <a:pt x="270" y="433"/>
                </a:lnTo>
                <a:lnTo>
                  <a:pt x="278" y="406"/>
                </a:lnTo>
                <a:lnTo>
                  <a:pt x="293" y="386"/>
                </a:lnTo>
                <a:lnTo>
                  <a:pt x="296" y="351"/>
                </a:lnTo>
                <a:lnTo>
                  <a:pt x="312" y="326"/>
                </a:lnTo>
                <a:lnTo>
                  <a:pt x="288" y="278"/>
                </a:lnTo>
                <a:lnTo>
                  <a:pt x="253" y="238"/>
                </a:lnTo>
                <a:lnTo>
                  <a:pt x="274" y="174"/>
                </a:lnTo>
                <a:lnTo>
                  <a:pt x="314" y="148"/>
                </a:lnTo>
                <a:lnTo>
                  <a:pt x="322" y="105"/>
                </a:lnTo>
                <a:lnTo>
                  <a:pt x="305" y="68"/>
                </a:lnTo>
                <a:lnTo>
                  <a:pt x="305" y="25"/>
                </a:lnTo>
                <a:lnTo>
                  <a:pt x="278" y="0"/>
                </a:lnTo>
                <a:lnTo>
                  <a:pt x="215" y="32"/>
                </a:lnTo>
                <a:lnTo>
                  <a:pt x="205" y="22"/>
                </a:lnTo>
                <a:lnTo>
                  <a:pt x="172" y="48"/>
                </a:lnTo>
                <a:lnTo>
                  <a:pt x="144" y="45"/>
                </a:lnTo>
                <a:lnTo>
                  <a:pt x="90" y="123"/>
                </a:lnTo>
                <a:lnTo>
                  <a:pt x="75" y="123"/>
                </a:lnTo>
                <a:lnTo>
                  <a:pt x="45" y="148"/>
                </a:lnTo>
                <a:lnTo>
                  <a:pt x="47" y="181"/>
                </a:lnTo>
                <a:lnTo>
                  <a:pt x="33" y="211"/>
                </a:lnTo>
                <a:lnTo>
                  <a:pt x="28" y="252"/>
                </a:lnTo>
                <a:lnTo>
                  <a:pt x="2" y="292"/>
                </a:lnTo>
                <a:lnTo>
                  <a:pt x="31" y="351"/>
                </a:lnTo>
                <a:lnTo>
                  <a:pt x="21" y="386"/>
                </a:lnTo>
                <a:lnTo>
                  <a:pt x="0" y="423"/>
                </a:lnTo>
                <a:lnTo>
                  <a:pt x="31" y="567"/>
                </a:lnTo>
                <a:lnTo>
                  <a:pt x="10" y="640"/>
                </a:lnTo>
                <a:lnTo>
                  <a:pt x="21" y="671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1" name="Freeform 20"/>
          <p:cNvSpPr/>
          <p:nvPr/>
        </p:nvSpPr>
        <p:spPr bwMode="auto">
          <a:xfrm>
            <a:off x="4747533" y="2755846"/>
            <a:ext cx="36017" cy="48169"/>
          </a:xfrm>
          <a:custGeom>
            <a:avLst/>
            <a:gdLst>
              <a:gd name="T0" fmla="*/ 25 w 38"/>
              <a:gd name="T1" fmla="*/ 0 h 53"/>
              <a:gd name="T2" fmla="*/ 21 w 38"/>
              <a:gd name="T3" fmla="*/ 19 h 53"/>
              <a:gd name="T4" fmla="*/ 23 w 38"/>
              <a:gd name="T5" fmla="*/ 27 h 53"/>
              <a:gd name="T6" fmla="*/ 5 w 38"/>
              <a:gd name="T7" fmla="*/ 36 h 53"/>
              <a:gd name="T8" fmla="*/ 3 w 38"/>
              <a:gd name="T9" fmla="*/ 21 h 53"/>
              <a:gd name="T10" fmla="*/ 0 w 38"/>
              <a:gd name="T11" fmla="*/ 10 h 53"/>
              <a:gd name="T12" fmla="*/ 25 w 38"/>
              <a:gd name="T13" fmla="*/ 0 h 5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8"/>
              <a:gd name="T22" fmla="*/ 0 h 53"/>
              <a:gd name="T23" fmla="*/ 38 w 38"/>
              <a:gd name="T24" fmla="*/ 53 h 5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8" h="53">
                <a:moveTo>
                  <a:pt x="37" y="0"/>
                </a:moveTo>
                <a:lnTo>
                  <a:pt x="31" y="27"/>
                </a:lnTo>
                <a:lnTo>
                  <a:pt x="34" y="39"/>
                </a:lnTo>
                <a:lnTo>
                  <a:pt x="8" y="52"/>
                </a:lnTo>
                <a:lnTo>
                  <a:pt x="5" y="30"/>
                </a:lnTo>
                <a:lnTo>
                  <a:pt x="0" y="15"/>
                </a:lnTo>
                <a:lnTo>
                  <a:pt x="37" y="0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Freeform 21"/>
          <p:cNvSpPr/>
          <p:nvPr/>
        </p:nvSpPr>
        <p:spPr bwMode="auto">
          <a:xfrm>
            <a:off x="4722598" y="4462585"/>
            <a:ext cx="69264" cy="45565"/>
          </a:xfrm>
          <a:custGeom>
            <a:avLst/>
            <a:gdLst>
              <a:gd name="T0" fmla="*/ 3 w 72"/>
              <a:gd name="T1" fmla="*/ 9 h 49"/>
              <a:gd name="T2" fmla="*/ 21 w 72"/>
              <a:gd name="T3" fmla="*/ 13 h 49"/>
              <a:gd name="T4" fmla="*/ 40 w 72"/>
              <a:gd name="T5" fmla="*/ 0 h 49"/>
              <a:gd name="T6" fmla="*/ 49 w 72"/>
              <a:gd name="T7" fmla="*/ 26 h 49"/>
              <a:gd name="T8" fmla="*/ 29 w 72"/>
              <a:gd name="T9" fmla="*/ 34 h 49"/>
              <a:gd name="T10" fmla="*/ 4 w 72"/>
              <a:gd name="T11" fmla="*/ 32 h 49"/>
              <a:gd name="T12" fmla="*/ 0 w 72"/>
              <a:gd name="T13" fmla="*/ 13 h 49"/>
              <a:gd name="T14" fmla="*/ 3 w 72"/>
              <a:gd name="T15" fmla="*/ 9 h 4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2"/>
              <a:gd name="T25" fmla="*/ 0 h 49"/>
              <a:gd name="T26" fmla="*/ 72 w 72"/>
              <a:gd name="T27" fmla="*/ 49 h 49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2" h="49">
                <a:moveTo>
                  <a:pt x="4" y="13"/>
                </a:moveTo>
                <a:lnTo>
                  <a:pt x="30" y="18"/>
                </a:lnTo>
                <a:lnTo>
                  <a:pt x="57" y="0"/>
                </a:lnTo>
                <a:lnTo>
                  <a:pt x="71" y="36"/>
                </a:lnTo>
                <a:lnTo>
                  <a:pt x="42" y="48"/>
                </a:lnTo>
                <a:lnTo>
                  <a:pt x="6" y="45"/>
                </a:lnTo>
                <a:lnTo>
                  <a:pt x="0" y="18"/>
                </a:lnTo>
                <a:lnTo>
                  <a:pt x="4" y="13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3" name="Freeform 22"/>
          <p:cNvSpPr/>
          <p:nvPr/>
        </p:nvSpPr>
        <p:spPr bwMode="auto">
          <a:xfrm>
            <a:off x="4320868" y="4174874"/>
            <a:ext cx="696794" cy="529857"/>
          </a:xfrm>
          <a:custGeom>
            <a:avLst/>
            <a:gdLst>
              <a:gd name="T0" fmla="*/ 148 w 729"/>
              <a:gd name="T1" fmla="*/ 59 h 604"/>
              <a:gd name="T2" fmla="*/ 155 w 729"/>
              <a:gd name="T3" fmla="*/ 33 h 604"/>
              <a:gd name="T4" fmla="*/ 201 w 729"/>
              <a:gd name="T5" fmla="*/ 47 h 604"/>
              <a:gd name="T6" fmla="*/ 199 w 729"/>
              <a:gd name="T7" fmla="*/ 26 h 604"/>
              <a:gd name="T8" fmla="*/ 219 w 729"/>
              <a:gd name="T9" fmla="*/ 3 h 604"/>
              <a:gd name="T10" fmla="*/ 270 w 729"/>
              <a:gd name="T11" fmla="*/ 0 h 604"/>
              <a:gd name="T12" fmla="*/ 316 w 729"/>
              <a:gd name="T13" fmla="*/ 5 h 604"/>
              <a:gd name="T14" fmla="*/ 312 w 729"/>
              <a:gd name="T15" fmla="*/ 30 h 604"/>
              <a:gd name="T16" fmla="*/ 294 w 729"/>
              <a:gd name="T17" fmla="*/ 60 h 604"/>
              <a:gd name="T18" fmla="*/ 374 w 729"/>
              <a:gd name="T19" fmla="*/ 40 h 604"/>
              <a:gd name="T20" fmla="*/ 404 w 729"/>
              <a:gd name="T21" fmla="*/ 47 h 604"/>
              <a:gd name="T22" fmla="*/ 399 w 729"/>
              <a:gd name="T23" fmla="*/ 23 h 604"/>
              <a:gd name="T24" fmla="*/ 451 w 729"/>
              <a:gd name="T25" fmla="*/ 38 h 604"/>
              <a:gd name="T26" fmla="*/ 482 w 729"/>
              <a:gd name="T27" fmla="*/ 60 h 604"/>
              <a:gd name="T28" fmla="*/ 489 w 729"/>
              <a:gd name="T29" fmla="*/ 113 h 604"/>
              <a:gd name="T30" fmla="*/ 466 w 729"/>
              <a:gd name="T31" fmla="*/ 139 h 604"/>
              <a:gd name="T32" fmla="*/ 422 w 729"/>
              <a:gd name="T33" fmla="*/ 174 h 604"/>
              <a:gd name="T34" fmla="*/ 400 w 729"/>
              <a:gd name="T35" fmla="*/ 181 h 604"/>
              <a:gd name="T36" fmla="*/ 391 w 729"/>
              <a:gd name="T37" fmla="*/ 185 h 604"/>
              <a:gd name="T38" fmla="*/ 355 w 729"/>
              <a:gd name="T39" fmla="*/ 197 h 604"/>
              <a:gd name="T40" fmla="*/ 327 w 729"/>
              <a:gd name="T41" fmla="*/ 199 h 604"/>
              <a:gd name="T42" fmla="*/ 259 w 729"/>
              <a:gd name="T43" fmla="*/ 192 h 604"/>
              <a:gd name="T44" fmla="*/ 268 w 729"/>
              <a:gd name="T45" fmla="*/ 239 h 604"/>
              <a:gd name="T46" fmla="*/ 226 w 729"/>
              <a:gd name="T47" fmla="*/ 269 h 604"/>
              <a:gd name="T48" fmla="*/ 181 w 729"/>
              <a:gd name="T49" fmla="*/ 282 h 604"/>
              <a:gd name="T50" fmla="*/ 130 w 729"/>
              <a:gd name="T51" fmla="*/ 303 h 604"/>
              <a:gd name="T52" fmla="*/ 48 w 729"/>
              <a:gd name="T53" fmla="*/ 338 h 604"/>
              <a:gd name="T54" fmla="*/ 61 w 729"/>
              <a:gd name="T55" fmla="*/ 392 h 604"/>
              <a:gd name="T56" fmla="*/ 24 w 729"/>
              <a:gd name="T57" fmla="*/ 404 h 604"/>
              <a:gd name="T58" fmla="*/ 6 w 729"/>
              <a:gd name="T59" fmla="*/ 331 h 604"/>
              <a:gd name="T60" fmla="*/ 23 w 729"/>
              <a:gd name="T61" fmla="*/ 290 h 604"/>
              <a:gd name="T62" fmla="*/ 42 w 729"/>
              <a:gd name="T63" fmla="*/ 272 h 604"/>
              <a:gd name="T64" fmla="*/ 68 w 729"/>
              <a:gd name="T65" fmla="*/ 237 h 604"/>
              <a:gd name="T66" fmla="*/ 106 w 729"/>
              <a:gd name="T67" fmla="*/ 166 h 604"/>
              <a:gd name="T68" fmla="*/ 134 w 729"/>
              <a:gd name="T69" fmla="*/ 115 h 604"/>
              <a:gd name="T70" fmla="*/ 134 w 729"/>
              <a:gd name="T71" fmla="*/ 69 h 60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729"/>
              <a:gd name="T109" fmla="*/ 0 h 604"/>
              <a:gd name="T110" fmla="*/ 729 w 729"/>
              <a:gd name="T111" fmla="*/ 604 h 60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729" h="604">
                <a:moveTo>
                  <a:pt x="194" y="103"/>
                </a:moveTo>
                <a:lnTo>
                  <a:pt x="214" y="87"/>
                </a:lnTo>
                <a:lnTo>
                  <a:pt x="214" y="57"/>
                </a:lnTo>
                <a:lnTo>
                  <a:pt x="224" y="49"/>
                </a:lnTo>
                <a:lnTo>
                  <a:pt x="249" y="50"/>
                </a:lnTo>
                <a:lnTo>
                  <a:pt x="291" y="70"/>
                </a:lnTo>
                <a:lnTo>
                  <a:pt x="298" y="55"/>
                </a:lnTo>
                <a:lnTo>
                  <a:pt x="289" y="39"/>
                </a:lnTo>
                <a:lnTo>
                  <a:pt x="291" y="27"/>
                </a:lnTo>
                <a:lnTo>
                  <a:pt x="317" y="4"/>
                </a:lnTo>
                <a:lnTo>
                  <a:pt x="364" y="16"/>
                </a:lnTo>
                <a:lnTo>
                  <a:pt x="392" y="0"/>
                </a:lnTo>
                <a:lnTo>
                  <a:pt x="412" y="19"/>
                </a:lnTo>
                <a:lnTo>
                  <a:pt x="458" y="7"/>
                </a:lnTo>
                <a:lnTo>
                  <a:pt x="467" y="25"/>
                </a:lnTo>
                <a:lnTo>
                  <a:pt x="452" y="44"/>
                </a:lnTo>
                <a:lnTo>
                  <a:pt x="426" y="80"/>
                </a:lnTo>
                <a:lnTo>
                  <a:pt x="426" y="89"/>
                </a:lnTo>
                <a:lnTo>
                  <a:pt x="442" y="100"/>
                </a:lnTo>
                <a:lnTo>
                  <a:pt x="542" y="59"/>
                </a:lnTo>
                <a:lnTo>
                  <a:pt x="575" y="80"/>
                </a:lnTo>
                <a:lnTo>
                  <a:pt x="585" y="70"/>
                </a:lnTo>
                <a:lnTo>
                  <a:pt x="575" y="49"/>
                </a:lnTo>
                <a:lnTo>
                  <a:pt x="578" y="34"/>
                </a:lnTo>
                <a:lnTo>
                  <a:pt x="642" y="49"/>
                </a:lnTo>
                <a:lnTo>
                  <a:pt x="654" y="57"/>
                </a:lnTo>
                <a:lnTo>
                  <a:pt x="670" y="55"/>
                </a:lnTo>
                <a:lnTo>
                  <a:pt x="698" y="89"/>
                </a:lnTo>
                <a:lnTo>
                  <a:pt x="728" y="153"/>
                </a:lnTo>
                <a:lnTo>
                  <a:pt x="708" y="167"/>
                </a:lnTo>
                <a:lnTo>
                  <a:pt x="690" y="201"/>
                </a:lnTo>
                <a:lnTo>
                  <a:pt x="675" y="206"/>
                </a:lnTo>
                <a:lnTo>
                  <a:pt x="662" y="234"/>
                </a:lnTo>
                <a:lnTo>
                  <a:pt x="612" y="258"/>
                </a:lnTo>
                <a:lnTo>
                  <a:pt x="593" y="246"/>
                </a:lnTo>
                <a:lnTo>
                  <a:pt x="580" y="268"/>
                </a:lnTo>
                <a:lnTo>
                  <a:pt x="580" y="275"/>
                </a:lnTo>
                <a:lnTo>
                  <a:pt x="566" y="275"/>
                </a:lnTo>
                <a:lnTo>
                  <a:pt x="539" y="275"/>
                </a:lnTo>
                <a:lnTo>
                  <a:pt x="514" y="293"/>
                </a:lnTo>
                <a:lnTo>
                  <a:pt x="497" y="284"/>
                </a:lnTo>
                <a:lnTo>
                  <a:pt x="474" y="296"/>
                </a:lnTo>
                <a:lnTo>
                  <a:pt x="422" y="320"/>
                </a:lnTo>
                <a:lnTo>
                  <a:pt x="376" y="285"/>
                </a:lnTo>
                <a:lnTo>
                  <a:pt x="374" y="312"/>
                </a:lnTo>
                <a:lnTo>
                  <a:pt x="389" y="354"/>
                </a:lnTo>
                <a:lnTo>
                  <a:pt x="349" y="369"/>
                </a:lnTo>
                <a:lnTo>
                  <a:pt x="327" y="399"/>
                </a:lnTo>
                <a:lnTo>
                  <a:pt x="286" y="411"/>
                </a:lnTo>
                <a:lnTo>
                  <a:pt x="263" y="418"/>
                </a:lnTo>
                <a:lnTo>
                  <a:pt x="219" y="418"/>
                </a:lnTo>
                <a:lnTo>
                  <a:pt x="189" y="450"/>
                </a:lnTo>
                <a:lnTo>
                  <a:pt x="111" y="477"/>
                </a:lnTo>
                <a:lnTo>
                  <a:pt x="70" y="502"/>
                </a:lnTo>
                <a:lnTo>
                  <a:pt x="52" y="521"/>
                </a:lnTo>
                <a:lnTo>
                  <a:pt x="88" y="582"/>
                </a:lnTo>
                <a:lnTo>
                  <a:pt x="64" y="603"/>
                </a:lnTo>
                <a:lnTo>
                  <a:pt x="35" y="599"/>
                </a:lnTo>
                <a:lnTo>
                  <a:pt x="0" y="539"/>
                </a:lnTo>
                <a:lnTo>
                  <a:pt x="8" y="491"/>
                </a:lnTo>
                <a:lnTo>
                  <a:pt x="8" y="472"/>
                </a:lnTo>
                <a:lnTo>
                  <a:pt x="33" y="431"/>
                </a:lnTo>
                <a:lnTo>
                  <a:pt x="64" y="423"/>
                </a:lnTo>
                <a:lnTo>
                  <a:pt x="61" y="403"/>
                </a:lnTo>
                <a:lnTo>
                  <a:pt x="93" y="388"/>
                </a:lnTo>
                <a:lnTo>
                  <a:pt x="98" y="352"/>
                </a:lnTo>
                <a:lnTo>
                  <a:pt x="155" y="308"/>
                </a:lnTo>
                <a:lnTo>
                  <a:pt x="153" y="246"/>
                </a:lnTo>
                <a:lnTo>
                  <a:pt x="196" y="193"/>
                </a:lnTo>
                <a:lnTo>
                  <a:pt x="194" y="170"/>
                </a:lnTo>
                <a:lnTo>
                  <a:pt x="209" y="151"/>
                </a:lnTo>
                <a:lnTo>
                  <a:pt x="194" y="103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4" name="Freeform 23"/>
          <p:cNvSpPr/>
          <p:nvPr/>
        </p:nvSpPr>
        <p:spPr bwMode="auto">
          <a:xfrm>
            <a:off x="3800004" y="4118894"/>
            <a:ext cx="717573" cy="476481"/>
          </a:xfrm>
          <a:custGeom>
            <a:avLst/>
            <a:gdLst>
              <a:gd name="T0" fmla="*/ 23 w 753"/>
              <a:gd name="T1" fmla="*/ 142 h 542"/>
              <a:gd name="T2" fmla="*/ 55 w 753"/>
              <a:gd name="T3" fmla="*/ 126 h 542"/>
              <a:gd name="T4" fmla="*/ 109 w 753"/>
              <a:gd name="T5" fmla="*/ 140 h 542"/>
              <a:gd name="T6" fmla="*/ 120 w 753"/>
              <a:gd name="T7" fmla="*/ 117 h 542"/>
              <a:gd name="T8" fmla="*/ 195 w 753"/>
              <a:gd name="T9" fmla="*/ 90 h 542"/>
              <a:gd name="T10" fmla="*/ 257 w 753"/>
              <a:gd name="T11" fmla="*/ 72 h 542"/>
              <a:gd name="T12" fmla="*/ 282 w 753"/>
              <a:gd name="T13" fmla="*/ 79 h 542"/>
              <a:gd name="T14" fmla="*/ 301 w 753"/>
              <a:gd name="T15" fmla="*/ 64 h 542"/>
              <a:gd name="T16" fmla="*/ 310 w 753"/>
              <a:gd name="T17" fmla="*/ 49 h 542"/>
              <a:gd name="T18" fmla="*/ 336 w 753"/>
              <a:gd name="T19" fmla="*/ 31 h 542"/>
              <a:gd name="T20" fmla="*/ 369 w 753"/>
              <a:gd name="T21" fmla="*/ 13 h 542"/>
              <a:gd name="T22" fmla="*/ 383 w 753"/>
              <a:gd name="T23" fmla="*/ 30 h 542"/>
              <a:gd name="T24" fmla="*/ 417 w 753"/>
              <a:gd name="T25" fmla="*/ 6 h 542"/>
              <a:gd name="T26" fmla="*/ 451 w 753"/>
              <a:gd name="T27" fmla="*/ 6 h 542"/>
              <a:gd name="T28" fmla="*/ 468 w 753"/>
              <a:gd name="T29" fmla="*/ 32 h 542"/>
              <a:gd name="T30" fmla="*/ 448 w 753"/>
              <a:gd name="T31" fmla="*/ 80 h 542"/>
              <a:gd name="T32" fmla="*/ 448 w 753"/>
              <a:gd name="T33" fmla="*/ 102 h 542"/>
              <a:gd name="T34" fmla="*/ 482 w 753"/>
              <a:gd name="T35" fmla="*/ 119 h 542"/>
              <a:gd name="T36" fmla="*/ 506 w 753"/>
              <a:gd name="T37" fmla="*/ 111 h 542"/>
              <a:gd name="T38" fmla="*/ 506 w 753"/>
              <a:gd name="T39" fmla="*/ 156 h 542"/>
              <a:gd name="T40" fmla="*/ 477 w 753"/>
              <a:gd name="T41" fmla="*/ 208 h 542"/>
              <a:gd name="T42" fmla="*/ 440 w 753"/>
              <a:gd name="T43" fmla="*/ 279 h 542"/>
              <a:gd name="T44" fmla="*/ 415 w 753"/>
              <a:gd name="T45" fmla="*/ 314 h 542"/>
              <a:gd name="T46" fmla="*/ 395 w 753"/>
              <a:gd name="T47" fmla="*/ 333 h 542"/>
              <a:gd name="T48" fmla="*/ 334 w 753"/>
              <a:gd name="T49" fmla="*/ 365 h 542"/>
              <a:gd name="T50" fmla="*/ 287 w 753"/>
              <a:gd name="T51" fmla="*/ 340 h 542"/>
              <a:gd name="T52" fmla="*/ 239 w 753"/>
              <a:gd name="T53" fmla="*/ 365 h 542"/>
              <a:gd name="T54" fmla="*/ 160 w 753"/>
              <a:gd name="T55" fmla="*/ 337 h 542"/>
              <a:gd name="T56" fmla="*/ 163 w 753"/>
              <a:gd name="T57" fmla="*/ 282 h 542"/>
              <a:gd name="T58" fmla="*/ 127 w 753"/>
              <a:gd name="T59" fmla="*/ 273 h 542"/>
              <a:gd name="T60" fmla="*/ 101 w 753"/>
              <a:gd name="T61" fmla="*/ 273 h 542"/>
              <a:gd name="T62" fmla="*/ 87 w 753"/>
              <a:gd name="T63" fmla="*/ 234 h 542"/>
              <a:gd name="T64" fmla="*/ 111 w 753"/>
              <a:gd name="T65" fmla="*/ 228 h 542"/>
              <a:gd name="T66" fmla="*/ 109 w 753"/>
              <a:gd name="T67" fmla="*/ 195 h 542"/>
              <a:gd name="T68" fmla="*/ 43 w 753"/>
              <a:gd name="T69" fmla="*/ 168 h 542"/>
              <a:gd name="T70" fmla="*/ 10 w 753"/>
              <a:gd name="T71" fmla="*/ 168 h 542"/>
              <a:gd name="T72" fmla="*/ 0 w 753"/>
              <a:gd name="T73" fmla="*/ 140 h 54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53"/>
              <a:gd name="T112" fmla="*/ 0 h 542"/>
              <a:gd name="T113" fmla="*/ 753 w 753"/>
              <a:gd name="T114" fmla="*/ 542 h 54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53" h="542">
                <a:moveTo>
                  <a:pt x="0" y="207"/>
                </a:moveTo>
                <a:lnTo>
                  <a:pt x="34" y="211"/>
                </a:lnTo>
                <a:lnTo>
                  <a:pt x="67" y="178"/>
                </a:lnTo>
                <a:lnTo>
                  <a:pt x="80" y="187"/>
                </a:lnTo>
                <a:lnTo>
                  <a:pt x="147" y="215"/>
                </a:lnTo>
                <a:lnTo>
                  <a:pt x="159" y="207"/>
                </a:lnTo>
                <a:lnTo>
                  <a:pt x="161" y="187"/>
                </a:lnTo>
                <a:lnTo>
                  <a:pt x="175" y="173"/>
                </a:lnTo>
                <a:lnTo>
                  <a:pt x="269" y="112"/>
                </a:lnTo>
                <a:lnTo>
                  <a:pt x="284" y="133"/>
                </a:lnTo>
                <a:lnTo>
                  <a:pt x="343" y="148"/>
                </a:lnTo>
                <a:lnTo>
                  <a:pt x="373" y="107"/>
                </a:lnTo>
                <a:lnTo>
                  <a:pt x="387" y="117"/>
                </a:lnTo>
                <a:lnTo>
                  <a:pt x="410" y="117"/>
                </a:lnTo>
                <a:lnTo>
                  <a:pt x="410" y="105"/>
                </a:lnTo>
                <a:lnTo>
                  <a:pt x="438" y="95"/>
                </a:lnTo>
                <a:lnTo>
                  <a:pt x="438" y="86"/>
                </a:lnTo>
                <a:lnTo>
                  <a:pt x="450" y="73"/>
                </a:lnTo>
                <a:lnTo>
                  <a:pt x="458" y="75"/>
                </a:lnTo>
                <a:lnTo>
                  <a:pt x="489" y="46"/>
                </a:lnTo>
                <a:lnTo>
                  <a:pt x="513" y="52"/>
                </a:lnTo>
                <a:lnTo>
                  <a:pt x="537" y="19"/>
                </a:lnTo>
                <a:lnTo>
                  <a:pt x="550" y="46"/>
                </a:lnTo>
                <a:lnTo>
                  <a:pt x="557" y="44"/>
                </a:lnTo>
                <a:lnTo>
                  <a:pt x="596" y="7"/>
                </a:lnTo>
                <a:lnTo>
                  <a:pt x="606" y="9"/>
                </a:lnTo>
                <a:lnTo>
                  <a:pt x="624" y="0"/>
                </a:lnTo>
                <a:lnTo>
                  <a:pt x="656" y="9"/>
                </a:lnTo>
                <a:lnTo>
                  <a:pt x="656" y="44"/>
                </a:lnTo>
                <a:lnTo>
                  <a:pt x="681" y="47"/>
                </a:lnTo>
                <a:lnTo>
                  <a:pt x="672" y="82"/>
                </a:lnTo>
                <a:lnTo>
                  <a:pt x="651" y="119"/>
                </a:lnTo>
                <a:lnTo>
                  <a:pt x="640" y="151"/>
                </a:lnTo>
                <a:lnTo>
                  <a:pt x="651" y="151"/>
                </a:lnTo>
                <a:lnTo>
                  <a:pt x="678" y="127"/>
                </a:lnTo>
                <a:lnTo>
                  <a:pt x="700" y="176"/>
                </a:lnTo>
                <a:lnTo>
                  <a:pt x="717" y="164"/>
                </a:lnTo>
                <a:lnTo>
                  <a:pt x="736" y="164"/>
                </a:lnTo>
                <a:lnTo>
                  <a:pt x="752" y="213"/>
                </a:lnTo>
                <a:lnTo>
                  <a:pt x="736" y="231"/>
                </a:lnTo>
                <a:lnTo>
                  <a:pt x="738" y="254"/>
                </a:lnTo>
                <a:lnTo>
                  <a:pt x="694" y="308"/>
                </a:lnTo>
                <a:lnTo>
                  <a:pt x="696" y="369"/>
                </a:lnTo>
                <a:lnTo>
                  <a:pt x="640" y="413"/>
                </a:lnTo>
                <a:lnTo>
                  <a:pt x="635" y="449"/>
                </a:lnTo>
                <a:lnTo>
                  <a:pt x="603" y="465"/>
                </a:lnTo>
                <a:lnTo>
                  <a:pt x="606" y="484"/>
                </a:lnTo>
                <a:lnTo>
                  <a:pt x="574" y="493"/>
                </a:lnTo>
                <a:lnTo>
                  <a:pt x="550" y="533"/>
                </a:lnTo>
                <a:lnTo>
                  <a:pt x="485" y="541"/>
                </a:lnTo>
                <a:lnTo>
                  <a:pt x="450" y="517"/>
                </a:lnTo>
                <a:lnTo>
                  <a:pt x="417" y="503"/>
                </a:lnTo>
                <a:lnTo>
                  <a:pt x="382" y="538"/>
                </a:lnTo>
                <a:lnTo>
                  <a:pt x="347" y="541"/>
                </a:lnTo>
                <a:lnTo>
                  <a:pt x="311" y="541"/>
                </a:lnTo>
                <a:lnTo>
                  <a:pt x="232" y="499"/>
                </a:lnTo>
                <a:lnTo>
                  <a:pt x="220" y="460"/>
                </a:lnTo>
                <a:lnTo>
                  <a:pt x="237" y="418"/>
                </a:lnTo>
                <a:lnTo>
                  <a:pt x="215" y="404"/>
                </a:lnTo>
                <a:lnTo>
                  <a:pt x="185" y="404"/>
                </a:lnTo>
                <a:lnTo>
                  <a:pt x="179" y="394"/>
                </a:lnTo>
                <a:lnTo>
                  <a:pt x="147" y="404"/>
                </a:lnTo>
                <a:lnTo>
                  <a:pt x="115" y="381"/>
                </a:lnTo>
                <a:lnTo>
                  <a:pt x="127" y="346"/>
                </a:lnTo>
                <a:lnTo>
                  <a:pt x="152" y="345"/>
                </a:lnTo>
                <a:lnTo>
                  <a:pt x="161" y="337"/>
                </a:lnTo>
                <a:lnTo>
                  <a:pt x="171" y="305"/>
                </a:lnTo>
                <a:lnTo>
                  <a:pt x="159" y="289"/>
                </a:lnTo>
                <a:lnTo>
                  <a:pt x="75" y="272"/>
                </a:lnTo>
                <a:lnTo>
                  <a:pt x="62" y="249"/>
                </a:lnTo>
                <a:lnTo>
                  <a:pt x="39" y="249"/>
                </a:lnTo>
                <a:lnTo>
                  <a:pt x="14" y="249"/>
                </a:lnTo>
                <a:lnTo>
                  <a:pt x="0" y="223"/>
                </a:lnTo>
                <a:lnTo>
                  <a:pt x="0" y="207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Freeform 24"/>
          <p:cNvSpPr/>
          <p:nvPr/>
        </p:nvSpPr>
        <p:spPr bwMode="auto">
          <a:xfrm>
            <a:off x="4196193" y="3766089"/>
            <a:ext cx="497314" cy="510329"/>
          </a:xfrm>
          <a:custGeom>
            <a:avLst/>
            <a:gdLst>
              <a:gd name="T0" fmla="*/ 307 w 521"/>
              <a:gd name="T1" fmla="*/ 47 h 582"/>
              <a:gd name="T2" fmla="*/ 300 w 521"/>
              <a:gd name="T3" fmla="*/ 14 h 582"/>
              <a:gd name="T4" fmla="*/ 275 w 521"/>
              <a:gd name="T5" fmla="*/ 19 h 582"/>
              <a:gd name="T6" fmla="*/ 256 w 521"/>
              <a:gd name="T7" fmla="*/ 31 h 582"/>
              <a:gd name="T8" fmla="*/ 236 w 521"/>
              <a:gd name="T9" fmla="*/ 18 h 582"/>
              <a:gd name="T10" fmla="*/ 203 w 521"/>
              <a:gd name="T11" fmla="*/ 22 h 582"/>
              <a:gd name="T12" fmla="*/ 97 w 521"/>
              <a:gd name="T13" fmla="*/ 0 h 582"/>
              <a:gd name="T14" fmla="*/ 104 w 521"/>
              <a:gd name="T15" fmla="*/ 26 h 582"/>
              <a:gd name="T16" fmla="*/ 57 w 521"/>
              <a:gd name="T17" fmla="*/ 26 h 582"/>
              <a:gd name="T18" fmla="*/ 17 w 521"/>
              <a:gd name="T19" fmla="*/ 74 h 582"/>
              <a:gd name="T20" fmla="*/ 34 w 521"/>
              <a:gd name="T21" fmla="*/ 187 h 582"/>
              <a:gd name="T22" fmla="*/ 3 w 521"/>
              <a:gd name="T23" fmla="*/ 228 h 582"/>
              <a:gd name="T24" fmla="*/ 43 w 521"/>
              <a:gd name="T25" fmla="*/ 232 h 582"/>
              <a:gd name="T26" fmla="*/ 52 w 521"/>
              <a:gd name="T27" fmla="*/ 304 h 582"/>
              <a:gd name="T28" fmla="*/ 85 w 521"/>
              <a:gd name="T29" fmla="*/ 285 h 582"/>
              <a:gd name="T30" fmla="*/ 99 w 521"/>
              <a:gd name="T31" fmla="*/ 301 h 582"/>
              <a:gd name="T32" fmla="*/ 134 w 521"/>
              <a:gd name="T33" fmla="*/ 279 h 582"/>
              <a:gd name="T34" fmla="*/ 167 w 521"/>
              <a:gd name="T35" fmla="*/ 279 h 582"/>
              <a:gd name="T36" fmla="*/ 184 w 521"/>
              <a:gd name="T37" fmla="*/ 304 h 582"/>
              <a:gd name="T38" fmla="*/ 163 w 521"/>
              <a:gd name="T39" fmla="*/ 353 h 582"/>
              <a:gd name="T40" fmla="*/ 163 w 521"/>
              <a:gd name="T41" fmla="*/ 374 h 582"/>
              <a:gd name="T42" fmla="*/ 198 w 521"/>
              <a:gd name="T43" fmla="*/ 391 h 582"/>
              <a:gd name="T44" fmla="*/ 223 w 521"/>
              <a:gd name="T45" fmla="*/ 383 h 582"/>
              <a:gd name="T46" fmla="*/ 236 w 521"/>
              <a:gd name="T47" fmla="*/ 353 h 582"/>
              <a:gd name="T48" fmla="*/ 260 w 521"/>
              <a:gd name="T49" fmla="*/ 348 h 582"/>
              <a:gd name="T50" fmla="*/ 294 w 521"/>
              <a:gd name="T51" fmla="*/ 352 h 582"/>
              <a:gd name="T52" fmla="*/ 289 w 521"/>
              <a:gd name="T53" fmla="*/ 332 h 582"/>
              <a:gd name="T54" fmla="*/ 339 w 521"/>
              <a:gd name="T55" fmla="*/ 325 h 582"/>
              <a:gd name="T56" fmla="*/ 351 w 521"/>
              <a:gd name="T57" fmla="*/ 301 h 582"/>
              <a:gd name="T58" fmla="*/ 356 w 521"/>
              <a:gd name="T59" fmla="*/ 236 h 582"/>
              <a:gd name="T60" fmla="*/ 334 w 521"/>
              <a:gd name="T61" fmla="*/ 204 h 582"/>
              <a:gd name="T62" fmla="*/ 328 w 521"/>
              <a:gd name="T63" fmla="*/ 178 h 582"/>
              <a:gd name="T64" fmla="*/ 316 w 521"/>
              <a:gd name="T65" fmla="*/ 175 h 582"/>
              <a:gd name="T66" fmla="*/ 334 w 521"/>
              <a:gd name="T67" fmla="*/ 128 h 582"/>
              <a:gd name="T68" fmla="*/ 342 w 521"/>
              <a:gd name="T69" fmla="*/ 90 h 58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21"/>
              <a:gd name="T106" fmla="*/ 0 h 582"/>
              <a:gd name="T107" fmla="*/ 521 w 521"/>
              <a:gd name="T108" fmla="*/ 582 h 582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21" h="582">
                <a:moveTo>
                  <a:pt x="468" y="75"/>
                </a:moveTo>
                <a:lnTo>
                  <a:pt x="446" y="70"/>
                </a:lnTo>
                <a:lnTo>
                  <a:pt x="435" y="55"/>
                </a:lnTo>
                <a:lnTo>
                  <a:pt x="435" y="21"/>
                </a:lnTo>
                <a:lnTo>
                  <a:pt x="423" y="4"/>
                </a:lnTo>
                <a:lnTo>
                  <a:pt x="399" y="28"/>
                </a:lnTo>
                <a:lnTo>
                  <a:pt x="387" y="46"/>
                </a:lnTo>
                <a:lnTo>
                  <a:pt x="371" y="46"/>
                </a:lnTo>
                <a:lnTo>
                  <a:pt x="366" y="19"/>
                </a:lnTo>
                <a:lnTo>
                  <a:pt x="343" y="26"/>
                </a:lnTo>
                <a:lnTo>
                  <a:pt x="313" y="46"/>
                </a:lnTo>
                <a:lnTo>
                  <a:pt x="295" y="33"/>
                </a:lnTo>
                <a:lnTo>
                  <a:pt x="254" y="7"/>
                </a:lnTo>
                <a:lnTo>
                  <a:pt x="141" y="0"/>
                </a:lnTo>
                <a:lnTo>
                  <a:pt x="129" y="12"/>
                </a:lnTo>
                <a:lnTo>
                  <a:pt x="151" y="39"/>
                </a:lnTo>
                <a:lnTo>
                  <a:pt x="124" y="55"/>
                </a:lnTo>
                <a:lnTo>
                  <a:pt x="82" y="39"/>
                </a:lnTo>
                <a:lnTo>
                  <a:pt x="39" y="75"/>
                </a:lnTo>
                <a:lnTo>
                  <a:pt x="25" y="110"/>
                </a:lnTo>
                <a:lnTo>
                  <a:pt x="27" y="190"/>
                </a:lnTo>
                <a:lnTo>
                  <a:pt x="49" y="277"/>
                </a:lnTo>
                <a:lnTo>
                  <a:pt x="0" y="331"/>
                </a:lnTo>
                <a:lnTo>
                  <a:pt x="4" y="338"/>
                </a:lnTo>
                <a:lnTo>
                  <a:pt x="49" y="326"/>
                </a:lnTo>
                <a:lnTo>
                  <a:pt x="63" y="345"/>
                </a:lnTo>
                <a:lnTo>
                  <a:pt x="50" y="406"/>
                </a:lnTo>
                <a:lnTo>
                  <a:pt x="76" y="451"/>
                </a:lnTo>
                <a:lnTo>
                  <a:pt x="100" y="457"/>
                </a:lnTo>
                <a:lnTo>
                  <a:pt x="124" y="423"/>
                </a:lnTo>
                <a:lnTo>
                  <a:pt x="136" y="451"/>
                </a:lnTo>
                <a:lnTo>
                  <a:pt x="144" y="447"/>
                </a:lnTo>
                <a:lnTo>
                  <a:pt x="183" y="411"/>
                </a:lnTo>
                <a:lnTo>
                  <a:pt x="194" y="414"/>
                </a:lnTo>
                <a:lnTo>
                  <a:pt x="212" y="404"/>
                </a:lnTo>
                <a:lnTo>
                  <a:pt x="242" y="414"/>
                </a:lnTo>
                <a:lnTo>
                  <a:pt x="242" y="447"/>
                </a:lnTo>
                <a:lnTo>
                  <a:pt x="267" y="452"/>
                </a:lnTo>
                <a:lnTo>
                  <a:pt x="259" y="487"/>
                </a:lnTo>
                <a:lnTo>
                  <a:pt x="237" y="524"/>
                </a:lnTo>
                <a:lnTo>
                  <a:pt x="226" y="555"/>
                </a:lnTo>
                <a:lnTo>
                  <a:pt x="237" y="555"/>
                </a:lnTo>
                <a:lnTo>
                  <a:pt x="265" y="531"/>
                </a:lnTo>
                <a:lnTo>
                  <a:pt x="288" y="581"/>
                </a:lnTo>
                <a:lnTo>
                  <a:pt x="303" y="568"/>
                </a:lnTo>
                <a:lnTo>
                  <a:pt x="323" y="568"/>
                </a:lnTo>
                <a:lnTo>
                  <a:pt x="343" y="553"/>
                </a:lnTo>
                <a:lnTo>
                  <a:pt x="343" y="524"/>
                </a:lnTo>
                <a:lnTo>
                  <a:pt x="353" y="514"/>
                </a:lnTo>
                <a:lnTo>
                  <a:pt x="378" y="517"/>
                </a:lnTo>
                <a:lnTo>
                  <a:pt x="419" y="536"/>
                </a:lnTo>
                <a:lnTo>
                  <a:pt x="426" y="522"/>
                </a:lnTo>
                <a:lnTo>
                  <a:pt x="416" y="505"/>
                </a:lnTo>
                <a:lnTo>
                  <a:pt x="419" y="493"/>
                </a:lnTo>
                <a:lnTo>
                  <a:pt x="446" y="470"/>
                </a:lnTo>
                <a:lnTo>
                  <a:pt x="492" y="482"/>
                </a:lnTo>
                <a:lnTo>
                  <a:pt x="520" y="465"/>
                </a:lnTo>
                <a:lnTo>
                  <a:pt x="509" y="447"/>
                </a:lnTo>
                <a:lnTo>
                  <a:pt x="520" y="409"/>
                </a:lnTo>
                <a:lnTo>
                  <a:pt x="517" y="350"/>
                </a:lnTo>
                <a:lnTo>
                  <a:pt x="499" y="343"/>
                </a:lnTo>
                <a:lnTo>
                  <a:pt x="485" y="303"/>
                </a:lnTo>
                <a:lnTo>
                  <a:pt x="485" y="268"/>
                </a:lnTo>
                <a:lnTo>
                  <a:pt x="476" y="264"/>
                </a:lnTo>
                <a:lnTo>
                  <a:pt x="465" y="268"/>
                </a:lnTo>
                <a:lnTo>
                  <a:pt x="458" y="260"/>
                </a:lnTo>
                <a:lnTo>
                  <a:pt x="463" y="208"/>
                </a:lnTo>
                <a:lnTo>
                  <a:pt x="485" y="190"/>
                </a:lnTo>
                <a:lnTo>
                  <a:pt x="499" y="160"/>
                </a:lnTo>
                <a:lnTo>
                  <a:pt x="497" y="133"/>
                </a:lnTo>
                <a:lnTo>
                  <a:pt x="468" y="75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6" name="Freeform 25"/>
          <p:cNvSpPr/>
          <p:nvPr/>
        </p:nvSpPr>
        <p:spPr bwMode="auto">
          <a:xfrm>
            <a:off x="4138012" y="3464058"/>
            <a:ext cx="699564" cy="402275"/>
          </a:xfrm>
          <a:custGeom>
            <a:avLst/>
            <a:gdLst>
              <a:gd name="T0" fmla="*/ 68 w 733"/>
              <a:gd name="T1" fmla="*/ 285 h 456"/>
              <a:gd name="T2" fmla="*/ 127 w 733"/>
              <a:gd name="T3" fmla="*/ 271 h 456"/>
              <a:gd name="T4" fmla="*/ 130 w 733"/>
              <a:gd name="T5" fmla="*/ 241 h 456"/>
              <a:gd name="T6" fmla="*/ 217 w 733"/>
              <a:gd name="T7" fmla="*/ 238 h 456"/>
              <a:gd name="T8" fmla="*/ 258 w 733"/>
              <a:gd name="T9" fmla="*/ 265 h 456"/>
              <a:gd name="T10" fmla="*/ 294 w 733"/>
              <a:gd name="T11" fmla="*/ 246 h 456"/>
              <a:gd name="T12" fmla="*/ 309 w 733"/>
              <a:gd name="T13" fmla="*/ 265 h 456"/>
              <a:gd name="T14" fmla="*/ 335 w 733"/>
              <a:gd name="T15" fmla="*/ 236 h 456"/>
              <a:gd name="T16" fmla="*/ 343 w 733"/>
              <a:gd name="T17" fmla="*/ 271 h 456"/>
              <a:gd name="T18" fmla="*/ 365 w 733"/>
              <a:gd name="T19" fmla="*/ 285 h 456"/>
              <a:gd name="T20" fmla="*/ 407 w 733"/>
              <a:gd name="T21" fmla="*/ 260 h 456"/>
              <a:gd name="T22" fmla="*/ 477 w 733"/>
              <a:gd name="T23" fmla="*/ 218 h 456"/>
              <a:gd name="T24" fmla="*/ 471 w 733"/>
              <a:gd name="T25" fmla="*/ 150 h 456"/>
              <a:gd name="T26" fmla="*/ 477 w 733"/>
              <a:gd name="T27" fmla="*/ 127 h 456"/>
              <a:gd name="T28" fmla="*/ 433 w 733"/>
              <a:gd name="T29" fmla="*/ 104 h 456"/>
              <a:gd name="T30" fmla="*/ 401 w 733"/>
              <a:gd name="T31" fmla="*/ 104 h 456"/>
              <a:gd name="T32" fmla="*/ 353 w 733"/>
              <a:gd name="T33" fmla="*/ 87 h 456"/>
              <a:gd name="T34" fmla="*/ 328 w 733"/>
              <a:gd name="T35" fmla="*/ 62 h 456"/>
              <a:gd name="T36" fmla="*/ 302 w 733"/>
              <a:gd name="T37" fmla="*/ 58 h 456"/>
              <a:gd name="T38" fmla="*/ 247 w 733"/>
              <a:gd name="T39" fmla="*/ 58 h 456"/>
              <a:gd name="T40" fmla="*/ 145 w 733"/>
              <a:gd name="T41" fmla="*/ 0 h 456"/>
              <a:gd name="T42" fmla="*/ 124 w 733"/>
              <a:gd name="T43" fmla="*/ 7 h 456"/>
              <a:gd name="T44" fmla="*/ 60 w 733"/>
              <a:gd name="T45" fmla="*/ 7 h 456"/>
              <a:gd name="T46" fmla="*/ 68 w 733"/>
              <a:gd name="T47" fmla="*/ 28 h 456"/>
              <a:gd name="T48" fmla="*/ 98 w 733"/>
              <a:gd name="T49" fmla="*/ 35 h 456"/>
              <a:gd name="T50" fmla="*/ 65 w 733"/>
              <a:gd name="T51" fmla="*/ 58 h 456"/>
              <a:gd name="T52" fmla="*/ 65 w 733"/>
              <a:gd name="T53" fmla="*/ 83 h 456"/>
              <a:gd name="T54" fmla="*/ 84 w 733"/>
              <a:gd name="T55" fmla="*/ 111 h 456"/>
              <a:gd name="T56" fmla="*/ 106 w 733"/>
              <a:gd name="T57" fmla="*/ 169 h 456"/>
              <a:gd name="T58" fmla="*/ 92 w 733"/>
              <a:gd name="T59" fmla="*/ 179 h 456"/>
              <a:gd name="T60" fmla="*/ 13 w 733"/>
              <a:gd name="T61" fmla="*/ 209 h 456"/>
              <a:gd name="T62" fmla="*/ 10 w 733"/>
              <a:gd name="T63" fmla="*/ 234 h 456"/>
              <a:gd name="T64" fmla="*/ 25 w 733"/>
              <a:gd name="T65" fmla="*/ 266 h 45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733"/>
              <a:gd name="T100" fmla="*/ 0 h 456"/>
              <a:gd name="T101" fmla="*/ 733 w 733"/>
              <a:gd name="T102" fmla="*/ 456 h 45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733" h="456">
                <a:moveTo>
                  <a:pt x="85" y="455"/>
                </a:moveTo>
                <a:lnTo>
                  <a:pt x="99" y="420"/>
                </a:lnTo>
                <a:lnTo>
                  <a:pt x="144" y="384"/>
                </a:lnTo>
                <a:lnTo>
                  <a:pt x="184" y="400"/>
                </a:lnTo>
                <a:lnTo>
                  <a:pt x="212" y="384"/>
                </a:lnTo>
                <a:lnTo>
                  <a:pt x="189" y="356"/>
                </a:lnTo>
                <a:lnTo>
                  <a:pt x="202" y="344"/>
                </a:lnTo>
                <a:lnTo>
                  <a:pt x="315" y="351"/>
                </a:lnTo>
                <a:lnTo>
                  <a:pt x="356" y="378"/>
                </a:lnTo>
                <a:lnTo>
                  <a:pt x="375" y="391"/>
                </a:lnTo>
                <a:lnTo>
                  <a:pt x="405" y="370"/>
                </a:lnTo>
                <a:lnTo>
                  <a:pt x="427" y="363"/>
                </a:lnTo>
                <a:lnTo>
                  <a:pt x="432" y="391"/>
                </a:lnTo>
                <a:lnTo>
                  <a:pt x="448" y="391"/>
                </a:lnTo>
                <a:lnTo>
                  <a:pt x="462" y="373"/>
                </a:lnTo>
                <a:lnTo>
                  <a:pt x="486" y="349"/>
                </a:lnTo>
                <a:lnTo>
                  <a:pt x="498" y="366"/>
                </a:lnTo>
                <a:lnTo>
                  <a:pt x="498" y="400"/>
                </a:lnTo>
                <a:lnTo>
                  <a:pt x="508" y="416"/>
                </a:lnTo>
                <a:lnTo>
                  <a:pt x="530" y="420"/>
                </a:lnTo>
                <a:lnTo>
                  <a:pt x="554" y="396"/>
                </a:lnTo>
                <a:lnTo>
                  <a:pt x="591" y="384"/>
                </a:lnTo>
                <a:lnTo>
                  <a:pt x="661" y="320"/>
                </a:lnTo>
                <a:lnTo>
                  <a:pt x="692" y="322"/>
                </a:lnTo>
                <a:lnTo>
                  <a:pt x="732" y="310"/>
                </a:lnTo>
                <a:lnTo>
                  <a:pt x="684" y="222"/>
                </a:lnTo>
                <a:lnTo>
                  <a:pt x="699" y="195"/>
                </a:lnTo>
                <a:lnTo>
                  <a:pt x="693" y="187"/>
                </a:lnTo>
                <a:lnTo>
                  <a:pt x="670" y="178"/>
                </a:lnTo>
                <a:lnTo>
                  <a:pt x="628" y="153"/>
                </a:lnTo>
                <a:lnTo>
                  <a:pt x="608" y="141"/>
                </a:lnTo>
                <a:lnTo>
                  <a:pt x="582" y="153"/>
                </a:lnTo>
                <a:lnTo>
                  <a:pt x="552" y="128"/>
                </a:lnTo>
                <a:lnTo>
                  <a:pt x="513" y="128"/>
                </a:lnTo>
                <a:lnTo>
                  <a:pt x="483" y="114"/>
                </a:lnTo>
                <a:lnTo>
                  <a:pt x="476" y="91"/>
                </a:lnTo>
                <a:lnTo>
                  <a:pt x="462" y="73"/>
                </a:lnTo>
                <a:lnTo>
                  <a:pt x="439" y="85"/>
                </a:lnTo>
                <a:lnTo>
                  <a:pt x="420" y="78"/>
                </a:lnTo>
                <a:lnTo>
                  <a:pt x="358" y="85"/>
                </a:lnTo>
                <a:lnTo>
                  <a:pt x="292" y="70"/>
                </a:lnTo>
                <a:lnTo>
                  <a:pt x="210" y="0"/>
                </a:lnTo>
                <a:lnTo>
                  <a:pt x="188" y="16"/>
                </a:lnTo>
                <a:lnTo>
                  <a:pt x="180" y="10"/>
                </a:lnTo>
                <a:lnTo>
                  <a:pt x="162" y="10"/>
                </a:lnTo>
                <a:lnTo>
                  <a:pt x="87" y="10"/>
                </a:lnTo>
                <a:lnTo>
                  <a:pt x="78" y="20"/>
                </a:lnTo>
                <a:lnTo>
                  <a:pt x="99" y="42"/>
                </a:lnTo>
                <a:lnTo>
                  <a:pt x="122" y="46"/>
                </a:lnTo>
                <a:lnTo>
                  <a:pt x="142" y="52"/>
                </a:lnTo>
                <a:lnTo>
                  <a:pt x="133" y="68"/>
                </a:lnTo>
                <a:lnTo>
                  <a:pt x="94" y="85"/>
                </a:lnTo>
                <a:lnTo>
                  <a:pt x="87" y="114"/>
                </a:lnTo>
                <a:lnTo>
                  <a:pt x="94" y="123"/>
                </a:lnTo>
                <a:lnTo>
                  <a:pt x="99" y="160"/>
                </a:lnTo>
                <a:lnTo>
                  <a:pt x="122" y="164"/>
                </a:lnTo>
                <a:lnTo>
                  <a:pt x="144" y="192"/>
                </a:lnTo>
                <a:lnTo>
                  <a:pt x="154" y="249"/>
                </a:lnTo>
                <a:lnTo>
                  <a:pt x="147" y="267"/>
                </a:lnTo>
                <a:lnTo>
                  <a:pt x="133" y="264"/>
                </a:lnTo>
                <a:lnTo>
                  <a:pt x="90" y="295"/>
                </a:lnTo>
                <a:lnTo>
                  <a:pt x="19" y="308"/>
                </a:lnTo>
                <a:lnTo>
                  <a:pt x="0" y="327"/>
                </a:lnTo>
                <a:lnTo>
                  <a:pt x="14" y="346"/>
                </a:lnTo>
                <a:lnTo>
                  <a:pt x="16" y="388"/>
                </a:lnTo>
                <a:lnTo>
                  <a:pt x="36" y="393"/>
                </a:lnTo>
                <a:lnTo>
                  <a:pt x="85" y="455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7" name="Freeform 26"/>
          <p:cNvSpPr/>
          <p:nvPr/>
        </p:nvSpPr>
        <p:spPr bwMode="auto">
          <a:xfrm>
            <a:off x="4232211" y="4735975"/>
            <a:ext cx="225800" cy="190072"/>
          </a:xfrm>
          <a:custGeom>
            <a:avLst/>
            <a:gdLst>
              <a:gd name="T0" fmla="*/ 162 w 238"/>
              <a:gd name="T1" fmla="*/ 24 h 215"/>
              <a:gd name="T2" fmla="*/ 131 w 238"/>
              <a:gd name="T3" fmla="*/ 75 h 215"/>
              <a:gd name="T4" fmla="*/ 131 w 238"/>
              <a:gd name="T5" fmla="*/ 98 h 215"/>
              <a:gd name="T6" fmla="*/ 72 w 238"/>
              <a:gd name="T7" fmla="*/ 145 h 215"/>
              <a:gd name="T8" fmla="*/ 12 w 238"/>
              <a:gd name="T9" fmla="*/ 124 h 215"/>
              <a:gd name="T10" fmla="*/ 0 w 238"/>
              <a:gd name="T11" fmla="*/ 81 h 215"/>
              <a:gd name="T12" fmla="*/ 3 w 238"/>
              <a:gd name="T13" fmla="*/ 61 h 215"/>
              <a:gd name="T14" fmla="*/ 37 w 238"/>
              <a:gd name="T15" fmla="*/ 29 h 215"/>
              <a:gd name="T16" fmla="*/ 47 w 238"/>
              <a:gd name="T17" fmla="*/ 19 h 215"/>
              <a:gd name="T18" fmla="*/ 103 w 238"/>
              <a:gd name="T19" fmla="*/ 11 h 215"/>
              <a:gd name="T20" fmla="*/ 127 w 238"/>
              <a:gd name="T21" fmla="*/ 8 h 215"/>
              <a:gd name="T22" fmla="*/ 136 w 238"/>
              <a:gd name="T23" fmla="*/ 0 h 215"/>
              <a:gd name="T24" fmla="*/ 153 w 238"/>
              <a:gd name="T25" fmla="*/ 3 h 215"/>
              <a:gd name="T26" fmla="*/ 162 w 238"/>
              <a:gd name="T27" fmla="*/ 24 h 21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38"/>
              <a:gd name="T43" fmla="*/ 0 h 215"/>
              <a:gd name="T44" fmla="*/ 238 w 238"/>
              <a:gd name="T45" fmla="*/ 215 h 21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38" h="215">
                <a:moveTo>
                  <a:pt x="237" y="36"/>
                </a:moveTo>
                <a:lnTo>
                  <a:pt x="192" y="110"/>
                </a:lnTo>
                <a:lnTo>
                  <a:pt x="192" y="144"/>
                </a:lnTo>
                <a:lnTo>
                  <a:pt x="105" y="214"/>
                </a:lnTo>
                <a:lnTo>
                  <a:pt x="18" y="182"/>
                </a:lnTo>
                <a:lnTo>
                  <a:pt x="0" y="120"/>
                </a:lnTo>
                <a:lnTo>
                  <a:pt x="4" y="90"/>
                </a:lnTo>
                <a:lnTo>
                  <a:pt x="54" y="43"/>
                </a:lnTo>
                <a:lnTo>
                  <a:pt x="69" y="28"/>
                </a:lnTo>
                <a:lnTo>
                  <a:pt x="150" y="16"/>
                </a:lnTo>
                <a:lnTo>
                  <a:pt x="186" y="12"/>
                </a:lnTo>
                <a:lnTo>
                  <a:pt x="198" y="0"/>
                </a:lnTo>
                <a:lnTo>
                  <a:pt x="224" y="4"/>
                </a:lnTo>
                <a:lnTo>
                  <a:pt x="237" y="36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5034285" y="3520038"/>
            <a:ext cx="58182" cy="53376"/>
          </a:xfrm>
          <a:prstGeom prst="ellipse">
            <a:avLst/>
          </a:prstGeom>
          <a:solidFill>
            <a:srgbClr val="404040"/>
          </a:solidFill>
          <a:ln w="9525">
            <a:solidFill>
              <a:schemeClr val="bg1"/>
            </a:solidFill>
            <a:round/>
          </a:ln>
        </p:spPr>
        <p:txBody>
          <a:bodyPr lIns="52121" tIns="26060" rIns="52121" bIns="2606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2881566" y="2582698"/>
            <a:ext cx="1237052" cy="972490"/>
          </a:xfrm>
          <a:custGeom>
            <a:avLst/>
            <a:gdLst>
              <a:gd name="T0" fmla="*/ 0 w 1299"/>
              <a:gd name="T1" fmla="*/ 140 h 1107"/>
              <a:gd name="T2" fmla="*/ 34 w 1299"/>
              <a:gd name="T3" fmla="*/ 106 h 1107"/>
              <a:gd name="T4" fmla="*/ 137 w 1299"/>
              <a:gd name="T5" fmla="*/ 48 h 1107"/>
              <a:gd name="T6" fmla="*/ 163 w 1299"/>
              <a:gd name="T7" fmla="*/ 13 h 1107"/>
              <a:gd name="T8" fmla="*/ 185 w 1299"/>
              <a:gd name="T9" fmla="*/ 1 h 1107"/>
              <a:gd name="T10" fmla="*/ 225 w 1299"/>
              <a:gd name="T11" fmla="*/ 26 h 1107"/>
              <a:gd name="T12" fmla="*/ 228 w 1299"/>
              <a:gd name="T13" fmla="*/ 101 h 1107"/>
              <a:gd name="T14" fmla="*/ 283 w 1299"/>
              <a:gd name="T15" fmla="*/ 165 h 1107"/>
              <a:gd name="T16" fmla="*/ 373 w 1299"/>
              <a:gd name="T17" fmla="*/ 143 h 1107"/>
              <a:gd name="T18" fmla="*/ 397 w 1299"/>
              <a:gd name="T19" fmla="*/ 161 h 1107"/>
              <a:gd name="T20" fmla="*/ 357 w 1299"/>
              <a:gd name="T21" fmla="*/ 202 h 1107"/>
              <a:gd name="T22" fmla="*/ 399 w 1299"/>
              <a:gd name="T23" fmla="*/ 244 h 1107"/>
              <a:gd name="T24" fmla="*/ 419 w 1299"/>
              <a:gd name="T25" fmla="*/ 250 h 1107"/>
              <a:gd name="T26" fmla="*/ 439 w 1299"/>
              <a:gd name="T27" fmla="*/ 281 h 1107"/>
              <a:gd name="T28" fmla="*/ 520 w 1299"/>
              <a:gd name="T29" fmla="*/ 283 h 1107"/>
              <a:gd name="T30" fmla="*/ 597 w 1299"/>
              <a:gd name="T31" fmla="*/ 252 h 1107"/>
              <a:gd name="T32" fmla="*/ 604 w 1299"/>
              <a:gd name="T33" fmla="*/ 301 h 1107"/>
              <a:gd name="T34" fmla="*/ 584 w 1299"/>
              <a:gd name="T35" fmla="*/ 327 h 1107"/>
              <a:gd name="T36" fmla="*/ 577 w 1299"/>
              <a:gd name="T37" fmla="*/ 366 h 1107"/>
              <a:gd name="T38" fmla="*/ 635 w 1299"/>
              <a:gd name="T39" fmla="*/ 389 h 1107"/>
              <a:gd name="T40" fmla="*/ 691 w 1299"/>
              <a:gd name="T41" fmla="*/ 485 h 1107"/>
              <a:gd name="T42" fmla="*/ 716 w 1299"/>
              <a:gd name="T43" fmla="*/ 524 h 1107"/>
              <a:gd name="T44" fmla="*/ 745 w 1299"/>
              <a:gd name="T45" fmla="*/ 544 h 1107"/>
              <a:gd name="T46" fmla="*/ 753 w 1299"/>
              <a:gd name="T47" fmla="*/ 521 h 1107"/>
              <a:gd name="T48" fmla="*/ 782 w 1299"/>
              <a:gd name="T49" fmla="*/ 489 h 1107"/>
              <a:gd name="T50" fmla="*/ 753 w 1299"/>
              <a:gd name="T51" fmla="*/ 465 h 1107"/>
              <a:gd name="T52" fmla="*/ 770 w 1299"/>
              <a:gd name="T53" fmla="*/ 405 h 1107"/>
              <a:gd name="T54" fmla="*/ 799 w 1299"/>
              <a:gd name="T55" fmla="*/ 411 h 1107"/>
              <a:gd name="T56" fmla="*/ 857 w 1299"/>
              <a:gd name="T57" fmla="*/ 447 h 1107"/>
              <a:gd name="T58" fmla="*/ 892 w 1299"/>
              <a:gd name="T59" fmla="*/ 482 h 1107"/>
              <a:gd name="T60" fmla="*/ 885 w 1299"/>
              <a:gd name="T61" fmla="*/ 529 h 1107"/>
              <a:gd name="T62" fmla="*/ 841 w 1299"/>
              <a:gd name="T63" fmla="*/ 544 h 1107"/>
              <a:gd name="T64" fmla="*/ 835 w 1299"/>
              <a:gd name="T65" fmla="*/ 556 h 1107"/>
              <a:gd name="T66" fmla="*/ 802 w 1299"/>
              <a:gd name="T67" fmla="*/ 569 h 1107"/>
              <a:gd name="T68" fmla="*/ 765 w 1299"/>
              <a:gd name="T69" fmla="*/ 560 h 1107"/>
              <a:gd name="T70" fmla="*/ 765 w 1299"/>
              <a:gd name="T71" fmla="*/ 577 h 1107"/>
              <a:gd name="T72" fmla="*/ 750 w 1299"/>
              <a:gd name="T73" fmla="*/ 602 h 1107"/>
              <a:gd name="T74" fmla="*/ 757 w 1299"/>
              <a:gd name="T75" fmla="*/ 649 h 1107"/>
              <a:gd name="T76" fmla="*/ 760 w 1299"/>
              <a:gd name="T77" fmla="*/ 672 h 1107"/>
              <a:gd name="T78" fmla="*/ 719 w 1299"/>
              <a:gd name="T79" fmla="*/ 680 h 1107"/>
              <a:gd name="T80" fmla="*/ 724 w 1299"/>
              <a:gd name="T81" fmla="*/ 722 h 1107"/>
              <a:gd name="T82" fmla="*/ 701 w 1299"/>
              <a:gd name="T83" fmla="*/ 739 h 1107"/>
              <a:gd name="T84" fmla="*/ 652 w 1299"/>
              <a:gd name="T85" fmla="*/ 743 h 1107"/>
              <a:gd name="T86" fmla="*/ 630 w 1299"/>
              <a:gd name="T87" fmla="*/ 706 h 1107"/>
              <a:gd name="T88" fmla="*/ 606 w 1299"/>
              <a:gd name="T89" fmla="*/ 706 h 1107"/>
              <a:gd name="T90" fmla="*/ 558 w 1299"/>
              <a:gd name="T91" fmla="*/ 666 h 1107"/>
              <a:gd name="T92" fmla="*/ 549 w 1299"/>
              <a:gd name="T93" fmla="*/ 630 h 1107"/>
              <a:gd name="T94" fmla="*/ 497 w 1299"/>
              <a:gd name="T95" fmla="*/ 649 h 1107"/>
              <a:gd name="T96" fmla="*/ 484 w 1299"/>
              <a:gd name="T97" fmla="*/ 669 h 1107"/>
              <a:gd name="T98" fmla="*/ 430 w 1299"/>
              <a:gd name="T99" fmla="*/ 640 h 1107"/>
              <a:gd name="T100" fmla="*/ 428 w 1299"/>
              <a:gd name="T101" fmla="*/ 610 h 1107"/>
              <a:gd name="T102" fmla="*/ 463 w 1299"/>
              <a:gd name="T103" fmla="*/ 630 h 1107"/>
              <a:gd name="T104" fmla="*/ 478 w 1299"/>
              <a:gd name="T105" fmla="*/ 589 h 1107"/>
              <a:gd name="T106" fmla="*/ 509 w 1299"/>
              <a:gd name="T107" fmla="*/ 560 h 1107"/>
              <a:gd name="T108" fmla="*/ 536 w 1299"/>
              <a:gd name="T109" fmla="*/ 520 h 1107"/>
              <a:gd name="T110" fmla="*/ 523 w 1299"/>
              <a:gd name="T111" fmla="*/ 455 h 1107"/>
              <a:gd name="T112" fmla="*/ 474 w 1299"/>
              <a:gd name="T113" fmla="*/ 366 h 1107"/>
              <a:gd name="T114" fmla="*/ 422 w 1299"/>
              <a:gd name="T115" fmla="*/ 347 h 1107"/>
              <a:gd name="T116" fmla="*/ 365 w 1299"/>
              <a:gd name="T117" fmla="*/ 283 h 1107"/>
              <a:gd name="T118" fmla="*/ 273 w 1299"/>
              <a:gd name="T119" fmla="*/ 258 h 1107"/>
              <a:gd name="T120" fmla="*/ 201 w 1299"/>
              <a:gd name="T121" fmla="*/ 266 h 1107"/>
              <a:gd name="T122" fmla="*/ 144 w 1299"/>
              <a:gd name="T123" fmla="*/ 288 h 1107"/>
              <a:gd name="T124" fmla="*/ 86 w 1299"/>
              <a:gd name="T125" fmla="*/ 254 h 1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299"/>
              <a:gd name="T190" fmla="*/ 0 h 1107"/>
              <a:gd name="T191" fmla="*/ 1299 w 1299"/>
              <a:gd name="T192" fmla="*/ 1107 h 110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299" h="1107">
                <a:moveTo>
                  <a:pt x="11" y="350"/>
                </a:moveTo>
                <a:lnTo>
                  <a:pt x="0" y="207"/>
                </a:lnTo>
                <a:lnTo>
                  <a:pt x="7" y="177"/>
                </a:lnTo>
                <a:lnTo>
                  <a:pt x="49" y="157"/>
                </a:lnTo>
                <a:lnTo>
                  <a:pt x="107" y="109"/>
                </a:lnTo>
                <a:lnTo>
                  <a:pt x="200" y="71"/>
                </a:lnTo>
                <a:lnTo>
                  <a:pt x="237" y="55"/>
                </a:lnTo>
                <a:lnTo>
                  <a:pt x="237" y="19"/>
                </a:lnTo>
                <a:lnTo>
                  <a:pt x="254" y="0"/>
                </a:lnTo>
                <a:lnTo>
                  <a:pt x="269" y="2"/>
                </a:lnTo>
                <a:lnTo>
                  <a:pt x="329" y="11"/>
                </a:lnTo>
                <a:lnTo>
                  <a:pt x="327" y="39"/>
                </a:lnTo>
                <a:lnTo>
                  <a:pt x="339" y="82"/>
                </a:lnTo>
                <a:lnTo>
                  <a:pt x="332" y="149"/>
                </a:lnTo>
                <a:lnTo>
                  <a:pt x="383" y="226"/>
                </a:lnTo>
                <a:lnTo>
                  <a:pt x="412" y="244"/>
                </a:lnTo>
                <a:lnTo>
                  <a:pt x="454" y="212"/>
                </a:lnTo>
                <a:lnTo>
                  <a:pt x="542" y="212"/>
                </a:lnTo>
                <a:lnTo>
                  <a:pt x="563" y="219"/>
                </a:lnTo>
                <a:lnTo>
                  <a:pt x="577" y="239"/>
                </a:lnTo>
                <a:lnTo>
                  <a:pt x="567" y="261"/>
                </a:lnTo>
                <a:lnTo>
                  <a:pt x="519" y="299"/>
                </a:lnTo>
                <a:lnTo>
                  <a:pt x="524" y="320"/>
                </a:lnTo>
                <a:lnTo>
                  <a:pt x="580" y="362"/>
                </a:lnTo>
                <a:lnTo>
                  <a:pt x="602" y="362"/>
                </a:lnTo>
                <a:lnTo>
                  <a:pt x="609" y="371"/>
                </a:lnTo>
                <a:lnTo>
                  <a:pt x="604" y="389"/>
                </a:lnTo>
                <a:lnTo>
                  <a:pt x="639" y="417"/>
                </a:lnTo>
                <a:lnTo>
                  <a:pt x="722" y="429"/>
                </a:lnTo>
                <a:lnTo>
                  <a:pt x="756" y="419"/>
                </a:lnTo>
                <a:lnTo>
                  <a:pt x="807" y="369"/>
                </a:lnTo>
                <a:lnTo>
                  <a:pt x="868" y="374"/>
                </a:lnTo>
                <a:lnTo>
                  <a:pt x="893" y="412"/>
                </a:lnTo>
                <a:lnTo>
                  <a:pt x="879" y="446"/>
                </a:lnTo>
                <a:lnTo>
                  <a:pt x="881" y="465"/>
                </a:lnTo>
                <a:lnTo>
                  <a:pt x="849" y="485"/>
                </a:lnTo>
                <a:lnTo>
                  <a:pt x="836" y="502"/>
                </a:lnTo>
                <a:lnTo>
                  <a:pt x="840" y="543"/>
                </a:lnTo>
                <a:lnTo>
                  <a:pt x="898" y="585"/>
                </a:lnTo>
                <a:lnTo>
                  <a:pt x="923" y="576"/>
                </a:lnTo>
                <a:lnTo>
                  <a:pt x="988" y="660"/>
                </a:lnTo>
                <a:lnTo>
                  <a:pt x="1005" y="719"/>
                </a:lnTo>
                <a:lnTo>
                  <a:pt x="996" y="752"/>
                </a:lnTo>
                <a:lnTo>
                  <a:pt x="1041" y="777"/>
                </a:lnTo>
                <a:lnTo>
                  <a:pt x="1041" y="794"/>
                </a:lnTo>
                <a:lnTo>
                  <a:pt x="1083" y="806"/>
                </a:lnTo>
                <a:lnTo>
                  <a:pt x="1096" y="806"/>
                </a:lnTo>
                <a:lnTo>
                  <a:pt x="1096" y="772"/>
                </a:lnTo>
                <a:lnTo>
                  <a:pt x="1128" y="765"/>
                </a:lnTo>
                <a:lnTo>
                  <a:pt x="1138" y="724"/>
                </a:lnTo>
                <a:lnTo>
                  <a:pt x="1113" y="707"/>
                </a:lnTo>
                <a:lnTo>
                  <a:pt x="1096" y="689"/>
                </a:lnTo>
                <a:lnTo>
                  <a:pt x="1103" y="612"/>
                </a:lnTo>
                <a:lnTo>
                  <a:pt x="1120" y="600"/>
                </a:lnTo>
                <a:lnTo>
                  <a:pt x="1151" y="614"/>
                </a:lnTo>
                <a:lnTo>
                  <a:pt x="1162" y="609"/>
                </a:lnTo>
                <a:lnTo>
                  <a:pt x="1170" y="623"/>
                </a:lnTo>
                <a:lnTo>
                  <a:pt x="1247" y="662"/>
                </a:lnTo>
                <a:lnTo>
                  <a:pt x="1290" y="689"/>
                </a:lnTo>
                <a:lnTo>
                  <a:pt x="1298" y="714"/>
                </a:lnTo>
                <a:lnTo>
                  <a:pt x="1275" y="747"/>
                </a:lnTo>
                <a:lnTo>
                  <a:pt x="1288" y="784"/>
                </a:lnTo>
                <a:lnTo>
                  <a:pt x="1280" y="801"/>
                </a:lnTo>
                <a:lnTo>
                  <a:pt x="1223" y="806"/>
                </a:lnTo>
                <a:lnTo>
                  <a:pt x="1211" y="812"/>
                </a:lnTo>
                <a:lnTo>
                  <a:pt x="1214" y="824"/>
                </a:lnTo>
                <a:lnTo>
                  <a:pt x="1214" y="838"/>
                </a:lnTo>
                <a:lnTo>
                  <a:pt x="1167" y="843"/>
                </a:lnTo>
                <a:lnTo>
                  <a:pt x="1143" y="830"/>
                </a:lnTo>
                <a:lnTo>
                  <a:pt x="1113" y="830"/>
                </a:lnTo>
                <a:lnTo>
                  <a:pt x="1106" y="838"/>
                </a:lnTo>
                <a:lnTo>
                  <a:pt x="1113" y="855"/>
                </a:lnTo>
                <a:lnTo>
                  <a:pt x="1096" y="873"/>
                </a:lnTo>
                <a:lnTo>
                  <a:pt x="1091" y="892"/>
                </a:lnTo>
                <a:lnTo>
                  <a:pt x="1120" y="917"/>
                </a:lnTo>
                <a:lnTo>
                  <a:pt x="1101" y="962"/>
                </a:lnTo>
                <a:lnTo>
                  <a:pt x="1108" y="983"/>
                </a:lnTo>
                <a:lnTo>
                  <a:pt x="1106" y="996"/>
                </a:lnTo>
                <a:lnTo>
                  <a:pt x="1070" y="996"/>
                </a:lnTo>
                <a:lnTo>
                  <a:pt x="1046" y="1008"/>
                </a:lnTo>
                <a:lnTo>
                  <a:pt x="1065" y="1032"/>
                </a:lnTo>
                <a:lnTo>
                  <a:pt x="1053" y="1070"/>
                </a:lnTo>
                <a:lnTo>
                  <a:pt x="1016" y="1077"/>
                </a:lnTo>
                <a:lnTo>
                  <a:pt x="1020" y="1095"/>
                </a:lnTo>
                <a:lnTo>
                  <a:pt x="1010" y="1106"/>
                </a:lnTo>
                <a:lnTo>
                  <a:pt x="948" y="1101"/>
                </a:lnTo>
                <a:lnTo>
                  <a:pt x="923" y="1084"/>
                </a:lnTo>
                <a:lnTo>
                  <a:pt x="917" y="1046"/>
                </a:lnTo>
                <a:lnTo>
                  <a:pt x="903" y="1029"/>
                </a:lnTo>
                <a:lnTo>
                  <a:pt x="881" y="1046"/>
                </a:lnTo>
                <a:lnTo>
                  <a:pt x="840" y="1008"/>
                </a:lnTo>
                <a:lnTo>
                  <a:pt x="812" y="987"/>
                </a:lnTo>
                <a:lnTo>
                  <a:pt x="807" y="958"/>
                </a:lnTo>
                <a:lnTo>
                  <a:pt x="798" y="934"/>
                </a:lnTo>
                <a:lnTo>
                  <a:pt x="782" y="934"/>
                </a:lnTo>
                <a:lnTo>
                  <a:pt x="723" y="962"/>
                </a:lnTo>
                <a:lnTo>
                  <a:pt x="726" y="992"/>
                </a:lnTo>
                <a:lnTo>
                  <a:pt x="704" y="992"/>
                </a:lnTo>
                <a:lnTo>
                  <a:pt x="666" y="953"/>
                </a:lnTo>
                <a:lnTo>
                  <a:pt x="626" y="948"/>
                </a:lnTo>
                <a:lnTo>
                  <a:pt x="611" y="927"/>
                </a:lnTo>
                <a:lnTo>
                  <a:pt x="623" y="904"/>
                </a:lnTo>
                <a:lnTo>
                  <a:pt x="646" y="924"/>
                </a:lnTo>
                <a:lnTo>
                  <a:pt x="674" y="934"/>
                </a:lnTo>
                <a:lnTo>
                  <a:pt x="695" y="915"/>
                </a:lnTo>
                <a:lnTo>
                  <a:pt x="695" y="873"/>
                </a:lnTo>
                <a:lnTo>
                  <a:pt x="722" y="850"/>
                </a:lnTo>
                <a:lnTo>
                  <a:pt x="741" y="830"/>
                </a:lnTo>
                <a:lnTo>
                  <a:pt x="731" y="806"/>
                </a:lnTo>
                <a:lnTo>
                  <a:pt x="779" y="770"/>
                </a:lnTo>
                <a:lnTo>
                  <a:pt x="786" y="707"/>
                </a:lnTo>
                <a:lnTo>
                  <a:pt x="761" y="675"/>
                </a:lnTo>
                <a:lnTo>
                  <a:pt x="750" y="623"/>
                </a:lnTo>
                <a:lnTo>
                  <a:pt x="690" y="543"/>
                </a:lnTo>
                <a:lnTo>
                  <a:pt x="658" y="554"/>
                </a:lnTo>
                <a:lnTo>
                  <a:pt x="614" y="514"/>
                </a:lnTo>
                <a:lnTo>
                  <a:pt x="554" y="477"/>
                </a:lnTo>
                <a:lnTo>
                  <a:pt x="531" y="419"/>
                </a:lnTo>
                <a:lnTo>
                  <a:pt x="483" y="436"/>
                </a:lnTo>
                <a:lnTo>
                  <a:pt x="397" y="382"/>
                </a:lnTo>
                <a:lnTo>
                  <a:pt x="355" y="404"/>
                </a:lnTo>
                <a:lnTo>
                  <a:pt x="292" y="394"/>
                </a:lnTo>
                <a:lnTo>
                  <a:pt x="242" y="424"/>
                </a:lnTo>
                <a:lnTo>
                  <a:pt x="209" y="427"/>
                </a:lnTo>
                <a:lnTo>
                  <a:pt x="159" y="397"/>
                </a:lnTo>
                <a:lnTo>
                  <a:pt x="125" y="376"/>
                </a:lnTo>
                <a:lnTo>
                  <a:pt x="11" y="350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3877580" y="2865202"/>
            <a:ext cx="462682" cy="744664"/>
          </a:xfrm>
          <a:custGeom>
            <a:avLst/>
            <a:gdLst>
              <a:gd name="T0" fmla="*/ 278 w 482"/>
              <a:gd name="T1" fmla="*/ 340 h 849"/>
              <a:gd name="T2" fmla="*/ 270 w 482"/>
              <a:gd name="T3" fmla="*/ 193 h 849"/>
              <a:gd name="T4" fmla="*/ 294 w 482"/>
              <a:gd name="T5" fmla="*/ 144 h 849"/>
              <a:gd name="T6" fmla="*/ 292 w 482"/>
              <a:gd name="T7" fmla="*/ 77 h 849"/>
              <a:gd name="T8" fmla="*/ 306 w 482"/>
              <a:gd name="T9" fmla="*/ 30 h 849"/>
              <a:gd name="T10" fmla="*/ 295 w 482"/>
              <a:gd name="T11" fmla="*/ 0 h 849"/>
              <a:gd name="T12" fmla="*/ 245 w 482"/>
              <a:gd name="T13" fmla="*/ 17 h 849"/>
              <a:gd name="T14" fmla="*/ 227 w 482"/>
              <a:gd name="T15" fmla="*/ 58 h 849"/>
              <a:gd name="T16" fmla="*/ 207 w 482"/>
              <a:gd name="T17" fmla="*/ 73 h 849"/>
              <a:gd name="T18" fmla="*/ 142 w 482"/>
              <a:gd name="T19" fmla="*/ 146 h 849"/>
              <a:gd name="T20" fmla="*/ 94 w 482"/>
              <a:gd name="T21" fmla="*/ 144 h 849"/>
              <a:gd name="T22" fmla="*/ 82 w 482"/>
              <a:gd name="T23" fmla="*/ 191 h 849"/>
              <a:gd name="T24" fmla="*/ 142 w 482"/>
              <a:gd name="T25" fmla="*/ 227 h 849"/>
              <a:gd name="T26" fmla="*/ 178 w 482"/>
              <a:gd name="T27" fmla="*/ 262 h 849"/>
              <a:gd name="T28" fmla="*/ 171 w 482"/>
              <a:gd name="T29" fmla="*/ 309 h 849"/>
              <a:gd name="T30" fmla="*/ 125 w 482"/>
              <a:gd name="T31" fmla="*/ 323 h 849"/>
              <a:gd name="T32" fmla="*/ 118 w 482"/>
              <a:gd name="T33" fmla="*/ 335 h 849"/>
              <a:gd name="T34" fmla="*/ 85 w 482"/>
              <a:gd name="T35" fmla="*/ 348 h 849"/>
              <a:gd name="T36" fmla="*/ 47 w 482"/>
              <a:gd name="T37" fmla="*/ 340 h 849"/>
              <a:gd name="T38" fmla="*/ 47 w 482"/>
              <a:gd name="T39" fmla="*/ 356 h 849"/>
              <a:gd name="T40" fmla="*/ 31 w 482"/>
              <a:gd name="T41" fmla="*/ 381 h 849"/>
              <a:gd name="T42" fmla="*/ 38 w 482"/>
              <a:gd name="T43" fmla="*/ 428 h 849"/>
              <a:gd name="T44" fmla="*/ 42 w 482"/>
              <a:gd name="T45" fmla="*/ 451 h 849"/>
              <a:gd name="T46" fmla="*/ 0 w 482"/>
              <a:gd name="T47" fmla="*/ 459 h 849"/>
              <a:gd name="T48" fmla="*/ 5 w 482"/>
              <a:gd name="T49" fmla="*/ 501 h 849"/>
              <a:gd name="T50" fmla="*/ 21 w 482"/>
              <a:gd name="T51" fmla="*/ 518 h 849"/>
              <a:gd name="T52" fmla="*/ 78 w 482"/>
              <a:gd name="T53" fmla="*/ 511 h 849"/>
              <a:gd name="T54" fmla="*/ 91 w 482"/>
              <a:gd name="T55" fmla="*/ 525 h 849"/>
              <a:gd name="T56" fmla="*/ 148 w 482"/>
              <a:gd name="T57" fmla="*/ 549 h 849"/>
              <a:gd name="T58" fmla="*/ 220 w 482"/>
              <a:gd name="T59" fmla="*/ 557 h 849"/>
              <a:gd name="T60" fmla="*/ 254 w 482"/>
              <a:gd name="T61" fmla="*/ 565 h 849"/>
              <a:gd name="T62" fmla="*/ 247 w 482"/>
              <a:gd name="T63" fmla="*/ 534 h 849"/>
              <a:gd name="T64" fmla="*/ 278 w 482"/>
              <a:gd name="T65" fmla="*/ 503 h 849"/>
              <a:gd name="T66" fmla="*/ 270 w 482"/>
              <a:gd name="T67" fmla="*/ 488 h 849"/>
              <a:gd name="T68" fmla="*/ 240 w 482"/>
              <a:gd name="T69" fmla="*/ 470 h 849"/>
              <a:gd name="T70" fmla="*/ 299 w 482"/>
              <a:gd name="T71" fmla="*/ 464 h 849"/>
              <a:gd name="T72" fmla="*/ 317 w 482"/>
              <a:gd name="T73" fmla="*/ 468 h 849"/>
              <a:gd name="T74" fmla="*/ 333 w 482"/>
              <a:gd name="T75" fmla="*/ 436 h 849"/>
              <a:gd name="T76" fmla="*/ 285 w 482"/>
              <a:gd name="T77" fmla="*/ 360 h 8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82"/>
              <a:gd name="T118" fmla="*/ 0 h 849"/>
              <a:gd name="T119" fmla="*/ 482 w 482"/>
              <a:gd name="T120" fmla="*/ 849 h 849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82" h="849">
                <a:moveTo>
                  <a:pt x="412" y="534"/>
                </a:moveTo>
                <a:lnTo>
                  <a:pt x="401" y="504"/>
                </a:lnTo>
                <a:lnTo>
                  <a:pt x="424" y="431"/>
                </a:lnTo>
                <a:lnTo>
                  <a:pt x="390" y="287"/>
                </a:lnTo>
                <a:lnTo>
                  <a:pt x="412" y="248"/>
                </a:lnTo>
                <a:lnTo>
                  <a:pt x="424" y="213"/>
                </a:lnTo>
                <a:lnTo>
                  <a:pt x="393" y="156"/>
                </a:lnTo>
                <a:lnTo>
                  <a:pt x="421" y="114"/>
                </a:lnTo>
                <a:lnTo>
                  <a:pt x="426" y="73"/>
                </a:lnTo>
                <a:lnTo>
                  <a:pt x="441" y="44"/>
                </a:lnTo>
                <a:lnTo>
                  <a:pt x="438" y="10"/>
                </a:lnTo>
                <a:lnTo>
                  <a:pt x="426" y="0"/>
                </a:lnTo>
                <a:lnTo>
                  <a:pt x="406" y="22"/>
                </a:lnTo>
                <a:lnTo>
                  <a:pt x="353" y="25"/>
                </a:lnTo>
                <a:lnTo>
                  <a:pt x="325" y="64"/>
                </a:lnTo>
                <a:lnTo>
                  <a:pt x="327" y="86"/>
                </a:lnTo>
                <a:lnTo>
                  <a:pt x="322" y="100"/>
                </a:lnTo>
                <a:lnTo>
                  <a:pt x="299" y="109"/>
                </a:lnTo>
                <a:lnTo>
                  <a:pt x="216" y="223"/>
                </a:lnTo>
                <a:lnTo>
                  <a:pt x="205" y="217"/>
                </a:lnTo>
                <a:lnTo>
                  <a:pt x="185" y="212"/>
                </a:lnTo>
                <a:lnTo>
                  <a:pt x="136" y="213"/>
                </a:lnTo>
                <a:lnTo>
                  <a:pt x="121" y="236"/>
                </a:lnTo>
                <a:lnTo>
                  <a:pt x="118" y="283"/>
                </a:lnTo>
                <a:lnTo>
                  <a:pt x="126" y="297"/>
                </a:lnTo>
                <a:lnTo>
                  <a:pt x="205" y="337"/>
                </a:lnTo>
                <a:lnTo>
                  <a:pt x="249" y="363"/>
                </a:lnTo>
                <a:lnTo>
                  <a:pt x="257" y="389"/>
                </a:lnTo>
                <a:lnTo>
                  <a:pt x="233" y="421"/>
                </a:lnTo>
                <a:lnTo>
                  <a:pt x="247" y="458"/>
                </a:lnTo>
                <a:lnTo>
                  <a:pt x="238" y="475"/>
                </a:lnTo>
                <a:lnTo>
                  <a:pt x="181" y="480"/>
                </a:lnTo>
                <a:lnTo>
                  <a:pt x="169" y="486"/>
                </a:lnTo>
                <a:lnTo>
                  <a:pt x="171" y="497"/>
                </a:lnTo>
                <a:lnTo>
                  <a:pt x="171" y="512"/>
                </a:lnTo>
                <a:lnTo>
                  <a:pt x="122" y="517"/>
                </a:lnTo>
                <a:lnTo>
                  <a:pt x="98" y="504"/>
                </a:lnTo>
                <a:lnTo>
                  <a:pt x="68" y="504"/>
                </a:lnTo>
                <a:lnTo>
                  <a:pt x="60" y="512"/>
                </a:lnTo>
                <a:lnTo>
                  <a:pt x="68" y="529"/>
                </a:lnTo>
                <a:lnTo>
                  <a:pt x="50" y="547"/>
                </a:lnTo>
                <a:lnTo>
                  <a:pt x="45" y="566"/>
                </a:lnTo>
                <a:lnTo>
                  <a:pt x="75" y="592"/>
                </a:lnTo>
                <a:lnTo>
                  <a:pt x="55" y="636"/>
                </a:lnTo>
                <a:lnTo>
                  <a:pt x="63" y="657"/>
                </a:lnTo>
                <a:lnTo>
                  <a:pt x="60" y="670"/>
                </a:lnTo>
                <a:lnTo>
                  <a:pt x="24" y="670"/>
                </a:lnTo>
                <a:lnTo>
                  <a:pt x="0" y="682"/>
                </a:lnTo>
                <a:lnTo>
                  <a:pt x="19" y="707"/>
                </a:lnTo>
                <a:lnTo>
                  <a:pt x="7" y="744"/>
                </a:lnTo>
                <a:lnTo>
                  <a:pt x="30" y="747"/>
                </a:lnTo>
                <a:lnTo>
                  <a:pt x="30" y="769"/>
                </a:lnTo>
                <a:lnTo>
                  <a:pt x="46" y="771"/>
                </a:lnTo>
                <a:lnTo>
                  <a:pt x="113" y="759"/>
                </a:lnTo>
                <a:lnTo>
                  <a:pt x="126" y="763"/>
                </a:lnTo>
                <a:lnTo>
                  <a:pt x="131" y="779"/>
                </a:lnTo>
                <a:lnTo>
                  <a:pt x="155" y="787"/>
                </a:lnTo>
                <a:lnTo>
                  <a:pt x="213" y="815"/>
                </a:lnTo>
                <a:lnTo>
                  <a:pt x="247" y="802"/>
                </a:lnTo>
                <a:lnTo>
                  <a:pt x="317" y="827"/>
                </a:lnTo>
                <a:lnTo>
                  <a:pt x="332" y="848"/>
                </a:lnTo>
                <a:lnTo>
                  <a:pt x="367" y="839"/>
                </a:lnTo>
                <a:lnTo>
                  <a:pt x="362" y="802"/>
                </a:lnTo>
                <a:lnTo>
                  <a:pt x="356" y="792"/>
                </a:lnTo>
                <a:lnTo>
                  <a:pt x="362" y="763"/>
                </a:lnTo>
                <a:lnTo>
                  <a:pt x="401" y="747"/>
                </a:lnTo>
                <a:lnTo>
                  <a:pt x="411" y="731"/>
                </a:lnTo>
                <a:lnTo>
                  <a:pt x="390" y="725"/>
                </a:lnTo>
                <a:lnTo>
                  <a:pt x="367" y="720"/>
                </a:lnTo>
                <a:lnTo>
                  <a:pt x="346" y="697"/>
                </a:lnTo>
                <a:lnTo>
                  <a:pt x="356" y="688"/>
                </a:lnTo>
                <a:lnTo>
                  <a:pt x="431" y="688"/>
                </a:lnTo>
                <a:lnTo>
                  <a:pt x="448" y="688"/>
                </a:lnTo>
                <a:lnTo>
                  <a:pt x="458" y="694"/>
                </a:lnTo>
                <a:lnTo>
                  <a:pt x="481" y="677"/>
                </a:lnTo>
                <a:lnTo>
                  <a:pt x="481" y="647"/>
                </a:lnTo>
                <a:lnTo>
                  <a:pt x="412" y="547"/>
                </a:lnTo>
                <a:lnTo>
                  <a:pt x="412" y="534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4689352" y="3285703"/>
            <a:ext cx="430821" cy="477783"/>
          </a:xfrm>
          <a:custGeom>
            <a:avLst/>
            <a:gdLst>
              <a:gd name="T0" fmla="*/ 74 w 451"/>
              <a:gd name="T1" fmla="*/ 0 h 543"/>
              <a:gd name="T2" fmla="*/ 128 w 451"/>
              <a:gd name="T3" fmla="*/ 31 h 543"/>
              <a:gd name="T4" fmla="*/ 170 w 451"/>
              <a:gd name="T5" fmla="*/ 49 h 543"/>
              <a:gd name="T6" fmla="*/ 190 w 451"/>
              <a:gd name="T7" fmla="*/ 52 h 543"/>
              <a:gd name="T8" fmla="*/ 201 w 451"/>
              <a:gd name="T9" fmla="*/ 97 h 543"/>
              <a:gd name="T10" fmla="*/ 234 w 451"/>
              <a:gd name="T11" fmla="*/ 116 h 543"/>
              <a:gd name="T12" fmla="*/ 259 w 451"/>
              <a:gd name="T13" fmla="*/ 100 h 543"/>
              <a:gd name="T14" fmla="*/ 268 w 451"/>
              <a:gd name="T15" fmla="*/ 126 h 543"/>
              <a:gd name="T16" fmla="*/ 237 w 451"/>
              <a:gd name="T17" fmla="*/ 143 h 543"/>
              <a:gd name="T18" fmla="*/ 226 w 451"/>
              <a:gd name="T19" fmla="*/ 165 h 543"/>
              <a:gd name="T20" fmla="*/ 259 w 451"/>
              <a:gd name="T21" fmla="*/ 197 h 543"/>
              <a:gd name="T22" fmla="*/ 310 w 451"/>
              <a:gd name="T23" fmla="*/ 222 h 543"/>
              <a:gd name="T24" fmla="*/ 302 w 451"/>
              <a:gd name="T25" fmla="*/ 262 h 543"/>
              <a:gd name="T26" fmla="*/ 302 w 451"/>
              <a:gd name="T27" fmla="*/ 283 h 543"/>
              <a:gd name="T28" fmla="*/ 274 w 451"/>
              <a:gd name="T29" fmla="*/ 298 h 543"/>
              <a:gd name="T30" fmla="*/ 251 w 451"/>
              <a:gd name="T31" fmla="*/ 361 h 543"/>
              <a:gd name="T32" fmla="*/ 232 w 451"/>
              <a:gd name="T33" fmla="*/ 352 h 543"/>
              <a:gd name="T34" fmla="*/ 182 w 451"/>
              <a:gd name="T35" fmla="*/ 335 h 543"/>
              <a:gd name="T36" fmla="*/ 143 w 451"/>
              <a:gd name="T37" fmla="*/ 359 h 543"/>
              <a:gd name="T38" fmla="*/ 154 w 451"/>
              <a:gd name="T39" fmla="*/ 331 h 543"/>
              <a:gd name="T40" fmla="*/ 110 w 451"/>
              <a:gd name="T41" fmla="*/ 346 h 543"/>
              <a:gd name="T42" fmla="*/ 88 w 451"/>
              <a:gd name="T43" fmla="*/ 269 h 543"/>
              <a:gd name="T44" fmla="*/ 68 w 451"/>
              <a:gd name="T45" fmla="*/ 257 h 543"/>
              <a:gd name="T46" fmla="*/ 50 w 451"/>
              <a:gd name="T47" fmla="*/ 216 h 543"/>
              <a:gd name="T48" fmla="*/ 71 w 451"/>
              <a:gd name="T49" fmla="*/ 190 h 543"/>
              <a:gd name="T50" fmla="*/ 61 w 451"/>
              <a:gd name="T51" fmla="*/ 153 h 543"/>
              <a:gd name="T52" fmla="*/ 19 w 451"/>
              <a:gd name="T53" fmla="*/ 151 h 543"/>
              <a:gd name="T54" fmla="*/ 19 w 451"/>
              <a:gd name="T55" fmla="*/ 114 h 543"/>
              <a:gd name="T56" fmla="*/ 34 w 451"/>
              <a:gd name="T57" fmla="*/ 83 h 543"/>
              <a:gd name="T58" fmla="*/ 42 w 451"/>
              <a:gd name="T59" fmla="*/ 44 h 543"/>
              <a:gd name="T60" fmla="*/ 68 w 451"/>
              <a:gd name="T61" fmla="*/ 70 h 543"/>
              <a:gd name="T62" fmla="*/ 94 w 451"/>
              <a:gd name="T63" fmla="*/ 48 h 543"/>
              <a:gd name="T64" fmla="*/ 68 w 451"/>
              <a:gd name="T65" fmla="*/ 20 h 54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451"/>
              <a:gd name="T100" fmla="*/ 0 h 543"/>
              <a:gd name="T101" fmla="*/ 451 w 451"/>
              <a:gd name="T102" fmla="*/ 543 h 543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451" h="543">
                <a:moveTo>
                  <a:pt x="91" y="4"/>
                </a:moveTo>
                <a:lnTo>
                  <a:pt x="108" y="0"/>
                </a:lnTo>
                <a:lnTo>
                  <a:pt x="162" y="22"/>
                </a:lnTo>
                <a:lnTo>
                  <a:pt x="186" y="46"/>
                </a:lnTo>
                <a:lnTo>
                  <a:pt x="230" y="58"/>
                </a:lnTo>
                <a:lnTo>
                  <a:pt x="247" y="73"/>
                </a:lnTo>
                <a:lnTo>
                  <a:pt x="271" y="71"/>
                </a:lnTo>
                <a:lnTo>
                  <a:pt x="276" y="77"/>
                </a:lnTo>
                <a:lnTo>
                  <a:pt x="268" y="133"/>
                </a:lnTo>
                <a:lnTo>
                  <a:pt x="292" y="143"/>
                </a:lnTo>
                <a:lnTo>
                  <a:pt x="303" y="164"/>
                </a:lnTo>
                <a:lnTo>
                  <a:pt x="339" y="171"/>
                </a:lnTo>
                <a:lnTo>
                  <a:pt x="351" y="146"/>
                </a:lnTo>
                <a:lnTo>
                  <a:pt x="376" y="148"/>
                </a:lnTo>
                <a:lnTo>
                  <a:pt x="391" y="169"/>
                </a:lnTo>
                <a:lnTo>
                  <a:pt x="388" y="187"/>
                </a:lnTo>
                <a:lnTo>
                  <a:pt x="344" y="194"/>
                </a:lnTo>
                <a:lnTo>
                  <a:pt x="344" y="212"/>
                </a:lnTo>
                <a:lnTo>
                  <a:pt x="344" y="225"/>
                </a:lnTo>
                <a:lnTo>
                  <a:pt x="328" y="244"/>
                </a:lnTo>
                <a:lnTo>
                  <a:pt x="339" y="267"/>
                </a:lnTo>
                <a:lnTo>
                  <a:pt x="376" y="292"/>
                </a:lnTo>
                <a:lnTo>
                  <a:pt x="379" y="320"/>
                </a:lnTo>
                <a:lnTo>
                  <a:pt x="450" y="328"/>
                </a:lnTo>
                <a:lnTo>
                  <a:pt x="450" y="366"/>
                </a:lnTo>
                <a:lnTo>
                  <a:pt x="438" y="388"/>
                </a:lnTo>
                <a:lnTo>
                  <a:pt x="447" y="406"/>
                </a:lnTo>
                <a:lnTo>
                  <a:pt x="438" y="418"/>
                </a:lnTo>
                <a:lnTo>
                  <a:pt x="411" y="423"/>
                </a:lnTo>
                <a:lnTo>
                  <a:pt x="398" y="441"/>
                </a:lnTo>
                <a:lnTo>
                  <a:pt x="400" y="483"/>
                </a:lnTo>
                <a:lnTo>
                  <a:pt x="364" y="534"/>
                </a:lnTo>
                <a:lnTo>
                  <a:pt x="357" y="542"/>
                </a:lnTo>
                <a:lnTo>
                  <a:pt x="337" y="521"/>
                </a:lnTo>
                <a:lnTo>
                  <a:pt x="286" y="521"/>
                </a:lnTo>
                <a:lnTo>
                  <a:pt x="264" y="496"/>
                </a:lnTo>
                <a:lnTo>
                  <a:pt x="223" y="539"/>
                </a:lnTo>
                <a:lnTo>
                  <a:pt x="207" y="531"/>
                </a:lnTo>
                <a:lnTo>
                  <a:pt x="225" y="498"/>
                </a:lnTo>
                <a:lnTo>
                  <a:pt x="223" y="490"/>
                </a:lnTo>
                <a:lnTo>
                  <a:pt x="207" y="485"/>
                </a:lnTo>
                <a:lnTo>
                  <a:pt x="159" y="512"/>
                </a:lnTo>
                <a:lnTo>
                  <a:pt x="112" y="423"/>
                </a:lnTo>
                <a:lnTo>
                  <a:pt x="127" y="398"/>
                </a:lnTo>
                <a:lnTo>
                  <a:pt x="121" y="388"/>
                </a:lnTo>
                <a:lnTo>
                  <a:pt x="98" y="380"/>
                </a:lnTo>
                <a:lnTo>
                  <a:pt x="56" y="354"/>
                </a:lnTo>
                <a:lnTo>
                  <a:pt x="73" y="320"/>
                </a:lnTo>
                <a:lnTo>
                  <a:pt x="98" y="309"/>
                </a:lnTo>
                <a:lnTo>
                  <a:pt x="103" y="281"/>
                </a:lnTo>
                <a:lnTo>
                  <a:pt x="93" y="231"/>
                </a:lnTo>
                <a:lnTo>
                  <a:pt x="88" y="226"/>
                </a:lnTo>
                <a:lnTo>
                  <a:pt x="63" y="254"/>
                </a:lnTo>
                <a:lnTo>
                  <a:pt x="27" y="223"/>
                </a:lnTo>
                <a:lnTo>
                  <a:pt x="0" y="189"/>
                </a:lnTo>
                <a:lnTo>
                  <a:pt x="27" y="169"/>
                </a:lnTo>
                <a:lnTo>
                  <a:pt x="36" y="135"/>
                </a:lnTo>
                <a:lnTo>
                  <a:pt x="50" y="123"/>
                </a:lnTo>
                <a:lnTo>
                  <a:pt x="49" y="76"/>
                </a:lnTo>
                <a:lnTo>
                  <a:pt x="61" y="65"/>
                </a:lnTo>
                <a:lnTo>
                  <a:pt x="84" y="83"/>
                </a:lnTo>
                <a:lnTo>
                  <a:pt x="98" y="103"/>
                </a:lnTo>
                <a:lnTo>
                  <a:pt x="127" y="83"/>
                </a:lnTo>
                <a:lnTo>
                  <a:pt x="136" y="71"/>
                </a:lnTo>
                <a:lnTo>
                  <a:pt x="132" y="46"/>
                </a:lnTo>
                <a:lnTo>
                  <a:pt x="98" y="29"/>
                </a:lnTo>
                <a:lnTo>
                  <a:pt x="91" y="4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4793247" y="3215403"/>
            <a:ext cx="509782" cy="372332"/>
          </a:xfrm>
          <a:custGeom>
            <a:avLst/>
            <a:gdLst>
              <a:gd name="T0" fmla="*/ 341 w 533"/>
              <a:gd name="T1" fmla="*/ 226 h 427"/>
              <a:gd name="T2" fmla="*/ 333 w 533"/>
              <a:gd name="T3" fmla="*/ 251 h 427"/>
              <a:gd name="T4" fmla="*/ 323 w 533"/>
              <a:gd name="T5" fmla="*/ 264 h 427"/>
              <a:gd name="T6" fmla="*/ 304 w 533"/>
              <a:gd name="T7" fmla="*/ 285 h 427"/>
              <a:gd name="T8" fmla="*/ 275 w 533"/>
              <a:gd name="T9" fmla="*/ 280 h 427"/>
              <a:gd name="T10" fmla="*/ 252 w 533"/>
              <a:gd name="T11" fmla="*/ 267 h 427"/>
              <a:gd name="T12" fmla="*/ 237 w 533"/>
              <a:gd name="T13" fmla="*/ 274 h 427"/>
              <a:gd name="T14" fmla="*/ 188 w 533"/>
              <a:gd name="T15" fmla="*/ 268 h 427"/>
              <a:gd name="T16" fmla="*/ 186 w 533"/>
              <a:gd name="T17" fmla="*/ 250 h 427"/>
              <a:gd name="T18" fmla="*/ 160 w 533"/>
              <a:gd name="T19" fmla="*/ 232 h 427"/>
              <a:gd name="T20" fmla="*/ 153 w 533"/>
              <a:gd name="T21" fmla="*/ 217 h 427"/>
              <a:gd name="T22" fmla="*/ 164 w 533"/>
              <a:gd name="T23" fmla="*/ 205 h 427"/>
              <a:gd name="T24" fmla="*/ 164 w 533"/>
              <a:gd name="T25" fmla="*/ 196 h 427"/>
              <a:gd name="T26" fmla="*/ 164 w 533"/>
              <a:gd name="T27" fmla="*/ 184 h 427"/>
              <a:gd name="T28" fmla="*/ 195 w 533"/>
              <a:gd name="T29" fmla="*/ 179 h 427"/>
              <a:gd name="T30" fmla="*/ 196 w 533"/>
              <a:gd name="T31" fmla="*/ 167 h 427"/>
              <a:gd name="T32" fmla="*/ 186 w 533"/>
              <a:gd name="T33" fmla="*/ 153 h 427"/>
              <a:gd name="T34" fmla="*/ 168 w 533"/>
              <a:gd name="T35" fmla="*/ 152 h 427"/>
              <a:gd name="T36" fmla="*/ 160 w 533"/>
              <a:gd name="T37" fmla="*/ 168 h 427"/>
              <a:gd name="T38" fmla="*/ 135 w 533"/>
              <a:gd name="T39" fmla="*/ 164 h 427"/>
              <a:gd name="T40" fmla="*/ 128 w 533"/>
              <a:gd name="T41" fmla="*/ 151 h 427"/>
              <a:gd name="T42" fmla="*/ 112 w 533"/>
              <a:gd name="T43" fmla="*/ 143 h 427"/>
              <a:gd name="T44" fmla="*/ 117 w 533"/>
              <a:gd name="T45" fmla="*/ 106 h 427"/>
              <a:gd name="T46" fmla="*/ 113 w 533"/>
              <a:gd name="T47" fmla="*/ 102 h 427"/>
              <a:gd name="T48" fmla="*/ 96 w 533"/>
              <a:gd name="T49" fmla="*/ 103 h 427"/>
              <a:gd name="T50" fmla="*/ 85 w 533"/>
              <a:gd name="T51" fmla="*/ 93 h 427"/>
              <a:gd name="T52" fmla="*/ 54 w 533"/>
              <a:gd name="T53" fmla="*/ 85 h 427"/>
              <a:gd name="T54" fmla="*/ 37 w 533"/>
              <a:gd name="T55" fmla="*/ 69 h 427"/>
              <a:gd name="T56" fmla="*/ 0 w 533"/>
              <a:gd name="T57" fmla="*/ 54 h 427"/>
              <a:gd name="T58" fmla="*/ 3 w 533"/>
              <a:gd name="T59" fmla="*/ 38 h 427"/>
              <a:gd name="T60" fmla="*/ 19 w 533"/>
              <a:gd name="T61" fmla="*/ 33 h 427"/>
              <a:gd name="T62" fmla="*/ 46 w 533"/>
              <a:gd name="T63" fmla="*/ 54 h 427"/>
              <a:gd name="T64" fmla="*/ 54 w 533"/>
              <a:gd name="T65" fmla="*/ 54 h 427"/>
              <a:gd name="T66" fmla="*/ 80 w 533"/>
              <a:gd name="T67" fmla="*/ 52 h 427"/>
              <a:gd name="T68" fmla="*/ 94 w 533"/>
              <a:gd name="T69" fmla="*/ 41 h 427"/>
              <a:gd name="T70" fmla="*/ 115 w 533"/>
              <a:gd name="T71" fmla="*/ 57 h 427"/>
              <a:gd name="T72" fmla="*/ 124 w 533"/>
              <a:gd name="T73" fmla="*/ 42 h 427"/>
              <a:gd name="T74" fmla="*/ 125 w 533"/>
              <a:gd name="T75" fmla="*/ 34 h 427"/>
              <a:gd name="T76" fmla="*/ 142 w 533"/>
              <a:gd name="T77" fmla="*/ 24 h 427"/>
              <a:gd name="T78" fmla="*/ 148 w 533"/>
              <a:gd name="T79" fmla="*/ 3 h 427"/>
              <a:gd name="T80" fmla="*/ 164 w 533"/>
              <a:gd name="T81" fmla="*/ 0 h 427"/>
              <a:gd name="T82" fmla="*/ 207 w 533"/>
              <a:gd name="T83" fmla="*/ 29 h 427"/>
              <a:gd name="T84" fmla="*/ 237 w 533"/>
              <a:gd name="T85" fmla="*/ 41 h 427"/>
              <a:gd name="T86" fmla="*/ 295 w 533"/>
              <a:gd name="T87" fmla="*/ 134 h 427"/>
              <a:gd name="T88" fmla="*/ 291 w 533"/>
              <a:gd name="T89" fmla="*/ 143 h 427"/>
              <a:gd name="T90" fmla="*/ 331 w 533"/>
              <a:gd name="T91" fmla="*/ 161 h 427"/>
              <a:gd name="T92" fmla="*/ 341 w 533"/>
              <a:gd name="T93" fmla="*/ 177 h 427"/>
              <a:gd name="T94" fmla="*/ 358 w 533"/>
              <a:gd name="T95" fmla="*/ 185 h 427"/>
              <a:gd name="T96" fmla="*/ 367 w 533"/>
              <a:gd name="T97" fmla="*/ 202 h 427"/>
              <a:gd name="T98" fmla="*/ 356 w 533"/>
              <a:gd name="T99" fmla="*/ 206 h 427"/>
              <a:gd name="T100" fmla="*/ 336 w 533"/>
              <a:gd name="T101" fmla="*/ 200 h 427"/>
              <a:gd name="T102" fmla="*/ 308 w 533"/>
              <a:gd name="T103" fmla="*/ 200 h 427"/>
              <a:gd name="T104" fmla="*/ 282 w 533"/>
              <a:gd name="T105" fmla="*/ 192 h 427"/>
              <a:gd name="T106" fmla="*/ 275 w 533"/>
              <a:gd name="T107" fmla="*/ 200 h 427"/>
              <a:gd name="T108" fmla="*/ 296 w 533"/>
              <a:gd name="T109" fmla="*/ 206 h 427"/>
              <a:gd name="T110" fmla="*/ 320 w 533"/>
              <a:gd name="T111" fmla="*/ 216 h 427"/>
              <a:gd name="T112" fmla="*/ 341 w 533"/>
              <a:gd name="T113" fmla="*/ 226 h 42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533"/>
              <a:gd name="T172" fmla="*/ 0 h 427"/>
              <a:gd name="T173" fmla="*/ 533 w 533"/>
              <a:gd name="T174" fmla="*/ 427 h 427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533" h="427">
                <a:moveTo>
                  <a:pt x="494" y="338"/>
                </a:moveTo>
                <a:lnTo>
                  <a:pt x="483" y="374"/>
                </a:lnTo>
                <a:lnTo>
                  <a:pt x="468" y="394"/>
                </a:lnTo>
                <a:lnTo>
                  <a:pt x="441" y="426"/>
                </a:lnTo>
                <a:lnTo>
                  <a:pt x="398" y="418"/>
                </a:lnTo>
                <a:lnTo>
                  <a:pt x="365" y="399"/>
                </a:lnTo>
                <a:lnTo>
                  <a:pt x="343" y="409"/>
                </a:lnTo>
                <a:lnTo>
                  <a:pt x="272" y="400"/>
                </a:lnTo>
                <a:lnTo>
                  <a:pt x="270" y="373"/>
                </a:lnTo>
                <a:lnTo>
                  <a:pt x="232" y="347"/>
                </a:lnTo>
                <a:lnTo>
                  <a:pt x="222" y="324"/>
                </a:lnTo>
                <a:lnTo>
                  <a:pt x="237" y="306"/>
                </a:lnTo>
                <a:lnTo>
                  <a:pt x="237" y="292"/>
                </a:lnTo>
                <a:lnTo>
                  <a:pt x="237" y="274"/>
                </a:lnTo>
                <a:lnTo>
                  <a:pt x="282" y="267"/>
                </a:lnTo>
                <a:lnTo>
                  <a:pt x="284" y="249"/>
                </a:lnTo>
                <a:lnTo>
                  <a:pt x="270" y="229"/>
                </a:lnTo>
                <a:lnTo>
                  <a:pt x="244" y="227"/>
                </a:lnTo>
                <a:lnTo>
                  <a:pt x="232" y="251"/>
                </a:lnTo>
                <a:lnTo>
                  <a:pt x="196" y="245"/>
                </a:lnTo>
                <a:lnTo>
                  <a:pt x="186" y="225"/>
                </a:lnTo>
                <a:lnTo>
                  <a:pt x="162" y="213"/>
                </a:lnTo>
                <a:lnTo>
                  <a:pt x="169" y="158"/>
                </a:lnTo>
                <a:lnTo>
                  <a:pt x="164" y="152"/>
                </a:lnTo>
                <a:lnTo>
                  <a:pt x="139" y="154"/>
                </a:lnTo>
                <a:lnTo>
                  <a:pt x="123" y="139"/>
                </a:lnTo>
                <a:lnTo>
                  <a:pt x="78" y="127"/>
                </a:lnTo>
                <a:lnTo>
                  <a:pt x="54" y="103"/>
                </a:lnTo>
                <a:lnTo>
                  <a:pt x="0" y="80"/>
                </a:lnTo>
                <a:lnTo>
                  <a:pt x="4" y="56"/>
                </a:lnTo>
                <a:lnTo>
                  <a:pt x="27" y="49"/>
                </a:lnTo>
                <a:lnTo>
                  <a:pt x="66" y="80"/>
                </a:lnTo>
                <a:lnTo>
                  <a:pt x="78" y="80"/>
                </a:lnTo>
                <a:lnTo>
                  <a:pt x="116" y="78"/>
                </a:lnTo>
                <a:lnTo>
                  <a:pt x="136" y="61"/>
                </a:lnTo>
                <a:lnTo>
                  <a:pt x="166" y="85"/>
                </a:lnTo>
                <a:lnTo>
                  <a:pt x="180" y="63"/>
                </a:lnTo>
                <a:lnTo>
                  <a:pt x="181" y="51"/>
                </a:lnTo>
                <a:lnTo>
                  <a:pt x="206" y="36"/>
                </a:lnTo>
                <a:lnTo>
                  <a:pt x="214" y="4"/>
                </a:lnTo>
                <a:lnTo>
                  <a:pt x="237" y="0"/>
                </a:lnTo>
                <a:lnTo>
                  <a:pt x="300" y="44"/>
                </a:lnTo>
                <a:lnTo>
                  <a:pt x="343" y="61"/>
                </a:lnTo>
                <a:lnTo>
                  <a:pt x="427" y="200"/>
                </a:lnTo>
                <a:lnTo>
                  <a:pt x="422" y="213"/>
                </a:lnTo>
                <a:lnTo>
                  <a:pt x="479" y="240"/>
                </a:lnTo>
                <a:lnTo>
                  <a:pt x="494" y="264"/>
                </a:lnTo>
                <a:lnTo>
                  <a:pt x="519" y="276"/>
                </a:lnTo>
                <a:lnTo>
                  <a:pt x="532" y="302"/>
                </a:lnTo>
                <a:lnTo>
                  <a:pt x="515" y="308"/>
                </a:lnTo>
                <a:lnTo>
                  <a:pt x="487" y="298"/>
                </a:lnTo>
                <a:lnTo>
                  <a:pt x="446" y="298"/>
                </a:lnTo>
                <a:lnTo>
                  <a:pt x="409" y="286"/>
                </a:lnTo>
                <a:lnTo>
                  <a:pt x="398" y="298"/>
                </a:lnTo>
                <a:lnTo>
                  <a:pt x="429" y="308"/>
                </a:lnTo>
                <a:lnTo>
                  <a:pt x="463" y="323"/>
                </a:lnTo>
                <a:lnTo>
                  <a:pt x="494" y="338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5246233" y="3516132"/>
            <a:ext cx="72034" cy="70300"/>
          </a:xfrm>
          <a:custGeom>
            <a:avLst/>
            <a:gdLst>
              <a:gd name="T0" fmla="*/ 22 w 76"/>
              <a:gd name="T1" fmla="*/ 53 h 80"/>
              <a:gd name="T2" fmla="*/ 0 w 76"/>
              <a:gd name="T3" fmla="*/ 35 h 80"/>
              <a:gd name="T4" fmla="*/ 10 w 76"/>
              <a:gd name="T5" fmla="*/ 22 h 80"/>
              <a:gd name="T6" fmla="*/ 17 w 76"/>
              <a:gd name="T7" fmla="*/ 0 h 80"/>
              <a:gd name="T8" fmla="*/ 40 w 76"/>
              <a:gd name="T9" fmla="*/ 9 h 80"/>
              <a:gd name="T10" fmla="*/ 51 w 76"/>
              <a:gd name="T11" fmla="*/ 24 h 80"/>
              <a:gd name="T12" fmla="*/ 44 w 76"/>
              <a:gd name="T13" fmla="*/ 35 h 80"/>
              <a:gd name="T14" fmla="*/ 22 w 76"/>
              <a:gd name="T15" fmla="*/ 53 h 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"/>
              <a:gd name="T25" fmla="*/ 0 h 80"/>
              <a:gd name="T26" fmla="*/ 76 w 76"/>
              <a:gd name="T27" fmla="*/ 80 h 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76" h="80">
                <a:moveTo>
                  <a:pt x="32" y="79"/>
                </a:moveTo>
                <a:lnTo>
                  <a:pt x="0" y="52"/>
                </a:lnTo>
                <a:lnTo>
                  <a:pt x="14" y="33"/>
                </a:lnTo>
                <a:lnTo>
                  <a:pt x="25" y="0"/>
                </a:lnTo>
                <a:lnTo>
                  <a:pt x="58" y="13"/>
                </a:lnTo>
                <a:lnTo>
                  <a:pt x="75" y="35"/>
                </a:lnTo>
                <a:lnTo>
                  <a:pt x="64" y="52"/>
                </a:lnTo>
                <a:lnTo>
                  <a:pt x="32" y="79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4879134" y="3861125"/>
            <a:ext cx="393418" cy="451746"/>
          </a:xfrm>
          <a:custGeom>
            <a:avLst/>
            <a:gdLst>
              <a:gd name="T0" fmla="*/ 0 w 410"/>
              <a:gd name="T1" fmla="*/ 265 h 515"/>
              <a:gd name="T2" fmla="*/ 10 w 410"/>
              <a:gd name="T3" fmla="*/ 206 h 515"/>
              <a:gd name="T4" fmla="*/ 21 w 410"/>
              <a:gd name="T5" fmla="*/ 191 h 515"/>
              <a:gd name="T6" fmla="*/ 25 w 410"/>
              <a:gd name="T7" fmla="*/ 175 h 515"/>
              <a:gd name="T8" fmla="*/ 36 w 410"/>
              <a:gd name="T9" fmla="*/ 150 h 515"/>
              <a:gd name="T10" fmla="*/ 30 w 410"/>
              <a:gd name="T11" fmla="*/ 140 h 515"/>
              <a:gd name="T12" fmla="*/ 31 w 410"/>
              <a:gd name="T13" fmla="*/ 119 h 515"/>
              <a:gd name="T14" fmla="*/ 60 w 410"/>
              <a:gd name="T15" fmla="*/ 86 h 515"/>
              <a:gd name="T16" fmla="*/ 60 w 410"/>
              <a:gd name="T17" fmla="*/ 65 h 515"/>
              <a:gd name="T18" fmla="*/ 77 w 410"/>
              <a:gd name="T19" fmla="*/ 34 h 515"/>
              <a:gd name="T20" fmla="*/ 96 w 410"/>
              <a:gd name="T21" fmla="*/ 39 h 515"/>
              <a:gd name="T22" fmla="*/ 133 w 410"/>
              <a:gd name="T23" fmla="*/ 13 h 515"/>
              <a:gd name="T24" fmla="*/ 140 w 410"/>
              <a:gd name="T25" fmla="*/ 0 h 515"/>
              <a:gd name="T26" fmla="*/ 163 w 410"/>
              <a:gd name="T27" fmla="*/ 3 h 515"/>
              <a:gd name="T28" fmla="*/ 174 w 410"/>
              <a:gd name="T29" fmla="*/ 32 h 515"/>
              <a:gd name="T30" fmla="*/ 184 w 410"/>
              <a:gd name="T31" fmla="*/ 53 h 515"/>
              <a:gd name="T32" fmla="*/ 208 w 410"/>
              <a:gd name="T33" fmla="*/ 53 h 515"/>
              <a:gd name="T34" fmla="*/ 221 w 410"/>
              <a:gd name="T35" fmla="*/ 34 h 515"/>
              <a:gd name="T36" fmla="*/ 244 w 410"/>
              <a:gd name="T37" fmla="*/ 55 h 515"/>
              <a:gd name="T38" fmla="*/ 283 w 410"/>
              <a:gd name="T39" fmla="*/ 42 h 515"/>
              <a:gd name="T40" fmla="*/ 259 w 410"/>
              <a:gd name="T41" fmla="*/ 98 h 515"/>
              <a:gd name="T42" fmla="*/ 244 w 410"/>
              <a:gd name="T43" fmla="*/ 91 h 515"/>
              <a:gd name="T44" fmla="*/ 236 w 410"/>
              <a:gd name="T45" fmla="*/ 97 h 515"/>
              <a:gd name="T46" fmla="*/ 234 w 410"/>
              <a:gd name="T47" fmla="*/ 101 h 515"/>
              <a:gd name="T48" fmla="*/ 247 w 410"/>
              <a:gd name="T49" fmla="*/ 116 h 515"/>
              <a:gd name="T50" fmla="*/ 244 w 410"/>
              <a:gd name="T51" fmla="*/ 168 h 515"/>
              <a:gd name="T52" fmla="*/ 247 w 410"/>
              <a:gd name="T53" fmla="*/ 184 h 515"/>
              <a:gd name="T54" fmla="*/ 244 w 410"/>
              <a:gd name="T55" fmla="*/ 189 h 515"/>
              <a:gd name="T56" fmla="*/ 227 w 410"/>
              <a:gd name="T57" fmla="*/ 186 h 515"/>
              <a:gd name="T58" fmla="*/ 218 w 410"/>
              <a:gd name="T59" fmla="*/ 195 h 515"/>
              <a:gd name="T60" fmla="*/ 224 w 410"/>
              <a:gd name="T61" fmla="*/ 210 h 515"/>
              <a:gd name="T62" fmla="*/ 204 w 410"/>
              <a:gd name="T63" fmla="*/ 227 h 515"/>
              <a:gd name="T64" fmla="*/ 210 w 410"/>
              <a:gd name="T65" fmla="*/ 234 h 515"/>
              <a:gd name="T66" fmla="*/ 190 w 410"/>
              <a:gd name="T67" fmla="*/ 244 h 515"/>
              <a:gd name="T68" fmla="*/ 193 w 410"/>
              <a:gd name="T69" fmla="*/ 257 h 515"/>
              <a:gd name="T70" fmla="*/ 187 w 410"/>
              <a:gd name="T71" fmla="*/ 263 h 515"/>
              <a:gd name="T72" fmla="*/ 163 w 410"/>
              <a:gd name="T73" fmla="*/ 263 h 515"/>
              <a:gd name="T74" fmla="*/ 149 w 410"/>
              <a:gd name="T75" fmla="*/ 275 h 515"/>
              <a:gd name="T76" fmla="*/ 147 w 410"/>
              <a:gd name="T77" fmla="*/ 280 h 515"/>
              <a:gd name="T78" fmla="*/ 159 w 410"/>
              <a:gd name="T79" fmla="*/ 288 h 515"/>
              <a:gd name="T80" fmla="*/ 145 w 410"/>
              <a:gd name="T81" fmla="*/ 308 h 515"/>
              <a:gd name="T82" fmla="*/ 128 w 410"/>
              <a:gd name="T83" fmla="*/ 329 h 515"/>
              <a:gd name="T84" fmla="*/ 120 w 410"/>
              <a:gd name="T85" fmla="*/ 327 h 515"/>
              <a:gd name="T86" fmla="*/ 103 w 410"/>
              <a:gd name="T87" fmla="*/ 346 h 515"/>
              <a:gd name="T88" fmla="*/ 82 w 410"/>
              <a:gd name="T89" fmla="*/ 303 h 515"/>
              <a:gd name="T90" fmla="*/ 64 w 410"/>
              <a:gd name="T91" fmla="*/ 280 h 515"/>
              <a:gd name="T92" fmla="*/ 52 w 410"/>
              <a:gd name="T93" fmla="*/ 281 h 515"/>
              <a:gd name="T94" fmla="*/ 44 w 410"/>
              <a:gd name="T95" fmla="*/ 275 h 515"/>
              <a:gd name="T96" fmla="*/ 0 w 410"/>
              <a:gd name="T97" fmla="*/ 265 h 51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10"/>
              <a:gd name="T148" fmla="*/ 0 h 515"/>
              <a:gd name="T149" fmla="*/ 410 w 410"/>
              <a:gd name="T150" fmla="*/ 515 h 51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10" h="515">
                <a:moveTo>
                  <a:pt x="0" y="393"/>
                </a:moveTo>
                <a:lnTo>
                  <a:pt x="15" y="305"/>
                </a:lnTo>
                <a:lnTo>
                  <a:pt x="30" y="284"/>
                </a:lnTo>
                <a:lnTo>
                  <a:pt x="36" y="259"/>
                </a:lnTo>
                <a:lnTo>
                  <a:pt x="52" y="222"/>
                </a:lnTo>
                <a:lnTo>
                  <a:pt x="43" y="208"/>
                </a:lnTo>
                <a:lnTo>
                  <a:pt x="45" y="176"/>
                </a:lnTo>
                <a:lnTo>
                  <a:pt x="87" y="128"/>
                </a:lnTo>
                <a:lnTo>
                  <a:pt x="86" y="97"/>
                </a:lnTo>
                <a:lnTo>
                  <a:pt x="111" y="50"/>
                </a:lnTo>
                <a:lnTo>
                  <a:pt x="139" y="58"/>
                </a:lnTo>
                <a:lnTo>
                  <a:pt x="192" y="19"/>
                </a:lnTo>
                <a:lnTo>
                  <a:pt x="202" y="0"/>
                </a:lnTo>
                <a:lnTo>
                  <a:pt x="235" y="4"/>
                </a:lnTo>
                <a:lnTo>
                  <a:pt x="251" y="48"/>
                </a:lnTo>
                <a:lnTo>
                  <a:pt x="265" y="78"/>
                </a:lnTo>
                <a:lnTo>
                  <a:pt x="300" y="78"/>
                </a:lnTo>
                <a:lnTo>
                  <a:pt x="319" y="50"/>
                </a:lnTo>
                <a:lnTo>
                  <a:pt x="352" y="82"/>
                </a:lnTo>
                <a:lnTo>
                  <a:pt x="409" y="63"/>
                </a:lnTo>
                <a:lnTo>
                  <a:pt x="374" y="145"/>
                </a:lnTo>
                <a:lnTo>
                  <a:pt x="352" y="135"/>
                </a:lnTo>
                <a:lnTo>
                  <a:pt x="340" y="144"/>
                </a:lnTo>
                <a:lnTo>
                  <a:pt x="338" y="150"/>
                </a:lnTo>
                <a:lnTo>
                  <a:pt x="357" y="172"/>
                </a:lnTo>
                <a:lnTo>
                  <a:pt x="352" y="249"/>
                </a:lnTo>
                <a:lnTo>
                  <a:pt x="357" y="273"/>
                </a:lnTo>
                <a:lnTo>
                  <a:pt x="352" y="281"/>
                </a:lnTo>
                <a:lnTo>
                  <a:pt x="327" y="276"/>
                </a:lnTo>
                <a:lnTo>
                  <a:pt x="315" y="290"/>
                </a:lnTo>
                <a:lnTo>
                  <a:pt x="324" y="311"/>
                </a:lnTo>
                <a:lnTo>
                  <a:pt x="295" y="337"/>
                </a:lnTo>
                <a:lnTo>
                  <a:pt x="303" y="347"/>
                </a:lnTo>
                <a:lnTo>
                  <a:pt x="275" y="362"/>
                </a:lnTo>
                <a:lnTo>
                  <a:pt x="279" y="381"/>
                </a:lnTo>
                <a:lnTo>
                  <a:pt x="270" y="391"/>
                </a:lnTo>
                <a:lnTo>
                  <a:pt x="235" y="391"/>
                </a:lnTo>
                <a:lnTo>
                  <a:pt x="215" y="408"/>
                </a:lnTo>
                <a:lnTo>
                  <a:pt x="212" y="415"/>
                </a:lnTo>
                <a:lnTo>
                  <a:pt x="229" y="427"/>
                </a:lnTo>
                <a:lnTo>
                  <a:pt x="210" y="457"/>
                </a:lnTo>
                <a:lnTo>
                  <a:pt x="185" y="489"/>
                </a:lnTo>
                <a:lnTo>
                  <a:pt x="173" y="485"/>
                </a:lnTo>
                <a:lnTo>
                  <a:pt x="149" y="514"/>
                </a:lnTo>
                <a:lnTo>
                  <a:pt x="119" y="450"/>
                </a:lnTo>
                <a:lnTo>
                  <a:pt x="92" y="415"/>
                </a:lnTo>
                <a:lnTo>
                  <a:pt x="75" y="417"/>
                </a:lnTo>
                <a:lnTo>
                  <a:pt x="63" y="408"/>
                </a:lnTo>
                <a:lnTo>
                  <a:pt x="0" y="393"/>
                </a:lnTo>
              </a:path>
            </a:pathLst>
          </a:custGeom>
          <a:solidFill>
            <a:srgbClr val="B11D25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5002424" y="3548679"/>
            <a:ext cx="344934" cy="371030"/>
          </a:xfrm>
          <a:custGeom>
            <a:avLst/>
            <a:gdLst>
              <a:gd name="T0" fmla="*/ 180 w 361"/>
              <a:gd name="T1" fmla="*/ 271 h 420"/>
              <a:gd name="T2" fmla="*/ 141 w 361"/>
              <a:gd name="T3" fmla="*/ 284 h 420"/>
              <a:gd name="T4" fmla="*/ 119 w 361"/>
              <a:gd name="T5" fmla="*/ 262 h 420"/>
              <a:gd name="T6" fmla="*/ 105 w 361"/>
              <a:gd name="T7" fmla="*/ 281 h 420"/>
              <a:gd name="T8" fmla="*/ 81 w 361"/>
              <a:gd name="T9" fmla="*/ 281 h 420"/>
              <a:gd name="T10" fmla="*/ 72 w 361"/>
              <a:gd name="T11" fmla="*/ 261 h 420"/>
              <a:gd name="T12" fmla="*/ 61 w 361"/>
              <a:gd name="T13" fmla="*/ 231 h 420"/>
              <a:gd name="T14" fmla="*/ 38 w 361"/>
              <a:gd name="T15" fmla="*/ 228 h 420"/>
              <a:gd name="T16" fmla="*/ 15 w 361"/>
              <a:gd name="T17" fmla="*/ 185 h 420"/>
              <a:gd name="T18" fmla="*/ 0 w 361"/>
              <a:gd name="T19" fmla="*/ 164 h 420"/>
              <a:gd name="T20" fmla="*/ 10 w 361"/>
              <a:gd name="T21" fmla="*/ 153 h 420"/>
              <a:gd name="T22" fmla="*/ 15 w 361"/>
              <a:gd name="T23" fmla="*/ 149 h 420"/>
              <a:gd name="T24" fmla="*/ 39 w 361"/>
              <a:gd name="T25" fmla="*/ 114 h 420"/>
              <a:gd name="T26" fmla="*/ 38 w 361"/>
              <a:gd name="T27" fmla="*/ 85 h 420"/>
              <a:gd name="T28" fmla="*/ 47 w 361"/>
              <a:gd name="T29" fmla="*/ 73 h 420"/>
              <a:gd name="T30" fmla="*/ 65 w 361"/>
              <a:gd name="T31" fmla="*/ 71 h 420"/>
              <a:gd name="T32" fmla="*/ 72 w 361"/>
              <a:gd name="T33" fmla="*/ 62 h 420"/>
              <a:gd name="T34" fmla="*/ 65 w 361"/>
              <a:gd name="T35" fmla="*/ 50 h 420"/>
              <a:gd name="T36" fmla="*/ 73 w 361"/>
              <a:gd name="T37" fmla="*/ 35 h 420"/>
              <a:gd name="T38" fmla="*/ 73 w 361"/>
              <a:gd name="T39" fmla="*/ 9 h 420"/>
              <a:gd name="T40" fmla="*/ 88 w 361"/>
              <a:gd name="T41" fmla="*/ 3 h 420"/>
              <a:gd name="T42" fmla="*/ 110 w 361"/>
              <a:gd name="T43" fmla="*/ 16 h 420"/>
              <a:gd name="T44" fmla="*/ 141 w 361"/>
              <a:gd name="T45" fmla="*/ 21 h 420"/>
              <a:gd name="T46" fmla="*/ 159 w 361"/>
              <a:gd name="T47" fmla="*/ 0 h 420"/>
              <a:gd name="T48" fmla="*/ 183 w 361"/>
              <a:gd name="T49" fmla="*/ 19 h 420"/>
              <a:gd name="T50" fmla="*/ 172 w 361"/>
              <a:gd name="T51" fmla="*/ 25 h 420"/>
              <a:gd name="T52" fmla="*/ 160 w 361"/>
              <a:gd name="T53" fmla="*/ 43 h 420"/>
              <a:gd name="T54" fmla="*/ 141 w 361"/>
              <a:gd name="T55" fmla="*/ 50 h 420"/>
              <a:gd name="T56" fmla="*/ 137 w 361"/>
              <a:gd name="T57" fmla="*/ 54 h 420"/>
              <a:gd name="T58" fmla="*/ 152 w 361"/>
              <a:gd name="T59" fmla="*/ 64 h 420"/>
              <a:gd name="T60" fmla="*/ 186 w 361"/>
              <a:gd name="T61" fmla="*/ 50 h 420"/>
              <a:gd name="T62" fmla="*/ 241 w 361"/>
              <a:gd name="T63" fmla="*/ 71 h 420"/>
              <a:gd name="T64" fmla="*/ 248 w 361"/>
              <a:gd name="T65" fmla="*/ 118 h 420"/>
              <a:gd name="T66" fmla="*/ 225 w 361"/>
              <a:gd name="T67" fmla="*/ 118 h 420"/>
              <a:gd name="T68" fmla="*/ 223 w 361"/>
              <a:gd name="T69" fmla="*/ 132 h 420"/>
              <a:gd name="T70" fmla="*/ 235 w 361"/>
              <a:gd name="T71" fmla="*/ 152 h 420"/>
              <a:gd name="T72" fmla="*/ 225 w 361"/>
              <a:gd name="T73" fmla="*/ 164 h 420"/>
              <a:gd name="T74" fmla="*/ 237 w 361"/>
              <a:gd name="T75" fmla="*/ 181 h 420"/>
              <a:gd name="T76" fmla="*/ 218 w 361"/>
              <a:gd name="T77" fmla="*/ 204 h 420"/>
              <a:gd name="T78" fmla="*/ 211 w 361"/>
              <a:gd name="T79" fmla="*/ 193 h 420"/>
              <a:gd name="T80" fmla="*/ 183 w 361"/>
              <a:gd name="T81" fmla="*/ 261 h 420"/>
              <a:gd name="T82" fmla="*/ 180 w 361"/>
              <a:gd name="T83" fmla="*/ 271 h 420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61"/>
              <a:gd name="T127" fmla="*/ 0 h 420"/>
              <a:gd name="T128" fmla="*/ 361 w 361"/>
              <a:gd name="T129" fmla="*/ 420 h 420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61" h="420">
                <a:moveTo>
                  <a:pt x="261" y="399"/>
                </a:moveTo>
                <a:lnTo>
                  <a:pt x="205" y="419"/>
                </a:lnTo>
                <a:lnTo>
                  <a:pt x="172" y="386"/>
                </a:lnTo>
                <a:lnTo>
                  <a:pt x="152" y="414"/>
                </a:lnTo>
                <a:lnTo>
                  <a:pt x="118" y="414"/>
                </a:lnTo>
                <a:lnTo>
                  <a:pt x="104" y="384"/>
                </a:lnTo>
                <a:lnTo>
                  <a:pt x="88" y="340"/>
                </a:lnTo>
                <a:lnTo>
                  <a:pt x="55" y="336"/>
                </a:lnTo>
                <a:lnTo>
                  <a:pt x="22" y="272"/>
                </a:lnTo>
                <a:lnTo>
                  <a:pt x="0" y="241"/>
                </a:lnTo>
                <a:lnTo>
                  <a:pt x="15" y="226"/>
                </a:lnTo>
                <a:lnTo>
                  <a:pt x="22" y="219"/>
                </a:lnTo>
                <a:lnTo>
                  <a:pt x="57" y="168"/>
                </a:lnTo>
                <a:lnTo>
                  <a:pt x="55" y="126"/>
                </a:lnTo>
                <a:lnTo>
                  <a:pt x="68" y="108"/>
                </a:lnTo>
                <a:lnTo>
                  <a:pt x="94" y="104"/>
                </a:lnTo>
                <a:lnTo>
                  <a:pt x="104" y="92"/>
                </a:lnTo>
                <a:lnTo>
                  <a:pt x="94" y="73"/>
                </a:lnTo>
                <a:lnTo>
                  <a:pt x="106" y="51"/>
                </a:lnTo>
                <a:lnTo>
                  <a:pt x="106" y="14"/>
                </a:lnTo>
                <a:lnTo>
                  <a:pt x="128" y="4"/>
                </a:lnTo>
                <a:lnTo>
                  <a:pt x="160" y="24"/>
                </a:lnTo>
                <a:lnTo>
                  <a:pt x="205" y="31"/>
                </a:lnTo>
                <a:lnTo>
                  <a:pt x="230" y="0"/>
                </a:lnTo>
                <a:lnTo>
                  <a:pt x="266" y="28"/>
                </a:lnTo>
                <a:lnTo>
                  <a:pt x="250" y="37"/>
                </a:lnTo>
                <a:lnTo>
                  <a:pt x="232" y="64"/>
                </a:lnTo>
                <a:lnTo>
                  <a:pt x="205" y="73"/>
                </a:lnTo>
                <a:lnTo>
                  <a:pt x="198" y="79"/>
                </a:lnTo>
                <a:lnTo>
                  <a:pt x="220" y="94"/>
                </a:lnTo>
                <a:lnTo>
                  <a:pt x="270" y="73"/>
                </a:lnTo>
                <a:lnTo>
                  <a:pt x="350" y="105"/>
                </a:lnTo>
                <a:lnTo>
                  <a:pt x="360" y="174"/>
                </a:lnTo>
                <a:lnTo>
                  <a:pt x="326" y="174"/>
                </a:lnTo>
                <a:lnTo>
                  <a:pt x="324" y="194"/>
                </a:lnTo>
                <a:lnTo>
                  <a:pt x="340" y="224"/>
                </a:lnTo>
                <a:lnTo>
                  <a:pt x="326" y="241"/>
                </a:lnTo>
                <a:lnTo>
                  <a:pt x="343" y="266"/>
                </a:lnTo>
                <a:lnTo>
                  <a:pt x="316" y="300"/>
                </a:lnTo>
                <a:lnTo>
                  <a:pt x="306" y="284"/>
                </a:lnTo>
                <a:lnTo>
                  <a:pt x="266" y="384"/>
                </a:lnTo>
                <a:lnTo>
                  <a:pt x="261" y="399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5240691" y="3949652"/>
            <a:ext cx="146839" cy="273391"/>
          </a:xfrm>
          <a:custGeom>
            <a:avLst/>
            <a:gdLst>
              <a:gd name="T0" fmla="*/ 0 w 152"/>
              <a:gd name="T1" fmla="*/ 101 h 313"/>
              <a:gd name="T2" fmla="*/ 0 w 152"/>
              <a:gd name="T3" fmla="*/ 134 h 313"/>
              <a:gd name="T4" fmla="*/ 7 w 152"/>
              <a:gd name="T5" fmla="*/ 169 h 313"/>
              <a:gd name="T6" fmla="*/ 28 w 152"/>
              <a:gd name="T7" fmla="*/ 182 h 313"/>
              <a:gd name="T8" fmla="*/ 41 w 152"/>
              <a:gd name="T9" fmla="*/ 209 h 313"/>
              <a:gd name="T10" fmla="*/ 49 w 152"/>
              <a:gd name="T11" fmla="*/ 169 h 313"/>
              <a:gd name="T12" fmla="*/ 69 w 152"/>
              <a:gd name="T13" fmla="*/ 146 h 313"/>
              <a:gd name="T14" fmla="*/ 105 w 152"/>
              <a:gd name="T15" fmla="*/ 44 h 313"/>
              <a:gd name="T16" fmla="*/ 105 w 152"/>
              <a:gd name="T17" fmla="*/ 11 h 313"/>
              <a:gd name="T18" fmla="*/ 86 w 152"/>
              <a:gd name="T19" fmla="*/ 0 h 313"/>
              <a:gd name="T20" fmla="*/ 52 w 152"/>
              <a:gd name="T21" fmla="*/ 14 h 313"/>
              <a:gd name="T22" fmla="*/ 0 w 152"/>
              <a:gd name="T23" fmla="*/ 101 h 313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52"/>
              <a:gd name="T37" fmla="*/ 0 h 313"/>
              <a:gd name="T38" fmla="*/ 152 w 152"/>
              <a:gd name="T39" fmla="*/ 313 h 3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2" h="313">
                <a:moveTo>
                  <a:pt x="0" y="151"/>
                </a:moveTo>
                <a:lnTo>
                  <a:pt x="0" y="200"/>
                </a:lnTo>
                <a:lnTo>
                  <a:pt x="10" y="252"/>
                </a:lnTo>
                <a:lnTo>
                  <a:pt x="40" y="271"/>
                </a:lnTo>
                <a:lnTo>
                  <a:pt x="59" y="312"/>
                </a:lnTo>
                <a:lnTo>
                  <a:pt x="70" y="252"/>
                </a:lnTo>
                <a:lnTo>
                  <a:pt x="99" y="217"/>
                </a:lnTo>
                <a:lnTo>
                  <a:pt x="151" y="65"/>
                </a:lnTo>
                <a:lnTo>
                  <a:pt x="151" y="16"/>
                </a:lnTo>
                <a:lnTo>
                  <a:pt x="124" y="0"/>
                </a:lnTo>
                <a:lnTo>
                  <a:pt x="75" y="21"/>
                </a:lnTo>
                <a:lnTo>
                  <a:pt x="0" y="151"/>
                </a:lnTo>
              </a:path>
            </a:pathLst>
          </a:custGeom>
          <a:solidFill>
            <a:srgbClr val="404040"/>
          </a:solidFill>
          <a:ln w="9525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4651949" y="2928993"/>
            <a:ext cx="603980" cy="367125"/>
          </a:xfrm>
          <a:custGeom>
            <a:avLst/>
            <a:gdLst>
              <a:gd name="T0" fmla="*/ 96 w 629"/>
              <a:gd name="T1" fmla="*/ 272 h 418"/>
              <a:gd name="T2" fmla="*/ 100 w 629"/>
              <a:gd name="T3" fmla="*/ 256 h 418"/>
              <a:gd name="T4" fmla="*/ 115 w 629"/>
              <a:gd name="T5" fmla="*/ 252 h 418"/>
              <a:gd name="T6" fmla="*/ 143 w 629"/>
              <a:gd name="T7" fmla="*/ 272 h 418"/>
              <a:gd name="T8" fmla="*/ 152 w 629"/>
              <a:gd name="T9" fmla="*/ 272 h 418"/>
              <a:gd name="T10" fmla="*/ 179 w 629"/>
              <a:gd name="T11" fmla="*/ 271 h 418"/>
              <a:gd name="T12" fmla="*/ 193 w 629"/>
              <a:gd name="T13" fmla="*/ 259 h 418"/>
              <a:gd name="T14" fmla="*/ 215 w 629"/>
              <a:gd name="T15" fmla="*/ 275 h 418"/>
              <a:gd name="T16" fmla="*/ 224 w 629"/>
              <a:gd name="T17" fmla="*/ 260 h 418"/>
              <a:gd name="T18" fmla="*/ 225 w 629"/>
              <a:gd name="T19" fmla="*/ 254 h 418"/>
              <a:gd name="T20" fmla="*/ 243 w 629"/>
              <a:gd name="T21" fmla="*/ 243 h 418"/>
              <a:gd name="T22" fmla="*/ 249 w 629"/>
              <a:gd name="T23" fmla="*/ 221 h 418"/>
              <a:gd name="T24" fmla="*/ 265 w 629"/>
              <a:gd name="T25" fmla="*/ 217 h 418"/>
              <a:gd name="T26" fmla="*/ 315 w 629"/>
              <a:gd name="T27" fmla="*/ 140 h 418"/>
              <a:gd name="T28" fmla="*/ 305 w 629"/>
              <a:gd name="T29" fmla="*/ 128 h 418"/>
              <a:gd name="T30" fmla="*/ 315 w 629"/>
              <a:gd name="T31" fmla="*/ 120 h 418"/>
              <a:gd name="T32" fmla="*/ 326 w 629"/>
              <a:gd name="T33" fmla="*/ 123 h 418"/>
              <a:gd name="T34" fmla="*/ 340 w 629"/>
              <a:gd name="T35" fmla="*/ 116 h 418"/>
              <a:gd name="T36" fmla="*/ 349 w 629"/>
              <a:gd name="T37" fmla="*/ 97 h 418"/>
              <a:gd name="T38" fmla="*/ 388 w 629"/>
              <a:gd name="T39" fmla="*/ 63 h 418"/>
              <a:gd name="T40" fmla="*/ 419 w 629"/>
              <a:gd name="T41" fmla="*/ 53 h 418"/>
              <a:gd name="T42" fmla="*/ 435 w 629"/>
              <a:gd name="T43" fmla="*/ 40 h 418"/>
              <a:gd name="T44" fmla="*/ 430 w 629"/>
              <a:gd name="T45" fmla="*/ 12 h 418"/>
              <a:gd name="T46" fmla="*/ 410 w 629"/>
              <a:gd name="T47" fmla="*/ 10 h 418"/>
              <a:gd name="T48" fmla="*/ 362 w 629"/>
              <a:gd name="T49" fmla="*/ 15 h 418"/>
              <a:gd name="T50" fmla="*/ 330 w 629"/>
              <a:gd name="T51" fmla="*/ 0 h 418"/>
              <a:gd name="T52" fmla="*/ 311 w 629"/>
              <a:gd name="T53" fmla="*/ 3 h 418"/>
              <a:gd name="T54" fmla="*/ 262 w 629"/>
              <a:gd name="T55" fmla="*/ 63 h 418"/>
              <a:gd name="T56" fmla="*/ 249 w 629"/>
              <a:gd name="T57" fmla="*/ 70 h 418"/>
              <a:gd name="T58" fmla="*/ 216 w 629"/>
              <a:gd name="T59" fmla="*/ 58 h 418"/>
              <a:gd name="T60" fmla="*/ 215 w 629"/>
              <a:gd name="T61" fmla="*/ 43 h 418"/>
              <a:gd name="T62" fmla="*/ 208 w 629"/>
              <a:gd name="T63" fmla="*/ 17 h 418"/>
              <a:gd name="T64" fmla="*/ 190 w 629"/>
              <a:gd name="T65" fmla="*/ 6 h 418"/>
              <a:gd name="T66" fmla="*/ 163 w 629"/>
              <a:gd name="T67" fmla="*/ 13 h 418"/>
              <a:gd name="T68" fmla="*/ 145 w 629"/>
              <a:gd name="T69" fmla="*/ 1 h 418"/>
              <a:gd name="T70" fmla="*/ 119 w 629"/>
              <a:gd name="T71" fmla="*/ 33 h 418"/>
              <a:gd name="T72" fmla="*/ 91 w 629"/>
              <a:gd name="T73" fmla="*/ 40 h 418"/>
              <a:gd name="T74" fmla="*/ 52 w 629"/>
              <a:gd name="T75" fmla="*/ 72 h 418"/>
              <a:gd name="T76" fmla="*/ 11 w 629"/>
              <a:gd name="T77" fmla="*/ 146 h 418"/>
              <a:gd name="T78" fmla="*/ 22 w 629"/>
              <a:gd name="T79" fmla="*/ 165 h 418"/>
              <a:gd name="T80" fmla="*/ 19 w 629"/>
              <a:gd name="T81" fmla="*/ 173 h 418"/>
              <a:gd name="T82" fmla="*/ 19 w 629"/>
              <a:gd name="T83" fmla="*/ 181 h 418"/>
              <a:gd name="T84" fmla="*/ 25 w 629"/>
              <a:gd name="T85" fmla="*/ 189 h 418"/>
              <a:gd name="T86" fmla="*/ 38 w 629"/>
              <a:gd name="T87" fmla="*/ 181 h 418"/>
              <a:gd name="T88" fmla="*/ 61 w 629"/>
              <a:gd name="T89" fmla="*/ 176 h 418"/>
              <a:gd name="T90" fmla="*/ 0 w 629"/>
              <a:gd name="T91" fmla="*/ 239 h 418"/>
              <a:gd name="T92" fmla="*/ 0 w 629"/>
              <a:gd name="T93" fmla="*/ 256 h 418"/>
              <a:gd name="T94" fmla="*/ 12 w 629"/>
              <a:gd name="T95" fmla="*/ 259 h 418"/>
              <a:gd name="T96" fmla="*/ 41 w 629"/>
              <a:gd name="T97" fmla="*/ 281 h 418"/>
              <a:gd name="T98" fmla="*/ 84 w 629"/>
              <a:gd name="T99" fmla="*/ 275 h 418"/>
              <a:gd name="T100" fmla="*/ 96 w 629"/>
              <a:gd name="T101" fmla="*/ 272 h 41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629"/>
              <a:gd name="T154" fmla="*/ 0 h 418"/>
              <a:gd name="T155" fmla="*/ 629 w 629"/>
              <a:gd name="T156" fmla="*/ 418 h 41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629" h="418">
                <a:moveTo>
                  <a:pt x="139" y="403"/>
                </a:moveTo>
                <a:lnTo>
                  <a:pt x="144" y="380"/>
                </a:lnTo>
                <a:lnTo>
                  <a:pt x="166" y="373"/>
                </a:lnTo>
                <a:lnTo>
                  <a:pt x="206" y="403"/>
                </a:lnTo>
                <a:lnTo>
                  <a:pt x="219" y="403"/>
                </a:lnTo>
                <a:lnTo>
                  <a:pt x="258" y="401"/>
                </a:lnTo>
                <a:lnTo>
                  <a:pt x="279" y="384"/>
                </a:lnTo>
                <a:lnTo>
                  <a:pt x="310" y="408"/>
                </a:lnTo>
                <a:lnTo>
                  <a:pt x="323" y="386"/>
                </a:lnTo>
                <a:lnTo>
                  <a:pt x="325" y="376"/>
                </a:lnTo>
                <a:lnTo>
                  <a:pt x="350" y="360"/>
                </a:lnTo>
                <a:lnTo>
                  <a:pt x="359" y="327"/>
                </a:lnTo>
                <a:lnTo>
                  <a:pt x="382" y="322"/>
                </a:lnTo>
                <a:lnTo>
                  <a:pt x="454" y="208"/>
                </a:lnTo>
                <a:lnTo>
                  <a:pt x="440" y="190"/>
                </a:lnTo>
                <a:lnTo>
                  <a:pt x="454" y="178"/>
                </a:lnTo>
                <a:lnTo>
                  <a:pt x="470" y="183"/>
                </a:lnTo>
                <a:lnTo>
                  <a:pt x="491" y="172"/>
                </a:lnTo>
                <a:lnTo>
                  <a:pt x="503" y="144"/>
                </a:lnTo>
                <a:lnTo>
                  <a:pt x="560" y="94"/>
                </a:lnTo>
                <a:lnTo>
                  <a:pt x="604" y="78"/>
                </a:lnTo>
                <a:lnTo>
                  <a:pt x="628" y="59"/>
                </a:lnTo>
                <a:lnTo>
                  <a:pt x="621" y="18"/>
                </a:lnTo>
                <a:lnTo>
                  <a:pt x="592" y="15"/>
                </a:lnTo>
                <a:lnTo>
                  <a:pt x="522" y="22"/>
                </a:lnTo>
                <a:lnTo>
                  <a:pt x="476" y="0"/>
                </a:lnTo>
                <a:lnTo>
                  <a:pt x="449" y="4"/>
                </a:lnTo>
                <a:lnTo>
                  <a:pt x="378" y="94"/>
                </a:lnTo>
                <a:lnTo>
                  <a:pt x="359" y="104"/>
                </a:lnTo>
                <a:lnTo>
                  <a:pt x="312" y="86"/>
                </a:lnTo>
                <a:lnTo>
                  <a:pt x="310" y="63"/>
                </a:lnTo>
                <a:lnTo>
                  <a:pt x="300" y="25"/>
                </a:lnTo>
                <a:lnTo>
                  <a:pt x="274" y="9"/>
                </a:lnTo>
                <a:lnTo>
                  <a:pt x="235" y="20"/>
                </a:lnTo>
                <a:lnTo>
                  <a:pt x="209" y="2"/>
                </a:lnTo>
                <a:lnTo>
                  <a:pt x="171" y="49"/>
                </a:lnTo>
                <a:lnTo>
                  <a:pt x="131" y="59"/>
                </a:lnTo>
                <a:lnTo>
                  <a:pt x="75" y="107"/>
                </a:lnTo>
                <a:lnTo>
                  <a:pt x="16" y="216"/>
                </a:lnTo>
                <a:lnTo>
                  <a:pt x="32" y="244"/>
                </a:lnTo>
                <a:lnTo>
                  <a:pt x="28" y="256"/>
                </a:lnTo>
                <a:lnTo>
                  <a:pt x="28" y="269"/>
                </a:lnTo>
                <a:lnTo>
                  <a:pt x="36" y="280"/>
                </a:lnTo>
                <a:lnTo>
                  <a:pt x="55" y="269"/>
                </a:lnTo>
                <a:lnTo>
                  <a:pt x="88" y="261"/>
                </a:lnTo>
                <a:lnTo>
                  <a:pt x="0" y="355"/>
                </a:lnTo>
                <a:lnTo>
                  <a:pt x="0" y="380"/>
                </a:lnTo>
                <a:lnTo>
                  <a:pt x="18" y="384"/>
                </a:lnTo>
                <a:lnTo>
                  <a:pt x="59" y="417"/>
                </a:lnTo>
                <a:lnTo>
                  <a:pt x="121" y="408"/>
                </a:lnTo>
                <a:lnTo>
                  <a:pt x="139" y="403"/>
                </a:lnTo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8" name="Freeform 37"/>
          <p:cNvSpPr>
            <a:spLocks noChangeAspect="1"/>
          </p:cNvSpPr>
          <p:nvPr/>
        </p:nvSpPr>
        <p:spPr bwMode="auto">
          <a:xfrm>
            <a:off x="3806931" y="3564301"/>
            <a:ext cx="475150" cy="400973"/>
          </a:xfrm>
          <a:custGeom>
            <a:avLst/>
            <a:gdLst>
              <a:gd name="T0" fmla="*/ 85 w 353"/>
              <a:gd name="T1" fmla="*/ 287 h 330"/>
              <a:gd name="T2" fmla="*/ 114 w 353"/>
              <a:gd name="T3" fmla="*/ 266 h 330"/>
              <a:gd name="T4" fmla="*/ 152 w 353"/>
              <a:gd name="T5" fmla="*/ 236 h 330"/>
              <a:gd name="T6" fmla="*/ 209 w 353"/>
              <a:gd name="T7" fmla="*/ 244 h 330"/>
              <a:gd name="T8" fmla="*/ 213 w 353"/>
              <a:gd name="T9" fmla="*/ 266 h 330"/>
              <a:gd name="T10" fmla="*/ 288 w 353"/>
              <a:gd name="T11" fmla="*/ 295 h 330"/>
              <a:gd name="T12" fmla="*/ 248 w 353"/>
              <a:gd name="T13" fmla="*/ 194 h 330"/>
              <a:gd name="T14" fmla="*/ 229 w 353"/>
              <a:gd name="T15" fmla="*/ 158 h 330"/>
              <a:gd name="T16" fmla="*/ 232 w 353"/>
              <a:gd name="T17" fmla="*/ 127 h 330"/>
              <a:gd name="T18" fmla="*/ 286 w 353"/>
              <a:gd name="T19" fmla="*/ 120 h 330"/>
              <a:gd name="T20" fmla="*/ 326 w 353"/>
              <a:gd name="T21" fmla="*/ 95 h 330"/>
              <a:gd name="T22" fmla="*/ 343 w 353"/>
              <a:gd name="T23" fmla="*/ 85 h 330"/>
              <a:gd name="T24" fmla="*/ 334 w 353"/>
              <a:gd name="T25" fmla="*/ 49 h 330"/>
              <a:gd name="T26" fmla="*/ 293 w 353"/>
              <a:gd name="T27" fmla="*/ 22 h 330"/>
              <a:gd name="T28" fmla="*/ 253 w 353"/>
              <a:gd name="T29" fmla="*/ 14 h 330"/>
              <a:gd name="T30" fmla="*/ 209 w 353"/>
              <a:gd name="T31" fmla="*/ 0 h 330"/>
              <a:gd name="T32" fmla="*/ 215 w 353"/>
              <a:gd name="T33" fmla="*/ 29 h 330"/>
              <a:gd name="T34" fmla="*/ 216 w 353"/>
              <a:gd name="T35" fmla="*/ 45 h 330"/>
              <a:gd name="T36" fmla="*/ 198 w 353"/>
              <a:gd name="T37" fmla="*/ 62 h 330"/>
              <a:gd name="T38" fmla="*/ 189 w 353"/>
              <a:gd name="T39" fmla="*/ 88 h 330"/>
              <a:gd name="T40" fmla="*/ 178 w 353"/>
              <a:gd name="T41" fmla="*/ 107 h 330"/>
              <a:gd name="T42" fmla="*/ 149 w 353"/>
              <a:gd name="T43" fmla="*/ 109 h 330"/>
              <a:gd name="T44" fmla="*/ 146 w 353"/>
              <a:gd name="T45" fmla="*/ 129 h 330"/>
              <a:gd name="T46" fmla="*/ 128 w 353"/>
              <a:gd name="T47" fmla="*/ 161 h 330"/>
              <a:gd name="T48" fmla="*/ 104 w 353"/>
              <a:gd name="T49" fmla="*/ 166 h 330"/>
              <a:gd name="T50" fmla="*/ 98 w 353"/>
              <a:gd name="T51" fmla="*/ 143 h 330"/>
              <a:gd name="T52" fmla="*/ 67 w 353"/>
              <a:gd name="T53" fmla="*/ 157 h 330"/>
              <a:gd name="T54" fmla="*/ 43 w 353"/>
              <a:gd name="T55" fmla="*/ 137 h 330"/>
              <a:gd name="T56" fmla="*/ 25 w 353"/>
              <a:gd name="T57" fmla="*/ 152 h 330"/>
              <a:gd name="T58" fmla="*/ 23 w 353"/>
              <a:gd name="T59" fmla="*/ 180 h 330"/>
              <a:gd name="T60" fmla="*/ 6 w 353"/>
              <a:gd name="T61" fmla="*/ 194 h 330"/>
              <a:gd name="T62" fmla="*/ 11 w 353"/>
              <a:gd name="T63" fmla="*/ 214 h 330"/>
              <a:gd name="T64" fmla="*/ 29 w 353"/>
              <a:gd name="T65" fmla="*/ 227 h 330"/>
              <a:gd name="T66" fmla="*/ 38 w 353"/>
              <a:gd name="T67" fmla="*/ 250 h 330"/>
              <a:gd name="T68" fmla="*/ 61 w 353"/>
              <a:gd name="T69" fmla="*/ 255 h 330"/>
              <a:gd name="T70" fmla="*/ 75 w 353"/>
              <a:gd name="T71" fmla="*/ 278 h 33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353"/>
              <a:gd name="T109" fmla="*/ 0 h 330"/>
              <a:gd name="T110" fmla="*/ 353 w 353"/>
              <a:gd name="T111" fmla="*/ 330 h 33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353" h="330">
                <a:moveTo>
                  <a:pt x="72" y="310"/>
                </a:moveTo>
                <a:lnTo>
                  <a:pt x="87" y="307"/>
                </a:lnTo>
                <a:lnTo>
                  <a:pt x="95" y="318"/>
                </a:lnTo>
                <a:lnTo>
                  <a:pt x="117" y="285"/>
                </a:lnTo>
                <a:lnTo>
                  <a:pt x="144" y="286"/>
                </a:lnTo>
                <a:lnTo>
                  <a:pt x="156" y="253"/>
                </a:lnTo>
                <a:lnTo>
                  <a:pt x="182" y="267"/>
                </a:lnTo>
                <a:lnTo>
                  <a:pt x="215" y="261"/>
                </a:lnTo>
                <a:lnTo>
                  <a:pt x="221" y="274"/>
                </a:lnTo>
                <a:lnTo>
                  <a:pt x="219" y="285"/>
                </a:lnTo>
                <a:lnTo>
                  <a:pt x="269" y="330"/>
                </a:lnTo>
                <a:lnTo>
                  <a:pt x="296" y="316"/>
                </a:lnTo>
                <a:lnTo>
                  <a:pt x="293" y="256"/>
                </a:lnTo>
                <a:lnTo>
                  <a:pt x="255" y="208"/>
                </a:lnTo>
                <a:lnTo>
                  <a:pt x="233" y="198"/>
                </a:lnTo>
                <a:lnTo>
                  <a:pt x="236" y="169"/>
                </a:lnTo>
                <a:lnTo>
                  <a:pt x="221" y="150"/>
                </a:lnTo>
                <a:lnTo>
                  <a:pt x="239" y="136"/>
                </a:lnTo>
                <a:lnTo>
                  <a:pt x="272" y="133"/>
                </a:lnTo>
                <a:lnTo>
                  <a:pt x="294" y="129"/>
                </a:lnTo>
                <a:lnTo>
                  <a:pt x="320" y="109"/>
                </a:lnTo>
                <a:lnTo>
                  <a:pt x="336" y="102"/>
                </a:lnTo>
                <a:lnTo>
                  <a:pt x="345" y="109"/>
                </a:lnTo>
                <a:lnTo>
                  <a:pt x="353" y="91"/>
                </a:lnTo>
                <a:lnTo>
                  <a:pt x="344" y="63"/>
                </a:lnTo>
                <a:lnTo>
                  <a:pt x="344" y="52"/>
                </a:lnTo>
                <a:lnTo>
                  <a:pt x="321" y="27"/>
                </a:lnTo>
                <a:lnTo>
                  <a:pt x="302" y="24"/>
                </a:lnTo>
                <a:lnTo>
                  <a:pt x="275" y="30"/>
                </a:lnTo>
                <a:lnTo>
                  <a:pt x="260" y="15"/>
                </a:lnTo>
                <a:lnTo>
                  <a:pt x="231" y="3"/>
                </a:lnTo>
                <a:lnTo>
                  <a:pt x="215" y="0"/>
                </a:lnTo>
                <a:lnTo>
                  <a:pt x="215" y="10"/>
                </a:lnTo>
                <a:lnTo>
                  <a:pt x="221" y="31"/>
                </a:lnTo>
                <a:lnTo>
                  <a:pt x="231" y="33"/>
                </a:lnTo>
                <a:lnTo>
                  <a:pt x="222" y="48"/>
                </a:lnTo>
                <a:lnTo>
                  <a:pt x="206" y="54"/>
                </a:lnTo>
                <a:lnTo>
                  <a:pt x="204" y="66"/>
                </a:lnTo>
                <a:lnTo>
                  <a:pt x="195" y="82"/>
                </a:lnTo>
                <a:lnTo>
                  <a:pt x="195" y="94"/>
                </a:lnTo>
                <a:lnTo>
                  <a:pt x="191" y="106"/>
                </a:lnTo>
                <a:lnTo>
                  <a:pt x="183" y="115"/>
                </a:lnTo>
                <a:lnTo>
                  <a:pt x="173" y="106"/>
                </a:lnTo>
                <a:lnTo>
                  <a:pt x="153" y="117"/>
                </a:lnTo>
                <a:lnTo>
                  <a:pt x="156" y="129"/>
                </a:lnTo>
                <a:lnTo>
                  <a:pt x="150" y="138"/>
                </a:lnTo>
                <a:lnTo>
                  <a:pt x="140" y="165"/>
                </a:lnTo>
                <a:lnTo>
                  <a:pt x="132" y="172"/>
                </a:lnTo>
                <a:lnTo>
                  <a:pt x="120" y="174"/>
                </a:lnTo>
                <a:lnTo>
                  <a:pt x="107" y="178"/>
                </a:lnTo>
                <a:lnTo>
                  <a:pt x="107" y="162"/>
                </a:lnTo>
                <a:lnTo>
                  <a:pt x="101" y="153"/>
                </a:lnTo>
                <a:lnTo>
                  <a:pt x="80" y="154"/>
                </a:lnTo>
                <a:lnTo>
                  <a:pt x="69" y="168"/>
                </a:lnTo>
                <a:lnTo>
                  <a:pt x="63" y="159"/>
                </a:lnTo>
                <a:lnTo>
                  <a:pt x="44" y="147"/>
                </a:lnTo>
                <a:lnTo>
                  <a:pt x="30" y="153"/>
                </a:lnTo>
                <a:lnTo>
                  <a:pt x="26" y="163"/>
                </a:lnTo>
                <a:lnTo>
                  <a:pt x="30" y="183"/>
                </a:lnTo>
                <a:lnTo>
                  <a:pt x="24" y="193"/>
                </a:lnTo>
                <a:lnTo>
                  <a:pt x="17" y="204"/>
                </a:lnTo>
                <a:lnTo>
                  <a:pt x="6" y="208"/>
                </a:lnTo>
                <a:lnTo>
                  <a:pt x="0" y="222"/>
                </a:lnTo>
                <a:lnTo>
                  <a:pt x="11" y="229"/>
                </a:lnTo>
                <a:lnTo>
                  <a:pt x="17" y="243"/>
                </a:lnTo>
                <a:lnTo>
                  <a:pt x="30" y="243"/>
                </a:lnTo>
                <a:lnTo>
                  <a:pt x="29" y="253"/>
                </a:lnTo>
                <a:lnTo>
                  <a:pt x="39" y="268"/>
                </a:lnTo>
                <a:lnTo>
                  <a:pt x="53" y="268"/>
                </a:lnTo>
                <a:lnTo>
                  <a:pt x="63" y="273"/>
                </a:lnTo>
                <a:lnTo>
                  <a:pt x="72" y="288"/>
                </a:lnTo>
                <a:lnTo>
                  <a:pt x="77" y="298"/>
                </a:lnTo>
                <a:lnTo>
                  <a:pt x="72" y="310"/>
                </a:lnTo>
                <a:close/>
              </a:path>
            </a:pathLst>
          </a:custGeom>
          <a:solidFill>
            <a:srgbClr val="404040"/>
          </a:solidFill>
          <a:ln w="12700">
            <a:solidFill>
              <a:schemeClr val="bg1"/>
            </a:solidFill>
            <a:rou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0" name="矩形 27"/>
          <p:cNvSpPr>
            <a:spLocks noChangeArrowheads="1"/>
          </p:cNvSpPr>
          <p:nvPr/>
        </p:nvSpPr>
        <p:spPr bwMode="auto">
          <a:xfrm>
            <a:off x="1207401" y="5498131"/>
            <a:ext cx="9777197" cy="496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点击此出编辑文本内容，以表达您的项目详细资料，建议您在展示时采用微软雅黑字体。您也可以根据您的实际需求对文档之中的字体、图标、图片进行进一步修改美化，</a:t>
            </a: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标题数字等都可以通过点击和重新输入进行更改，顶部“开始”面板中可以对字体、字号、颜色、行距等进行修改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>
            <a:off x="0" y="3489679"/>
            <a:ext cx="12192000" cy="0"/>
          </a:xfrm>
          <a:prstGeom prst="line">
            <a:avLst/>
          </a:prstGeom>
          <a:ln w="9525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4"/>
          <p:cNvSpPr/>
          <p:nvPr/>
        </p:nvSpPr>
        <p:spPr>
          <a:xfrm>
            <a:off x="1489554" y="2972101"/>
            <a:ext cx="1034554" cy="1040491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55%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5"/>
          <p:cNvSpPr/>
          <p:nvPr/>
        </p:nvSpPr>
        <p:spPr>
          <a:xfrm>
            <a:off x="2857543" y="2692017"/>
            <a:ext cx="1594407" cy="1603555"/>
          </a:xfrm>
          <a:prstGeom prst="ellipse">
            <a:avLst/>
          </a:prstGeom>
          <a:solidFill>
            <a:srgbClr val="B11D25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82%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6"/>
          <p:cNvSpPr/>
          <p:nvPr/>
        </p:nvSpPr>
        <p:spPr>
          <a:xfrm>
            <a:off x="4785385" y="2974997"/>
            <a:ext cx="1031675" cy="103759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45%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8"/>
          <p:cNvSpPr/>
          <p:nvPr/>
        </p:nvSpPr>
        <p:spPr>
          <a:xfrm>
            <a:off x="8078337" y="2974997"/>
            <a:ext cx="1031675" cy="103759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36%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9"/>
          <p:cNvSpPr/>
          <p:nvPr/>
        </p:nvSpPr>
        <p:spPr>
          <a:xfrm>
            <a:off x="9443446" y="2683789"/>
            <a:ext cx="1610767" cy="1620010"/>
          </a:xfrm>
          <a:prstGeom prst="ellipse">
            <a:avLst/>
          </a:prstGeom>
          <a:solidFill>
            <a:srgbClr val="B11D25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5"/>
          <p:cNvSpPr/>
          <p:nvPr/>
        </p:nvSpPr>
        <p:spPr>
          <a:xfrm>
            <a:off x="6150495" y="2692017"/>
            <a:ext cx="1594407" cy="1603555"/>
          </a:xfrm>
          <a:prstGeom prst="ellipse">
            <a:avLst/>
          </a:prstGeom>
          <a:solidFill>
            <a:srgbClr val="B11D25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49%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136804" y="45272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 Placeholder 1"/>
          <p:cNvSpPr txBox="1"/>
          <p:nvPr/>
        </p:nvSpPr>
        <p:spPr>
          <a:xfrm>
            <a:off x="980168" y="48691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531895" y="4527274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 Placeholder 1"/>
          <p:cNvSpPr txBox="1"/>
          <p:nvPr/>
        </p:nvSpPr>
        <p:spPr>
          <a:xfrm>
            <a:off x="4375259" y="4869116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79341" y="4523188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1"/>
          <p:cNvSpPr txBox="1"/>
          <p:nvPr/>
        </p:nvSpPr>
        <p:spPr>
          <a:xfrm>
            <a:off x="7722705" y="4865030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763509" y="1644992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 Placeholder 1"/>
          <p:cNvSpPr txBox="1"/>
          <p:nvPr/>
        </p:nvSpPr>
        <p:spPr>
          <a:xfrm>
            <a:off x="2606873" y="1986834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158600" y="1644992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 Placeholder 1"/>
          <p:cNvSpPr txBox="1"/>
          <p:nvPr/>
        </p:nvSpPr>
        <p:spPr>
          <a:xfrm>
            <a:off x="6001964" y="1986834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506046" y="1640906"/>
            <a:ext cx="15641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 Placeholder 1"/>
          <p:cNvSpPr txBox="1"/>
          <p:nvPr/>
        </p:nvSpPr>
        <p:spPr>
          <a:xfrm>
            <a:off x="9349410" y="1982748"/>
            <a:ext cx="1877375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091850" y="2984680"/>
            <a:ext cx="5392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09089" y="2090908"/>
            <a:ext cx="2018493" cy="923330"/>
            <a:chOff x="8286161" y="1480959"/>
            <a:chExt cx="2018493" cy="923330"/>
          </a:xfrm>
        </p:grpSpPr>
        <p:sp>
          <p:nvSpPr>
            <p:cNvPr id="11" name="文本框 10"/>
            <p:cNvSpPr txBox="1"/>
            <p:nvPr/>
          </p:nvSpPr>
          <p:spPr>
            <a:xfrm>
              <a:off x="8286161" y="1480959"/>
              <a:ext cx="9324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400" b="1">
                  <a:solidFill>
                    <a:srgbClr val="B11D25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5400" b="1">
                <a:solidFill>
                  <a:srgbClr val="B11D2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133765" y="1866900"/>
              <a:ext cx="1170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52264" y="3861843"/>
            <a:ext cx="5008857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黑字体。您可根据具体文本改变标题字号大小。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出自【趣你的PPT】(微信:qunideppt)：最优质的PPT资源库"/>
          <p:cNvSpPr/>
          <p:nvPr/>
        </p:nvSpPr>
        <p:spPr>
          <a:xfrm rot="5400000" flipV="1">
            <a:off x="8756892" y="1554479"/>
            <a:ext cx="1972069" cy="1972069"/>
          </a:xfrm>
          <a:prstGeom prst="teardrop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>
          <a:xfrm rot="16200000">
            <a:off x="8750241" y="3601289"/>
            <a:ext cx="1176812" cy="1176811"/>
          </a:xfrm>
          <a:prstGeom prst="teardrop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>
          <a:xfrm rot="5400000">
            <a:off x="6712829" y="1547828"/>
            <a:ext cx="1978720" cy="1978720"/>
          </a:xfrm>
          <a:prstGeom prst="teardrop">
            <a:avLst/>
          </a:prstGeom>
          <a:noFill/>
          <a:ln w="3175">
            <a:solidFill>
              <a:srgbClr val="40404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>
          <a:xfrm>
            <a:off x="6712829" y="3601289"/>
            <a:ext cx="1978720" cy="1978720"/>
          </a:xfrm>
          <a:prstGeom prst="teardrop">
            <a:avLst/>
          </a:prstGeom>
          <a:solidFill>
            <a:srgbClr val="B11D2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>
          <a:xfrm rot="5400000">
            <a:off x="7343660" y="2178659"/>
            <a:ext cx="1347890" cy="1347890"/>
          </a:xfrm>
          <a:prstGeom prst="teardrop">
            <a:avLst/>
          </a:prstGeom>
          <a:solidFill>
            <a:srgbClr val="404040"/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28" name="Group 10出自【趣你的PPT】(微信:qunideppt)：最优质的PPT资源库"/>
          <p:cNvGrpSpPr>
            <a:grpSpLocks noChangeAspect="1"/>
          </p:cNvGrpSpPr>
          <p:nvPr/>
        </p:nvGrpSpPr>
        <p:grpSpPr>
          <a:xfrm>
            <a:off x="7702189" y="2642635"/>
            <a:ext cx="647224" cy="531876"/>
            <a:chOff x="774700" y="2073276"/>
            <a:chExt cx="481013" cy="395288"/>
          </a:xfrm>
          <a:solidFill>
            <a:schemeClr val="bg1"/>
          </a:solidFill>
        </p:grpSpPr>
        <p:sp>
          <p:nvSpPr>
            <p:cNvPr id="39" name="出自【趣你的PPT】(微信:qunideppt)：最优质的PPT资源库"/>
            <p:cNvSpPr/>
            <p:nvPr/>
          </p:nvSpPr>
          <p:spPr bwMode="auto">
            <a:xfrm>
              <a:off x="774700" y="2101851"/>
              <a:ext cx="419100" cy="366713"/>
            </a:xfrm>
            <a:custGeom>
              <a:avLst/>
              <a:gdLst>
                <a:gd name="T0" fmla="*/ 2249 w 2905"/>
                <a:gd name="T1" fmla="*/ 239 h 2540"/>
                <a:gd name="T2" fmla="*/ 2885 w 2905"/>
                <a:gd name="T3" fmla="*/ 968 h 2540"/>
                <a:gd name="T4" fmla="*/ 2609 w 2905"/>
                <a:gd name="T5" fmla="*/ 1645 h 2540"/>
                <a:gd name="T6" fmla="*/ 2513 w 2905"/>
                <a:gd name="T7" fmla="*/ 1837 h 2540"/>
                <a:gd name="T8" fmla="*/ 2362 w 2905"/>
                <a:gd name="T9" fmla="*/ 1977 h 2540"/>
                <a:gd name="T10" fmla="*/ 2169 w 2905"/>
                <a:gd name="T11" fmla="*/ 2102 h 2540"/>
                <a:gd name="T12" fmla="*/ 2044 w 2905"/>
                <a:gd name="T13" fmla="*/ 2294 h 2540"/>
                <a:gd name="T14" fmla="*/ 1903 w 2905"/>
                <a:gd name="T15" fmla="*/ 2444 h 2540"/>
                <a:gd name="T16" fmla="*/ 1710 w 2905"/>
                <a:gd name="T17" fmla="*/ 2540 h 2540"/>
                <a:gd name="T18" fmla="*/ 1191 w 2905"/>
                <a:gd name="T19" fmla="*/ 2359 h 2540"/>
                <a:gd name="T20" fmla="*/ 1027 w 2905"/>
                <a:gd name="T21" fmla="*/ 2380 h 2540"/>
                <a:gd name="T22" fmla="*/ 934 w 2905"/>
                <a:gd name="T23" fmla="*/ 2229 h 2540"/>
                <a:gd name="T24" fmla="*/ 907 w 2905"/>
                <a:gd name="T25" fmla="*/ 2175 h 2540"/>
                <a:gd name="T26" fmla="*/ 745 w 2905"/>
                <a:gd name="T27" fmla="*/ 2107 h 2540"/>
                <a:gd name="T28" fmla="*/ 735 w 2905"/>
                <a:gd name="T29" fmla="*/ 1941 h 2540"/>
                <a:gd name="T30" fmla="*/ 612 w 2905"/>
                <a:gd name="T31" fmla="*/ 1952 h 2540"/>
                <a:gd name="T32" fmla="*/ 495 w 2905"/>
                <a:gd name="T33" fmla="*/ 1816 h 2540"/>
                <a:gd name="T34" fmla="*/ 490 w 2905"/>
                <a:gd name="T35" fmla="*/ 1730 h 2540"/>
                <a:gd name="T36" fmla="*/ 323 w 2905"/>
                <a:gd name="T37" fmla="*/ 1690 h 2540"/>
                <a:gd name="T38" fmla="*/ 284 w 2905"/>
                <a:gd name="T39" fmla="*/ 1525 h 2540"/>
                <a:gd name="T40" fmla="*/ 0 w 2905"/>
                <a:gd name="T41" fmla="*/ 904 h 2540"/>
                <a:gd name="T42" fmla="*/ 87 w 2905"/>
                <a:gd name="T43" fmla="*/ 837 h 2540"/>
                <a:gd name="T44" fmla="*/ 629 w 2905"/>
                <a:gd name="T45" fmla="*/ 1240 h 2540"/>
                <a:gd name="T46" fmla="*/ 771 w 2905"/>
                <a:gd name="T47" fmla="*/ 1357 h 2540"/>
                <a:gd name="T48" fmla="*/ 760 w 2905"/>
                <a:gd name="T49" fmla="*/ 1479 h 2540"/>
                <a:gd name="T50" fmla="*/ 927 w 2905"/>
                <a:gd name="T51" fmla="*/ 1489 h 2540"/>
                <a:gd name="T52" fmla="*/ 996 w 2905"/>
                <a:gd name="T53" fmla="*/ 1649 h 2540"/>
                <a:gd name="T54" fmla="*/ 1050 w 2905"/>
                <a:gd name="T55" fmla="*/ 1676 h 2540"/>
                <a:gd name="T56" fmla="*/ 1201 w 2905"/>
                <a:gd name="T57" fmla="*/ 1769 h 2540"/>
                <a:gd name="T58" fmla="*/ 1181 w 2905"/>
                <a:gd name="T59" fmla="*/ 1932 h 2540"/>
                <a:gd name="T60" fmla="*/ 1344 w 2905"/>
                <a:gd name="T61" fmla="*/ 1912 h 2540"/>
                <a:gd name="T62" fmla="*/ 1438 w 2905"/>
                <a:gd name="T63" fmla="*/ 2062 h 2540"/>
                <a:gd name="T64" fmla="*/ 1716 w 2905"/>
                <a:gd name="T65" fmla="*/ 2402 h 2540"/>
                <a:gd name="T66" fmla="*/ 1809 w 2905"/>
                <a:gd name="T67" fmla="*/ 2325 h 2540"/>
                <a:gd name="T68" fmla="*/ 1567 w 2905"/>
                <a:gd name="T69" fmla="*/ 2025 h 2540"/>
                <a:gd name="T70" fmla="*/ 1633 w 2905"/>
                <a:gd name="T71" fmla="*/ 1939 h 2540"/>
                <a:gd name="T72" fmla="*/ 1936 w 2905"/>
                <a:gd name="T73" fmla="*/ 2183 h 2540"/>
                <a:gd name="T74" fmla="*/ 2029 w 2905"/>
                <a:gd name="T75" fmla="*/ 2106 h 2540"/>
                <a:gd name="T76" fmla="*/ 1786 w 2905"/>
                <a:gd name="T77" fmla="*/ 1806 h 2540"/>
                <a:gd name="T78" fmla="*/ 1853 w 2905"/>
                <a:gd name="T79" fmla="*/ 1720 h 2540"/>
                <a:gd name="T80" fmla="*/ 2156 w 2905"/>
                <a:gd name="T81" fmla="*/ 1965 h 2540"/>
                <a:gd name="T82" fmla="*/ 2249 w 2905"/>
                <a:gd name="T83" fmla="*/ 1887 h 2540"/>
                <a:gd name="T84" fmla="*/ 2006 w 2905"/>
                <a:gd name="T85" fmla="*/ 1587 h 2540"/>
                <a:gd name="T86" fmla="*/ 2074 w 2905"/>
                <a:gd name="T87" fmla="*/ 1501 h 2540"/>
                <a:gd name="T88" fmla="*/ 2377 w 2905"/>
                <a:gd name="T89" fmla="*/ 1746 h 2540"/>
                <a:gd name="T90" fmla="*/ 2469 w 2905"/>
                <a:gd name="T91" fmla="*/ 1669 h 2540"/>
                <a:gd name="T92" fmla="*/ 2438 w 2905"/>
                <a:gd name="T93" fmla="*/ 1591 h 2540"/>
                <a:gd name="T94" fmla="*/ 2295 w 2905"/>
                <a:gd name="T95" fmla="*/ 1449 h 2540"/>
                <a:gd name="T96" fmla="*/ 2062 w 2905"/>
                <a:gd name="T97" fmla="*/ 1218 h 2540"/>
                <a:gd name="T98" fmla="*/ 1813 w 2905"/>
                <a:gd name="T99" fmla="*/ 970 h 2540"/>
                <a:gd name="T100" fmla="*/ 1616 w 2905"/>
                <a:gd name="T101" fmla="*/ 775 h 2540"/>
                <a:gd name="T102" fmla="*/ 1537 w 2905"/>
                <a:gd name="T103" fmla="*/ 706 h 2540"/>
                <a:gd name="T104" fmla="*/ 1428 w 2905"/>
                <a:gd name="T105" fmla="*/ 754 h 2540"/>
                <a:gd name="T106" fmla="*/ 1226 w 2905"/>
                <a:gd name="T107" fmla="*/ 1069 h 2540"/>
                <a:gd name="T108" fmla="*/ 976 w 2905"/>
                <a:gd name="T109" fmla="*/ 1147 h 2540"/>
                <a:gd name="T110" fmla="*/ 796 w 2905"/>
                <a:gd name="T111" fmla="*/ 1004 h 2540"/>
                <a:gd name="T112" fmla="*/ 1064 w 2905"/>
                <a:gd name="T113" fmla="*/ 203 h 2540"/>
                <a:gd name="T114" fmla="*/ 1158 w 2905"/>
                <a:gd name="T115" fmla="*/ 94 h 2540"/>
                <a:gd name="T116" fmla="*/ 1338 w 2905"/>
                <a:gd name="T117" fmla="*/ 10 h 2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905" h="2540">
                  <a:moveTo>
                    <a:pt x="1451" y="0"/>
                  </a:moveTo>
                  <a:lnTo>
                    <a:pt x="1493" y="3"/>
                  </a:lnTo>
                  <a:lnTo>
                    <a:pt x="1538" y="11"/>
                  </a:lnTo>
                  <a:lnTo>
                    <a:pt x="1585" y="23"/>
                  </a:lnTo>
                  <a:lnTo>
                    <a:pt x="2221" y="222"/>
                  </a:lnTo>
                  <a:lnTo>
                    <a:pt x="2236" y="229"/>
                  </a:lnTo>
                  <a:lnTo>
                    <a:pt x="2249" y="239"/>
                  </a:lnTo>
                  <a:lnTo>
                    <a:pt x="2885" y="870"/>
                  </a:lnTo>
                  <a:lnTo>
                    <a:pt x="2896" y="886"/>
                  </a:lnTo>
                  <a:lnTo>
                    <a:pt x="2903" y="902"/>
                  </a:lnTo>
                  <a:lnTo>
                    <a:pt x="2905" y="919"/>
                  </a:lnTo>
                  <a:lnTo>
                    <a:pt x="2903" y="936"/>
                  </a:lnTo>
                  <a:lnTo>
                    <a:pt x="2896" y="954"/>
                  </a:lnTo>
                  <a:lnTo>
                    <a:pt x="2885" y="968"/>
                  </a:lnTo>
                  <a:lnTo>
                    <a:pt x="2445" y="1405"/>
                  </a:lnTo>
                  <a:lnTo>
                    <a:pt x="2552" y="1511"/>
                  </a:lnTo>
                  <a:lnTo>
                    <a:pt x="2572" y="1534"/>
                  </a:lnTo>
                  <a:lnTo>
                    <a:pt x="2588" y="1560"/>
                  </a:lnTo>
                  <a:lnTo>
                    <a:pt x="2599" y="1587"/>
                  </a:lnTo>
                  <a:lnTo>
                    <a:pt x="2606" y="1615"/>
                  </a:lnTo>
                  <a:lnTo>
                    <a:pt x="2609" y="1645"/>
                  </a:lnTo>
                  <a:lnTo>
                    <a:pt x="2608" y="1675"/>
                  </a:lnTo>
                  <a:lnTo>
                    <a:pt x="2603" y="1705"/>
                  </a:lnTo>
                  <a:lnTo>
                    <a:pt x="2594" y="1734"/>
                  </a:lnTo>
                  <a:lnTo>
                    <a:pt x="2580" y="1762"/>
                  </a:lnTo>
                  <a:lnTo>
                    <a:pt x="2562" y="1790"/>
                  </a:lnTo>
                  <a:lnTo>
                    <a:pt x="2540" y="1815"/>
                  </a:lnTo>
                  <a:lnTo>
                    <a:pt x="2513" y="1837"/>
                  </a:lnTo>
                  <a:lnTo>
                    <a:pt x="2484" y="1857"/>
                  </a:lnTo>
                  <a:lnTo>
                    <a:pt x="2453" y="1870"/>
                  </a:lnTo>
                  <a:lnTo>
                    <a:pt x="2421" y="1879"/>
                  </a:lnTo>
                  <a:lnTo>
                    <a:pt x="2389" y="1883"/>
                  </a:lnTo>
                  <a:lnTo>
                    <a:pt x="2385" y="1915"/>
                  </a:lnTo>
                  <a:lnTo>
                    <a:pt x="2376" y="1947"/>
                  </a:lnTo>
                  <a:lnTo>
                    <a:pt x="2362" y="1977"/>
                  </a:lnTo>
                  <a:lnTo>
                    <a:pt x="2343" y="2007"/>
                  </a:lnTo>
                  <a:lnTo>
                    <a:pt x="2319" y="2033"/>
                  </a:lnTo>
                  <a:lnTo>
                    <a:pt x="2293" y="2056"/>
                  </a:lnTo>
                  <a:lnTo>
                    <a:pt x="2263" y="2075"/>
                  </a:lnTo>
                  <a:lnTo>
                    <a:pt x="2233" y="2089"/>
                  </a:lnTo>
                  <a:lnTo>
                    <a:pt x="2201" y="2098"/>
                  </a:lnTo>
                  <a:lnTo>
                    <a:pt x="2169" y="2102"/>
                  </a:lnTo>
                  <a:lnTo>
                    <a:pt x="2164" y="2134"/>
                  </a:lnTo>
                  <a:lnTo>
                    <a:pt x="2155" y="2166"/>
                  </a:lnTo>
                  <a:lnTo>
                    <a:pt x="2142" y="2196"/>
                  </a:lnTo>
                  <a:lnTo>
                    <a:pt x="2123" y="2226"/>
                  </a:lnTo>
                  <a:lnTo>
                    <a:pt x="2100" y="2252"/>
                  </a:lnTo>
                  <a:lnTo>
                    <a:pt x="2073" y="2275"/>
                  </a:lnTo>
                  <a:lnTo>
                    <a:pt x="2044" y="2294"/>
                  </a:lnTo>
                  <a:lnTo>
                    <a:pt x="2012" y="2308"/>
                  </a:lnTo>
                  <a:lnTo>
                    <a:pt x="1981" y="2316"/>
                  </a:lnTo>
                  <a:lnTo>
                    <a:pt x="1948" y="2321"/>
                  </a:lnTo>
                  <a:lnTo>
                    <a:pt x="1944" y="2352"/>
                  </a:lnTo>
                  <a:lnTo>
                    <a:pt x="1935" y="2385"/>
                  </a:lnTo>
                  <a:lnTo>
                    <a:pt x="1922" y="2415"/>
                  </a:lnTo>
                  <a:lnTo>
                    <a:pt x="1903" y="2444"/>
                  </a:lnTo>
                  <a:lnTo>
                    <a:pt x="1880" y="2471"/>
                  </a:lnTo>
                  <a:lnTo>
                    <a:pt x="1854" y="2492"/>
                  </a:lnTo>
                  <a:lnTo>
                    <a:pt x="1828" y="2510"/>
                  </a:lnTo>
                  <a:lnTo>
                    <a:pt x="1799" y="2524"/>
                  </a:lnTo>
                  <a:lnTo>
                    <a:pt x="1770" y="2533"/>
                  </a:lnTo>
                  <a:lnTo>
                    <a:pt x="1739" y="2539"/>
                  </a:lnTo>
                  <a:lnTo>
                    <a:pt x="1710" y="2540"/>
                  </a:lnTo>
                  <a:lnTo>
                    <a:pt x="1680" y="2537"/>
                  </a:lnTo>
                  <a:lnTo>
                    <a:pt x="1650" y="2530"/>
                  </a:lnTo>
                  <a:lnTo>
                    <a:pt x="1623" y="2519"/>
                  </a:lnTo>
                  <a:lnTo>
                    <a:pt x="1597" y="2503"/>
                  </a:lnTo>
                  <a:lnTo>
                    <a:pt x="1574" y="2483"/>
                  </a:lnTo>
                  <a:lnTo>
                    <a:pt x="1320" y="2231"/>
                  </a:lnTo>
                  <a:lnTo>
                    <a:pt x="1191" y="2359"/>
                  </a:lnTo>
                  <a:lnTo>
                    <a:pt x="1172" y="2375"/>
                  </a:lnTo>
                  <a:lnTo>
                    <a:pt x="1150" y="2387"/>
                  </a:lnTo>
                  <a:lnTo>
                    <a:pt x="1127" y="2394"/>
                  </a:lnTo>
                  <a:lnTo>
                    <a:pt x="1102" y="2396"/>
                  </a:lnTo>
                  <a:lnTo>
                    <a:pt x="1077" y="2395"/>
                  </a:lnTo>
                  <a:lnTo>
                    <a:pt x="1052" y="2389"/>
                  </a:lnTo>
                  <a:lnTo>
                    <a:pt x="1027" y="2380"/>
                  </a:lnTo>
                  <a:lnTo>
                    <a:pt x="1005" y="2365"/>
                  </a:lnTo>
                  <a:lnTo>
                    <a:pt x="983" y="2347"/>
                  </a:lnTo>
                  <a:lnTo>
                    <a:pt x="965" y="2326"/>
                  </a:lnTo>
                  <a:lnTo>
                    <a:pt x="951" y="2303"/>
                  </a:lnTo>
                  <a:lnTo>
                    <a:pt x="941" y="2278"/>
                  </a:lnTo>
                  <a:lnTo>
                    <a:pt x="935" y="2254"/>
                  </a:lnTo>
                  <a:lnTo>
                    <a:pt x="934" y="2229"/>
                  </a:lnTo>
                  <a:lnTo>
                    <a:pt x="936" y="2204"/>
                  </a:lnTo>
                  <a:lnTo>
                    <a:pt x="944" y="2181"/>
                  </a:lnTo>
                  <a:lnTo>
                    <a:pt x="955" y="2160"/>
                  </a:lnTo>
                  <a:lnTo>
                    <a:pt x="971" y="2140"/>
                  </a:lnTo>
                  <a:lnTo>
                    <a:pt x="952" y="2157"/>
                  </a:lnTo>
                  <a:lnTo>
                    <a:pt x="930" y="2168"/>
                  </a:lnTo>
                  <a:lnTo>
                    <a:pt x="907" y="2175"/>
                  </a:lnTo>
                  <a:lnTo>
                    <a:pt x="882" y="2178"/>
                  </a:lnTo>
                  <a:lnTo>
                    <a:pt x="857" y="2176"/>
                  </a:lnTo>
                  <a:lnTo>
                    <a:pt x="832" y="2170"/>
                  </a:lnTo>
                  <a:lnTo>
                    <a:pt x="808" y="2161"/>
                  </a:lnTo>
                  <a:lnTo>
                    <a:pt x="784" y="2147"/>
                  </a:lnTo>
                  <a:lnTo>
                    <a:pt x="763" y="2128"/>
                  </a:lnTo>
                  <a:lnTo>
                    <a:pt x="745" y="2107"/>
                  </a:lnTo>
                  <a:lnTo>
                    <a:pt x="730" y="2084"/>
                  </a:lnTo>
                  <a:lnTo>
                    <a:pt x="721" y="2060"/>
                  </a:lnTo>
                  <a:lnTo>
                    <a:pt x="715" y="2035"/>
                  </a:lnTo>
                  <a:lnTo>
                    <a:pt x="714" y="2011"/>
                  </a:lnTo>
                  <a:lnTo>
                    <a:pt x="716" y="1986"/>
                  </a:lnTo>
                  <a:lnTo>
                    <a:pt x="723" y="1963"/>
                  </a:lnTo>
                  <a:lnTo>
                    <a:pt x="735" y="1941"/>
                  </a:lnTo>
                  <a:lnTo>
                    <a:pt x="751" y="1922"/>
                  </a:lnTo>
                  <a:lnTo>
                    <a:pt x="731" y="1938"/>
                  </a:lnTo>
                  <a:lnTo>
                    <a:pt x="710" y="1949"/>
                  </a:lnTo>
                  <a:lnTo>
                    <a:pt x="686" y="1956"/>
                  </a:lnTo>
                  <a:lnTo>
                    <a:pt x="662" y="1959"/>
                  </a:lnTo>
                  <a:lnTo>
                    <a:pt x="636" y="1957"/>
                  </a:lnTo>
                  <a:lnTo>
                    <a:pt x="612" y="1952"/>
                  </a:lnTo>
                  <a:lnTo>
                    <a:pt x="588" y="1942"/>
                  </a:lnTo>
                  <a:lnTo>
                    <a:pt x="564" y="1928"/>
                  </a:lnTo>
                  <a:lnTo>
                    <a:pt x="543" y="1909"/>
                  </a:lnTo>
                  <a:lnTo>
                    <a:pt x="524" y="1888"/>
                  </a:lnTo>
                  <a:lnTo>
                    <a:pt x="511" y="1866"/>
                  </a:lnTo>
                  <a:lnTo>
                    <a:pt x="501" y="1841"/>
                  </a:lnTo>
                  <a:lnTo>
                    <a:pt x="495" y="1816"/>
                  </a:lnTo>
                  <a:lnTo>
                    <a:pt x="494" y="1792"/>
                  </a:lnTo>
                  <a:lnTo>
                    <a:pt x="497" y="1767"/>
                  </a:lnTo>
                  <a:lnTo>
                    <a:pt x="504" y="1744"/>
                  </a:lnTo>
                  <a:lnTo>
                    <a:pt x="515" y="1722"/>
                  </a:lnTo>
                  <a:lnTo>
                    <a:pt x="530" y="1703"/>
                  </a:lnTo>
                  <a:lnTo>
                    <a:pt x="511" y="1719"/>
                  </a:lnTo>
                  <a:lnTo>
                    <a:pt x="490" y="1730"/>
                  </a:lnTo>
                  <a:lnTo>
                    <a:pt x="466" y="1737"/>
                  </a:lnTo>
                  <a:lnTo>
                    <a:pt x="442" y="1740"/>
                  </a:lnTo>
                  <a:lnTo>
                    <a:pt x="417" y="1738"/>
                  </a:lnTo>
                  <a:lnTo>
                    <a:pt x="392" y="1733"/>
                  </a:lnTo>
                  <a:lnTo>
                    <a:pt x="367" y="1723"/>
                  </a:lnTo>
                  <a:lnTo>
                    <a:pt x="344" y="1709"/>
                  </a:lnTo>
                  <a:lnTo>
                    <a:pt x="323" y="1690"/>
                  </a:lnTo>
                  <a:lnTo>
                    <a:pt x="305" y="1670"/>
                  </a:lnTo>
                  <a:lnTo>
                    <a:pt x="291" y="1647"/>
                  </a:lnTo>
                  <a:lnTo>
                    <a:pt x="281" y="1622"/>
                  </a:lnTo>
                  <a:lnTo>
                    <a:pt x="275" y="1597"/>
                  </a:lnTo>
                  <a:lnTo>
                    <a:pt x="273" y="1573"/>
                  </a:lnTo>
                  <a:lnTo>
                    <a:pt x="276" y="1549"/>
                  </a:lnTo>
                  <a:lnTo>
                    <a:pt x="284" y="1525"/>
                  </a:lnTo>
                  <a:lnTo>
                    <a:pt x="295" y="1504"/>
                  </a:lnTo>
                  <a:lnTo>
                    <a:pt x="311" y="1485"/>
                  </a:lnTo>
                  <a:lnTo>
                    <a:pt x="432" y="1363"/>
                  </a:lnTo>
                  <a:lnTo>
                    <a:pt x="20" y="952"/>
                  </a:lnTo>
                  <a:lnTo>
                    <a:pt x="9" y="938"/>
                  </a:lnTo>
                  <a:lnTo>
                    <a:pt x="2" y="921"/>
                  </a:lnTo>
                  <a:lnTo>
                    <a:pt x="0" y="904"/>
                  </a:lnTo>
                  <a:lnTo>
                    <a:pt x="2" y="887"/>
                  </a:lnTo>
                  <a:lnTo>
                    <a:pt x="9" y="870"/>
                  </a:lnTo>
                  <a:lnTo>
                    <a:pt x="20" y="855"/>
                  </a:lnTo>
                  <a:lnTo>
                    <a:pt x="35" y="844"/>
                  </a:lnTo>
                  <a:lnTo>
                    <a:pt x="51" y="837"/>
                  </a:lnTo>
                  <a:lnTo>
                    <a:pt x="69" y="835"/>
                  </a:lnTo>
                  <a:lnTo>
                    <a:pt x="87" y="837"/>
                  </a:lnTo>
                  <a:lnTo>
                    <a:pt x="103" y="844"/>
                  </a:lnTo>
                  <a:lnTo>
                    <a:pt x="118" y="855"/>
                  </a:lnTo>
                  <a:lnTo>
                    <a:pt x="531" y="1267"/>
                  </a:lnTo>
                  <a:lnTo>
                    <a:pt x="554" y="1253"/>
                  </a:lnTo>
                  <a:lnTo>
                    <a:pt x="577" y="1243"/>
                  </a:lnTo>
                  <a:lnTo>
                    <a:pt x="603" y="1239"/>
                  </a:lnTo>
                  <a:lnTo>
                    <a:pt x="629" y="1240"/>
                  </a:lnTo>
                  <a:lnTo>
                    <a:pt x="656" y="1245"/>
                  </a:lnTo>
                  <a:lnTo>
                    <a:pt x="681" y="1255"/>
                  </a:lnTo>
                  <a:lnTo>
                    <a:pt x="706" y="1269"/>
                  </a:lnTo>
                  <a:lnTo>
                    <a:pt x="728" y="1288"/>
                  </a:lnTo>
                  <a:lnTo>
                    <a:pt x="747" y="1309"/>
                  </a:lnTo>
                  <a:lnTo>
                    <a:pt x="761" y="1333"/>
                  </a:lnTo>
                  <a:lnTo>
                    <a:pt x="771" y="1357"/>
                  </a:lnTo>
                  <a:lnTo>
                    <a:pt x="776" y="1381"/>
                  </a:lnTo>
                  <a:lnTo>
                    <a:pt x="778" y="1407"/>
                  </a:lnTo>
                  <a:lnTo>
                    <a:pt x="775" y="1431"/>
                  </a:lnTo>
                  <a:lnTo>
                    <a:pt x="768" y="1454"/>
                  </a:lnTo>
                  <a:lnTo>
                    <a:pt x="757" y="1476"/>
                  </a:lnTo>
                  <a:lnTo>
                    <a:pt x="741" y="1495"/>
                  </a:lnTo>
                  <a:lnTo>
                    <a:pt x="760" y="1479"/>
                  </a:lnTo>
                  <a:lnTo>
                    <a:pt x="781" y="1467"/>
                  </a:lnTo>
                  <a:lnTo>
                    <a:pt x="805" y="1460"/>
                  </a:lnTo>
                  <a:lnTo>
                    <a:pt x="829" y="1457"/>
                  </a:lnTo>
                  <a:lnTo>
                    <a:pt x="855" y="1459"/>
                  </a:lnTo>
                  <a:lnTo>
                    <a:pt x="879" y="1464"/>
                  </a:lnTo>
                  <a:lnTo>
                    <a:pt x="904" y="1475"/>
                  </a:lnTo>
                  <a:lnTo>
                    <a:pt x="927" y="1489"/>
                  </a:lnTo>
                  <a:lnTo>
                    <a:pt x="949" y="1507"/>
                  </a:lnTo>
                  <a:lnTo>
                    <a:pt x="967" y="1528"/>
                  </a:lnTo>
                  <a:lnTo>
                    <a:pt x="981" y="1551"/>
                  </a:lnTo>
                  <a:lnTo>
                    <a:pt x="990" y="1575"/>
                  </a:lnTo>
                  <a:lnTo>
                    <a:pt x="997" y="1600"/>
                  </a:lnTo>
                  <a:lnTo>
                    <a:pt x="998" y="1625"/>
                  </a:lnTo>
                  <a:lnTo>
                    <a:pt x="996" y="1649"/>
                  </a:lnTo>
                  <a:lnTo>
                    <a:pt x="988" y="1672"/>
                  </a:lnTo>
                  <a:lnTo>
                    <a:pt x="977" y="1694"/>
                  </a:lnTo>
                  <a:lnTo>
                    <a:pt x="961" y="1714"/>
                  </a:lnTo>
                  <a:lnTo>
                    <a:pt x="980" y="1698"/>
                  </a:lnTo>
                  <a:lnTo>
                    <a:pt x="1002" y="1686"/>
                  </a:lnTo>
                  <a:lnTo>
                    <a:pt x="1025" y="1679"/>
                  </a:lnTo>
                  <a:lnTo>
                    <a:pt x="1050" y="1676"/>
                  </a:lnTo>
                  <a:lnTo>
                    <a:pt x="1075" y="1678"/>
                  </a:lnTo>
                  <a:lnTo>
                    <a:pt x="1100" y="1683"/>
                  </a:lnTo>
                  <a:lnTo>
                    <a:pt x="1124" y="1693"/>
                  </a:lnTo>
                  <a:lnTo>
                    <a:pt x="1148" y="1708"/>
                  </a:lnTo>
                  <a:lnTo>
                    <a:pt x="1169" y="1725"/>
                  </a:lnTo>
                  <a:lnTo>
                    <a:pt x="1187" y="1746"/>
                  </a:lnTo>
                  <a:lnTo>
                    <a:pt x="1201" y="1769"/>
                  </a:lnTo>
                  <a:lnTo>
                    <a:pt x="1211" y="1794"/>
                  </a:lnTo>
                  <a:lnTo>
                    <a:pt x="1217" y="1818"/>
                  </a:lnTo>
                  <a:lnTo>
                    <a:pt x="1218" y="1843"/>
                  </a:lnTo>
                  <a:lnTo>
                    <a:pt x="1215" y="1868"/>
                  </a:lnTo>
                  <a:lnTo>
                    <a:pt x="1208" y="1891"/>
                  </a:lnTo>
                  <a:lnTo>
                    <a:pt x="1196" y="1912"/>
                  </a:lnTo>
                  <a:lnTo>
                    <a:pt x="1181" y="1932"/>
                  </a:lnTo>
                  <a:lnTo>
                    <a:pt x="1201" y="1916"/>
                  </a:lnTo>
                  <a:lnTo>
                    <a:pt x="1222" y="1905"/>
                  </a:lnTo>
                  <a:lnTo>
                    <a:pt x="1245" y="1898"/>
                  </a:lnTo>
                  <a:lnTo>
                    <a:pt x="1270" y="1895"/>
                  </a:lnTo>
                  <a:lnTo>
                    <a:pt x="1294" y="1896"/>
                  </a:lnTo>
                  <a:lnTo>
                    <a:pt x="1320" y="1902"/>
                  </a:lnTo>
                  <a:lnTo>
                    <a:pt x="1344" y="1912"/>
                  </a:lnTo>
                  <a:lnTo>
                    <a:pt x="1367" y="1926"/>
                  </a:lnTo>
                  <a:lnTo>
                    <a:pt x="1388" y="1944"/>
                  </a:lnTo>
                  <a:lnTo>
                    <a:pt x="1407" y="1965"/>
                  </a:lnTo>
                  <a:lnTo>
                    <a:pt x="1421" y="1988"/>
                  </a:lnTo>
                  <a:lnTo>
                    <a:pt x="1431" y="2013"/>
                  </a:lnTo>
                  <a:lnTo>
                    <a:pt x="1436" y="2037"/>
                  </a:lnTo>
                  <a:lnTo>
                    <a:pt x="1438" y="2062"/>
                  </a:lnTo>
                  <a:lnTo>
                    <a:pt x="1435" y="2087"/>
                  </a:lnTo>
                  <a:lnTo>
                    <a:pt x="1428" y="2110"/>
                  </a:lnTo>
                  <a:lnTo>
                    <a:pt x="1416" y="2131"/>
                  </a:lnTo>
                  <a:lnTo>
                    <a:pt x="1672" y="2386"/>
                  </a:lnTo>
                  <a:lnTo>
                    <a:pt x="1685" y="2395"/>
                  </a:lnTo>
                  <a:lnTo>
                    <a:pt x="1699" y="2401"/>
                  </a:lnTo>
                  <a:lnTo>
                    <a:pt x="1716" y="2402"/>
                  </a:lnTo>
                  <a:lnTo>
                    <a:pt x="1733" y="2400"/>
                  </a:lnTo>
                  <a:lnTo>
                    <a:pt x="1750" y="2395"/>
                  </a:lnTo>
                  <a:lnTo>
                    <a:pt x="1767" y="2386"/>
                  </a:lnTo>
                  <a:lnTo>
                    <a:pt x="1782" y="2374"/>
                  </a:lnTo>
                  <a:lnTo>
                    <a:pt x="1794" y="2358"/>
                  </a:lnTo>
                  <a:lnTo>
                    <a:pt x="1803" y="2342"/>
                  </a:lnTo>
                  <a:lnTo>
                    <a:pt x="1809" y="2325"/>
                  </a:lnTo>
                  <a:lnTo>
                    <a:pt x="1811" y="2308"/>
                  </a:lnTo>
                  <a:lnTo>
                    <a:pt x="1809" y="2291"/>
                  </a:lnTo>
                  <a:lnTo>
                    <a:pt x="1803" y="2276"/>
                  </a:lnTo>
                  <a:lnTo>
                    <a:pt x="1794" y="2264"/>
                  </a:lnTo>
                  <a:lnTo>
                    <a:pt x="1584" y="2055"/>
                  </a:lnTo>
                  <a:lnTo>
                    <a:pt x="1573" y="2041"/>
                  </a:lnTo>
                  <a:lnTo>
                    <a:pt x="1567" y="2025"/>
                  </a:lnTo>
                  <a:lnTo>
                    <a:pt x="1564" y="2007"/>
                  </a:lnTo>
                  <a:lnTo>
                    <a:pt x="1567" y="1989"/>
                  </a:lnTo>
                  <a:lnTo>
                    <a:pt x="1573" y="1973"/>
                  </a:lnTo>
                  <a:lnTo>
                    <a:pt x="1584" y="1958"/>
                  </a:lnTo>
                  <a:lnTo>
                    <a:pt x="1599" y="1947"/>
                  </a:lnTo>
                  <a:lnTo>
                    <a:pt x="1616" y="1941"/>
                  </a:lnTo>
                  <a:lnTo>
                    <a:pt x="1633" y="1939"/>
                  </a:lnTo>
                  <a:lnTo>
                    <a:pt x="1650" y="1941"/>
                  </a:lnTo>
                  <a:lnTo>
                    <a:pt x="1668" y="1947"/>
                  </a:lnTo>
                  <a:lnTo>
                    <a:pt x="1682" y="1958"/>
                  </a:lnTo>
                  <a:lnTo>
                    <a:pt x="1892" y="2167"/>
                  </a:lnTo>
                  <a:lnTo>
                    <a:pt x="1904" y="2176"/>
                  </a:lnTo>
                  <a:lnTo>
                    <a:pt x="1920" y="2182"/>
                  </a:lnTo>
                  <a:lnTo>
                    <a:pt x="1936" y="2183"/>
                  </a:lnTo>
                  <a:lnTo>
                    <a:pt x="1953" y="2182"/>
                  </a:lnTo>
                  <a:lnTo>
                    <a:pt x="1971" y="2176"/>
                  </a:lnTo>
                  <a:lnTo>
                    <a:pt x="1987" y="2167"/>
                  </a:lnTo>
                  <a:lnTo>
                    <a:pt x="2002" y="2155"/>
                  </a:lnTo>
                  <a:lnTo>
                    <a:pt x="2015" y="2139"/>
                  </a:lnTo>
                  <a:lnTo>
                    <a:pt x="2024" y="2123"/>
                  </a:lnTo>
                  <a:lnTo>
                    <a:pt x="2029" y="2106"/>
                  </a:lnTo>
                  <a:lnTo>
                    <a:pt x="2031" y="2089"/>
                  </a:lnTo>
                  <a:lnTo>
                    <a:pt x="2029" y="2073"/>
                  </a:lnTo>
                  <a:lnTo>
                    <a:pt x="2024" y="2058"/>
                  </a:lnTo>
                  <a:lnTo>
                    <a:pt x="2015" y="2045"/>
                  </a:lnTo>
                  <a:lnTo>
                    <a:pt x="1804" y="1837"/>
                  </a:lnTo>
                  <a:lnTo>
                    <a:pt x="1793" y="1822"/>
                  </a:lnTo>
                  <a:lnTo>
                    <a:pt x="1786" y="1806"/>
                  </a:lnTo>
                  <a:lnTo>
                    <a:pt x="1784" y="1788"/>
                  </a:lnTo>
                  <a:lnTo>
                    <a:pt x="1786" y="1770"/>
                  </a:lnTo>
                  <a:lnTo>
                    <a:pt x="1793" y="1754"/>
                  </a:lnTo>
                  <a:lnTo>
                    <a:pt x="1804" y="1740"/>
                  </a:lnTo>
                  <a:lnTo>
                    <a:pt x="1820" y="1729"/>
                  </a:lnTo>
                  <a:lnTo>
                    <a:pt x="1836" y="1722"/>
                  </a:lnTo>
                  <a:lnTo>
                    <a:pt x="1853" y="1720"/>
                  </a:lnTo>
                  <a:lnTo>
                    <a:pt x="1871" y="1722"/>
                  </a:lnTo>
                  <a:lnTo>
                    <a:pt x="1887" y="1729"/>
                  </a:lnTo>
                  <a:lnTo>
                    <a:pt x="1902" y="1740"/>
                  </a:lnTo>
                  <a:lnTo>
                    <a:pt x="2112" y="1948"/>
                  </a:lnTo>
                  <a:lnTo>
                    <a:pt x="2125" y="1957"/>
                  </a:lnTo>
                  <a:lnTo>
                    <a:pt x="2140" y="1963"/>
                  </a:lnTo>
                  <a:lnTo>
                    <a:pt x="2156" y="1965"/>
                  </a:lnTo>
                  <a:lnTo>
                    <a:pt x="2174" y="1963"/>
                  </a:lnTo>
                  <a:lnTo>
                    <a:pt x="2190" y="1957"/>
                  </a:lnTo>
                  <a:lnTo>
                    <a:pt x="2207" y="1949"/>
                  </a:lnTo>
                  <a:lnTo>
                    <a:pt x="2223" y="1936"/>
                  </a:lnTo>
                  <a:lnTo>
                    <a:pt x="2235" y="1920"/>
                  </a:lnTo>
                  <a:lnTo>
                    <a:pt x="2244" y="1904"/>
                  </a:lnTo>
                  <a:lnTo>
                    <a:pt x="2249" y="1887"/>
                  </a:lnTo>
                  <a:lnTo>
                    <a:pt x="2251" y="1871"/>
                  </a:lnTo>
                  <a:lnTo>
                    <a:pt x="2249" y="1855"/>
                  </a:lnTo>
                  <a:lnTo>
                    <a:pt x="2244" y="1839"/>
                  </a:lnTo>
                  <a:lnTo>
                    <a:pt x="2234" y="1826"/>
                  </a:lnTo>
                  <a:lnTo>
                    <a:pt x="2025" y="1618"/>
                  </a:lnTo>
                  <a:lnTo>
                    <a:pt x="2013" y="1603"/>
                  </a:lnTo>
                  <a:lnTo>
                    <a:pt x="2006" y="1587"/>
                  </a:lnTo>
                  <a:lnTo>
                    <a:pt x="2004" y="1570"/>
                  </a:lnTo>
                  <a:lnTo>
                    <a:pt x="2006" y="1553"/>
                  </a:lnTo>
                  <a:lnTo>
                    <a:pt x="2013" y="1535"/>
                  </a:lnTo>
                  <a:lnTo>
                    <a:pt x="2025" y="1521"/>
                  </a:lnTo>
                  <a:lnTo>
                    <a:pt x="2039" y="1510"/>
                  </a:lnTo>
                  <a:lnTo>
                    <a:pt x="2055" y="1503"/>
                  </a:lnTo>
                  <a:lnTo>
                    <a:pt x="2074" y="1501"/>
                  </a:lnTo>
                  <a:lnTo>
                    <a:pt x="2091" y="1503"/>
                  </a:lnTo>
                  <a:lnTo>
                    <a:pt x="2107" y="1510"/>
                  </a:lnTo>
                  <a:lnTo>
                    <a:pt x="2122" y="1521"/>
                  </a:lnTo>
                  <a:lnTo>
                    <a:pt x="2332" y="1729"/>
                  </a:lnTo>
                  <a:lnTo>
                    <a:pt x="2345" y="1739"/>
                  </a:lnTo>
                  <a:lnTo>
                    <a:pt x="2359" y="1744"/>
                  </a:lnTo>
                  <a:lnTo>
                    <a:pt x="2377" y="1746"/>
                  </a:lnTo>
                  <a:lnTo>
                    <a:pt x="2393" y="1744"/>
                  </a:lnTo>
                  <a:lnTo>
                    <a:pt x="2410" y="1739"/>
                  </a:lnTo>
                  <a:lnTo>
                    <a:pt x="2427" y="1730"/>
                  </a:lnTo>
                  <a:lnTo>
                    <a:pt x="2442" y="1718"/>
                  </a:lnTo>
                  <a:lnTo>
                    <a:pt x="2455" y="1703"/>
                  </a:lnTo>
                  <a:lnTo>
                    <a:pt x="2463" y="1685"/>
                  </a:lnTo>
                  <a:lnTo>
                    <a:pt x="2469" y="1669"/>
                  </a:lnTo>
                  <a:lnTo>
                    <a:pt x="2471" y="1652"/>
                  </a:lnTo>
                  <a:lnTo>
                    <a:pt x="2469" y="1636"/>
                  </a:lnTo>
                  <a:lnTo>
                    <a:pt x="2463" y="1620"/>
                  </a:lnTo>
                  <a:lnTo>
                    <a:pt x="2454" y="1608"/>
                  </a:lnTo>
                  <a:lnTo>
                    <a:pt x="2452" y="1606"/>
                  </a:lnTo>
                  <a:lnTo>
                    <a:pt x="2447" y="1600"/>
                  </a:lnTo>
                  <a:lnTo>
                    <a:pt x="2438" y="1591"/>
                  </a:lnTo>
                  <a:lnTo>
                    <a:pt x="2426" y="1579"/>
                  </a:lnTo>
                  <a:lnTo>
                    <a:pt x="2410" y="1564"/>
                  </a:lnTo>
                  <a:lnTo>
                    <a:pt x="2392" y="1545"/>
                  </a:lnTo>
                  <a:lnTo>
                    <a:pt x="2372" y="1525"/>
                  </a:lnTo>
                  <a:lnTo>
                    <a:pt x="2348" y="1502"/>
                  </a:lnTo>
                  <a:lnTo>
                    <a:pt x="2323" y="1477"/>
                  </a:lnTo>
                  <a:lnTo>
                    <a:pt x="2295" y="1449"/>
                  </a:lnTo>
                  <a:lnTo>
                    <a:pt x="2265" y="1420"/>
                  </a:lnTo>
                  <a:lnTo>
                    <a:pt x="2235" y="1389"/>
                  </a:lnTo>
                  <a:lnTo>
                    <a:pt x="2202" y="1357"/>
                  </a:lnTo>
                  <a:lnTo>
                    <a:pt x="2169" y="1323"/>
                  </a:lnTo>
                  <a:lnTo>
                    <a:pt x="2134" y="1289"/>
                  </a:lnTo>
                  <a:lnTo>
                    <a:pt x="2099" y="1254"/>
                  </a:lnTo>
                  <a:lnTo>
                    <a:pt x="2062" y="1218"/>
                  </a:lnTo>
                  <a:lnTo>
                    <a:pt x="2027" y="1182"/>
                  </a:lnTo>
                  <a:lnTo>
                    <a:pt x="1990" y="1146"/>
                  </a:lnTo>
                  <a:lnTo>
                    <a:pt x="1954" y="1110"/>
                  </a:lnTo>
                  <a:lnTo>
                    <a:pt x="1918" y="1074"/>
                  </a:lnTo>
                  <a:lnTo>
                    <a:pt x="1882" y="1039"/>
                  </a:lnTo>
                  <a:lnTo>
                    <a:pt x="1847" y="1003"/>
                  </a:lnTo>
                  <a:lnTo>
                    <a:pt x="1813" y="970"/>
                  </a:lnTo>
                  <a:lnTo>
                    <a:pt x="1780" y="937"/>
                  </a:lnTo>
                  <a:lnTo>
                    <a:pt x="1748" y="906"/>
                  </a:lnTo>
                  <a:lnTo>
                    <a:pt x="1718" y="875"/>
                  </a:lnTo>
                  <a:lnTo>
                    <a:pt x="1689" y="847"/>
                  </a:lnTo>
                  <a:lnTo>
                    <a:pt x="1663" y="821"/>
                  </a:lnTo>
                  <a:lnTo>
                    <a:pt x="1638" y="797"/>
                  </a:lnTo>
                  <a:lnTo>
                    <a:pt x="1616" y="775"/>
                  </a:lnTo>
                  <a:lnTo>
                    <a:pt x="1596" y="756"/>
                  </a:lnTo>
                  <a:lnTo>
                    <a:pt x="1579" y="740"/>
                  </a:lnTo>
                  <a:lnTo>
                    <a:pt x="1565" y="725"/>
                  </a:lnTo>
                  <a:lnTo>
                    <a:pt x="1560" y="721"/>
                  </a:lnTo>
                  <a:lnTo>
                    <a:pt x="1553" y="715"/>
                  </a:lnTo>
                  <a:lnTo>
                    <a:pt x="1546" y="711"/>
                  </a:lnTo>
                  <a:lnTo>
                    <a:pt x="1537" y="706"/>
                  </a:lnTo>
                  <a:lnTo>
                    <a:pt x="1527" y="704"/>
                  </a:lnTo>
                  <a:lnTo>
                    <a:pt x="1515" y="703"/>
                  </a:lnTo>
                  <a:lnTo>
                    <a:pt x="1501" y="705"/>
                  </a:lnTo>
                  <a:lnTo>
                    <a:pt x="1485" y="711"/>
                  </a:lnTo>
                  <a:lnTo>
                    <a:pt x="1468" y="720"/>
                  </a:lnTo>
                  <a:lnTo>
                    <a:pt x="1449" y="735"/>
                  </a:lnTo>
                  <a:lnTo>
                    <a:pt x="1428" y="754"/>
                  </a:lnTo>
                  <a:lnTo>
                    <a:pt x="1405" y="779"/>
                  </a:lnTo>
                  <a:lnTo>
                    <a:pt x="1383" y="808"/>
                  </a:lnTo>
                  <a:lnTo>
                    <a:pt x="1366" y="837"/>
                  </a:lnTo>
                  <a:lnTo>
                    <a:pt x="1270" y="1012"/>
                  </a:lnTo>
                  <a:lnTo>
                    <a:pt x="1259" y="1031"/>
                  </a:lnTo>
                  <a:lnTo>
                    <a:pt x="1244" y="1050"/>
                  </a:lnTo>
                  <a:lnTo>
                    <a:pt x="1226" y="1069"/>
                  </a:lnTo>
                  <a:lnTo>
                    <a:pt x="1194" y="1096"/>
                  </a:lnTo>
                  <a:lnTo>
                    <a:pt x="1161" y="1119"/>
                  </a:lnTo>
                  <a:lnTo>
                    <a:pt x="1125" y="1136"/>
                  </a:lnTo>
                  <a:lnTo>
                    <a:pt x="1089" y="1147"/>
                  </a:lnTo>
                  <a:lnTo>
                    <a:pt x="1052" y="1153"/>
                  </a:lnTo>
                  <a:lnTo>
                    <a:pt x="1014" y="1153"/>
                  </a:lnTo>
                  <a:lnTo>
                    <a:pt x="976" y="1147"/>
                  </a:lnTo>
                  <a:lnTo>
                    <a:pt x="944" y="1137"/>
                  </a:lnTo>
                  <a:lnTo>
                    <a:pt x="913" y="1123"/>
                  </a:lnTo>
                  <a:lnTo>
                    <a:pt x="883" y="1106"/>
                  </a:lnTo>
                  <a:lnTo>
                    <a:pt x="858" y="1085"/>
                  </a:lnTo>
                  <a:lnTo>
                    <a:pt x="833" y="1061"/>
                  </a:lnTo>
                  <a:lnTo>
                    <a:pt x="813" y="1034"/>
                  </a:lnTo>
                  <a:lnTo>
                    <a:pt x="796" y="1004"/>
                  </a:lnTo>
                  <a:lnTo>
                    <a:pt x="784" y="980"/>
                  </a:lnTo>
                  <a:lnTo>
                    <a:pt x="777" y="955"/>
                  </a:lnTo>
                  <a:lnTo>
                    <a:pt x="772" y="930"/>
                  </a:lnTo>
                  <a:lnTo>
                    <a:pt x="772" y="908"/>
                  </a:lnTo>
                  <a:lnTo>
                    <a:pt x="774" y="886"/>
                  </a:lnTo>
                  <a:lnTo>
                    <a:pt x="781" y="866"/>
                  </a:lnTo>
                  <a:lnTo>
                    <a:pt x="1064" y="203"/>
                  </a:lnTo>
                  <a:lnTo>
                    <a:pt x="1074" y="185"/>
                  </a:lnTo>
                  <a:lnTo>
                    <a:pt x="1086" y="166"/>
                  </a:lnTo>
                  <a:lnTo>
                    <a:pt x="1102" y="147"/>
                  </a:lnTo>
                  <a:lnTo>
                    <a:pt x="1120" y="126"/>
                  </a:lnTo>
                  <a:lnTo>
                    <a:pt x="1130" y="117"/>
                  </a:lnTo>
                  <a:lnTo>
                    <a:pt x="1142" y="106"/>
                  </a:lnTo>
                  <a:lnTo>
                    <a:pt x="1158" y="94"/>
                  </a:lnTo>
                  <a:lnTo>
                    <a:pt x="1176" y="81"/>
                  </a:lnTo>
                  <a:lnTo>
                    <a:pt x="1196" y="67"/>
                  </a:lnTo>
                  <a:lnTo>
                    <a:pt x="1220" y="53"/>
                  </a:lnTo>
                  <a:lnTo>
                    <a:pt x="1245" y="40"/>
                  </a:lnTo>
                  <a:lnTo>
                    <a:pt x="1274" y="28"/>
                  </a:lnTo>
                  <a:lnTo>
                    <a:pt x="1305" y="18"/>
                  </a:lnTo>
                  <a:lnTo>
                    <a:pt x="1338" y="10"/>
                  </a:lnTo>
                  <a:lnTo>
                    <a:pt x="1373" y="3"/>
                  </a:lnTo>
                  <a:lnTo>
                    <a:pt x="1412" y="0"/>
                  </a:lnTo>
                  <a:lnTo>
                    <a:pt x="14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0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106488" y="2073276"/>
              <a:ext cx="149225" cy="147638"/>
            </a:xfrm>
            <a:custGeom>
              <a:avLst/>
              <a:gdLst>
                <a:gd name="T0" fmla="*/ 671 w 1031"/>
                <a:gd name="T1" fmla="*/ 657 h 1025"/>
                <a:gd name="T2" fmla="*/ 626 w 1031"/>
                <a:gd name="T3" fmla="*/ 679 h 1025"/>
                <a:gd name="T4" fmla="*/ 595 w 1031"/>
                <a:gd name="T5" fmla="*/ 718 h 1025"/>
                <a:gd name="T6" fmla="*/ 584 w 1031"/>
                <a:gd name="T7" fmla="*/ 766 h 1025"/>
                <a:gd name="T8" fmla="*/ 595 w 1031"/>
                <a:gd name="T9" fmla="*/ 817 h 1025"/>
                <a:gd name="T10" fmla="*/ 626 w 1031"/>
                <a:gd name="T11" fmla="*/ 854 h 1025"/>
                <a:gd name="T12" fmla="*/ 671 w 1031"/>
                <a:gd name="T13" fmla="*/ 877 h 1025"/>
                <a:gd name="T14" fmla="*/ 723 w 1031"/>
                <a:gd name="T15" fmla="*/ 877 h 1025"/>
                <a:gd name="T16" fmla="*/ 768 w 1031"/>
                <a:gd name="T17" fmla="*/ 854 h 1025"/>
                <a:gd name="T18" fmla="*/ 800 w 1031"/>
                <a:gd name="T19" fmla="*/ 816 h 1025"/>
                <a:gd name="T20" fmla="*/ 811 w 1031"/>
                <a:gd name="T21" fmla="*/ 766 h 1025"/>
                <a:gd name="T22" fmla="*/ 800 w 1031"/>
                <a:gd name="T23" fmla="*/ 718 h 1025"/>
                <a:gd name="T24" fmla="*/ 768 w 1031"/>
                <a:gd name="T25" fmla="*/ 679 h 1025"/>
                <a:gd name="T26" fmla="*/ 723 w 1031"/>
                <a:gd name="T27" fmla="*/ 657 h 1025"/>
                <a:gd name="T28" fmla="*/ 345 w 1031"/>
                <a:gd name="T29" fmla="*/ 0 h 1025"/>
                <a:gd name="T30" fmla="*/ 391 w 1031"/>
                <a:gd name="T31" fmla="*/ 12 h 1025"/>
                <a:gd name="T32" fmla="*/ 432 w 1031"/>
                <a:gd name="T33" fmla="*/ 39 h 1025"/>
                <a:gd name="T34" fmla="*/ 1007 w 1031"/>
                <a:gd name="T35" fmla="*/ 615 h 1025"/>
                <a:gd name="T36" fmla="*/ 1027 w 1031"/>
                <a:gd name="T37" fmla="*/ 659 h 1025"/>
                <a:gd name="T38" fmla="*/ 1031 w 1031"/>
                <a:gd name="T39" fmla="*/ 705 h 1025"/>
                <a:gd name="T40" fmla="*/ 1019 w 1031"/>
                <a:gd name="T41" fmla="*/ 751 h 1025"/>
                <a:gd name="T42" fmla="*/ 992 w 1031"/>
                <a:gd name="T43" fmla="*/ 791 h 1025"/>
                <a:gd name="T44" fmla="*/ 776 w 1031"/>
                <a:gd name="T45" fmla="*/ 1001 h 1025"/>
                <a:gd name="T46" fmla="*/ 732 w 1031"/>
                <a:gd name="T47" fmla="*/ 1021 h 1025"/>
                <a:gd name="T48" fmla="*/ 686 w 1031"/>
                <a:gd name="T49" fmla="*/ 1025 h 1025"/>
                <a:gd name="T50" fmla="*/ 640 w 1031"/>
                <a:gd name="T51" fmla="*/ 1013 h 1025"/>
                <a:gd name="T52" fmla="*/ 600 w 1031"/>
                <a:gd name="T53" fmla="*/ 985 h 1025"/>
                <a:gd name="T54" fmla="*/ 24 w 1031"/>
                <a:gd name="T55" fmla="*/ 409 h 1025"/>
                <a:gd name="T56" fmla="*/ 4 w 1031"/>
                <a:gd name="T57" fmla="*/ 367 h 1025"/>
                <a:gd name="T58" fmla="*/ 0 w 1031"/>
                <a:gd name="T59" fmla="*/ 320 h 1025"/>
                <a:gd name="T60" fmla="*/ 11 w 1031"/>
                <a:gd name="T61" fmla="*/ 275 h 1025"/>
                <a:gd name="T62" fmla="*/ 40 w 1031"/>
                <a:gd name="T63" fmla="*/ 234 h 1025"/>
                <a:gd name="T64" fmla="*/ 255 w 1031"/>
                <a:gd name="T65" fmla="*/ 24 h 1025"/>
                <a:gd name="T66" fmla="*/ 298 w 1031"/>
                <a:gd name="T67" fmla="*/ 4 h 1025"/>
                <a:gd name="T68" fmla="*/ 345 w 1031"/>
                <a:gd name="T69" fmla="*/ 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31" h="1025">
                  <a:moveTo>
                    <a:pt x="698" y="654"/>
                  </a:moveTo>
                  <a:lnTo>
                    <a:pt x="671" y="657"/>
                  </a:lnTo>
                  <a:lnTo>
                    <a:pt x="648" y="665"/>
                  </a:lnTo>
                  <a:lnTo>
                    <a:pt x="626" y="679"/>
                  </a:lnTo>
                  <a:lnTo>
                    <a:pt x="609" y="696"/>
                  </a:lnTo>
                  <a:lnTo>
                    <a:pt x="595" y="718"/>
                  </a:lnTo>
                  <a:lnTo>
                    <a:pt x="587" y="741"/>
                  </a:lnTo>
                  <a:lnTo>
                    <a:pt x="584" y="766"/>
                  </a:lnTo>
                  <a:lnTo>
                    <a:pt x="587" y="793"/>
                  </a:lnTo>
                  <a:lnTo>
                    <a:pt x="595" y="817"/>
                  </a:lnTo>
                  <a:lnTo>
                    <a:pt x="609" y="837"/>
                  </a:lnTo>
                  <a:lnTo>
                    <a:pt x="626" y="854"/>
                  </a:lnTo>
                  <a:lnTo>
                    <a:pt x="648" y="868"/>
                  </a:lnTo>
                  <a:lnTo>
                    <a:pt x="671" y="877"/>
                  </a:lnTo>
                  <a:lnTo>
                    <a:pt x="698" y="880"/>
                  </a:lnTo>
                  <a:lnTo>
                    <a:pt x="723" y="877"/>
                  </a:lnTo>
                  <a:lnTo>
                    <a:pt x="748" y="868"/>
                  </a:lnTo>
                  <a:lnTo>
                    <a:pt x="768" y="854"/>
                  </a:lnTo>
                  <a:lnTo>
                    <a:pt x="785" y="837"/>
                  </a:lnTo>
                  <a:lnTo>
                    <a:pt x="800" y="816"/>
                  </a:lnTo>
                  <a:lnTo>
                    <a:pt x="808" y="793"/>
                  </a:lnTo>
                  <a:lnTo>
                    <a:pt x="811" y="766"/>
                  </a:lnTo>
                  <a:lnTo>
                    <a:pt x="808" y="741"/>
                  </a:lnTo>
                  <a:lnTo>
                    <a:pt x="800" y="718"/>
                  </a:lnTo>
                  <a:lnTo>
                    <a:pt x="785" y="696"/>
                  </a:lnTo>
                  <a:lnTo>
                    <a:pt x="768" y="679"/>
                  </a:lnTo>
                  <a:lnTo>
                    <a:pt x="748" y="665"/>
                  </a:lnTo>
                  <a:lnTo>
                    <a:pt x="723" y="657"/>
                  </a:lnTo>
                  <a:lnTo>
                    <a:pt x="698" y="654"/>
                  </a:lnTo>
                  <a:close/>
                  <a:moveTo>
                    <a:pt x="345" y="0"/>
                  </a:moveTo>
                  <a:lnTo>
                    <a:pt x="368" y="4"/>
                  </a:lnTo>
                  <a:lnTo>
                    <a:pt x="391" y="12"/>
                  </a:lnTo>
                  <a:lnTo>
                    <a:pt x="412" y="24"/>
                  </a:lnTo>
                  <a:lnTo>
                    <a:pt x="432" y="39"/>
                  </a:lnTo>
                  <a:lnTo>
                    <a:pt x="992" y="596"/>
                  </a:lnTo>
                  <a:lnTo>
                    <a:pt x="1007" y="615"/>
                  </a:lnTo>
                  <a:lnTo>
                    <a:pt x="1019" y="637"/>
                  </a:lnTo>
                  <a:lnTo>
                    <a:pt x="1027" y="659"/>
                  </a:lnTo>
                  <a:lnTo>
                    <a:pt x="1031" y="682"/>
                  </a:lnTo>
                  <a:lnTo>
                    <a:pt x="1031" y="705"/>
                  </a:lnTo>
                  <a:lnTo>
                    <a:pt x="1027" y="729"/>
                  </a:lnTo>
                  <a:lnTo>
                    <a:pt x="1019" y="751"/>
                  </a:lnTo>
                  <a:lnTo>
                    <a:pt x="1007" y="771"/>
                  </a:lnTo>
                  <a:lnTo>
                    <a:pt x="992" y="791"/>
                  </a:lnTo>
                  <a:lnTo>
                    <a:pt x="796" y="985"/>
                  </a:lnTo>
                  <a:lnTo>
                    <a:pt x="776" y="1001"/>
                  </a:lnTo>
                  <a:lnTo>
                    <a:pt x="755" y="1013"/>
                  </a:lnTo>
                  <a:lnTo>
                    <a:pt x="732" y="1021"/>
                  </a:lnTo>
                  <a:lnTo>
                    <a:pt x="709" y="1025"/>
                  </a:lnTo>
                  <a:lnTo>
                    <a:pt x="686" y="1025"/>
                  </a:lnTo>
                  <a:lnTo>
                    <a:pt x="663" y="1021"/>
                  </a:lnTo>
                  <a:lnTo>
                    <a:pt x="640" y="1013"/>
                  </a:lnTo>
                  <a:lnTo>
                    <a:pt x="619" y="1001"/>
                  </a:lnTo>
                  <a:lnTo>
                    <a:pt x="600" y="985"/>
                  </a:lnTo>
                  <a:lnTo>
                    <a:pt x="40" y="429"/>
                  </a:lnTo>
                  <a:lnTo>
                    <a:pt x="24" y="409"/>
                  </a:lnTo>
                  <a:lnTo>
                    <a:pt x="11" y="389"/>
                  </a:lnTo>
                  <a:lnTo>
                    <a:pt x="4" y="367"/>
                  </a:lnTo>
                  <a:lnTo>
                    <a:pt x="0" y="344"/>
                  </a:lnTo>
                  <a:lnTo>
                    <a:pt x="0" y="320"/>
                  </a:lnTo>
                  <a:lnTo>
                    <a:pt x="4" y="297"/>
                  </a:lnTo>
                  <a:lnTo>
                    <a:pt x="11" y="275"/>
                  </a:lnTo>
                  <a:lnTo>
                    <a:pt x="24" y="253"/>
                  </a:lnTo>
                  <a:lnTo>
                    <a:pt x="40" y="234"/>
                  </a:lnTo>
                  <a:lnTo>
                    <a:pt x="236" y="39"/>
                  </a:lnTo>
                  <a:lnTo>
                    <a:pt x="255" y="24"/>
                  </a:lnTo>
                  <a:lnTo>
                    <a:pt x="275" y="12"/>
                  </a:lnTo>
                  <a:lnTo>
                    <a:pt x="298" y="4"/>
                  </a:lnTo>
                  <a:lnTo>
                    <a:pt x="321" y="0"/>
                  </a:lnTo>
                  <a:lnTo>
                    <a:pt x="34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41" name="Group 13出自【趣你的PPT】(微信:qunideppt)：最优质的PPT资源库"/>
          <p:cNvGrpSpPr>
            <a:grpSpLocks noChangeAspect="1"/>
          </p:cNvGrpSpPr>
          <p:nvPr/>
        </p:nvGrpSpPr>
        <p:grpSpPr>
          <a:xfrm>
            <a:off x="9020206" y="3981678"/>
            <a:ext cx="535289" cy="416033"/>
            <a:chOff x="6765925" y="1204913"/>
            <a:chExt cx="3121026" cy="2425700"/>
          </a:xfrm>
          <a:solidFill>
            <a:schemeClr val="bg1"/>
          </a:solidFill>
        </p:grpSpPr>
        <p:sp>
          <p:nvSpPr>
            <p:cNvPr id="42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761288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4 w 1064"/>
                <a:gd name="T3" fmla="*/ 2169 h 2974"/>
                <a:gd name="T4" fmla="*/ 320 w 1064"/>
                <a:gd name="T5" fmla="*/ 2223 h 2974"/>
                <a:gd name="T6" fmla="*/ 265 w 1064"/>
                <a:gd name="T7" fmla="*/ 2297 h 2974"/>
                <a:gd name="T8" fmla="*/ 235 w 1064"/>
                <a:gd name="T9" fmla="*/ 2385 h 2974"/>
                <a:gd name="T10" fmla="*/ 235 w 1064"/>
                <a:gd name="T11" fmla="*/ 2483 h 2974"/>
                <a:gd name="T12" fmla="*/ 265 w 1064"/>
                <a:gd name="T13" fmla="*/ 2572 h 2974"/>
                <a:gd name="T14" fmla="*/ 320 w 1064"/>
                <a:gd name="T15" fmla="*/ 2646 h 2974"/>
                <a:gd name="T16" fmla="*/ 394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69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7 w 1064"/>
                <a:gd name="T29" fmla="*/ 2483 h 2974"/>
                <a:gd name="T30" fmla="*/ 827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69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0 w 1064"/>
                <a:gd name="T43" fmla="*/ 280 h 2974"/>
                <a:gd name="T44" fmla="*/ 154 w 1064"/>
                <a:gd name="T45" fmla="*/ 317 h 2974"/>
                <a:gd name="T46" fmla="*/ 139 w 1064"/>
                <a:gd name="T47" fmla="*/ 369 h 2974"/>
                <a:gd name="T48" fmla="*/ 143 w 1064"/>
                <a:gd name="T49" fmla="*/ 1464 h 2974"/>
                <a:gd name="T50" fmla="*/ 169 w 1064"/>
                <a:gd name="T51" fmla="*/ 1509 h 2974"/>
                <a:gd name="T52" fmla="*/ 215 w 1064"/>
                <a:gd name="T53" fmla="*/ 1535 h 2974"/>
                <a:gd name="T54" fmla="*/ 821 w 1064"/>
                <a:gd name="T55" fmla="*/ 1539 h 2974"/>
                <a:gd name="T56" fmla="*/ 873 w 1064"/>
                <a:gd name="T57" fmla="*/ 1525 h 2974"/>
                <a:gd name="T58" fmla="*/ 909 w 1064"/>
                <a:gd name="T59" fmla="*/ 1488 h 2974"/>
                <a:gd name="T60" fmla="*/ 923 w 1064"/>
                <a:gd name="T61" fmla="*/ 1436 h 2974"/>
                <a:gd name="T62" fmla="*/ 920 w 1064"/>
                <a:gd name="T63" fmla="*/ 342 h 2974"/>
                <a:gd name="T64" fmla="*/ 894 w 1064"/>
                <a:gd name="T65" fmla="*/ 296 h 2974"/>
                <a:gd name="T66" fmla="*/ 848 w 1064"/>
                <a:gd name="T67" fmla="*/ 269 h 2974"/>
                <a:gd name="T68" fmla="*/ 243 w 1064"/>
                <a:gd name="T69" fmla="*/ 267 h 2974"/>
                <a:gd name="T70" fmla="*/ 908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1 w 1064"/>
                <a:gd name="T77" fmla="*/ 95 h 2974"/>
                <a:gd name="T78" fmla="*/ 1064 w 1064"/>
                <a:gd name="T79" fmla="*/ 156 h 2974"/>
                <a:gd name="T80" fmla="*/ 1060 w 1064"/>
                <a:gd name="T81" fmla="*/ 2850 h 2974"/>
                <a:gd name="T82" fmla="*/ 1036 w 1064"/>
                <a:gd name="T83" fmla="*/ 2906 h 2974"/>
                <a:gd name="T84" fmla="*/ 995 w 1064"/>
                <a:gd name="T85" fmla="*/ 2948 h 2974"/>
                <a:gd name="T86" fmla="*/ 939 w 1064"/>
                <a:gd name="T87" fmla="*/ 2971 h 2974"/>
                <a:gd name="T88" fmla="*/ 155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2 w 1064"/>
                <a:gd name="T95" fmla="*/ 2879 h 2974"/>
                <a:gd name="T96" fmla="*/ 0 w 1064"/>
                <a:gd name="T97" fmla="*/ 2819 h 2974"/>
                <a:gd name="T98" fmla="*/ 3 w 1064"/>
                <a:gd name="T99" fmla="*/ 125 h 2974"/>
                <a:gd name="T100" fmla="*/ 26 w 1064"/>
                <a:gd name="T101" fmla="*/ 69 h 2974"/>
                <a:gd name="T102" fmla="*/ 68 w 1064"/>
                <a:gd name="T103" fmla="*/ 28 h 2974"/>
                <a:gd name="T104" fmla="*/ 124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1" y="2135"/>
                  </a:moveTo>
                  <a:lnTo>
                    <a:pt x="483" y="2139"/>
                  </a:lnTo>
                  <a:lnTo>
                    <a:pt x="437" y="2150"/>
                  </a:lnTo>
                  <a:lnTo>
                    <a:pt x="394" y="2169"/>
                  </a:lnTo>
                  <a:lnTo>
                    <a:pt x="355" y="2192"/>
                  </a:lnTo>
                  <a:lnTo>
                    <a:pt x="320" y="2223"/>
                  </a:lnTo>
                  <a:lnTo>
                    <a:pt x="290" y="2257"/>
                  </a:lnTo>
                  <a:lnTo>
                    <a:pt x="265" y="2297"/>
                  </a:lnTo>
                  <a:lnTo>
                    <a:pt x="247" y="2340"/>
                  </a:lnTo>
                  <a:lnTo>
                    <a:pt x="235" y="2385"/>
                  </a:lnTo>
                  <a:lnTo>
                    <a:pt x="231" y="2435"/>
                  </a:lnTo>
                  <a:lnTo>
                    <a:pt x="235" y="2483"/>
                  </a:lnTo>
                  <a:lnTo>
                    <a:pt x="247" y="2530"/>
                  </a:lnTo>
                  <a:lnTo>
                    <a:pt x="265" y="2572"/>
                  </a:lnTo>
                  <a:lnTo>
                    <a:pt x="290" y="2611"/>
                  </a:lnTo>
                  <a:lnTo>
                    <a:pt x="320" y="2646"/>
                  </a:lnTo>
                  <a:lnTo>
                    <a:pt x="355" y="2676"/>
                  </a:lnTo>
                  <a:lnTo>
                    <a:pt x="394" y="2701"/>
                  </a:lnTo>
                  <a:lnTo>
                    <a:pt x="437" y="2719"/>
                  </a:lnTo>
                  <a:lnTo>
                    <a:pt x="483" y="2731"/>
                  </a:lnTo>
                  <a:lnTo>
                    <a:pt x="531" y="2735"/>
                  </a:lnTo>
                  <a:lnTo>
                    <a:pt x="581" y="2731"/>
                  </a:lnTo>
                  <a:lnTo>
                    <a:pt x="626" y="2719"/>
                  </a:lnTo>
                  <a:lnTo>
                    <a:pt x="669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7" y="2483"/>
                  </a:lnTo>
                  <a:lnTo>
                    <a:pt x="831" y="2435"/>
                  </a:lnTo>
                  <a:lnTo>
                    <a:pt x="827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69" y="2169"/>
                  </a:lnTo>
                  <a:lnTo>
                    <a:pt x="626" y="2150"/>
                  </a:lnTo>
                  <a:lnTo>
                    <a:pt x="581" y="2139"/>
                  </a:lnTo>
                  <a:lnTo>
                    <a:pt x="531" y="2135"/>
                  </a:lnTo>
                  <a:close/>
                  <a:moveTo>
                    <a:pt x="243" y="267"/>
                  </a:moveTo>
                  <a:lnTo>
                    <a:pt x="215" y="269"/>
                  </a:lnTo>
                  <a:lnTo>
                    <a:pt x="190" y="280"/>
                  </a:lnTo>
                  <a:lnTo>
                    <a:pt x="169" y="296"/>
                  </a:lnTo>
                  <a:lnTo>
                    <a:pt x="154" y="317"/>
                  </a:lnTo>
                  <a:lnTo>
                    <a:pt x="143" y="342"/>
                  </a:lnTo>
                  <a:lnTo>
                    <a:pt x="139" y="369"/>
                  </a:lnTo>
                  <a:lnTo>
                    <a:pt x="139" y="1436"/>
                  </a:lnTo>
                  <a:lnTo>
                    <a:pt x="143" y="1464"/>
                  </a:lnTo>
                  <a:lnTo>
                    <a:pt x="154" y="1488"/>
                  </a:lnTo>
                  <a:lnTo>
                    <a:pt x="169" y="1509"/>
                  </a:lnTo>
                  <a:lnTo>
                    <a:pt x="190" y="1525"/>
                  </a:lnTo>
                  <a:lnTo>
                    <a:pt x="215" y="1535"/>
                  </a:lnTo>
                  <a:lnTo>
                    <a:pt x="243" y="1539"/>
                  </a:lnTo>
                  <a:lnTo>
                    <a:pt x="821" y="1539"/>
                  </a:lnTo>
                  <a:lnTo>
                    <a:pt x="848" y="1535"/>
                  </a:lnTo>
                  <a:lnTo>
                    <a:pt x="873" y="1525"/>
                  </a:lnTo>
                  <a:lnTo>
                    <a:pt x="894" y="1509"/>
                  </a:lnTo>
                  <a:lnTo>
                    <a:pt x="909" y="1488"/>
                  </a:lnTo>
                  <a:lnTo>
                    <a:pt x="920" y="1464"/>
                  </a:lnTo>
                  <a:lnTo>
                    <a:pt x="923" y="1436"/>
                  </a:lnTo>
                  <a:lnTo>
                    <a:pt x="923" y="369"/>
                  </a:lnTo>
                  <a:lnTo>
                    <a:pt x="920" y="342"/>
                  </a:lnTo>
                  <a:lnTo>
                    <a:pt x="909" y="317"/>
                  </a:lnTo>
                  <a:lnTo>
                    <a:pt x="894" y="296"/>
                  </a:lnTo>
                  <a:lnTo>
                    <a:pt x="873" y="280"/>
                  </a:lnTo>
                  <a:lnTo>
                    <a:pt x="848" y="269"/>
                  </a:lnTo>
                  <a:lnTo>
                    <a:pt x="821" y="267"/>
                  </a:lnTo>
                  <a:lnTo>
                    <a:pt x="243" y="267"/>
                  </a:lnTo>
                  <a:close/>
                  <a:moveTo>
                    <a:pt x="155" y="0"/>
                  </a:moveTo>
                  <a:lnTo>
                    <a:pt x="908" y="0"/>
                  </a:lnTo>
                  <a:lnTo>
                    <a:pt x="939" y="4"/>
                  </a:lnTo>
                  <a:lnTo>
                    <a:pt x="969" y="13"/>
                  </a:lnTo>
                  <a:lnTo>
                    <a:pt x="995" y="28"/>
                  </a:lnTo>
                  <a:lnTo>
                    <a:pt x="1018" y="46"/>
                  </a:lnTo>
                  <a:lnTo>
                    <a:pt x="1036" y="69"/>
                  </a:lnTo>
                  <a:lnTo>
                    <a:pt x="1051" y="95"/>
                  </a:lnTo>
                  <a:lnTo>
                    <a:pt x="1060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0" y="2850"/>
                  </a:lnTo>
                  <a:lnTo>
                    <a:pt x="1051" y="2879"/>
                  </a:lnTo>
                  <a:lnTo>
                    <a:pt x="1036" y="2906"/>
                  </a:lnTo>
                  <a:lnTo>
                    <a:pt x="1018" y="2928"/>
                  </a:lnTo>
                  <a:lnTo>
                    <a:pt x="995" y="2948"/>
                  </a:lnTo>
                  <a:lnTo>
                    <a:pt x="969" y="2962"/>
                  </a:lnTo>
                  <a:lnTo>
                    <a:pt x="939" y="2971"/>
                  </a:lnTo>
                  <a:lnTo>
                    <a:pt x="908" y="2974"/>
                  </a:lnTo>
                  <a:lnTo>
                    <a:pt x="155" y="2974"/>
                  </a:lnTo>
                  <a:lnTo>
                    <a:pt x="124" y="2971"/>
                  </a:lnTo>
                  <a:lnTo>
                    <a:pt x="95" y="2962"/>
                  </a:lnTo>
                  <a:lnTo>
                    <a:pt x="68" y="2948"/>
                  </a:lnTo>
                  <a:lnTo>
                    <a:pt x="46" y="2928"/>
                  </a:lnTo>
                  <a:lnTo>
                    <a:pt x="26" y="2906"/>
                  </a:lnTo>
                  <a:lnTo>
                    <a:pt x="12" y="2879"/>
                  </a:lnTo>
                  <a:lnTo>
                    <a:pt x="3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3" y="125"/>
                  </a:lnTo>
                  <a:lnTo>
                    <a:pt x="12" y="95"/>
                  </a:lnTo>
                  <a:lnTo>
                    <a:pt x="26" y="69"/>
                  </a:lnTo>
                  <a:lnTo>
                    <a:pt x="46" y="46"/>
                  </a:lnTo>
                  <a:lnTo>
                    <a:pt x="68" y="28"/>
                  </a:lnTo>
                  <a:lnTo>
                    <a:pt x="95" y="13"/>
                  </a:lnTo>
                  <a:lnTo>
                    <a:pt x="124" y="4"/>
                  </a:lnTo>
                  <a:lnTo>
                    <a:pt x="15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3" name="出自【趣你的PPT】(微信:qunideppt)：最优质的PPT资源库"/>
            <p:cNvSpPr/>
            <p:nvPr/>
          </p:nvSpPr>
          <p:spPr bwMode="auto">
            <a:xfrm>
              <a:off x="7934325" y="1655763"/>
              <a:ext cx="338138" cy="82550"/>
            </a:xfrm>
            <a:custGeom>
              <a:avLst/>
              <a:gdLst>
                <a:gd name="T0" fmla="*/ 52 w 426"/>
                <a:gd name="T1" fmla="*/ 0 h 104"/>
                <a:gd name="T2" fmla="*/ 374 w 426"/>
                <a:gd name="T3" fmla="*/ 0 h 104"/>
                <a:gd name="T4" fmla="*/ 389 w 426"/>
                <a:gd name="T5" fmla="*/ 4 h 104"/>
                <a:gd name="T6" fmla="*/ 404 w 426"/>
                <a:gd name="T7" fmla="*/ 10 h 104"/>
                <a:gd name="T8" fmla="*/ 415 w 426"/>
                <a:gd name="T9" fmla="*/ 22 h 104"/>
                <a:gd name="T10" fmla="*/ 423 w 426"/>
                <a:gd name="T11" fmla="*/ 36 h 104"/>
                <a:gd name="T12" fmla="*/ 426 w 426"/>
                <a:gd name="T13" fmla="*/ 52 h 104"/>
                <a:gd name="T14" fmla="*/ 423 w 426"/>
                <a:gd name="T15" fmla="*/ 69 h 104"/>
                <a:gd name="T16" fmla="*/ 415 w 426"/>
                <a:gd name="T17" fmla="*/ 83 h 104"/>
                <a:gd name="T18" fmla="*/ 404 w 426"/>
                <a:gd name="T19" fmla="*/ 93 h 104"/>
                <a:gd name="T20" fmla="*/ 389 w 426"/>
                <a:gd name="T21" fmla="*/ 101 h 104"/>
                <a:gd name="T22" fmla="*/ 374 w 426"/>
                <a:gd name="T23" fmla="*/ 104 h 104"/>
                <a:gd name="T24" fmla="*/ 52 w 426"/>
                <a:gd name="T25" fmla="*/ 104 h 104"/>
                <a:gd name="T26" fmla="*/ 36 w 426"/>
                <a:gd name="T27" fmla="*/ 101 h 104"/>
                <a:gd name="T28" fmla="*/ 22 w 426"/>
                <a:gd name="T29" fmla="*/ 93 h 104"/>
                <a:gd name="T30" fmla="*/ 10 w 426"/>
                <a:gd name="T31" fmla="*/ 83 h 104"/>
                <a:gd name="T32" fmla="*/ 2 w 426"/>
                <a:gd name="T33" fmla="*/ 69 h 104"/>
                <a:gd name="T34" fmla="*/ 0 w 426"/>
                <a:gd name="T35" fmla="*/ 52 h 104"/>
                <a:gd name="T36" fmla="*/ 2 w 426"/>
                <a:gd name="T37" fmla="*/ 36 h 104"/>
                <a:gd name="T38" fmla="*/ 10 w 426"/>
                <a:gd name="T39" fmla="*/ 22 h 104"/>
                <a:gd name="T40" fmla="*/ 22 w 426"/>
                <a:gd name="T41" fmla="*/ 10 h 104"/>
                <a:gd name="T42" fmla="*/ 36 w 426"/>
                <a:gd name="T43" fmla="*/ 4 h 104"/>
                <a:gd name="T44" fmla="*/ 52 w 426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6" h="104">
                  <a:moveTo>
                    <a:pt x="52" y="0"/>
                  </a:moveTo>
                  <a:lnTo>
                    <a:pt x="374" y="0"/>
                  </a:lnTo>
                  <a:lnTo>
                    <a:pt x="389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3" y="36"/>
                  </a:lnTo>
                  <a:lnTo>
                    <a:pt x="426" y="52"/>
                  </a:lnTo>
                  <a:lnTo>
                    <a:pt x="423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89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6" y="101"/>
                  </a:lnTo>
                  <a:lnTo>
                    <a:pt x="22" y="93"/>
                  </a:lnTo>
                  <a:lnTo>
                    <a:pt x="10" y="83"/>
                  </a:lnTo>
                  <a:lnTo>
                    <a:pt x="2" y="69"/>
                  </a:lnTo>
                  <a:lnTo>
                    <a:pt x="0" y="52"/>
                  </a:lnTo>
                  <a:lnTo>
                    <a:pt x="2" y="36"/>
                  </a:lnTo>
                  <a:lnTo>
                    <a:pt x="10" y="22"/>
                  </a:lnTo>
                  <a:lnTo>
                    <a:pt x="22" y="10"/>
                  </a:lnTo>
                  <a:lnTo>
                    <a:pt x="36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6765925" y="1270000"/>
              <a:ext cx="842963" cy="2360613"/>
            </a:xfrm>
            <a:custGeom>
              <a:avLst/>
              <a:gdLst>
                <a:gd name="T0" fmla="*/ 483 w 1064"/>
                <a:gd name="T1" fmla="*/ 2139 h 2974"/>
                <a:gd name="T2" fmla="*/ 395 w 1064"/>
                <a:gd name="T3" fmla="*/ 2169 h 2974"/>
                <a:gd name="T4" fmla="*/ 321 w 1064"/>
                <a:gd name="T5" fmla="*/ 2223 h 2974"/>
                <a:gd name="T6" fmla="*/ 266 w 1064"/>
                <a:gd name="T7" fmla="*/ 2297 h 2974"/>
                <a:gd name="T8" fmla="*/ 237 w 1064"/>
                <a:gd name="T9" fmla="*/ 2385 h 2974"/>
                <a:gd name="T10" fmla="*/ 237 w 1064"/>
                <a:gd name="T11" fmla="*/ 2483 h 2974"/>
                <a:gd name="T12" fmla="*/ 266 w 1064"/>
                <a:gd name="T13" fmla="*/ 2572 h 2974"/>
                <a:gd name="T14" fmla="*/ 321 w 1064"/>
                <a:gd name="T15" fmla="*/ 2646 h 2974"/>
                <a:gd name="T16" fmla="*/ 395 w 1064"/>
                <a:gd name="T17" fmla="*/ 2701 h 2974"/>
                <a:gd name="T18" fmla="*/ 483 w 1064"/>
                <a:gd name="T19" fmla="*/ 2731 h 2974"/>
                <a:gd name="T20" fmla="*/ 581 w 1064"/>
                <a:gd name="T21" fmla="*/ 2731 h 2974"/>
                <a:gd name="T22" fmla="*/ 670 w 1064"/>
                <a:gd name="T23" fmla="*/ 2701 h 2974"/>
                <a:gd name="T24" fmla="*/ 744 w 1064"/>
                <a:gd name="T25" fmla="*/ 2646 h 2974"/>
                <a:gd name="T26" fmla="*/ 799 w 1064"/>
                <a:gd name="T27" fmla="*/ 2572 h 2974"/>
                <a:gd name="T28" fmla="*/ 829 w 1064"/>
                <a:gd name="T29" fmla="*/ 2483 h 2974"/>
                <a:gd name="T30" fmla="*/ 829 w 1064"/>
                <a:gd name="T31" fmla="*/ 2385 h 2974"/>
                <a:gd name="T32" fmla="*/ 799 w 1064"/>
                <a:gd name="T33" fmla="*/ 2297 h 2974"/>
                <a:gd name="T34" fmla="*/ 744 w 1064"/>
                <a:gd name="T35" fmla="*/ 2223 h 2974"/>
                <a:gd name="T36" fmla="*/ 670 w 1064"/>
                <a:gd name="T37" fmla="*/ 2169 h 2974"/>
                <a:gd name="T38" fmla="*/ 581 w 1064"/>
                <a:gd name="T39" fmla="*/ 2139 h 2974"/>
                <a:gd name="T40" fmla="*/ 243 w 1064"/>
                <a:gd name="T41" fmla="*/ 267 h 2974"/>
                <a:gd name="T42" fmla="*/ 191 w 1064"/>
                <a:gd name="T43" fmla="*/ 280 h 2974"/>
                <a:gd name="T44" fmla="*/ 155 w 1064"/>
                <a:gd name="T45" fmla="*/ 317 h 2974"/>
                <a:gd name="T46" fmla="*/ 141 w 1064"/>
                <a:gd name="T47" fmla="*/ 369 h 2974"/>
                <a:gd name="T48" fmla="*/ 144 w 1064"/>
                <a:gd name="T49" fmla="*/ 1464 h 2974"/>
                <a:gd name="T50" fmla="*/ 170 w 1064"/>
                <a:gd name="T51" fmla="*/ 1509 h 2974"/>
                <a:gd name="T52" fmla="*/ 216 w 1064"/>
                <a:gd name="T53" fmla="*/ 1535 h 2974"/>
                <a:gd name="T54" fmla="*/ 822 w 1064"/>
                <a:gd name="T55" fmla="*/ 1539 h 2974"/>
                <a:gd name="T56" fmla="*/ 874 w 1064"/>
                <a:gd name="T57" fmla="*/ 1525 h 2974"/>
                <a:gd name="T58" fmla="*/ 910 w 1064"/>
                <a:gd name="T59" fmla="*/ 1488 h 2974"/>
                <a:gd name="T60" fmla="*/ 925 w 1064"/>
                <a:gd name="T61" fmla="*/ 1436 h 2974"/>
                <a:gd name="T62" fmla="*/ 921 w 1064"/>
                <a:gd name="T63" fmla="*/ 342 h 2974"/>
                <a:gd name="T64" fmla="*/ 895 w 1064"/>
                <a:gd name="T65" fmla="*/ 296 h 2974"/>
                <a:gd name="T66" fmla="*/ 849 w 1064"/>
                <a:gd name="T67" fmla="*/ 269 h 2974"/>
                <a:gd name="T68" fmla="*/ 243 w 1064"/>
                <a:gd name="T69" fmla="*/ 267 h 2974"/>
                <a:gd name="T70" fmla="*/ 909 w 1064"/>
                <a:gd name="T71" fmla="*/ 0 h 2974"/>
                <a:gd name="T72" fmla="*/ 969 w 1064"/>
                <a:gd name="T73" fmla="*/ 13 h 2974"/>
                <a:gd name="T74" fmla="*/ 1018 w 1064"/>
                <a:gd name="T75" fmla="*/ 46 h 2974"/>
                <a:gd name="T76" fmla="*/ 1052 w 1064"/>
                <a:gd name="T77" fmla="*/ 95 h 2974"/>
                <a:gd name="T78" fmla="*/ 1064 w 1064"/>
                <a:gd name="T79" fmla="*/ 156 h 2974"/>
                <a:gd name="T80" fmla="*/ 1061 w 1064"/>
                <a:gd name="T81" fmla="*/ 2850 h 2974"/>
                <a:gd name="T82" fmla="*/ 1038 w 1064"/>
                <a:gd name="T83" fmla="*/ 2906 h 2974"/>
                <a:gd name="T84" fmla="*/ 996 w 1064"/>
                <a:gd name="T85" fmla="*/ 2948 h 2974"/>
                <a:gd name="T86" fmla="*/ 940 w 1064"/>
                <a:gd name="T87" fmla="*/ 2971 h 2974"/>
                <a:gd name="T88" fmla="*/ 156 w 1064"/>
                <a:gd name="T89" fmla="*/ 2974 h 2974"/>
                <a:gd name="T90" fmla="*/ 95 w 1064"/>
                <a:gd name="T91" fmla="*/ 2962 h 2974"/>
                <a:gd name="T92" fmla="*/ 46 w 1064"/>
                <a:gd name="T93" fmla="*/ 2928 h 2974"/>
                <a:gd name="T94" fmla="*/ 13 w 1064"/>
                <a:gd name="T95" fmla="*/ 2879 h 2974"/>
                <a:gd name="T96" fmla="*/ 0 w 1064"/>
                <a:gd name="T97" fmla="*/ 2819 h 2974"/>
                <a:gd name="T98" fmla="*/ 4 w 1064"/>
                <a:gd name="T99" fmla="*/ 125 h 2974"/>
                <a:gd name="T100" fmla="*/ 28 w 1064"/>
                <a:gd name="T101" fmla="*/ 69 h 2974"/>
                <a:gd name="T102" fmla="*/ 69 w 1064"/>
                <a:gd name="T103" fmla="*/ 28 h 2974"/>
                <a:gd name="T104" fmla="*/ 125 w 1064"/>
                <a:gd name="T105" fmla="*/ 4 h 2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4" h="2974">
                  <a:moveTo>
                    <a:pt x="533" y="2135"/>
                  </a:moveTo>
                  <a:lnTo>
                    <a:pt x="483" y="2139"/>
                  </a:lnTo>
                  <a:lnTo>
                    <a:pt x="438" y="2150"/>
                  </a:lnTo>
                  <a:lnTo>
                    <a:pt x="395" y="2169"/>
                  </a:lnTo>
                  <a:lnTo>
                    <a:pt x="355" y="2192"/>
                  </a:lnTo>
                  <a:lnTo>
                    <a:pt x="321" y="2223"/>
                  </a:lnTo>
                  <a:lnTo>
                    <a:pt x="290" y="2257"/>
                  </a:lnTo>
                  <a:lnTo>
                    <a:pt x="266" y="2297"/>
                  </a:lnTo>
                  <a:lnTo>
                    <a:pt x="248" y="2340"/>
                  </a:lnTo>
                  <a:lnTo>
                    <a:pt x="237" y="2385"/>
                  </a:lnTo>
                  <a:lnTo>
                    <a:pt x="233" y="2435"/>
                  </a:lnTo>
                  <a:lnTo>
                    <a:pt x="237" y="2483"/>
                  </a:lnTo>
                  <a:lnTo>
                    <a:pt x="248" y="2530"/>
                  </a:lnTo>
                  <a:lnTo>
                    <a:pt x="266" y="2572"/>
                  </a:lnTo>
                  <a:lnTo>
                    <a:pt x="290" y="2611"/>
                  </a:lnTo>
                  <a:lnTo>
                    <a:pt x="321" y="2646"/>
                  </a:lnTo>
                  <a:lnTo>
                    <a:pt x="355" y="2676"/>
                  </a:lnTo>
                  <a:lnTo>
                    <a:pt x="395" y="2701"/>
                  </a:lnTo>
                  <a:lnTo>
                    <a:pt x="438" y="2719"/>
                  </a:lnTo>
                  <a:lnTo>
                    <a:pt x="483" y="2731"/>
                  </a:lnTo>
                  <a:lnTo>
                    <a:pt x="533" y="2735"/>
                  </a:lnTo>
                  <a:lnTo>
                    <a:pt x="581" y="2731"/>
                  </a:lnTo>
                  <a:lnTo>
                    <a:pt x="627" y="2719"/>
                  </a:lnTo>
                  <a:lnTo>
                    <a:pt x="670" y="2701"/>
                  </a:lnTo>
                  <a:lnTo>
                    <a:pt x="709" y="2676"/>
                  </a:lnTo>
                  <a:lnTo>
                    <a:pt x="744" y="2646"/>
                  </a:lnTo>
                  <a:lnTo>
                    <a:pt x="774" y="2611"/>
                  </a:lnTo>
                  <a:lnTo>
                    <a:pt x="799" y="2572"/>
                  </a:lnTo>
                  <a:lnTo>
                    <a:pt x="817" y="2530"/>
                  </a:lnTo>
                  <a:lnTo>
                    <a:pt x="829" y="2483"/>
                  </a:lnTo>
                  <a:lnTo>
                    <a:pt x="832" y="2435"/>
                  </a:lnTo>
                  <a:lnTo>
                    <a:pt x="829" y="2385"/>
                  </a:lnTo>
                  <a:lnTo>
                    <a:pt x="817" y="2340"/>
                  </a:lnTo>
                  <a:lnTo>
                    <a:pt x="799" y="2297"/>
                  </a:lnTo>
                  <a:lnTo>
                    <a:pt x="774" y="2257"/>
                  </a:lnTo>
                  <a:lnTo>
                    <a:pt x="744" y="2223"/>
                  </a:lnTo>
                  <a:lnTo>
                    <a:pt x="709" y="2192"/>
                  </a:lnTo>
                  <a:lnTo>
                    <a:pt x="670" y="2169"/>
                  </a:lnTo>
                  <a:lnTo>
                    <a:pt x="627" y="2150"/>
                  </a:lnTo>
                  <a:lnTo>
                    <a:pt x="581" y="2139"/>
                  </a:lnTo>
                  <a:lnTo>
                    <a:pt x="533" y="2135"/>
                  </a:lnTo>
                  <a:close/>
                  <a:moveTo>
                    <a:pt x="243" y="267"/>
                  </a:moveTo>
                  <a:lnTo>
                    <a:pt x="216" y="269"/>
                  </a:lnTo>
                  <a:lnTo>
                    <a:pt x="191" y="280"/>
                  </a:lnTo>
                  <a:lnTo>
                    <a:pt x="170" y="296"/>
                  </a:lnTo>
                  <a:lnTo>
                    <a:pt x="155" y="317"/>
                  </a:lnTo>
                  <a:lnTo>
                    <a:pt x="144" y="342"/>
                  </a:lnTo>
                  <a:lnTo>
                    <a:pt x="141" y="369"/>
                  </a:lnTo>
                  <a:lnTo>
                    <a:pt x="141" y="1436"/>
                  </a:lnTo>
                  <a:lnTo>
                    <a:pt x="144" y="1464"/>
                  </a:lnTo>
                  <a:lnTo>
                    <a:pt x="155" y="1488"/>
                  </a:lnTo>
                  <a:lnTo>
                    <a:pt x="170" y="1509"/>
                  </a:lnTo>
                  <a:lnTo>
                    <a:pt x="191" y="1525"/>
                  </a:lnTo>
                  <a:lnTo>
                    <a:pt x="216" y="1535"/>
                  </a:lnTo>
                  <a:lnTo>
                    <a:pt x="243" y="1539"/>
                  </a:lnTo>
                  <a:lnTo>
                    <a:pt x="822" y="1539"/>
                  </a:lnTo>
                  <a:lnTo>
                    <a:pt x="849" y="1535"/>
                  </a:lnTo>
                  <a:lnTo>
                    <a:pt x="874" y="1525"/>
                  </a:lnTo>
                  <a:lnTo>
                    <a:pt x="895" y="1509"/>
                  </a:lnTo>
                  <a:lnTo>
                    <a:pt x="910" y="1488"/>
                  </a:lnTo>
                  <a:lnTo>
                    <a:pt x="921" y="1464"/>
                  </a:lnTo>
                  <a:lnTo>
                    <a:pt x="925" y="1436"/>
                  </a:lnTo>
                  <a:lnTo>
                    <a:pt x="925" y="369"/>
                  </a:lnTo>
                  <a:lnTo>
                    <a:pt x="921" y="342"/>
                  </a:lnTo>
                  <a:lnTo>
                    <a:pt x="910" y="317"/>
                  </a:lnTo>
                  <a:lnTo>
                    <a:pt x="895" y="296"/>
                  </a:lnTo>
                  <a:lnTo>
                    <a:pt x="874" y="280"/>
                  </a:lnTo>
                  <a:lnTo>
                    <a:pt x="849" y="269"/>
                  </a:lnTo>
                  <a:lnTo>
                    <a:pt x="822" y="267"/>
                  </a:lnTo>
                  <a:lnTo>
                    <a:pt x="243" y="267"/>
                  </a:lnTo>
                  <a:close/>
                  <a:moveTo>
                    <a:pt x="156" y="0"/>
                  </a:moveTo>
                  <a:lnTo>
                    <a:pt x="909" y="0"/>
                  </a:lnTo>
                  <a:lnTo>
                    <a:pt x="940" y="4"/>
                  </a:lnTo>
                  <a:lnTo>
                    <a:pt x="969" y="13"/>
                  </a:lnTo>
                  <a:lnTo>
                    <a:pt x="996" y="28"/>
                  </a:lnTo>
                  <a:lnTo>
                    <a:pt x="1018" y="46"/>
                  </a:lnTo>
                  <a:lnTo>
                    <a:pt x="1038" y="69"/>
                  </a:lnTo>
                  <a:lnTo>
                    <a:pt x="1052" y="95"/>
                  </a:lnTo>
                  <a:lnTo>
                    <a:pt x="1061" y="125"/>
                  </a:lnTo>
                  <a:lnTo>
                    <a:pt x="1064" y="156"/>
                  </a:lnTo>
                  <a:lnTo>
                    <a:pt x="1064" y="2819"/>
                  </a:lnTo>
                  <a:lnTo>
                    <a:pt x="1061" y="2850"/>
                  </a:lnTo>
                  <a:lnTo>
                    <a:pt x="1052" y="2879"/>
                  </a:lnTo>
                  <a:lnTo>
                    <a:pt x="1038" y="2906"/>
                  </a:lnTo>
                  <a:lnTo>
                    <a:pt x="1018" y="2928"/>
                  </a:lnTo>
                  <a:lnTo>
                    <a:pt x="996" y="2948"/>
                  </a:lnTo>
                  <a:lnTo>
                    <a:pt x="969" y="2962"/>
                  </a:lnTo>
                  <a:lnTo>
                    <a:pt x="940" y="2971"/>
                  </a:lnTo>
                  <a:lnTo>
                    <a:pt x="909" y="2974"/>
                  </a:lnTo>
                  <a:lnTo>
                    <a:pt x="156" y="2974"/>
                  </a:lnTo>
                  <a:lnTo>
                    <a:pt x="125" y="2971"/>
                  </a:lnTo>
                  <a:lnTo>
                    <a:pt x="95" y="2962"/>
                  </a:lnTo>
                  <a:lnTo>
                    <a:pt x="69" y="2948"/>
                  </a:lnTo>
                  <a:lnTo>
                    <a:pt x="46" y="2928"/>
                  </a:lnTo>
                  <a:lnTo>
                    <a:pt x="28" y="2906"/>
                  </a:lnTo>
                  <a:lnTo>
                    <a:pt x="13" y="2879"/>
                  </a:lnTo>
                  <a:lnTo>
                    <a:pt x="4" y="2850"/>
                  </a:lnTo>
                  <a:lnTo>
                    <a:pt x="0" y="2819"/>
                  </a:lnTo>
                  <a:lnTo>
                    <a:pt x="0" y="156"/>
                  </a:lnTo>
                  <a:lnTo>
                    <a:pt x="4" y="125"/>
                  </a:lnTo>
                  <a:lnTo>
                    <a:pt x="13" y="95"/>
                  </a:lnTo>
                  <a:lnTo>
                    <a:pt x="28" y="69"/>
                  </a:lnTo>
                  <a:lnTo>
                    <a:pt x="46" y="46"/>
                  </a:lnTo>
                  <a:lnTo>
                    <a:pt x="69" y="28"/>
                  </a:lnTo>
                  <a:lnTo>
                    <a:pt x="95" y="13"/>
                  </a:lnTo>
                  <a:lnTo>
                    <a:pt x="125" y="4"/>
                  </a:ln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5" name="出自【趣你的PPT】(微信:qunideppt)：最优质的PPT资源库"/>
            <p:cNvSpPr/>
            <p:nvPr/>
          </p:nvSpPr>
          <p:spPr bwMode="auto">
            <a:xfrm>
              <a:off x="6940550" y="1655763"/>
              <a:ext cx="336550" cy="82550"/>
            </a:xfrm>
            <a:custGeom>
              <a:avLst/>
              <a:gdLst>
                <a:gd name="T0" fmla="*/ 52 w 425"/>
                <a:gd name="T1" fmla="*/ 0 h 104"/>
                <a:gd name="T2" fmla="*/ 374 w 425"/>
                <a:gd name="T3" fmla="*/ 0 h 104"/>
                <a:gd name="T4" fmla="*/ 390 w 425"/>
                <a:gd name="T5" fmla="*/ 4 h 104"/>
                <a:gd name="T6" fmla="*/ 404 w 425"/>
                <a:gd name="T7" fmla="*/ 10 h 104"/>
                <a:gd name="T8" fmla="*/ 415 w 425"/>
                <a:gd name="T9" fmla="*/ 22 h 104"/>
                <a:gd name="T10" fmla="*/ 422 w 425"/>
                <a:gd name="T11" fmla="*/ 36 h 104"/>
                <a:gd name="T12" fmla="*/ 425 w 425"/>
                <a:gd name="T13" fmla="*/ 52 h 104"/>
                <a:gd name="T14" fmla="*/ 422 w 425"/>
                <a:gd name="T15" fmla="*/ 69 h 104"/>
                <a:gd name="T16" fmla="*/ 415 w 425"/>
                <a:gd name="T17" fmla="*/ 83 h 104"/>
                <a:gd name="T18" fmla="*/ 404 w 425"/>
                <a:gd name="T19" fmla="*/ 93 h 104"/>
                <a:gd name="T20" fmla="*/ 390 w 425"/>
                <a:gd name="T21" fmla="*/ 101 h 104"/>
                <a:gd name="T22" fmla="*/ 374 w 425"/>
                <a:gd name="T23" fmla="*/ 104 h 104"/>
                <a:gd name="T24" fmla="*/ 52 w 425"/>
                <a:gd name="T25" fmla="*/ 104 h 104"/>
                <a:gd name="T26" fmla="*/ 35 w 425"/>
                <a:gd name="T27" fmla="*/ 101 h 104"/>
                <a:gd name="T28" fmla="*/ 21 w 425"/>
                <a:gd name="T29" fmla="*/ 93 h 104"/>
                <a:gd name="T30" fmla="*/ 10 w 425"/>
                <a:gd name="T31" fmla="*/ 83 h 104"/>
                <a:gd name="T32" fmla="*/ 3 w 425"/>
                <a:gd name="T33" fmla="*/ 69 h 104"/>
                <a:gd name="T34" fmla="*/ 0 w 425"/>
                <a:gd name="T35" fmla="*/ 52 h 104"/>
                <a:gd name="T36" fmla="*/ 3 w 425"/>
                <a:gd name="T37" fmla="*/ 36 h 104"/>
                <a:gd name="T38" fmla="*/ 10 w 425"/>
                <a:gd name="T39" fmla="*/ 22 h 104"/>
                <a:gd name="T40" fmla="*/ 21 w 425"/>
                <a:gd name="T41" fmla="*/ 10 h 104"/>
                <a:gd name="T42" fmla="*/ 35 w 425"/>
                <a:gd name="T43" fmla="*/ 4 h 104"/>
                <a:gd name="T44" fmla="*/ 52 w 425"/>
                <a:gd name="T45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4">
                  <a:moveTo>
                    <a:pt x="52" y="0"/>
                  </a:moveTo>
                  <a:lnTo>
                    <a:pt x="374" y="0"/>
                  </a:lnTo>
                  <a:lnTo>
                    <a:pt x="390" y="4"/>
                  </a:lnTo>
                  <a:lnTo>
                    <a:pt x="404" y="10"/>
                  </a:lnTo>
                  <a:lnTo>
                    <a:pt x="415" y="22"/>
                  </a:lnTo>
                  <a:lnTo>
                    <a:pt x="422" y="36"/>
                  </a:lnTo>
                  <a:lnTo>
                    <a:pt x="425" y="52"/>
                  </a:lnTo>
                  <a:lnTo>
                    <a:pt x="422" y="69"/>
                  </a:lnTo>
                  <a:lnTo>
                    <a:pt x="415" y="83"/>
                  </a:lnTo>
                  <a:lnTo>
                    <a:pt x="404" y="93"/>
                  </a:lnTo>
                  <a:lnTo>
                    <a:pt x="390" y="101"/>
                  </a:lnTo>
                  <a:lnTo>
                    <a:pt x="374" y="104"/>
                  </a:lnTo>
                  <a:lnTo>
                    <a:pt x="52" y="104"/>
                  </a:lnTo>
                  <a:lnTo>
                    <a:pt x="35" y="101"/>
                  </a:lnTo>
                  <a:lnTo>
                    <a:pt x="21" y="93"/>
                  </a:lnTo>
                  <a:lnTo>
                    <a:pt x="10" y="83"/>
                  </a:lnTo>
                  <a:lnTo>
                    <a:pt x="3" y="69"/>
                  </a:lnTo>
                  <a:lnTo>
                    <a:pt x="0" y="52"/>
                  </a:lnTo>
                  <a:lnTo>
                    <a:pt x="3" y="36"/>
                  </a:lnTo>
                  <a:lnTo>
                    <a:pt x="10" y="22"/>
                  </a:lnTo>
                  <a:lnTo>
                    <a:pt x="21" y="10"/>
                  </a:lnTo>
                  <a:lnTo>
                    <a:pt x="35" y="4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6" name="出自【趣你的PPT】(微信:qunideppt)：最优质的PPT资源库"/>
            <p:cNvSpPr/>
            <p:nvPr/>
          </p:nvSpPr>
          <p:spPr bwMode="auto">
            <a:xfrm>
              <a:off x="6940550" y="1851025"/>
              <a:ext cx="336550" cy="82550"/>
            </a:xfrm>
            <a:custGeom>
              <a:avLst/>
              <a:gdLst>
                <a:gd name="T0" fmla="*/ 52 w 425"/>
                <a:gd name="T1" fmla="*/ 0 h 102"/>
                <a:gd name="T2" fmla="*/ 374 w 425"/>
                <a:gd name="T3" fmla="*/ 0 h 102"/>
                <a:gd name="T4" fmla="*/ 390 w 425"/>
                <a:gd name="T5" fmla="*/ 2 h 102"/>
                <a:gd name="T6" fmla="*/ 404 w 425"/>
                <a:gd name="T7" fmla="*/ 9 h 102"/>
                <a:gd name="T8" fmla="*/ 415 w 425"/>
                <a:gd name="T9" fmla="*/ 20 h 102"/>
                <a:gd name="T10" fmla="*/ 422 w 425"/>
                <a:gd name="T11" fmla="*/ 35 h 102"/>
                <a:gd name="T12" fmla="*/ 425 w 425"/>
                <a:gd name="T13" fmla="*/ 50 h 102"/>
                <a:gd name="T14" fmla="*/ 422 w 425"/>
                <a:gd name="T15" fmla="*/ 67 h 102"/>
                <a:gd name="T16" fmla="*/ 415 w 425"/>
                <a:gd name="T17" fmla="*/ 81 h 102"/>
                <a:gd name="T18" fmla="*/ 404 w 425"/>
                <a:gd name="T19" fmla="*/ 92 h 102"/>
                <a:gd name="T20" fmla="*/ 390 w 425"/>
                <a:gd name="T21" fmla="*/ 100 h 102"/>
                <a:gd name="T22" fmla="*/ 374 w 425"/>
                <a:gd name="T23" fmla="*/ 102 h 102"/>
                <a:gd name="T24" fmla="*/ 52 w 425"/>
                <a:gd name="T25" fmla="*/ 102 h 102"/>
                <a:gd name="T26" fmla="*/ 35 w 425"/>
                <a:gd name="T27" fmla="*/ 100 h 102"/>
                <a:gd name="T28" fmla="*/ 21 w 425"/>
                <a:gd name="T29" fmla="*/ 92 h 102"/>
                <a:gd name="T30" fmla="*/ 10 w 425"/>
                <a:gd name="T31" fmla="*/ 81 h 102"/>
                <a:gd name="T32" fmla="*/ 3 w 425"/>
                <a:gd name="T33" fmla="*/ 67 h 102"/>
                <a:gd name="T34" fmla="*/ 0 w 425"/>
                <a:gd name="T35" fmla="*/ 50 h 102"/>
                <a:gd name="T36" fmla="*/ 3 w 425"/>
                <a:gd name="T37" fmla="*/ 35 h 102"/>
                <a:gd name="T38" fmla="*/ 10 w 425"/>
                <a:gd name="T39" fmla="*/ 20 h 102"/>
                <a:gd name="T40" fmla="*/ 21 w 425"/>
                <a:gd name="T41" fmla="*/ 9 h 102"/>
                <a:gd name="T42" fmla="*/ 35 w 425"/>
                <a:gd name="T43" fmla="*/ 2 h 102"/>
                <a:gd name="T44" fmla="*/ 52 w 425"/>
                <a:gd name="T4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2">
                  <a:moveTo>
                    <a:pt x="52" y="0"/>
                  </a:moveTo>
                  <a:lnTo>
                    <a:pt x="374" y="0"/>
                  </a:lnTo>
                  <a:lnTo>
                    <a:pt x="390" y="2"/>
                  </a:lnTo>
                  <a:lnTo>
                    <a:pt x="404" y="9"/>
                  </a:lnTo>
                  <a:lnTo>
                    <a:pt x="415" y="20"/>
                  </a:lnTo>
                  <a:lnTo>
                    <a:pt x="422" y="35"/>
                  </a:lnTo>
                  <a:lnTo>
                    <a:pt x="425" y="50"/>
                  </a:lnTo>
                  <a:lnTo>
                    <a:pt x="422" y="67"/>
                  </a:lnTo>
                  <a:lnTo>
                    <a:pt x="415" y="81"/>
                  </a:lnTo>
                  <a:lnTo>
                    <a:pt x="404" y="92"/>
                  </a:lnTo>
                  <a:lnTo>
                    <a:pt x="390" y="100"/>
                  </a:lnTo>
                  <a:lnTo>
                    <a:pt x="374" y="102"/>
                  </a:lnTo>
                  <a:lnTo>
                    <a:pt x="52" y="102"/>
                  </a:lnTo>
                  <a:lnTo>
                    <a:pt x="35" y="100"/>
                  </a:lnTo>
                  <a:lnTo>
                    <a:pt x="21" y="92"/>
                  </a:lnTo>
                  <a:lnTo>
                    <a:pt x="10" y="81"/>
                  </a:lnTo>
                  <a:lnTo>
                    <a:pt x="3" y="67"/>
                  </a:lnTo>
                  <a:lnTo>
                    <a:pt x="0" y="50"/>
                  </a:lnTo>
                  <a:lnTo>
                    <a:pt x="3" y="35"/>
                  </a:lnTo>
                  <a:lnTo>
                    <a:pt x="10" y="20"/>
                  </a:lnTo>
                  <a:lnTo>
                    <a:pt x="21" y="9"/>
                  </a:lnTo>
                  <a:lnTo>
                    <a:pt x="35" y="2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7" name="出自【趣你的PPT】(微信:qunideppt)：最优质的PPT资源库"/>
            <p:cNvSpPr/>
            <p:nvPr/>
          </p:nvSpPr>
          <p:spPr bwMode="auto">
            <a:xfrm>
              <a:off x="6940550" y="2046288"/>
              <a:ext cx="336550" cy="80963"/>
            </a:xfrm>
            <a:custGeom>
              <a:avLst/>
              <a:gdLst>
                <a:gd name="T0" fmla="*/ 52 w 425"/>
                <a:gd name="T1" fmla="*/ 0 h 103"/>
                <a:gd name="T2" fmla="*/ 374 w 425"/>
                <a:gd name="T3" fmla="*/ 0 h 103"/>
                <a:gd name="T4" fmla="*/ 390 w 425"/>
                <a:gd name="T5" fmla="*/ 3 h 103"/>
                <a:gd name="T6" fmla="*/ 404 w 425"/>
                <a:gd name="T7" fmla="*/ 9 h 103"/>
                <a:gd name="T8" fmla="*/ 415 w 425"/>
                <a:gd name="T9" fmla="*/ 21 h 103"/>
                <a:gd name="T10" fmla="*/ 422 w 425"/>
                <a:gd name="T11" fmla="*/ 35 h 103"/>
                <a:gd name="T12" fmla="*/ 425 w 425"/>
                <a:gd name="T13" fmla="*/ 52 h 103"/>
                <a:gd name="T14" fmla="*/ 422 w 425"/>
                <a:gd name="T15" fmla="*/ 68 h 103"/>
                <a:gd name="T16" fmla="*/ 415 w 425"/>
                <a:gd name="T17" fmla="*/ 82 h 103"/>
                <a:gd name="T18" fmla="*/ 404 w 425"/>
                <a:gd name="T19" fmla="*/ 94 h 103"/>
                <a:gd name="T20" fmla="*/ 390 w 425"/>
                <a:gd name="T21" fmla="*/ 100 h 103"/>
                <a:gd name="T22" fmla="*/ 374 w 425"/>
                <a:gd name="T23" fmla="*/ 103 h 103"/>
                <a:gd name="T24" fmla="*/ 52 w 425"/>
                <a:gd name="T25" fmla="*/ 103 h 103"/>
                <a:gd name="T26" fmla="*/ 35 w 425"/>
                <a:gd name="T27" fmla="*/ 100 h 103"/>
                <a:gd name="T28" fmla="*/ 21 w 425"/>
                <a:gd name="T29" fmla="*/ 94 h 103"/>
                <a:gd name="T30" fmla="*/ 10 w 425"/>
                <a:gd name="T31" fmla="*/ 82 h 103"/>
                <a:gd name="T32" fmla="*/ 3 w 425"/>
                <a:gd name="T33" fmla="*/ 68 h 103"/>
                <a:gd name="T34" fmla="*/ 0 w 425"/>
                <a:gd name="T35" fmla="*/ 52 h 103"/>
                <a:gd name="T36" fmla="*/ 3 w 425"/>
                <a:gd name="T37" fmla="*/ 35 h 103"/>
                <a:gd name="T38" fmla="*/ 10 w 425"/>
                <a:gd name="T39" fmla="*/ 21 h 103"/>
                <a:gd name="T40" fmla="*/ 21 w 425"/>
                <a:gd name="T41" fmla="*/ 9 h 103"/>
                <a:gd name="T42" fmla="*/ 35 w 425"/>
                <a:gd name="T43" fmla="*/ 3 h 103"/>
                <a:gd name="T44" fmla="*/ 52 w 425"/>
                <a:gd name="T4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5" h="103">
                  <a:moveTo>
                    <a:pt x="52" y="0"/>
                  </a:moveTo>
                  <a:lnTo>
                    <a:pt x="374" y="0"/>
                  </a:lnTo>
                  <a:lnTo>
                    <a:pt x="390" y="3"/>
                  </a:lnTo>
                  <a:lnTo>
                    <a:pt x="404" y="9"/>
                  </a:lnTo>
                  <a:lnTo>
                    <a:pt x="415" y="21"/>
                  </a:lnTo>
                  <a:lnTo>
                    <a:pt x="422" y="35"/>
                  </a:lnTo>
                  <a:lnTo>
                    <a:pt x="425" y="52"/>
                  </a:lnTo>
                  <a:lnTo>
                    <a:pt x="422" y="68"/>
                  </a:lnTo>
                  <a:lnTo>
                    <a:pt x="415" y="82"/>
                  </a:lnTo>
                  <a:lnTo>
                    <a:pt x="404" y="94"/>
                  </a:lnTo>
                  <a:lnTo>
                    <a:pt x="390" y="100"/>
                  </a:lnTo>
                  <a:lnTo>
                    <a:pt x="374" y="103"/>
                  </a:lnTo>
                  <a:lnTo>
                    <a:pt x="52" y="103"/>
                  </a:lnTo>
                  <a:lnTo>
                    <a:pt x="35" y="100"/>
                  </a:lnTo>
                  <a:lnTo>
                    <a:pt x="21" y="94"/>
                  </a:lnTo>
                  <a:lnTo>
                    <a:pt x="10" y="82"/>
                  </a:lnTo>
                  <a:lnTo>
                    <a:pt x="3" y="68"/>
                  </a:lnTo>
                  <a:lnTo>
                    <a:pt x="0" y="52"/>
                  </a:lnTo>
                  <a:lnTo>
                    <a:pt x="3" y="35"/>
                  </a:lnTo>
                  <a:lnTo>
                    <a:pt x="10" y="21"/>
                  </a:lnTo>
                  <a:lnTo>
                    <a:pt x="21" y="9"/>
                  </a:lnTo>
                  <a:lnTo>
                    <a:pt x="35" y="3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8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8736013" y="1204913"/>
              <a:ext cx="1150938" cy="2425700"/>
            </a:xfrm>
            <a:custGeom>
              <a:avLst/>
              <a:gdLst>
                <a:gd name="T0" fmla="*/ 822 w 1452"/>
                <a:gd name="T1" fmla="*/ 2167 h 3055"/>
                <a:gd name="T2" fmla="*/ 747 w 1452"/>
                <a:gd name="T3" fmla="*/ 2189 h 3055"/>
                <a:gd name="T4" fmla="*/ 681 w 1452"/>
                <a:gd name="T5" fmla="*/ 2229 h 3055"/>
                <a:gd name="T6" fmla="*/ 626 w 1452"/>
                <a:gd name="T7" fmla="*/ 2286 h 3055"/>
                <a:gd name="T8" fmla="*/ 582 w 1452"/>
                <a:gd name="T9" fmla="*/ 2369 h 3055"/>
                <a:gd name="T10" fmla="*/ 568 w 1452"/>
                <a:gd name="T11" fmla="*/ 2461 h 3055"/>
                <a:gd name="T12" fmla="*/ 581 w 1452"/>
                <a:gd name="T13" fmla="*/ 2551 h 3055"/>
                <a:gd name="T14" fmla="*/ 617 w 1452"/>
                <a:gd name="T15" fmla="*/ 2627 h 3055"/>
                <a:gd name="T16" fmla="*/ 672 w 1452"/>
                <a:gd name="T17" fmla="*/ 2691 h 3055"/>
                <a:gd name="T18" fmla="*/ 743 w 1452"/>
                <a:gd name="T19" fmla="*/ 2736 h 3055"/>
                <a:gd name="T20" fmla="*/ 824 w 1452"/>
                <a:gd name="T21" fmla="*/ 2761 h 3055"/>
                <a:gd name="T22" fmla="*/ 912 w 1452"/>
                <a:gd name="T23" fmla="*/ 2760 h 3055"/>
                <a:gd name="T24" fmla="*/ 988 w 1452"/>
                <a:gd name="T25" fmla="*/ 2739 h 3055"/>
                <a:gd name="T26" fmla="*/ 1055 w 1452"/>
                <a:gd name="T27" fmla="*/ 2699 h 3055"/>
                <a:gd name="T28" fmla="*/ 1109 w 1452"/>
                <a:gd name="T29" fmla="*/ 2642 h 3055"/>
                <a:gd name="T30" fmla="*/ 1152 w 1452"/>
                <a:gd name="T31" fmla="*/ 2559 h 3055"/>
                <a:gd name="T32" fmla="*/ 1168 w 1452"/>
                <a:gd name="T33" fmla="*/ 2466 h 3055"/>
                <a:gd name="T34" fmla="*/ 1155 w 1452"/>
                <a:gd name="T35" fmla="*/ 2377 h 3055"/>
                <a:gd name="T36" fmla="*/ 1118 w 1452"/>
                <a:gd name="T37" fmla="*/ 2299 h 3055"/>
                <a:gd name="T38" fmla="*/ 1062 w 1452"/>
                <a:gd name="T39" fmla="*/ 2237 h 3055"/>
                <a:gd name="T40" fmla="*/ 992 w 1452"/>
                <a:gd name="T41" fmla="*/ 2191 h 3055"/>
                <a:gd name="T42" fmla="*/ 912 w 1452"/>
                <a:gd name="T43" fmla="*/ 2167 h 3055"/>
                <a:gd name="T44" fmla="*/ 857 w 1452"/>
                <a:gd name="T45" fmla="*/ 276 h 3055"/>
                <a:gd name="T46" fmla="*/ 258 w 1452"/>
                <a:gd name="T47" fmla="*/ 362 h 3055"/>
                <a:gd name="T48" fmla="*/ 208 w 1452"/>
                <a:gd name="T49" fmla="*/ 384 h 3055"/>
                <a:gd name="T50" fmla="*/ 177 w 1452"/>
                <a:gd name="T51" fmla="*/ 427 h 3055"/>
                <a:gd name="T52" fmla="*/ 171 w 1452"/>
                <a:gd name="T53" fmla="*/ 480 h 3055"/>
                <a:gd name="T54" fmla="*/ 338 w 1452"/>
                <a:gd name="T55" fmla="*/ 1561 h 3055"/>
                <a:gd name="T56" fmla="*/ 372 w 1452"/>
                <a:gd name="T57" fmla="*/ 1602 h 3055"/>
                <a:gd name="T58" fmla="*/ 420 w 1452"/>
                <a:gd name="T59" fmla="*/ 1621 h 3055"/>
                <a:gd name="T60" fmla="*/ 1020 w 1452"/>
                <a:gd name="T61" fmla="*/ 1536 h 3055"/>
                <a:gd name="T62" fmla="*/ 1069 w 1452"/>
                <a:gd name="T63" fmla="*/ 1513 h 3055"/>
                <a:gd name="T64" fmla="*/ 1100 w 1452"/>
                <a:gd name="T65" fmla="*/ 1471 h 3055"/>
                <a:gd name="T66" fmla="*/ 1107 w 1452"/>
                <a:gd name="T67" fmla="*/ 1417 h 3055"/>
                <a:gd name="T68" fmla="*/ 939 w 1452"/>
                <a:gd name="T69" fmla="*/ 336 h 3055"/>
                <a:gd name="T70" fmla="*/ 905 w 1452"/>
                <a:gd name="T71" fmla="*/ 296 h 3055"/>
                <a:gd name="T72" fmla="*/ 857 w 1452"/>
                <a:gd name="T73" fmla="*/ 276 h 3055"/>
                <a:gd name="T74" fmla="*/ 938 w 1452"/>
                <a:gd name="T75" fmla="*/ 3 h 3055"/>
                <a:gd name="T76" fmla="*/ 991 w 1452"/>
                <a:gd name="T77" fmla="*/ 29 h 3055"/>
                <a:gd name="T78" fmla="*/ 1031 w 1452"/>
                <a:gd name="T79" fmla="*/ 74 h 3055"/>
                <a:gd name="T80" fmla="*/ 1052 w 1452"/>
                <a:gd name="T81" fmla="*/ 131 h 3055"/>
                <a:gd name="T82" fmla="*/ 1452 w 1452"/>
                <a:gd name="T83" fmla="*/ 2795 h 3055"/>
                <a:gd name="T84" fmla="*/ 1438 w 1452"/>
                <a:gd name="T85" fmla="*/ 2853 h 3055"/>
                <a:gd name="T86" fmla="*/ 1403 w 1452"/>
                <a:gd name="T87" fmla="*/ 2901 h 3055"/>
                <a:gd name="T88" fmla="*/ 1351 w 1452"/>
                <a:gd name="T89" fmla="*/ 2933 h 3055"/>
                <a:gd name="T90" fmla="*/ 576 w 1452"/>
                <a:gd name="T91" fmla="*/ 3053 h 3055"/>
                <a:gd name="T92" fmla="*/ 515 w 1452"/>
                <a:gd name="T93" fmla="*/ 3051 h 3055"/>
                <a:gd name="T94" fmla="*/ 461 w 1452"/>
                <a:gd name="T95" fmla="*/ 3025 h 3055"/>
                <a:gd name="T96" fmla="*/ 421 w 1452"/>
                <a:gd name="T97" fmla="*/ 2981 h 3055"/>
                <a:gd name="T98" fmla="*/ 399 w 1452"/>
                <a:gd name="T99" fmla="*/ 2923 h 3055"/>
                <a:gd name="T100" fmla="*/ 0 w 1452"/>
                <a:gd name="T101" fmla="*/ 259 h 3055"/>
                <a:gd name="T102" fmla="*/ 15 w 1452"/>
                <a:gd name="T103" fmla="*/ 201 h 3055"/>
                <a:gd name="T104" fmla="*/ 50 w 1452"/>
                <a:gd name="T105" fmla="*/ 153 h 3055"/>
                <a:gd name="T106" fmla="*/ 102 w 1452"/>
                <a:gd name="T107" fmla="*/ 122 h 3055"/>
                <a:gd name="T108" fmla="*/ 877 w 1452"/>
                <a:gd name="T109" fmla="*/ 1 h 30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52" h="3055">
                  <a:moveTo>
                    <a:pt x="868" y="2164"/>
                  </a:moveTo>
                  <a:lnTo>
                    <a:pt x="822" y="2167"/>
                  </a:lnTo>
                  <a:lnTo>
                    <a:pt x="785" y="2176"/>
                  </a:lnTo>
                  <a:lnTo>
                    <a:pt x="747" y="2189"/>
                  </a:lnTo>
                  <a:lnTo>
                    <a:pt x="712" y="2207"/>
                  </a:lnTo>
                  <a:lnTo>
                    <a:pt x="681" y="2229"/>
                  </a:lnTo>
                  <a:lnTo>
                    <a:pt x="652" y="2255"/>
                  </a:lnTo>
                  <a:lnTo>
                    <a:pt x="626" y="2286"/>
                  </a:lnTo>
                  <a:lnTo>
                    <a:pt x="602" y="2326"/>
                  </a:lnTo>
                  <a:lnTo>
                    <a:pt x="582" y="2369"/>
                  </a:lnTo>
                  <a:lnTo>
                    <a:pt x="572" y="2414"/>
                  </a:lnTo>
                  <a:lnTo>
                    <a:pt x="568" y="2461"/>
                  </a:lnTo>
                  <a:lnTo>
                    <a:pt x="570" y="2508"/>
                  </a:lnTo>
                  <a:lnTo>
                    <a:pt x="581" y="2551"/>
                  </a:lnTo>
                  <a:lnTo>
                    <a:pt x="596" y="2591"/>
                  </a:lnTo>
                  <a:lnTo>
                    <a:pt x="617" y="2627"/>
                  </a:lnTo>
                  <a:lnTo>
                    <a:pt x="642" y="2661"/>
                  </a:lnTo>
                  <a:lnTo>
                    <a:pt x="672" y="2691"/>
                  </a:lnTo>
                  <a:lnTo>
                    <a:pt x="705" y="2716"/>
                  </a:lnTo>
                  <a:lnTo>
                    <a:pt x="743" y="2736"/>
                  </a:lnTo>
                  <a:lnTo>
                    <a:pt x="782" y="2751"/>
                  </a:lnTo>
                  <a:lnTo>
                    <a:pt x="824" y="2761"/>
                  </a:lnTo>
                  <a:lnTo>
                    <a:pt x="868" y="2764"/>
                  </a:lnTo>
                  <a:lnTo>
                    <a:pt x="912" y="2760"/>
                  </a:lnTo>
                  <a:lnTo>
                    <a:pt x="951" y="2752"/>
                  </a:lnTo>
                  <a:lnTo>
                    <a:pt x="988" y="2739"/>
                  </a:lnTo>
                  <a:lnTo>
                    <a:pt x="1022" y="2721"/>
                  </a:lnTo>
                  <a:lnTo>
                    <a:pt x="1055" y="2699"/>
                  </a:lnTo>
                  <a:lnTo>
                    <a:pt x="1083" y="2672"/>
                  </a:lnTo>
                  <a:lnTo>
                    <a:pt x="1109" y="2642"/>
                  </a:lnTo>
                  <a:lnTo>
                    <a:pt x="1134" y="2601"/>
                  </a:lnTo>
                  <a:lnTo>
                    <a:pt x="1152" y="2559"/>
                  </a:lnTo>
                  <a:lnTo>
                    <a:pt x="1164" y="2513"/>
                  </a:lnTo>
                  <a:lnTo>
                    <a:pt x="1168" y="2466"/>
                  </a:lnTo>
                  <a:lnTo>
                    <a:pt x="1165" y="2418"/>
                  </a:lnTo>
                  <a:lnTo>
                    <a:pt x="1155" y="2377"/>
                  </a:lnTo>
                  <a:lnTo>
                    <a:pt x="1139" y="2337"/>
                  </a:lnTo>
                  <a:lnTo>
                    <a:pt x="1118" y="2299"/>
                  </a:lnTo>
                  <a:lnTo>
                    <a:pt x="1092" y="2266"/>
                  </a:lnTo>
                  <a:lnTo>
                    <a:pt x="1062" y="2237"/>
                  </a:lnTo>
                  <a:lnTo>
                    <a:pt x="1030" y="2212"/>
                  </a:lnTo>
                  <a:lnTo>
                    <a:pt x="992" y="2191"/>
                  </a:lnTo>
                  <a:lnTo>
                    <a:pt x="953" y="2176"/>
                  </a:lnTo>
                  <a:lnTo>
                    <a:pt x="912" y="2167"/>
                  </a:lnTo>
                  <a:lnTo>
                    <a:pt x="868" y="2164"/>
                  </a:lnTo>
                  <a:close/>
                  <a:moveTo>
                    <a:pt x="857" y="276"/>
                  </a:moveTo>
                  <a:lnTo>
                    <a:pt x="829" y="276"/>
                  </a:lnTo>
                  <a:lnTo>
                    <a:pt x="258" y="362"/>
                  </a:lnTo>
                  <a:lnTo>
                    <a:pt x="232" y="370"/>
                  </a:lnTo>
                  <a:lnTo>
                    <a:pt x="208" y="384"/>
                  </a:lnTo>
                  <a:lnTo>
                    <a:pt x="190" y="403"/>
                  </a:lnTo>
                  <a:lnTo>
                    <a:pt x="177" y="427"/>
                  </a:lnTo>
                  <a:lnTo>
                    <a:pt x="171" y="453"/>
                  </a:lnTo>
                  <a:lnTo>
                    <a:pt x="171" y="480"/>
                  </a:lnTo>
                  <a:lnTo>
                    <a:pt x="330" y="1534"/>
                  </a:lnTo>
                  <a:lnTo>
                    <a:pt x="338" y="1561"/>
                  </a:lnTo>
                  <a:lnTo>
                    <a:pt x="352" y="1584"/>
                  </a:lnTo>
                  <a:lnTo>
                    <a:pt x="372" y="1602"/>
                  </a:lnTo>
                  <a:lnTo>
                    <a:pt x="395" y="1615"/>
                  </a:lnTo>
                  <a:lnTo>
                    <a:pt x="420" y="1621"/>
                  </a:lnTo>
                  <a:lnTo>
                    <a:pt x="448" y="1621"/>
                  </a:lnTo>
                  <a:lnTo>
                    <a:pt x="1020" y="1536"/>
                  </a:lnTo>
                  <a:lnTo>
                    <a:pt x="1046" y="1528"/>
                  </a:lnTo>
                  <a:lnTo>
                    <a:pt x="1069" y="1513"/>
                  </a:lnTo>
                  <a:lnTo>
                    <a:pt x="1087" y="1494"/>
                  </a:lnTo>
                  <a:lnTo>
                    <a:pt x="1100" y="1471"/>
                  </a:lnTo>
                  <a:lnTo>
                    <a:pt x="1107" y="1445"/>
                  </a:lnTo>
                  <a:lnTo>
                    <a:pt x="1107" y="1417"/>
                  </a:lnTo>
                  <a:lnTo>
                    <a:pt x="947" y="363"/>
                  </a:lnTo>
                  <a:lnTo>
                    <a:pt x="939" y="336"/>
                  </a:lnTo>
                  <a:lnTo>
                    <a:pt x="925" y="314"/>
                  </a:lnTo>
                  <a:lnTo>
                    <a:pt x="905" y="296"/>
                  </a:lnTo>
                  <a:lnTo>
                    <a:pt x="883" y="283"/>
                  </a:lnTo>
                  <a:lnTo>
                    <a:pt x="857" y="276"/>
                  </a:lnTo>
                  <a:close/>
                  <a:moveTo>
                    <a:pt x="908" y="0"/>
                  </a:moveTo>
                  <a:lnTo>
                    <a:pt x="938" y="3"/>
                  </a:lnTo>
                  <a:lnTo>
                    <a:pt x="966" y="14"/>
                  </a:lnTo>
                  <a:lnTo>
                    <a:pt x="991" y="29"/>
                  </a:lnTo>
                  <a:lnTo>
                    <a:pt x="1013" y="49"/>
                  </a:lnTo>
                  <a:lnTo>
                    <a:pt x="1031" y="74"/>
                  </a:lnTo>
                  <a:lnTo>
                    <a:pt x="1044" y="101"/>
                  </a:lnTo>
                  <a:lnTo>
                    <a:pt x="1052" y="131"/>
                  </a:lnTo>
                  <a:lnTo>
                    <a:pt x="1451" y="2764"/>
                  </a:lnTo>
                  <a:lnTo>
                    <a:pt x="1452" y="2795"/>
                  </a:lnTo>
                  <a:lnTo>
                    <a:pt x="1448" y="2826"/>
                  </a:lnTo>
                  <a:lnTo>
                    <a:pt x="1438" y="2853"/>
                  </a:lnTo>
                  <a:lnTo>
                    <a:pt x="1422" y="2879"/>
                  </a:lnTo>
                  <a:lnTo>
                    <a:pt x="1403" y="2901"/>
                  </a:lnTo>
                  <a:lnTo>
                    <a:pt x="1378" y="2920"/>
                  </a:lnTo>
                  <a:lnTo>
                    <a:pt x="1351" y="2933"/>
                  </a:lnTo>
                  <a:lnTo>
                    <a:pt x="1321" y="2940"/>
                  </a:lnTo>
                  <a:lnTo>
                    <a:pt x="576" y="3053"/>
                  </a:lnTo>
                  <a:lnTo>
                    <a:pt x="544" y="3055"/>
                  </a:lnTo>
                  <a:lnTo>
                    <a:pt x="515" y="3051"/>
                  </a:lnTo>
                  <a:lnTo>
                    <a:pt x="486" y="3040"/>
                  </a:lnTo>
                  <a:lnTo>
                    <a:pt x="461" y="3025"/>
                  </a:lnTo>
                  <a:lnTo>
                    <a:pt x="439" y="3005"/>
                  </a:lnTo>
                  <a:lnTo>
                    <a:pt x="421" y="2981"/>
                  </a:lnTo>
                  <a:lnTo>
                    <a:pt x="407" y="2953"/>
                  </a:lnTo>
                  <a:lnTo>
                    <a:pt x="399" y="2923"/>
                  </a:lnTo>
                  <a:lnTo>
                    <a:pt x="2" y="290"/>
                  </a:lnTo>
                  <a:lnTo>
                    <a:pt x="0" y="259"/>
                  </a:lnTo>
                  <a:lnTo>
                    <a:pt x="4" y="228"/>
                  </a:lnTo>
                  <a:lnTo>
                    <a:pt x="15" y="201"/>
                  </a:lnTo>
                  <a:lnTo>
                    <a:pt x="30" y="175"/>
                  </a:lnTo>
                  <a:lnTo>
                    <a:pt x="50" y="153"/>
                  </a:lnTo>
                  <a:lnTo>
                    <a:pt x="73" y="135"/>
                  </a:lnTo>
                  <a:lnTo>
                    <a:pt x="102" y="122"/>
                  </a:lnTo>
                  <a:lnTo>
                    <a:pt x="132" y="114"/>
                  </a:lnTo>
                  <a:lnTo>
                    <a:pt x="877" y="1"/>
                  </a:lnTo>
                  <a:lnTo>
                    <a:pt x="9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49" name="出自【趣你的PPT】(微信:qunideppt)：最优质的PPT资源库"/>
            <p:cNvSpPr/>
            <p:nvPr/>
          </p:nvSpPr>
          <p:spPr bwMode="auto">
            <a:xfrm>
              <a:off x="8940800" y="1530350"/>
              <a:ext cx="333375" cy="119063"/>
            </a:xfrm>
            <a:custGeom>
              <a:avLst/>
              <a:gdLst>
                <a:gd name="T0" fmla="*/ 361 w 419"/>
                <a:gd name="T1" fmla="*/ 0 h 150"/>
                <a:gd name="T2" fmla="*/ 378 w 419"/>
                <a:gd name="T3" fmla="*/ 0 h 150"/>
                <a:gd name="T4" fmla="*/ 392 w 419"/>
                <a:gd name="T5" fmla="*/ 5 h 150"/>
                <a:gd name="T6" fmla="*/ 405 w 419"/>
                <a:gd name="T7" fmla="*/ 14 h 150"/>
                <a:gd name="T8" fmla="*/ 414 w 419"/>
                <a:gd name="T9" fmla="*/ 27 h 150"/>
                <a:gd name="T10" fmla="*/ 419 w 419"/>
                <a:gd name="T11" fmla="*/ 42 h 150"/>
                <a:gd name="T12" fmla="*/ 419 w 419"/>
                <a:gd name="T13" fmla="*/ 59 h 150"/>
                <a:gd name="T14" fmla="*/ 414 w 419"/>
                <a:gd name="T15" fmla="*/ 75 h 150"/>
                <a:gd name="T16" fmla="*/ 405 w 419"/>
                <a:gd name="T17" fmla="*/ 88 h 150"/>
                <a:gd name="T18" fmla="*/ 392 w 419"/>
                <a:gd name="T19" fmla="*/ 97 h 150"/>
                <a:gd name="T20" fmla="*/ 376 w 419"/>
                <a:gd name="T21" fmla="*/ 102 h 150"/>
                <a:gd name="T22" fmla="*/ 58 w 419"/>
                <a:gd name="T23" fmla="*/ 150 h 150"/>
                <a:gd name="T24" fmla="*/ 50 w 419"/>
                <a:gd name="T25" fmla="*/ 150 h 150"/>
                <a:gd name="T26" fmla="*/ 32 w 419"/>
                <a:gd name="T27" fmla="*/ 148 h 150"/>
                <a:gd name="T28" fmla="*/ 17 w 419"/>
                <a:gd name="T29" fmla="*/ 138 h 150"/>
                <a:gd name="T30" fmla="*/ 5 w 419"/>
                <a:gd name="T31" fmla="*/ 124 h 150"/>
                <a:gd name="T32" fmla="*/ 0 w 419"/>
                <a:gd name="T33" fmla="*/ 106 h 150"/>
                <a:gd name="T34" fmla="*/ 0 w 419"/>
                <a:gd name="T35" fmla="*/ 90 h 150"/>
                <a:gd name="T36" fmla="*/ 5 w 419"/>
                <a:gd name="T37" fmla="*/ 75 h 150"/>
                <a:gd name="T38" fmla="*/ 14 w 419"/>
                <a:gd name="T39" fmla="*/ 62 h 150"/>
                <a:gd name="T40" fmla="*/ 27 w 419"/>
                <a:gd name="T41" fmla="*/ 53 h 150"/>
                <a:gd name="T42" fmla="*/ 43 w 419"/>
                <a:gd name="T43" fmla="*/ 48 h 150"/>
                <a:gd name="T44" fmla="*/ 361 w 41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19" h="150">
                  <a:moveTo>
                    <a:pt x="361" y="0"/>
                  </a:moveTo>
                  <a:lnTo>
                    <a:pt x="378" y="0"/>
                  </a:lnTo>
                  <a:lnTo>
                    <a:pt x="392" y="5"/>
                  </a:lnTo>
                  <a:lnTo>
                    <a:pt x="405" y="14"/>
                  </a:lnTo>
                  <a:lnTo>
                    <a:pt x="414" y="27"/>
                  </a:lnTo>
                  <a:lnTo>
                    <a:pt x="419" y="42"/>
                  </a:lnTo>
                  <a:lnTo>
                    <a:pt x="419" y="59"/>
                  </a:lnTo>
                  <a:lnTo>
                    <a:pt x="414" y="75"/>
                  </a:lnTo>
                  <a:lnTo>
                    <a:pt x="405" y="88"/>
                  </a:lnTo>
                  <a:lnTo>
                    <a:pt x="392" y="97"/>
                  </a:lnTo>
                  <a:lnTo>
                    <a:pt x="376" y="102"/>
                  </a:lnTo>
                  <a:lnTo>
                    <a:pt x="58" y="150"/>
                  </a:lnTo>
                  <a:lnTo>
                    <a:pt x="50" y="150"/>
                  </a:lnTo>
                  <a:lnTo>
                    <a:pt x="32" y="148"/>
                  </a:lnTo>
                  <a:lnTo>
                    <a:pt x="17" y="138"/>
                  </a:lnTo>
                  <a:lnTo>
                    <a:pt x="5" y="124"/>
                  </a:lnTo>
                  <a:lnTo>
                    <a:pt x="0" y="106"/>
                  </a:lnTo>
                  <a:lnTo>
                    <a:pt x="0" y="90"/>
                  </a:lnTo>
                  <a:lnTo>
                    <a:pt x="5" y="75"/>
                  </a:lnTo>
                  <a:lnTo>
                    <a:pt x="14" y="62"/>
                  </a:lnTo>
                  <a:lnTo>
                    <a:pt x="27" y="53"/>
                  </a:lnTo>
                  <a:lnTo>
                    <a:pt x="43" y="48"/>
                  </a:lnTo>
                  <a:lnTo>
                    <a:pt x="3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50" name="出自【趣你的PPT】(微信:qunideppt)：最优质的PPT资源库"/>
            <p:cNvSpPr/>
            <p:nvPr/>
          </p:nvSpPr>
          <p:spPr bwMode="auto">
            <a:xfrm>
              <a:off x="8967788" y="1698625"/>
              <a:ext cx="476250" cy="141288"/>
            </a:xfrm>
            <a:custGeom>
              <a:avLst/>
              <a:gdLst>
                <a:gd name="T0" fmla="*/ 540 w 600"/>
                <a:gd name="T1" fmla="*/ 0 h 178"/>
                <a:gd name="T2" fmla="*/ 557 w 600"/>
                <a:gd name="T3" fmla="*/ 0 h 178"/>
                <a:gd name="T4" fmla="*/ 572 w 600"/>
                <a:gd name="T5" fmla="*/ 5 h 178"/>
                <a:gd name="T6" fmla="*/ 584 w 600"/>
                <a:gd name="T7" fmla="*/ 14 h 178"/>
                <a:gd name="T8" fmla="*/ 594 w 600"/>
                <a:gd name="T9" fmla="*/ 27 h 178"/>
                <a:gd name="T10" fmla="*/ 600 w 600"/>
                <a:gd name="T11" fmla="*/ 43 h 178"/>
                <a:gd name="T12" fmla="*/ 598 w 600"/>
                <a:gd name="T13" fmla="*/ 60 h 178"/>
                <a:gd name="T14" fmla="*/ 593 w 600"/>
                <a:gd name="T15" fmla="*/ 74 h 178"/>
                <a:gd name="T16" fmla="*/ 584 w 600"/>
                <a:gd name="T17" fmla="*/ 87 h 178"/>
                <a:gd name="T18" fmla="*/ 571 w 600"/>
                <a:gd name="T19" fmla="*/ 96 h 178"/>
                <a:gd name="T20" fmla="*/ 555 w 600"/>
                <a:gd name="T21" fmla="*/ 101 h 178"/>
                <a:gd name="T22" fmla="*/ 60 w 600"/>
                <a:gd name="T23" fmla="*/ 177 h 178"/>
                <a:gd name="T24" fmla="*/ 52 w 600"/>
                <a:gd name="T25" fmla="*/ 178 h 178"/>
                <a:gd name="T26" fmla="*/ 34 w 600"/>
                <a:gd name="T27" fmla="*/ 174 h 178"/>
                <a:gd name="T28" fmla="*/ 18 w 600"/>
                <a:gd name="T29" fmla="*/ 165 h 178"/>
                <a:gd name="T30" fmla="*/ 6 w 600"/>
                <a:gd name="T31" fmla="*/ 151 h 178"/>
                <a:gd name="T32" fmla="*/ 0 w 600"/>
                <a:gd name="T33" fmla="*/ 134 h 178"/>
                <a:gd name="T34" fmla="*/ 0 w 600"/>
                <a:gd name="T35" fmla="*/ 117 h 178"/>
                <a:gd name="T36" fmla="*/ 5 w 600"/>
                <a:gd name="T37" fmla="*/ 101 h 178"/>
                <a:gd name="T38" fmla="*/ 15 w 600"/>
                <a:gd name="T39" fmla="*/ 90 h 178"/>
                <a:gd name="T40" fmla="*/ 28 w 600"/>
                <a:gd name="T41" fmla="*/ 79 h 178"/>
                <a:gd name="T42" fmla="*/ 44 w 600"/>
                <a:gd name="T43" fmla="*/ 76 h 178"/>
                <a:gd name="T44" fmla="*/ 540 w 600"/>
                <a:gd name="T45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0" h="178">
                  <a:moveTo>
                    <a:pt x="540" y="0"/>
                  </a:moveTo>
                  <a:lnTo>
                    <a:pt x="557" y="0"/>
                  </a:lnTo>
                  <a:lnTo>
                    <a:pt x="572" y="5"/>
                  </a:lnTo>
                  <a:lnTo>
                    <a:pt x="584" y="14"/>
                  </a:lnTo>
                  <a:lnTo>
                    <a:pt x="594" y="27"/>
                  </a:lnTo>
                  <a:lnTo>
                    <a:pt x="600" y="43"/>
                  </a:lnTo>
                  <a:lnTo>
                    <a:pt x="598" y="60"/>
                  </a:lnTo>
                  <a:lnTo>
                    <a:pt x="593" y="74"/>
                  </a:lnTo>
                  <a:lnTo>
                    <a:pt x="584" y="87"/>
                  </a:lnTo>
                  <a:lnTo>
                    <a:pt x="571" y="96"/>
                  </a:lnTo>
                  <a:lnTo>
                    <a:pt x="555" y="101"/>
                  </a:lnTo>
                  <a:lnTo>
                    <a:pt x="60" y="177"/>
                  </a:lnTo>
                  <a:lnTo>
                    <a:pt x="52" y="178"/>
                  </a:lnTo>
                  <a:lnTo>
                    <a:pt x="34" y="174"/>
                  </a:lnTo>
                  <a:lnTo>
                    <a:pt x="18" y="165"/>
                  </a:lnTo>
                  <a:lnTo>
                    <a:pt x="6" y="151"/>
                  </a:lnTo>
                  <a:lnTo>
                    <a:pt x="0" y="134"/>
                  </a:lnTo>
                  <a:lnTo>
                    <a:pt x="0" y="117"/>
                  </a:lnTo>
                  <a:lnTo>
                    <a:pt x="5" y="101"/>
                  </a:lnTo>
                  <a:lnTo>
                    <a:pt x="15" y="90"/>
                  </a:lnTo>
                  <a:lnTo>
                    <a:pt x="28" y="79"/>
                  </a:lnTo>
                  <a:lnTo>
                    <a:pt x="44" y="76"/>
                  </a:lnTo>
                  <a:lnTo>
                    <a:pt x="54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grpSp>
        <p:nvGrpSpPr>
          <p:cNvPr id="51" name="Group 23出自【趣你的PPT】(微信:qunideppt)：最优质的PPT资源库"/>
          <p:cNvGrpSpPr>
            <a:grpSpLocks noChangeAspect="1"/>
          </p:cNvGrpSpPr>
          <p:nvPr/>
        </p:nvGrpSpPr>
        <p:grpSpPr>
          <a:xfrm>
            <a:off x="9232436" y="2043603"/>
            <a:ext cx="752601" cy="1107335"/>
            <a:chOff x="3140075" y="3175"/>
            <a:chExt cx="3876675" cy="5703888"/>
          </a:xfrm>
          <a:solidFill>
            <a:schemeClr val="bg1"/>
          </a:solidFill>
        </p:grpSpPr>
        <p:sp>
          <p:nvSpPr>
            <p:cNvPr id="52" name="出自【趣你的PPT】(微信:qunideppt)：最优质的PPT资源库"/>
            <p:cNvSpPr/>
            <p:nvPr/>
          </p:nvSpPr>
          <p:spPr bwMode="auto">
            <a:xfrm>
              <a:off x="5237163" y="314325"/>
              <a:ext cx="909638" cy="911225"/>
            </a:xfrm>
            <a:custGeom>
              <a:avLst/>
              <a:gdLst>
                <a:gd name="T0" fmla="*/ 287 w 573"/>
                <a:gd name="T1" fmla="*/ 0 h 574"/>
                <a:gd name="T2" fmla="*/ 329 w 573"/>
                <a:gd name="T3" fmla="*/ 4 h 574"/>
                <a:gd name="T4" fmla="*/ 369 w 573"/>
                <a:gd name="T5" fmla="*/ 14 h 574"/>
                <a:gd name="T6" fmla="*/ 407 w 573"/>
                <a:gd name="T7" fmla="*/ 28 h 574"/>
                <a:gd name="T8" fmla="*/ 443 w 573"/>
                <a:gd name="T9" fmla="*/ 47 h 574"/>
                <a:gd name="T10" fmla="*/ 475 w 573"/>
                <a:gd name="T11" fmla="*/ 71 h 574"/>
                <a:gd name="T12" fmla="*/ 503 w 573"/>
                <a:gd name="T13" fmla="*/ 100 h 574"/>
                <a:gd name="T14" fmla="*/ 527 w 573"/>
                <a:gd name="T15" fmla="*/ 131 h 574"/>
                <a:gd name="T16" fmla="*/ 547 w 573"/>
                <a:gd name="T17" fmla="*/ 166 h 574"/>
                <a:gd name="T18" fmla="*/ 561 w 573"/>
                <a:gd name="T19" fmla="*/ 204 h 574"/>
                <a:gd name="T20" fmla="*/ 571 w 573"/>
                <a:gd name="T21" fmla="*/ 245 h 574"/>
                <a:gd name="T22" fmla="*/ 573 w 573"/>
                <a:gd name="T23" fmla="*/ 287 h 574"/>
                <a:gd name="T24" fmla="*/ 571 w 573"/>
                <a:gd name="T25" fmla="*/ 330 h 574"/>
                <a:gd name="T26" fmla="*/ 561 w 573"/>
                <a:gd name="T27" fmla="*/ 370 h 574"/>
                <a:gd name="T28" fmla="*/ 547 w 573"/>
                <a:gd name="T29" fmla="*/ 408 h 574"/>
                <a:gd name="T30" fmla="*/ 527 w 573"/>
                <a:gd name="T31" fmla="*/ 444 h 574"/>
                <a:gd name="T32" fmla="*/ 503 w 573"/>
                <a:gd name="T33" fmla="*/ 476 h 574"/>
                <a:gd name="T34" fmla="*/ 475 w 573"/>
                <a:gd name="T35" fmla="*/ 504 h 574"/>
                <a:gd name="T36" fmla="*/ 443 w 573"/>
                <a:gd name="T37" fmla="*/ 528 h 574"/>
                <a:gd name="T38" fmla="*/ 407 w 573"/>
                <a:gd name="T39" fmla="*/ 548 h 574"/>
                <a:gd name="T40" fmla="*/ 369 w 573"/>
                <a:gd name="T41" fmla="*/ 562 h 574"/>
                <a:gd name="T42" fmla="*/ 329 w 573"/>
                <a:gd name="T43" fmla="*/ 571 h 574"/>
                <a:gd name="T44" fmla="*/ 287 w 573"/>
                <a:gd name="T45" fmla="*/ 574 h 574"/>
                <a:gd name="T46" fmla="*/ 245 w 573"/>
                <a:gd name="T47" fmla="*/ 571 h 574"/>
                <a:gd name="T48" fmla="*/ 204 w 573"/>
                <a:gd name="T49" fmla="*/ 562 h 574"/>
                <a:gd name="T50" fmla="*/ 166 w 573"/>
                <a:gd name="T51" fmla="*/ 548 h 574"/>
                <a:gd name="T52" fmla="*/ 130 w 573"/>
                <a:gd name="T53" fmla="*/ 528 h 574"/>
                <a:gd name="T54" fmla="*/ 98 w 573"/>
                <a:gd name="T55" fmla="*/ 504 h 574"/>
                <a:gd name="T56" fmla="*/ 70 w 573"/>
                <a:gd name="T57" fmla="*/ 476 h 574"/>
                <a:gd name="T58" fmla="*/ 46 w 573"/>
                <a:gd name="T59" fmla="*/ 444 h 574"/>
                <a:gd name="T60" fmla="*/ 26 w 573"/>
                <a:gd name="T61" fmla="*/ 408 h 574"/>
                <a:gd name="T62" fmla="*/ 12 w 573"/>
                <a:gd name="T63" fmla="*/ 370 h 574"/>
                <a:gd name="T64" fmla="*/ 2 w 573"/>
                <a:gd name="T65" fmla="*/ 330 h 574"/>
                <a:gd name="T66" fmla="*/ 0 w 573"/>
                <a:gd name="T67" fmla="*/ 287 h 574"/>
                <a:gd name="T68" fmla="*/ 2 w 573"/>
                <a:gd name="T69" fmla="*/ 245 h 574"/>
                <a:gd name="T70" fmla="*/ 12 w 573"/>
                <a:gd name="T71" fmla="*/ 204 h 574"/>
                <a:gd name="T72" fmla="*/ 26 w 573"/>
                <a:gd name="T73" fmla="*/ 166 h 574"/>
                <a:gd name="T74" fmla="*/ 46 w 573"/>
                <a:gd name="T75" fmla="*/ 131 h 574"/>
                <a:gd name="T76" fmla="*/ 70 w 573"/>
                <a:gd name="T77" fmla="*/ 100 h 574"/>
                <a:gd name="T78" fmla="*/ 98 w 573"/>
                <a:gd name="T79" fmla="*/ 71 h 574"/>
                <a:gd name="T80" fmla="*/ 130 w 573"/>
                <a:gd name="T81" fmla="*/ 47 h 574"/>
                <a:gd name="T82" fmla="*/ 166 w 573"/>
                <a:gd name="T83" fmla="*/ 28 h 574"/>
                <a:gd name="T84" fmla="*/ 204 w 573"/>
                <a:gd name="T85" fmla="*/ 14 h 574"/>
                <a:gd name="T86" fmla="*/ 245 w 573"/>
                <a:gd name="T87" fmla="*/ 4 h 574"/>
                <a:gd name="T88" fmla="*/ 287 w 573"/>
                <a:gd name="T89" fmla="*/ 0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73" h="574">
                  <a:moveTo>
                    <a:pt x="287" y="0"/>
                  </a:moveTo>
                  <a:lnTo>
                    <a:pt x="329" y="4"/>
                  </a:lnTo>
                  <a:lnTo>
                    <a:pt x="369" y="14"/>
                  </a:lnTo>
                  <a:lnTo>
                    <a:pt x="407" y="28"/>
                  </a:lnTo>
                  <a:lnTo>
                    <a:pt x="443" y="47"/>
                  </a:lnTo>
                  <a:lnTo>
                    <a:pt x="475" y="71"/>
                  </a:lnTo>
                  <a:lnTo>
                    <a:pt x="503" y="100"/>
                  </a:lnTo>
                  <a:lnTo>
                    <a:pt x="527" y="131"/>
                  </a:lnTo>
                  <a:lnTo>
                    <a:pt x="547" y="166"/>
                  </a:lnTo>
                  <a:lnTo>
                    <a:pt x="561" y="204"/>
                  </a:lnTo>
                  <a:lnTo>
                    <a:pt x="571" y="245"/>
                  </a:lnTo>
                  <a:lnTo>
                    <a:pt x="573" y="287"/>
                  </a:lnTo>
                  <a:lnTo>
                    <a:pt x="571" y="330"/>
                  </a:lnTo>
                  <a:lnTo>
                    <a:pt x="561" y="370"/>
                  </a:lnTo>
                  <a:lnTo>
                    <a:pt x="547" y="408"/>
                  </a:lnTo>
                  <a:lnTo>
                    <a:pt x="527" y="444"/>
                  </a:lnTo>
                  <a:lnTo>
                    <a:pt x="503" y="476"/>
                  </a:lnTo>
                  <a:lnTo>
                    <a:pt x="475" y="504"/>
                  </a:lnTo>
                  <a:lnTo>
                    <a:pt x="443" y="528"/>
                  </a:lnTo>
                  <a:lnTo>
                    <a:pt x="407" y="548"/>
                  </a:lnTo>
                  <a:lnTo>
                    <a:pt x="369" y="562"/>
                  </a:lnTo>
                  <a:lnTo>
                    <a:pt x="329" y="571"/>
                  </a:lnTo>
                  <a:lnTo>
                    <a:pt x="287" y="574"/>
                  </a:lnTo>
                  <a:lnTo>
                    <a:pt x="245" y="571"/>
                  </a:lnTo>
                  <a:lnTo>
                    <a:pt x="204" y="562"/>
                  </a:lnTo>
                  <a:lnTo>
                    <a:pt x="166" y="548"/>
                  </a:lnTo>
                  <a:lnTo>
                    <a:pt x="130" y="528"/>
                  </a:lnTo>
                  <a:lnTo>
                    <a:pt x="98" y="504"/>
                  </a:lnTo>
                  <a:lnTo>
                    <a:pt x="70" y="476"/>
                  </a:lnTo>
                  <a:lnTo>
                    <a:pt x="46" y="444"/>
                  </a:lnTo>
                  <a:lnTo>
                    <a:pt x="26" y="408"/>
                  </a:lnTo>
                  <a:lnTo>
                    <a:pt x="12" y="370"/>
                  </a:lnTo>
                  <a:lnTo>
                    <a:pt x="2" y="330"/>
                  </a:lnTo>
                  <a:lnTo>
                    <a:pt x="0" y="287"/>
                  </a:lnTo>
                  <a:lnTo>
                    <a:pt x="2" y="245"/>
                  </a:lnTo>
                  <a:lnTo>
                    <a:pt x="12" y="204"/>
                  </a:lnTo>
                  <a:lnTo>
                    <a:pt x="26" y="166"/>
                  </a:lnTo>
                  <a:lnTo>
                    <a:pt x="46" y="131"/>
                  </a:lnTo>
                  <a:lnTo>
                    <a:pt x="70" y="100"/>
                  </a:lnTo>
                  <a:lnTo>
                    <a:pt x="98" y="71"/>
                  </a:lnTo>
                  <a:lnTo>
                    <a:pt x="130" y="47"/>
                  </a:lnTo>
                  <a:lnTo>
                    <a:pt x="166" y="28"/>
                  </a:lnTo>
                  <a:lnTo>
                    <a:pt x="204" y="14"/>
                  </a:lnTo>
                  <a:lnTo>
                    <a:pt x="245" y="4"/>
                  </a:lnTo>
                  <a:lnTo>
                    <a:pt x="287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53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3140075" y="3175"/>
              <a:ext cx="3876675" cy="5703888"/>
            </a:xfrm>
            <a:custGeom>
              <a:avLst/>
              <a:gdLst>
                <a:gd name="T0" fmla="*/ 1572 w 2442"/>
                <a:gd name="T1" fmla="*/ 1444 h 3593"/>
                <a:gd name="T2" fmla="*/ 1548 w 2442"/>
                <a:gd name="T3" fmla="*/ 1493 h 3593"/>
                <a:gd name="T4" fmla="*/ 1572 w 2442"/>
                <a:gd name="T5" fmla="*/ 1541 h 3593"/>
                <a:gd name="T6" fmla="*/ 1627 w 2442"/>
                <a:gd name="T7" fmla="*/ 1550 h 3593"/>
                <a:gd name="T8" fmla="*/ 1664 w 2442"/>
                <a:gd name="T9" fmla="*/ 1512 h 3593"/>
                <a:gd name="T10" fmla="*/ 1656 w 2442"/>
                <a:gd name="T11" fmla="*/ 1457 h 3593"/>
                <a:gd name="T12" fmla="*/ 1608 w 2442"/>
                <a:gd name="T13" fmla="*/ 1433 h 3593"/>
                <a:gd name="T14" fmla="*/ 1572 w 2442"/>
                <a:gd name="T15" fmla="*/ 1265 h 3593"/>
                <a:gd name="T16" fmla="*/ 1548 w 2442"/>
                <a:gd name="T17" fmla="*/ 1313 h 3593"/>
                <a:gd name="T18" fmla="*/ 1572 w 2442"/>
                <a:gd name="T19" fmla="*/ 1362 h 3593"/>
                <a:gd name="T20" fmla="*/ 1627 w 2442"/>
                <a:gd name="T21" fmla="*/ 1370 h 3593"/>
                <a:gd name="T22" fmla="*/ 1664 w 2442"/>
                <a:gd name="T23" fmla="*/ 1333 h 3593"/>
                <a:gd name="T24" fmla="*/ 1656 w 2442"/>
                <a:gd name="T25" fmla="*/ 1278 h 3593"/>
                <a:gd name="T26" fmla="*/ 1608 w 2442"/>
                <a:gd name="T27" fmla="*/ 1254 h 3593"/>
                <a:gd name="T28" fmla="*/ 2122 w 2442"/>
                <a:gd name="T29" fmla="*/ 1350 h 3593"/>
                <a:gd name="T30" fmla="*/ 36 w 2442"/>
                <a:gd name="T31" fmla="*/ 0 h 3593"/>
                <a:gd name="T32" fmla="*/ 67 w 2442"/>
                <a:gd name="T33" fmla="*/ 14 h 3593"/>
                <a:gd name="T34" fmla="*/ 540 w 2442"/>
                <a:gd name="T35" fmla="*/ 575 h 3593"/>
                <a:gd name="T36" fmla="*/ 608 w 2442"/>
                <a:gd name="T37" fmla="*/ 585 h 3593"/>
                <a:gd name="T38" fmla="*/ 673 w 2442"/>
                <a:gd name="T39" fmla="*/ 647 h 3593"/>
                <a:gd name="T40" fmla="*/ 1395 w 2442"/>
                <a:gd name="T41" fmla="*/ 845 h 3593"/>
                <a:gd name="T42" fmla="*/ 1445 w 2442"/>
                <a:gd name="T43" fmla="*/ 869 h 3593"/>
                <a:gd name="T44" fmla="*/ 1535 w 2442"/>
                <a:gd name="T45" fmla="*/ 873 h 3593"/>
                <a:gd name="T46" fmla="*/ 1546 w 2442"/>
                <a:gd name="T47" fmla="*/ 841 h 3593"/>
                <a:gd name="T48" fmla="*/ 1646 w 2442"/>
                <a:gd name="T49" fmla="*/ 832 h 3593"/>
                <a:gd name="T50" fmla="*/ 1676 w 2442"/>
                <a:gd name="T51" fmla="*/ 850 h 3593"/>
                <a:gd name="T52" fmla="*/ 1631 w 2442"/>
                <a:gd name="T53" fmla="*/ 1159 h 3593"/>
                <a:gd name="T54" fmla="*/ 1786 w 2442"/>
                <a:gd name="T55" fmla="*/ 851 h 3593"/>
                <a:gd name="T56" fmla="*/ 1845 w 2442"/>
                <a:gd name="T57" fmla="*/ 837 h 3593"/>
                <a:gd name="T58" fmla="*/ 1938 w 2442"/>
                <a:gd name="T59" fmla="*/ 844 h 3593"/>
                <a:gd name="T60" fmla="*/ 2029 w 2442"/>
                <a:gd name="T61" fmla="*/ 869 h 3593"/>
                <a:gd name="T62" fmla="*/ 2117 w 2442"/>
                <a:gd name="T63" fmla="*/ 936 h 3593"/>
                <a:gd name="T64" fmla="*/ 2199 w 2442"/>
                <a:gd name="T65" fmla="*/ 1026 h 3593"/>
                <a:gd name="T66" fmla="*/ 2424 w 2442"/>
                <a:gd name="T67" fmla="*/ 1288 h 3593"/>
                <a:gd name="T68" fmla="*/ 2442 w 2442"/>
                <a:gd name="T69" fmla="*/ 1337 h 3593"/>
                <a:gd name="T70" fmla="*/ 2420 w 2442"/>
                <a:gd name="T71" fmla="*/ 1396 h 3593"/>
                <a:gd name="T72" fmla="*/ 2370 w 2442"/>
                <a:gd name="T73" fmla="*/ 1494 h 3593"/>
                <a:gd name="T74" fmla="*/ 2312 w 2442"/>
                <a:gd name="T75" fmla="*/ 1611 h 3593"/>
                <a:gd name="T76" fmla="*/ 2255 w 2442"/>
                <a:gd name="T77" fmla="*/ 1724 h 3593"/>
                <a:gd name="T78" fmla="*/ 2212 w 2442"/>
                <a:gd name="T79" fmla="*/ 1817 h 3593"/>
                <a:gd name="T80" fmla="*/ 2168 w 2442"/>
                <a:gd name="T81" fmla="*/ 1873 h 3593"/>
                <a:gd name="T82" fmla="*/ 2108 w 2442"/>
                <a:gd name="T83" fmla="*/ 1895 h 3593"/>
                <a:gd name="T84" fmla="*/ 2046 w 2442"/>
                <a:gd name="T85" fmla="*/ 1887 h 3593"/>
                <a:gd name="T86" fmla="*/ 2009 w 2442"/>
                <a:gd name="T87" fmla="*/ 3460 h 3593"/>
                <a:gd name="T88" fmla="*/ 1986 w 2442"/>
                <a:gd name="T89" fmla="*/ 3534 h 3593"/>
                <a:gd name="T90" fmla="*/ 1927 w 2442"/>
                <a:gd name="T91" fmla="*/ 3582 h 3593"/>
                <a:gd name="T92" fmla="*/ 1814 w 2442"/>
                <a:gd name="T93" fmla="*/ 3593 h 3593"/>
                <a:gd name="T94" fmla="*/ 1739 w 2442"/>
                <a:gd name="T95" fmla="*/ 3570 h 3593"/>
                <a:gd name="T96" fmla="*/ 1691 w 2442"/>
                <a:gd name="T97" fmla="*/ 3511 h 3593"/>
                <a:gd name="T98" fmla="*/ 1680 w 2442"/>
                <a:gd name="T99" fmla="*/ 2276 h 3593"/>
                <a:gd name="T100" fmla="*/ 1542 w 2442"/>
                <a:gd name="T101" fmla="*/ 3486 h 3593"/>
                <a:gd name="T102" fmla="*/ 1506 w 2442"/>
                <a:gd name="T103" fmla="*/ 3553 h 3593"/>
                <a:gd name="T104" fmla="*/ 1438 w 2442"/>
                <a:gd name="T105" fmla="*/ 3589 h 3593"/>
                <a:gd name="T106" fmla="*/ 1323 w 2442"/>
                <a:gd name="T107" fmla="*/ 3589 h 3593"/>
                <a:gd name="T108" fmla="*/ 1256 w 2442"/>
                <a:gd name="T109" fmla="*/ 3553 h 3593"/>
                <a:gd name="T110" fmla="*/ 1220 w 2442"/>
                <a:gd name="T111" fmla="*/ 3486 h 3593"/>
                <a:gd name="T112" fmla="*/ 830 w 2442"/>
                <a:gd name="T113" fmla="*/ 1243 h 3593"/>
                <a:gd name="T114" fmla="*/ 780 w 2442"/>
                <a:gd name="T115" fmla="*/ 1237 h 3593"/>
                <a:gd name="T116" fmla="*/ 431 w 2442"/>
                <a:gd name="T117" fmla="*/ 770 h 3593"/>
                <a:gd name="T118" fmla="*/ 415 w 2442"/>
                <a:gd name="T119" fmla="*/ 699 h 3593"/>
                <a:gd name="T120" fmla="*/ 435 w 2442"/>
                <a:gd name="T121" fmla="*/ 639 h 3593"/>
                <a:gd name="T122" fmla="*/ 0 w 2442"/>
                <a:gd name="T123" fmla="*/ 35 h 3593"/>
                <a:gd name="T124" fmla="*/ 24 w 2442"/>
                <a:gd name="T125" fmla="*/ 3 h 3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42" h="3593">
                  <a:moveTo>
                    <a:pt x="1608" y="1433"/>
                  </a:moveTo>
                  <a:lnTo>
                    <a:pt x="1589" y="1437"/>
                  </a:lnTo>
                  <a:lnTo>
                    <a:pt x="1572" y="1444"/>
                  </a:lnTo>
                  <a:lnTo>
                    <a:pt x="1559" y="1457"/>
                  </a:lnTo>
                  <a:lnTo>
                    <a:pt x="1552" y="1474"/>
                  </a:lnTo>
                  <a:lnTo>
                    <a:pt x="1548" y="1493"/>
                  </a:lnTo>
                  <a:lnTo>
                    <a:pt x="1552" y="1512"/>
                  </a:lnTo>
                  <a:lnTo>
                    <a:pt x="1559" y="1528"/>
                  </a:lnTo>
                  <a:lnTo>
                    <a:pt x="1572" y="1541"/>
                  </a:lnTo>
                  <a:lnTo>
                    <a:pt x="1589" y="1550"/>
                  </a:lnTo>
                  <a:lnTo>
                    <a:pt x="1608" y="1552"/>
                  </a:lnTo>
                  <a:lnTo>
                    <a:pt x="1627" y="1550"/>
                  </a:lnTo>
                  <a:lnTo>
                    <a:pt x="1643" y="1541"/>
                  </a:lnTo>
                  <a:lnTo>
                    <a:pt x="1656" y="1528"/>
                  </a:lnTo>
                  <a:lnTo>
                    <a:pt x="1664" y="1512"/>
                  </a:lnTo>
                  <a:lnTo>
                    <a:pt x="1667" y="1493"/>
                  </a:lnTo>
                  <a:lnTo>
                    <a:pt x="1665" y="1474"/>
                  </a:lnTo>
                  <a:lnTo>
                    <a:pt x="1656" y="1457"/>
                  </a:lnTo>
                  <a:lnTo>
                    <a:pt x="1643" y="1444"/>
                  </a:lnTo>
                  <a:lnTo>
                    <a:pt x="1627" y="1437"/>
                  </a:lnTo>
                  <a:lnTo>
                    <a:pt x="1608" y="1433"/>
                  </a:lnTo>
                  <a:close/>
                  <a:moveTo>
                    <a:pt x="1608" y="1254"/>
                  </a:moveTo>
                  <a:lnTo>
                    <a:pt x="1589" y="1257"/>
                  </a:lnTo>
                  <a:lnTo>
                    <a:pt x="1572" y="1265"/>
                  </a:lnTo>
                  <a:lnTo>
                    <a:pt x="1559" y="1278"/>
                  </a:lnTo>
                  <a:lnTo>
                    <a:pt x="1552" y="1295"/>
                  </a:lnTo>
                  <a:lnTo>
                    <a:pt x="1548" y="1313"/>
                  </a:lnTo>
                  <a:lnTo>
                    <a:pt x="1552" y="1333"/>
                  </a:lnTo>
                  <a:lnTo>
                    <a:pt x="1559" y="1349"/>
                  </a:lnTo>
                  <a:lnTo>
                    <a:pt x="1572" y="1362"/>
                  </a:lnTo>
                  <a:lnTo>
                    <a:pt x="1589" y="1370"/>
                  </a:lnTo>
                  <a:lnTo>
                    <a:pt x="1608" y="1373"/>
                  </a:lnTo>
                  <a:lnTo>
                    <a:pt x="1627" y="1370"/>
                  </a:lnTo>
                  <a:lnTo>
                    <a:pt x="1643" y="1362"/>
                  </a:lnTo>
                  <a:lnTo>
                    <a:pt x="1656" y="1349"/>
                  </a:lnTo>
                  <a:lnTo>
                    <a:pt x="1664" y="1333"/>
                  </a:lnTo>
                  <a:lnTo>
                    <a:pt x="1667" y="1313"/>
                  </a:lnTo>
                  <a:lnTo>
                    <a:pt x="1665" y="1295"/>
                  </a:lnTo>
                  <a:lnTo>
                    <a:pt x="1656" y="1278"/>
                  </a:lnTo>
                  <a:lnTo>
                    <a:pt x="1643" y="1265"/>
                  </a:lnTo>
                  <a:lnTo>
                    <a:pt x="1627" y="1257"/>
                  </a:lnTo>
                  <a:lnTo>
                    <a:pt x="1608" y="1254"/>
                  </a:lnTo>
                  <a:close/>
                  <a:moveTo>
                    <a:pt x="2011" y="1215"/>
                  </a:moveTo>
                  <a:lnTo>
                    <a:pt x="2011" y="1602"/>
                  </a:lnTo>
                  <a:lnTo>
                    <a:pt x="2122" y="1350"/>
                  </a:lnTo>
                  <a:lnTo>
                    <a:pt x="2069" y="1282"/>
                  </a:lnTo>
                  <a:lnTo>
                    <a:pt x="2011" y="1215"/>
                  </a:lnTo>
                  <a:close/>
                  <a:moveTo>
                    <a:pt x="36" y="0"/>
                  </a:moveTo>
                  <a:lnTo>
                    <a:pt x="47" y="1"/>
                  </a:lnTo>
                  <a:lnTo>
                    <a:pt x="58" y="7"/>
                  </a:lnTo>
                  <a:lnTo>
                    <a:pt x="67" y="14"/>
                  </a:lnTo>
                  <a:lnTo>
                    <a:pt x="494" y="590"/>
                  </a:lnTo>
                  <a:lnTo>
                    <a:pt x="517" y="581"/>
                  </a:lnTo>
                  <a:lnTo>
                    <a:pt x="540" y="575"/>
                  </a:lnTo>
                  <a:lnTo>
                    <a:pt x="562" y="574"/>
                  </a:lnTo>
                  <a:lnTo>
                    <a:pt x="585" y="577"/>
                  </a:lnTo>
                  <a:lnTo>
                    <a:pt x="608" y="585"/>
                  </a:lnTo>
                  <a:lnTo>
                    <a:pt x="630" y="599"/>
                  </a:lnTo>
                  <a:lnTo>
                    <a:pt x="651" y="620"/>
                  </a:lnTo>
                  <a:lnTo>
                    <a:pt x="673" y="647"/>
                  </a:lnTo>
                  <a:lnTo>
                    <a:pt x="875" y="932"/>
                  </a:lnTo>
                  <a:lnTo>
                    <a:pt x="1376" y="845"/>
                  </a:lnTo>
                  <a:lnTo>
                    <a:pt x="1395" y="845"/>
                  </a:lnTo>
                  <a:lnTo>
                    <a:pt x="1414" y="849"/>
                  </a:lnTo>
                  <a:lnTo>
                    <a:pt x="1430" y="857"/>
                  </a:lnTo>
                  <a:lnTo>
                    <a:pt x="1445" y="869"/>
                  </a:lnTo>
                  <a:lnTo>
                    <a:pt x="1457" y="885"/>
                  </a:lnTo>
                  <a:lnTo>
                    <a:pt x="1584" y="1159"/>
                  </a:lnTo>
                  <a:lnTo>
                    <a:pt x="1535" y="873"/>
                  </a:lnTo>
                  <a:lnTo>
                    <a:pt x="1534" y="861"/>
                  </a:lnTo>
                  <a:lnTo>
                    <a:pt x="1538" y="850"/>
                  </a:lnTo>
                  <a:lnTo>
                    <a:pt x="1546" y="841"/>
                  </a:lnTo>
                  <a:lnTo>
                    <a:pt x="1556" y="834"/>
                  </a:lnTo>
                  <a:lnTo>
                    <a:pt x="1568" y="832"/>
                  </a:lnTo>
                  <a:lnTo>
                    <a:pt x="1646" y="832"/>
                  </a:lnTo>
                  <a:lnTo>
                    <a:pt x="1658" y="834"/>
                  </a:lnTo>
                  <a:lnTo>
                    <a:pt x="1668" y="841"/>
                  </a:lnTo>
                  <a:lnTo>
                    <a:pt x="1676" y="850"/>
                  </a:lnTo>
                  <a:lnTo>
                    <a:pt x="1680" y="861"/>
                  </a:lnTo>
                  <a:lnTo>
                    <a:pt x="1680" y="873"/>
                  </a:lnTo>
                  <a:lnTo>
                    <a:pt x="1631" y="1159"/>
                  </a:lnTo>
                  <a:lnTo>
                    <a:pt x="1760" y="881"/>
                  </a:lnTo>
                  <a:lnTo>
                    <a:pt x="1771" y="864"/>
                  </a:lnTo>
                  <a:lnTo>
                    <a:pt x="1786" y="851"/>
                  </a:lnTo>
                  <a:lnTo>
                    <a:pt x="1805" y="841"/>
                  </a:lnTo>
                  <a:lnTo>
                    <a:pt x="1824" y="838"/>
                  </a:lnTo>
                  <a:lnTo>
                    <a:pt x="1845" y="837"/>
                  </a:lnTo>
                  <a:lnTo>
                    <a:pt x="1872" y="838"/>
                  </a:lnTo>
                  <a:lnTo>
                    <a:pt x="1903" y="840"/>
                  </a:lnTo>
                  <a:lnTo>
                    <a:pt x="1938" y="844"/>
                  </a:lnTo>
                  <a:lnTo>
                    <a:pt x="1977" y="851"/>
                  </a:lnTo>
                  <a:lnTo>
                    <a:pt x="2004" y="858"/>
                  </a:lnTo>
                  <a:lnTo>
                    <a:pt x="2029" y="869"/>
                  </a:lnTo>
                  <a:lnTo>
                    <a:pt x="2054" y="884"/>
                  </a:lnTo>
                  <a:lnTo>
                    <a:pt x="2086" y="908"/>
                  </a:lnTo>
                  <a:lnTo>
                    <a:pt x="2117" y="936"/>
                  </a:lnTo>
                  <a:lnTo>
                    <a:pt x="2145" y="965"/>
                  </a:lnTo>
                  <a:lnTo>
                    <a:pt x="2172" y="996"/>
                  </a:lnTo>
                  <a:lnTo>
                    <a:pt x="2199" y="1026"/>
                  </a:lnTo>
                  <a:lnTo>
                    <a:pt x="2224" y="1056"/>
                  </a:lnTo>
                  <a:lnTo>
                    <a:pt x="2325" y="1170"/>
                  </a:lnTo>
                  <a:lnTo>
                    <a:pt x="2424" y="1288"/>
                  </a:lnTo>
                  <a:lnTo>
                    <a:pt x="2434" y="1302"/>
                  </a:lnTo>
                  <a:lnTo>
                    <a:pt x="2440" y="1320"/>
                  </a:lnTo>
                  <a:lnTo>
                    <a:pt x="2442" y="1337"/>
                  </a:lnTo>
                  <a:lnTo>
                    <a:pt x="2440" y="1355"/>
                  </a:lnTo>
                  <a:lnTo>
                    <a:pt x="2433" y="1371"/>
                  </a:lnTo>
                  <a:lnTo>
                    <a:pt x="2420" y="1396"/>
                  </a:lnTo>
                  <a:lnTo>
                    <a:pt x="2405" y="1426"/>
                  </a:lnTo>
                  <a:lnTo>
                    <a:pt x="2388" y="1459"/>
                  </a:lnTo>
                  <a:lnTo>
                    <a:pt x="2370" y="1494"/>
                  </a:lnTo>
                  <a:lnTo>
                    <a:pt x="2351" y="1532"/>
                  </a:lnTo>
                  <a:lnTo>
                    <a:pt x="2332" y="1572"/>
                  </a:lnTo>
                  <a:lnTo>
                    <a:pt x="2312" y="1611"/>
                  </a:lnTo>
                  <a:lnTo>
                    <a:pt x="2292" y="1650"/>
                  </a:lnTo>
                  <a:lnTo>
                    <a:pt x="2273" y="1688"/>
                  </a:lnTo>
                  <a:lnTo>
                    <a:pt x="2255" y="1724"/>
                  </a:lnTo>
                  <a:lnTo>
                    <a:pt x="2239" y="1759"/>
                  </a:lnTo>
                  <a:lnTo>
                    <a:pt x="2225" y="1790"/>
                  </a:lnTo>
                  <a:lnTo>
                    <a:pt x="2212" y="1817"/>
                  </a:lnTo>
                  <a:lnTo>
                    <a:pt x="2200" y="1840"/>
                  </a:lnTo>
                  <a:lnTo>
                    <a:pt x="2184" y="1859"/>
                  </a:lnTo>
                  <a:lnTo>
                    <a:pt x="2168" y="1873"/>
                  </a:lnTo>
                  <a:lnTo>
                    <a:pt x="2149" y="1884"/>
                  </a:lnTo>
                  <a:lnTo>
                    <a:pt x="2129" y="1891"/>
                  </a:lnTo>
                  <a:lnTo>
                    <a:pt x="2108" y="1895"/>
                  </a:lnTo>
                  <a:lnTo>
                    <a:pt x="2087" y="1896"/>
                  </a:lnTo>
                  <a:lnTo>
                    <a:pt x="2066" y="1892"/>
                  </a:lnTo>
                  <a:lnTo>
                    <a:pt x="2046" y="1887"/>
                  </a:lnTo>
                  <a:lnTo>
                    <a:pt x="2026" y="1879"/>
                  </a:lnTo>
                  <a:lnTo>
                    <a:pt x="2008" y="1868"/>
                  </a:lnTo>
                  <a:lnTo>
                    <a:pt x="2009" y="3460"/>
                  </a:lnTo>
                  <a:lnTo>
                    <a:pt x="2005" y="3486"/>
                  </a:lnTo>
                  <a:lnTo>
                    <a:pt x="1998" y="3511"/>
                  </a:lnTo>
                  <a:lnTo>
                    <a:pt x="1986" y="3534"/>
                  </a:lnTo>
                  <a:lnTo>
                    <a:pt x="1969" y="3553"/>
                  </a:lnTo>
                  <a:lnTo>
                    <a:pt x="1950" y="3570"/>
                  </a:lnTo>
                  <a:lnTo>
                    <a:pt x="1927" y="3582"/>
                  </a:lnTo>
                  <a:lnTo>
                    <a:pt x="1902" y="3589"/>
                  </a:lnTo>
                  <a:lnTo>
                    <a:pt x="1876" y="3593"/>
                  </a:lnTo>
                  <a:lnTo>
                    <a:pt x="1814" y="3593"/>
                  </a:lnTo>
                  <a:lnTo>
                    <a:pt x="1787" y="3589"/>
                  </a:lnTo>
                  <a:lnTo>
                    <a:pt x="1762" y="3582"/>
                  </a:lnTo>
                  <a:lnTo>
                    <a:pt x="1739" y="3570"/>
                  </a:lnTo>
                  <a:lnTo>
                    <a:pt x="1720" y="3553"/>
                  </a:lnTo>
                  <a:lnTo>
                    <a:pt x="1703" y="3534"/>
                  </a:lnTo>
                  <a:lnTo>
                    <a:pt x="1691" y="3511"/>
                  </a:lnTo>
                  <a:lnTo>
                    <a:pt x="1684" y="3486"/>
                  </a:lnTo>
                  <a:lnTo>
                    <a:pt x="1680" y="3460"/>
                  </a:lnTo>
                  <a:lnTo>
                    <a:pt x="1680" y="2276"/>
                  </a:lnTo>
                  <a:lnTo>
                    <a:pt x="1544" y="2276"/>
                  </a:lnTo>
                  <a:lnTo>
                    <a:pt x="1544" y="3460"/>
                  </a:lnTo>
                  <a:lnTo>
                    <a:pt x="1542" y="3486"/>
                  </a:lnTo>
                  <a:lnTo>
                    <a:pt x="1534" y="3511"/>
                  </a:lnTo>
                  <a:lnTo>
                    <a:pt x="1521" y="3534"/>
                  </a:lnTo>
                  <a:lnTo>
                    <a:pt x="1506" y="3553"/>
                  </a:lnTo>
                  <a:lnTo>
                    <a:pt x="1485" y="3570"/>
                  </a:lnTo>
                  <a:lnTo>
                    <a:pt x="1463" y="3582"/>
                  </a:lnTo>
                  <a:lnTo>
                    <a:pt x="1438" y="3589"/>
                  </a:lnTo>
                  <a:lnTo>
                    <a:pt x="1411" y="3593"/>
                  </a:lnTo>
                  <a:lnTo>
                    <a:pt x="1350" y="3593"/>
                  </a:lnTo>
                  <a:lnTo>
                    <a:pt x="1323" y="3589"/>
                  </a:lnTo>
                  <a:lnTo>
                    <a:pt x="1298" y="3582"/>
                  </a:lnTo>
                  <a:lnTo>
                    <a:pt x="1275" y="3570"/>
                  </a:lnTo>
                  <a:lnTo>
                    <a:pt x="1256" y="3553"/>
                  </a:lnTo>
                  <a:lnTo>
                    <a:pt x="1239" y="3534"/>
                  </a:lnTo>
                  <a:lnTo>
                    <a:pt x="1227" y="3511"/>
                  </a:lnTo>
                  <a:lnTo>
                    <a:pt x="1220" y="3486"/>
                  </a:lnTo>
                  <a:lnTo>
                    <a:pt x="1217" y="3460"/>
                  </a:lnTo>
                  <a:lnTo>
                    <a:pt x="1217" y="1164"/>
                  </a:lnTo>
                  <a:lnTo>
                    <a:pt x="830" y="1243"/>
                  </a:lnTo>
                  <a:lnTo>
                    <a:pt x="813" y="1246"/>
                  </a:lnTo>
                  <a:lnTo>
                    <a:pt x="795" y="1243"/>
                  </a:lnTo>
                  <a:lnTo>
                    <a:pt x="780" y="1237"/>
                  </a:lnTo>
                  <a:lnTo>
                    <a:pt x="766" y="1227"/>
                  </a:lnTo>
                  <a:lnTo>
                    <a:pt x="754" y="1214"/>
                  </a:lnTo>
                  <a:lnTo>
                    <a:pt x="431" y="770"/>
                  </a:lnTo>
                  <a:lnTo>
                    <a:pt x="420" y="745"/>
                  </a:lnTo>
                  <a:lnTo>
                    <a:pt x="415" y="722"/>
                  </a:lnTo>
                  <a:lnTo>
                    <a:pt x="415" y="699"/>
                  </a:lnTo>
                  <a:lnTo>
                    <a:pt x="418" y="677"/>
                  </a:lnTo>
                  <a:lnTo>
                    <a:pt x="426" y="658"/>
                  </a:lnTo>
                  <a:lnTo>
                    <a:pt x="435" y="639"/>
                  </a:lnTo>
                  <a:lnTo>
                    <a:pt x="9" y="63"/>
                  </a:lnTo>
                  <a:lnTo>
                    <a:pt x="1" y="49"/>
                  </a:lnTo>
                  <a:lnTo>
                    <a:pt x="0" y="35"/>
                  </a:lnTo>
                  <a:lnTo>
                    <a:pt x="4" y="21"/>
                  </a:lnTo>
                  <a:lnTo>
                    <a:pt x="13" y="9"/>
                  </a:lnTo>
                  <a:lnTo>
                    <a:pt x="24" y="3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109728" tIns="54864" rIns="109728" bIns="5486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bg-BG" sz="216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</p:grpSp>
      <p:sp>
        <p:nvSpPr>
          <p:cNvPr id="54" name="出自【趣你的PPT】(微信:qunideppt)：最优质的PPT资源库"/>
          <p:cNvSpPr>
            <a:spLocks noChangeAspect="1" noEditPoints="1"/>
          </p:cNvSpPr>
          <p:nvPr/>
        </p:nvSpPr>
        <p:spPr bwMode="auto">
          <a:xfrm>
            <a:off x="7449104" y="4190073"/>
            <a:ext cx="579680" cy="844479"/>
          </a:xfrm>
          <a:custGeom>
            <a:avLst/>
            <a:gdLst>
              <a:gd name="T0" fmla="*/ 1648 w 2269"/>
              <a:gd name="T1" fmla="*/ 1010 h 3307"/>
              <a:gd name="T2" fmla="*/ 1389 w 2269"/>
              <a:gd name="T3" fmla="*/ 1313 h 3307"/>
              <a:gd name="T4" fmla="*/ 1188 w 2269"/>
              <a:gd name="T5" fmla="*/ 1501 h 3307"/>
              <a:gd name="T6" fmla="*/ 1126 w 2269"/>
              <a:gd name="T7" fmla="*/ 1537 h 3307"/>
              <a:gd name="T8" fmla="*/ 990 w 2269"/>
              <a:gd name="T9" fmla="*/ 1419 h 3307"/>
              <a:gd name="T10" fmla="*/ 1028 w 2269"/>
              <a:gd name="T11" fmla="*/ 1206 h 3307"/>
              <a:gd name="T12" fmla="*/ 1611 w 2269"/>
              <a:gd name="T13" fmla="*/ 916 h 3307"/>
              <a:gd name="T14" fmla="*/ 269 w 2269"/>
              <a:gd name="T15" fmla="*/ 563 h 3307"/>
              <a:gd name="T16" fmla="*/ 462 w 2269"/>
              <a:gd name="T17" fmla="*/ 1134 h 3307"/>
              <a:gd name="T18" fmla="*/ 803 w 2269"/>
              <a:gd name="T19" fmla="*/ 1510 h 3307"/>
              <a:gd name="T20" fmla="*/ 974 w 2269"/>
              <a:gd name="T21" fmla="*/ 1653 h 3307"/>
              <a:gd name="T22" fmla="*/ 803 w 2269"/>
              <a:gd name="T23" fmla="*/ 1797 h 3307"/>
              <a:gd name="T24" fmla="*/ 462 w 2269"/>
              <a:gd name="T25" fmla="*/ 2172 h 3307"/>
              <a:gd name="T26" fmla="*/ 269 w 2269"/>
              <a:gd name="T27" fmla="*/ 2744 h 3307"/>
              <a:gd name="T28" fmla="*/ 411 w 2269"/>
              <a:gd name="T29" fmla="*/ 2757 h 3307"/>
              <a:gd name="T30" fmla="*/ 636 w 2269"/>
              <a:gd name="T31" fmla="*/ 2437 h 3307"/>
              <a:gd name="T32" fmla="*/ 902 w 2269"/>
              <a:gd name="T33" fmla="*/ 2188 h 3307"/>
              <a:gd name="T34" fmla="*/ 1097 w 2269"/>
              <a:gd name="T35" fmla="*/ 2041 h 3307"/>
              <a:gd name="T36" fmla="*/ 1156 w 2269"/>
              <a:gd name="T37" fmla="*/ 2031 h 3307"/>
              <a:gd name="T38" fmla="*/ 1332 w 2269"/>
              <a:gd name="T39" fmla="*/ 2159 h 3307"/>
              <a:gd name="T40" fmla="*/ 1595 w 2269"/>
              <a:gd name="T41" fmla="*/ 2396 h 3307"/>
              <a:gd name="T42" fmla="*/ 1832 w 2269"/>
              <a:gd name="T43" fmla="*/ 2708 h 3307"/>
              <a:gd name="T44" fmla="*/ 2012 w 2269"/>
              <a:gd name="T45" fmla="*/ 2837 h 3307"/>
              <a:gd name="T46" fmla="*/ 1844 w 2269"/>
              <a:gd name="T47" fmla="*/ 2244 h 3307"/>
              <a:gd name="T48" fmla="*/ 1521 w 2269"/>
              <a:gd name="T49" fmla="*/ 1835 h 3307"/>
              <a:gd name="T50" fmla="*/ 1297 w 2269"/>
              <a:gd name="T51" fmla="*/ 1675 h 3307"/>
              <a:gd name="T52" fmla="*/ 1407 w 2269"/>
              <a:gd name="T53" fmla="*/ 1543 h 3307"/>
              <a:gd name="T54" fmla="*/ 1766 w 2269"/>
              <a:gd name="T55" fmla="*/ 1202 h 3307"/>
              <a:gd name="T56" fmla="*/ 1982 w 2269"/>
              <a:gd name="T57" fmla="*/ 653 h 3307"/>
              <a:gd name="T58" fmla="*/ 1724 w 2269"/>
              <a:gd name="T59" fmla="*/ 429 h 3307"/>
              <a:gd name="T60" fmla="*/ 1028 w 2269"/>
              <a:gd name="T61" fmla="*/ 462 h 3307"/>
              <a:gd name="T62" fmla="*/ 385 w 2269"/>
              <a:gd name="T63" fmla="*/ 405 h 3307"/>
              <a:gd name="T64" fmla="*/ 1407 w 2269"/>
              <a:gd name="T65" fmla="*/ 6 h 3307"/>
              <a:gd name="T66" fmla="*/ 1937 w 2269"/>
              <a:gd name="T67" fmla="*/ 68 h 3307"/>
              <a:gd name="T68" fmla="*/ 2236 w 2269"/>
              <a:gd name="T69" fmla="*/ 175 h 3307"/>
              <a:gd name="T70" fmla="*/ 2210 w 2269"/>
              <a:gd name="T71" fmla="*/ 305 h 3307"/>
              <a:gd name="T72" fmla="*/ 2075 w 2269"/>
              <a:gd name="T73" fmla="*/ 906 h 3307"/>
              <a:gd name="T74" fmla="*/ 1787 w 2269"/>
              <a:gd name="T75" fmla="*/ 1445 h 3307"/>
              <a:gd name="T76" fmla="*/ 1734 w 2269"/>
              <a:gd name="T77" fmla="*/ 1802 h 3307"/>
              <a:gd name="T78" fmla="*/ 2044 w 2269"/>
              <a:gd name="T79" fmla="*/ 2313 h 3307"/>
              <a:gd name="T80" fmla="*/ 2178 w 2269"/>
              <a:gd name="T81" fmla="*/ 2985 h 3307"/>
              <a:gd name="T82" fmla="*/ 2254 w 2269"/>
              <a:gd name="T83" fmla="*/ 3113 h 3307"/>
              <a:gd name="T84" fmla="*/ 1995 w 2269"/>
              <a:gd name="T85" fmla="*/ 3226 h 3307"/>
              <a:gd name="T86" fmla="*/ 1492 w 2269"/>
              <a:gd name="T87" fmla="*/ 3295 h 3307"/>
              <a:gd name="T88" fmla="*/ 862 w 2269"/>
              <a:gd name="T89" fmla="*/ 3300 h 3307"/>
              <a:gd name="T90" fmla="*/ 332 w 2269"/>
              <a:gd name="T91" fmla="*/ 3239 h 3307"/>
              <a:gd name="T92" fmla="*/ 33 w 2269"/>
              <a:gd name="T93" fmla="*/ 3131 h 3307"/>
              <a:gd name="T94" fmla="*/ 59 w 2269"/>
              <a:gd name="T95" fmla="*/ 3002 h 3307"/>
              <a:gd name="T96" fmla="*/ 194 w 2269"/>
              <a:gd name="T97" fmla="*/ 2400 h 3307"/>
              <a:gd name="T98" fmla="*/ 481 w 2269"/>
              <a:gd name="T99" fmla="*/ 1862 h 3307"/>
              <a:gd name="T100" fmla="*/ 535 w 2269"/>
              <a:gd name="T101" fmla="*/ 1505 h 3307"/>
              <a:gd name="T102" fmla="*/ 225 w 2269"/>
              <a:gd name="T103" fmla="*/ 994 h 3307"/>
              <a:gd name="T104" fmla="*/ 90 w 2269"/>
              <a:gd name="T105" fmla="*/ 323 h 3307"/>
              <a:gd name="T106" fmla="*/ 15 w 2269"/>
              <a:gd name="T107" fmla="*/ 194 h 3307"/>
              <a:gd name="T108" fmla="*/ 274 w 2269"/>
              <a:gd name="T109" fmla="*/ 80 h 3307"/>
              <a:gd name="T110" fmla="*/ 777 w 2269"/>
              <a:gd name="T111" fmla="*/ 12 h 3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269" h="3307">
                <a:moveTo>
                  <a:pt x="1838" y="688"/>
                </a:moveTo>
                <a:lnTo>
                  <a:pt x="1811" y="744"/>
                </a:lnTo>
                <a:lnTo>
                  <a:pt x="1782" y="799"/>
                </a:lnTo>
                <a:lnTo>
                  <a:pt x="1751" y="855"/>
                </a:lnTo>
                <a:lnTo>
                  <a:pt x="1718" y="908"/>
                </a:lnTo>
                <a:lnTo>
                  <a:pt x="1683" y="960"/>
                </a:lnTo>
                <a:lnTo>
                  <a:pt x="1648" y="1010"/>
                </a:lnTo>
                <a:lnTo>
                  <a:pt x="1612" y="1059"/>
                </a:lnTo>
                <a:lnTo>
                  <a:pt x="1574" y="1106"/>
                </a:lnTo>
                <a:lnTo>
                  <a:pt x="1536" y="1151"/>
                </a:lnTo>
                <a:lnTo>
                  <a:pt x="1499" y="1195"/>
                </a:lnTo>
                <a:lnTo>
                  <a:pt x="1462" y="1237"/>
                </a:lnTo>
                <a:lnTo>
                  <a:pt x="1425" y="1275"/>
                </a:lnTo>
                <a:lnTo>
                  <a:pt x="1389" y="1313"/>
                </a:lnTo>
                <a:lnTo>
                  <a:pt x="1355" y="1347"/>
                </a:lnTo>
                <a:lnTo>
                  <a:pt x="1321" y="1380"/>
                </a:lnTo>
                <a:lnTo>
                  <a:pt x="1290" y="1410"/>
                </a:lnTo>
                <a:lnTo>
                  <a:pt x="1260" y="1437"/>
                </a:lnTo>
                <a:lnTo>
                  <a:pt x="1234" y="1461"/>
                </a:lnTo>
                <a:lnTo>
                  <a:pt x="1209" y="1482"/>
                </a:lnTo>
                <a:lnTo>
                  <a:pt x="1188" y="1501"/>
                </a:lnTo>
                <a:lnTo>
                  <a:pt x="1170" y="1516"/>
                </a:lnTo>
                <a:lnTo>
                  <a:pt x="1155" y="1528"/>
                </a:lnTo>
                <a:lnTo>
                  <a:pt x="1143" y="1537"/>
                </a:lnTo>
                <a:lnTo>
                  <a:pt x="1137" y="1543"/>
                </a:lnTo>
                <a:lnTo>
                  <a:pt x="1134" y="1545"/>
                </a:lnTo>
                <a:lnTo>
                  <a:pt x="1132" y="1543"/>
                </a:lnTo>
                <a:lnTo>
                  <a:pt x="1126" y="1537"/>
                </a:lnTo>
                <a:lnTo>
                  <a:pt x="1116" y="1529"/>
                </a:lnTo>
                <a:lnTo>
                  <a:pt x="1103" y="1519"/>
                </a:lnTo>
                <a:lnTo>
                  <a:pt x="1085" y="1504"/>
                </a:lnTo>
                <a:lnTo>
                  <a:pt x="1065" y="1487"/>
                </a:lnTo>
                <a:lnTo>
                  <a:pt x="1043" y="1467"/>
                </a:lnTo>
                <a:lnTo>
                  <a:pt x="1017" y="1444"/>
                </a:lnTo>
                <a:lnTo>
                  <a:pt x="990" y="1419"/>
                </a:lnTo>
                <a:lnTo>
                  <a:pt x="960" y="1391"/>
                </a:lnTo>
                <a:lnTo>
                  <a:pt x="929" y="1362"/>
                </a:lnTo>
                <a:lnTo>
                  <a:pt x="896" y="1330"/>
                </a:lnTo>
                <a:lnTo>
                  <a:pt x="862" y="1295"/>
                </a:lnTo>
                <a:lnTo>
                  <a:pt x="827" y="1258"/>
                </a:lnTo>
                <a:lnTo>
                  <a:pt x="929" y="1235"/>
                </a:lnTo>
                <a:lnTo>
                  <a:pt x="1028" y="1206"/>
                </a:lnTo>
                <a:lnTo>
                  <a:pt x="1123" y="1175"/>
                </a:lnTo>
                <a:lnTo>
                  <a:pt x="1214" y="1141"/>
                </a:lnTo>
                <a:lnTo>
                  <a:pt x="1303" y="1102"/>
                </a:lnTo>
                <a:lnTo>
                  <a:pt x="1386" y="1060"/>
                </a:lnTo>
                <a:lnTo>
                  <a:pt x="1466" y="1016"/>
                </a:lnTo>
                <a:lnTo>
                  <a:pt x="1540" y="967"/>
                </a:lnTo>
                <a:lnTo>
                  <a:pt x="1611" y="916"/>
                </a:lnTo>
                <a:lnTo>
                  <a:pt x="1676" y="863"/>
                </a:lnTo>
                <a:lnTo>
                  <a:pt x="1735" y="807"/>
                </a:lnTo>
                <a:lnTo>
                  <a:pt x="1790" y="748"/>
                </a:lnTo>
                <a:lnTo>
                  <a:pt x="1838" y="688"/>
                </a:lnTo>
                <a:close/>
                <a:moveTo>
                  <a:pt x="247" y="376"/>
                </a:moveTo>
                <a:lnTo>
                  <a:pt x="257" y="470"/>
                </a:lnTo>
                <a:lnTo>
                  <a:pt x="269" y="563"/>
                </a:lnTo>
                <a:lnTo>
                  <a:pt x="286" y="653"/>
                </a:lnTo>
                <a:lnTo>
                  <a:pt x="307" y="741"/>
                </a:lnTo>
                <a:lnTo>
                  <a:pt x="331" y="827"/>
                </a:lnTo>
                <a:lnTo>
                  <a:pt x="359" y="908"/>
                </a:lnTo>
                <a:lnTo>
                  <a:pt x="391" y="987"/>
                </a:lnTo>
                <a:lnTo>
                  <a:pt x="425" y="1062"/>
                </a:lnTo>
                <a:lnTo>
                  <a:pt x="462" y="1134"/>
                </a:lnTo>
                <a:lnTo>
                  <a:pt x="503" y="1202"/>
                </a:lnTo>
                <a:lnTo>
                  <a:pt x="546" y="1265"/>
                </a:lnTo>
                <a:lnTo>
                  <a:pt x="593" y="1324"/>
                </a:lnTo>
                <a:lnTo>
                  <a:pt x="642" y="1379"/>
                </a:lnTo>
                <a:lnTo>
                  <a:pt x="693" y="1428"/>
                </a:lnTo>
                <a:lnTo>
                  <a:pt x="748" y="1472"/>
                </a:lnTo>
                <a:lnTo>
                  <a:pt x="803" y="1510"/>
                </a:lnTo>
                <a:lnTo>
                  <a:pt x="862" y="1543"/>
                </a:lnTo>
                <a:lnTo>
                  <a:pt x="921" y="1569"/>
                </a:lnTo>
                <a:lnTo>
                  <a:pt x="940" y="1579"/>
                </a:lnTo>
                <a:lnTo>
                  <a:pt x="953" y="1593"/>
                </a:lnTo>
                <a:lnTo>
                  <a:pt x="965" y="1610"/>
                </a:lnTo>
                <a:lnTo>
                  <a:pt x="971" y="1631"/>
                </a:lnTo>
                <a:lnTo>
                  <a:pt x="974" y="1653"/>
                </a:lnTo>
                <a:lnTo>
                  <a:pt x="971" y="1675"/>
                </a:lnTo>
                <a:lnTo>
                  <a:pt x="965" y="1696"/>
                </a:lnTo>
                <a:lnTo>
                  <a:pt x="953" y="1714"/>
                </a:lnTo>
                <a:lnTo>
                  <a:pt x="940" y="1728"/>
                </a:lnTo>
                <a:lnTo>
                  <a:pt x="921" y="1738"/>
                </a:lnTo>
                <a:lnTo>
                  <a:pt x="862" y="1765"/>
                </a:lnTo>
                <a:lnTo>
                  <a:pt x="803" y="1797"/>
                </a:lnTo>
                <a:lnTo>
                  <a:pt x="748" y="1835"/>
                </a:lnTo>
                <a:lnTo>
                  <a:pt x="693" y="1880"/>
                </a:lnTo>
                <a:lnTo>
                  <a:pt x="642" y="1929"/>
                </a:lnTo>
                <a:lnTo>
                  <a:pt x="593" y="1982"/>
                </a:lnTo>
                <a:lnTo>
                  <a:pt x="546" y="2041"/>
                </a:lnTo>
                <a:lnTo>
                  <a:pt x="503" y="2105"/>
                </a:lnTo>
                <a:lnTo>
                  <a:pt x="462" y="2172"/>
                </a:lnTo>
                <a:lnTo>
                  <a:pt x="425" y="2244"/>
                </a:lnTo>
                <a:lnTo>
                  <a:pt x="391" y="2319"/>
                </a:lnTo>
                <a:lnTo>
                  <a:pt x="359" y="2398"/>
                </a:lnTo>
                <a:lnTo>
                  <a:pt x="331" y="2481"/>
                </a:lnTo>
                <a:lnTo>
                  <a:pt x="307" y="2565"/>
                </a:lnTo>
                <a:lnTo>
                  <a:pt x="286" y="2653"/>
                </a:lnTo>
                <a:lnTo>
                  <a:pt x="269" y="2744"/>
                </a:lnTo>
                <a:lnTo>
                  <a:pt x="257" y="2837"/>
                </a:lnTo>
                <a:lnTo>
                  <a:pt x="247" y="2932"/>
                </a:lnTo>
                <a:lnTo>
                  <a:pt x="299" y="2918"/>
                </a:lnTo>
                <a:lnTo>
                  <a:pt x="356" y="2907"/>
                </a:lnTo>
                <a:lnTo>
                  <a:pt x="371" y="2856"/>
                </a:lnTo>
                <a:lnTo>
                  <a:pt x="389" y="2806"/>
                </a:lnTo>
                <a:lnTo>
                  <a:pt x="411" y="2757"/>
                </a:lnTo>
                <a:lnTo>
                  <a:pt x="437" y="2708"/>
                </a:lnTo>
                <a:lnTo>
                  <a:pt x="464" y="2660"/>
                </a:lnTo>
                <a:lnTo>
                  <a:pt x="495" y="2613"/>
                </a:lnTo>
                <a:lnTo>
                  <a:pt x="528" y="2567"/>
                </a:lnTo>
                <a:lnTo>
                  <a:pt x="562" y="2523"/>
                </a:lnTo>
                <a:lnTo>
                  <a:pt x="599" y="2480"/>
                </a:lnTo>
                <a:lnTo>
                  <a:pt x="636" y="2437"/>
                </a:lnTo>
                <a:lnTo>
                  <a:pt x="674" y="2396"/>
                </a:lnTo>
                <a:lnTo>
                  <a:pt x="713" y="2358"/>
                </a:lnTo>
                <a:lnTo>
                  <a:pt x="751" y="2320"/>
                </a:lnTo>
                <a:lnTo>
                  <a:pt x="790" y="2285"/>
                </a:lnTo>
                <a:lnTo>
                  <a:pt x="829" y="2250"/>
                </a:lnTo>
                <a:lnTo>
                  <a:pt x="866" y="2218"/>
                </a:lnTo>
                <a:lnTo>
                  <a:pt x="902" y="2188"/>
                </a:lnTo>
                <a:lnTo>
                  <a:pt x="937" y="2159"/>
                </a:lnTo>
                <a:lnTo>
                  <a:pt x="970" y="2134"/>
                </a:lnTo>
                <a:lnTo>
                  <a:pt x="1001" y="2110"/>
                </a:lnTo>
                <a:lnTo>
                  <a:pt x="1030" y="2089"/>
                </a:lnTo>
                <a:lnTo>
                  <a:pt x="1056" y="2071"/>
                </a:lnTo>
                <a:lnTo>
                  <a:pt x="1078" y="2055"/>
                </a:lnTo>
                <a:lnTo>
                  <a:pt x="1097" y="2041"/>
                </a:lnTo>
                <a:lnTo>
                  <a:pt x="1113" y="2031"/>
                </a:lnTo>
                <a:lnTo>
                  <a:pt x="1125" y="2024"/>
                </a:lnTo>
                <a:lnTo>
                  <a:pt x="1132" y="2018"/>
                </a:lnTo>
                <a:lnTo>
                  <a:pt x="1134" y="2017"/>
                </a:lnTo>
                <a:lnTo>
                  <a:pt x="1137" y="2018"/>
                </a:lnTo>
                <a:lnTo>
                  <a:pt x="1144" y="2024"/>
                </a:lnTo>
                <a:lnTo>
                  <a:pt x="1156" y="2031"/>
                </a:lnTo>
                <a:lnTo>
                  <a:pt x="1172" y="2041"/>
                </a:lnTo>
                <a:lnTo>
                  <a:pt x="1191" y="2055"/>
                </a:lnTo>
                <a:lnTo>
                  <a:pt x="1213" y="2071"/>
                </a:lnTo>
                <a:lnTo>
                  <a:pt x="1239" y="2089"/>
                </a:lnTo>
                <a:lnTo>
                  <a:pt x="1268" y="2110"/>
                </a:lnTo>
                <a:lnTo>
                  <a:pt x="1299" y="2134"/>
                </a:lnTo>
                <a:lnTo>
                  <a:pt x="1332" y="2159"/>
                </a:lnTo>
                <a:lnTo>
                  <a:pt x="1367" y="2188"/>
                </a:lnTo>
                <a:lnTo>
                  <a:pt x="1403" y="2218"/>
                </a:lnTo>
                <a:lnTo>
                  <a:pt x="1441" y="2250"/>
                </a:lnTo>
                <a:lnTo>
                  <a:pt x="1479" y="2285"/>
                </a:lnTo>
                <a:lnTo>
                  <a:pt x="1518" y="2320"/>
                </a:lnTo>
                <a:lnTo>
                  <a:pt x="1556" y="2358"/>
                </a:lnTo>
                <a:lnTo>
                  <a:pt x="1595" y="2396"/>
                </a:lnTo>
                <a:lnTo>
                  <a:pt x="1633" y="2437"/>
                </a:lnTo>
                <a:lnTo>
                  <a:pt x="1670" y="2480"/>
                </a:lnTo>
                <a:lnTo>
                  <a:pt x="1707" y="2523"/>
                </a:lnTo>
                <a:lnTo>
                  <a:pt x="1741" y="2567"/>
                </a:lnTo>
                <a:lnTo>
                  <a:pt x="1774" y="2613"/>
                </a:lnTo>
                <a:lnTo>
                  <a:pt x="1805" y="2660"/>
                </a:lnTo>
                <a:lnTo>
                  <a:pt x="1832" y="2708"/>
                </a:lnTo>
                <a:lnTo>
                  <a:pt x="1858" y="2757"/>
                </a:lnTo>
                <a:lnTo>
                  <a:pt x="1880" y="2806"/>
                </a:lnTo>
                <a:lnTo>
                  <a:pt x="1898" y="2856"/>
                </a:lnTo>
                <a:lnTo>
                  <a:pt x="1913" y="2907"/>
                </a:lnTo>
                <a:lnTo>
                  <a:pt x="1970" y="2918"/>
                </a:lnTo>
                <a:lnTo>
                  <a:pt x="2022" y="2932"/>
                </a:lnTo>
                <a:lnTo>
                  <a:pt x="2012" y="2837"/>
                </a:lnTo>
                <a:lnTo>
                  <a:pt x="1999" y="2744"/>
                </a:lnTo>
                <a:lnTo>
                  <a:pt x="1982" y="2653"/>
                </a:lnTo>
                <a:lnTo>
                  <a:pt x="1962" y="2565"/>
                </a:lnTo>
                <a:lnTo>
                  <a:pt x="1938" y="2481"/>
                </a:lnTo>
                <a:lnTo>
                  <a:pt x="1910" y="2398"/>
                </a:lnTo>
                <a:lnTo>
                  <a:pt x="1878" y="2319"/>
                </a:lnTo>
                <a:lnTo>
                  <a:pt x="1844" y="2244"/>
                </a:lnTo>
                <a:lnTo>
                  <a:pt x="1807" y="2172"/>
                </a:lnTo>
                <a:lnTo>
                  <a:pt x="1766" y="2105"/>
                </a:lnTo>
                <a:lnTo>
                  <a:pt x="1723" y="2041"/>
                </a:lnTo>
                <a:lnTo>
                  <a:pt x="1676" y="1982"/>
                </a:lnTo>
                <a:lnTo>
                  <a:pt x="1627" y="1929"/>
                </a:lnTo>
                <a:lnTo>
                  <a:pt x="1575" y="1880"/>
                </a:lnTo>
                <a:lnTo>
                  <a:pt x="1521" y="1835"/>
                </a:lnTo>
                <a:lnTo>
                  <a:pt x="1466" y="1797"/>
                </a:lnTo>
                <a:lnTo>
                  <a:pt x="1407" y="1765"/>
                </a:lnTo>
                <a:lnTo>
                  <a:pt x="1348" y="1738"/>
                </a:lnTo>
                <a:lnTo>
                  <a:pt x="1329" y="1728"/>
                </a:lnTo>
                <a:lnTo>
                  <a:pt x="1316" y="1714"/>
                </a:lnTo>
                <a:lnTo>
                  <a:pt x="1304" y="1696"/>
                </a:lnTo>
                <a:lnTo>
                  <a:pt x="1297" y="1675"/>
                </a:lnTo>
                <a:lnTo>
                  <a:pt x="1295" y="1653"/>
                </a:lnTo>
                <a:lnTo>
                  <a:pt x="1297" y="1631"/>
                </a:lnTo>
                <a:lnTo>
                  <a:pt x="1304" y="1610"/>
                </a:lnTo>
                <a:lnTo>
                  <a:pt x="1316" y="1593"/>
                </a:lnTo>
                <a:lnTo>
                  <a:pt x="1329" y="1579"/>
                </a:lnTo>
                <a:lnTo>
                  <a:pt x="1348" y="1569"/>
                </a:lnTo>
                <a:lnTo>
                  <a:pt x="1407" y="1543"/>
                </a:lnTo>
                <a:lnTo>
                  <a:pt x="1466" y="1510"/>
                </a:lnTo>
                <a:lnTo>
                  <a:pt x="1521" y="1472"/>
                </a:lnTo>
                <a:lnTo>
                  <a:pt x="1575" y="1428"/>
                </a:lnTo>
                <a:lnTo>
                  <a:pt x="1627" y="1379"/>
                </a:lnTo>
                <a:lnTo>
                  <a:pt x="1676" y="1324"/>
                </a:lnTo>
                <a:lnTo>
                  <a:pt x="1723" y="1265"/>
                </a:lnTo>
                <a:lnTo>
                  <a:pt x="1766" y="1202"/>
                </a:lnTo>
                <a:lnTo>
                  <a:pt x="1807" y="1134"/>
                </a:lnTo>
                <a:lnTo>
                  <a:pt x="1844" y="1062"/>
                </a:lnTo>
                <a:lnTo>
                  <a:pt x="1878" y="987"/>
                </a:lnTo>
                <a:lnTo>
                  <a:pt x="1910" y="908"/>
                </a:lnTo>
                <a:lnTo>
                  <a:pt x="1938" y="827"/>
                </a:lnTo>
                <a:lnTo>
                  <a:pt x="1962" y="741"/>
                </a:lnTo>
                <a:lnTo>
                  <a:pt x="1982" y="653"/>
                </a:lnTo>
                <a:lnTo>
                  <a:pt x="1999" y="563"/>
                </a:lnTo>
                <a:lnTo>
                  <a:pt x="2012" y="470"/>
                </a:lnTo>
                <a:lnTo>
                  <a:pt x="2022" y="376"/>
                </a:lnTo>
                <a:lnTo>
                  <a:pt x="1956" y="390"/>
                </a:lnTo>
                <a:lnTo>
                  <a:pt x="1884" y="405"/>
                </a:lnTo>
                <a:lnTo>
                  <a:pt x="1807" y="418"/>
                </a:lnTo>
                <a:lnTo>
                  <a:pt x="1724" y="429"/>
                </a:lnTo>
                <a:lnTo>
                  <a:pt x="1635" y="439"/>
                </a:lnTo>
                <a:lnTo>
                  <a:pt x="1542" y="448"/>
                </a:lnTo>
                <a:lnTo>
                  <a:pt x="1446" y="454"/>
                </a:lnTo>
                <a:lnTo>
                  <a:pt x="1345" y="459"/>
                </a:lnTo>
                <a:lnTo>
                  <a:pt x="1241" y="462"/>
                </a:lnTo>
                <a:lnTo>
                  <a:pt x="1134" y="463"/>
                </a:lnTo>
                <a:lnTo>
                  <a:pt x="1028" y="462"/>
                </a:lnTo>
                <a:lnTo>
                  <a:pt x="924" y="459"/>
                </a:lnTo>
                <a:lnTo>
                  <a:pt x="823" y="454"/>
                </a:lnTo>
                <a:lnTo>
                  <a:pt x="726" y="448"/>
                </a:lnTo>
                <a:lnTo>
                  <a:pt x="634" y="439"/>
                </a:lnTo>
                <a:lnTo>
                  <a:pt x="545" y="429"/>
                </a:lnTo>
                <a:lnTo>
                  <a:pt x="462" y="418"/>
                </a:lnTo>
                <a:lnTo>
                  <a:pt x="385" y="405"/>
                </a:lnTo>
                <a:lnTo>
                  <a:pt x="313" y="390"/>
                </a:lnTo>
                <a:lnTo>
                  <a:pt x="247" y="376"/>
                </a:lnTo>
                <a:close/>
                <a:moveTo>
                  <a:pt x="1133" y="0"/>
                </a:moveTo>
                <a:lnTo>
                  <a:pt x="1134" y="0"/>
                </a:lnTo>
                <a:lnTo>
                  <a:pt x="1227" y="0"/>
                </a:lnTo>
                <a:lnTo>
                  <a:pt x="1319" y="2"/>
                </a:lnTo>
                <a:lnTo>
                  <a:pt x="1407" y="6"/>
                </a:lnTo>
                <a:lnTo>
                  <a:pt x="1492" y="12"/>
                </a:lnTo>
                <a:lnTo>
                  <a:pt x="1575" y="18"/>
                </a:lnTo>
                <a:lnTo>
                  <a:pt x="1655" y="25"/>
                </a:lnTo>
                <a:lnTo>
                  <a:pt x="1732" y="34"/>
                </a:lnTo>
                <a:lnTo>
                  <a:pt x="1805" y="44"/>
                </a:lnTo>
                <a:lnTo>
                  <a:pt x="1873" y="55"/>
                </a:lnTo>
                <a:lnTo>
                  <a:pt x="1937" y="68"/>
                </a:lnTo>
                <a:lnTo>
                  <a:pt x="1995" y="80"/>
                </a:lnTo>
                <a:lnTo>
                  <a:pt x="2050" y="95"/>
                </a:lnTo>
                <a:lnTo>
                  <a:pt x="2099" y="110"/>
                </a:lnTo>
                <a:lnTo>
                  <a:pt x="2142" y="125"/>
                </a:lnTo>
                <a:lnTo>
                  <a:pt x="2180" y="141"/>
                </a:lnTo>
                <a:lnTo>
                  <a:pt x="2210" y="158"/>
                </a:lnTo>
                <a:lnTo>
                  <a:pt x="2236" y="175"/>
                </a:lnTo>
                <a:lnTo>
                  <a:pt x="2254" y="194"/>
                </a:lnTo>
                <a:lnTo>
                  <a:pt x="2265" y="212"/>
                </a:lnTo>
                <a:lnTo>
                  <a:pt x="2269" y="232"/>
                </a:lnTo>
                <a:lnTo>
                  <a:pt x="2265" y="251"/>
                </a:lnTo>
                <a:lnTo>
                  <a:pt x="2253" y="269"/>
                </a:lnTo>
                <a:lnTo>
                  <a:pt x="2235" y="287"/>
                </a:lnTo>
                <a:lnTo>
                  <a:pt x="2210" y="305"/>
                </a:lnTo>
                <a:lnTo>
                  <a:pt x="2178" y="323"/>
                </a:lnTo>
                <a:lnTo>
                  <a:pt x="2172" y="425"/>
                </a:lnTo>
                <a:lnTo>
                  <a:pt x="2160" y="526"/>
                </a:lnTo>
                <a:lnTo>
                  <a:pt x="2145" y="624"/>
                </a:lnTo>
                <a:lnTo>
                  <a:pt x="2126" y="721"/>
                </a:lnTo>
                <a:lnTo>
                  <a:pt x="2103" y="815"/>
                </a:lnTo>
                <a:lnTo>
                  <a:pt x="2075" y="906"/>
                </a:lnTo>
                <a:lnTo>
                  <a:pt x="2044" y="995"/>
                </a:lnTo>
                <a:lnTo>
                  <a:pt x="2009" y="1079"/>
                </a:lnTo>
                <a:lnTo>
                  <a:pt x="1972" y="1161"/>
                </a:lnTo>
                <a:lnTo>
                  <a:pt x="1930" y="1238"/>
                </a:lnTo>
                <a:lnTo>
                  <a:pt x="1885" y="1311"/>
                </a:lnTo>
                <a:lnTo>
                  <a:pt x="1838" y="1381"/>
                </a:lnTo>
                <a:lnTo>
                  <a:pt x="1787" y="1445"/>
                </a:lnTo>
                <a:lnTo>
                  <a:pt x="1734" y="1505"/>
                </a:lnTo>
                <a:lnTo>
                  <a:pt x="1678" y="1560"/>
                </a:lnTo>
                <a:lnTo>
                  <a:pt x="1619" y="1609"/>
                </a:lnTo>
                <a:lnTo>
                  <a:pt x="1557" y="1653"/>
                </a:lnTo>
                <a:lnTo>
                  <a:pt x="1619" y="1698"/>
                </a:lnTo>
                <a:lnTo>
                  <a:pt x="1678" y="1747"/>
                </a:lnTo>
                <a:lnTo>
                  <a:pt x="1734" y="1802"/>
                </a:lnTo>
                <a:lnTo>
                  <a:pt x="1787" y="1862"/>
                </a:lnTo>
                <a:lnTo>
                  <a:pt x="1838" y="1927"/>
                </a:lnTo>
                <a:lnTo>
                  <a:pt x="1885" y="1995"/>
                </a:lnTo>
                <a:lnTo>
                  <a:pt x="1930" y="2069"/>
                </a:lnTo>
                <a:lnTo>
                  <a:pt x="1972" y="2147"/>
                </a:lnTo>
                <a:lnTo>
                  <a:pt x="2009" y="2227"/>
                </a:lnTo>
                <a:lnTo>
                  <a:pt x="2044" y="2313"/>
                </a:lnTo>
                <a:lnTo>
                  <a:pt x="2075" y="2400"/>
                </a:lnTo>
                <a:lnTo>
                  <a:pt x="2102" y="2491"/>
                </a:lnTo>
                <a:lnTo>
                  <a:pt x="2125" y="2585"/>
                </a:lnTo>
                <a:lnTo>
                  <a:pt x="2145" y="2682"/>
                </a:lnTo>
                <a:lnTo>
                  <a:pt x="2160" y="2781"/>
                </a:lnTo>
                <a:lnTo>
                  <a:pt x="2172" y="2882"/>
                </a:lnTo>
                <a:lnTo>
                  <a:pt x="2178" y="2985"/>
                </a:lnTo>
                <a:lnTo>
                  <a:pt x="2210" y="3002"/>
                </a:lnTo>
                <a:lnTo>
                  <a:pt x="2235" y="3019"/>
                </a:lnTo>
                <a:lnTo>
                  <a:pt x="2253" y="3037"/>
                </a:lnTo>
                <a:lnTo>
                  <a:pt x="2265" y="3056"/>
                </a:lnTo>
                <a:lnTo>
                  <a:pt x="2269" y="3076"/>
                </a:lnTo>
                <a:lnTo>
                  <a:pt x="2265" y="3094"/>
                </a:lnTo>
                <a:lnTo>
                  <a:pt x="2254" y="3113"/>
                </a:lnTo>
                <a:lnTo>
                  <a:pt x="2236" y="3131"/>
                </a:lnTo>
                <a:lnTo>
                  <a:pt x="2210" y="3149"/>
                </a:lnTo>
                <a:lnTo>
                  <a:pt x="2180" y="3165"/>
                </a:lnTo>
                <a:lnTo>
                  <a:pt x="2142" y="3182"/>
                </a:lnTo>
                <a:lnTo>
                  <a:pt x="2099" y="3198"/>
                </a:lnTo>
                <a:lnTo>
                  <a:pt x="2050" y="3212"/>
                </a:lnTo>
                <a:lnTo>
                  <a:pt x="1995" y="3226"/>
                </a:lnTo>
                <a:lnTo>
                  <a:pt x="1937" y="3239"/>
                </a:lnTo>
                <a:lnTo>
                  <a:pt x="1873" y="3251"/>
                </a:lnTo>
                <a:lnTo>
                  <a:pt x="1805" y="3262"/>
                </a:lnTo>
                <a:lnTo>
                  <a:pt x="1732" y="3272"/>
                </a:lnTo>
                <a:lnTo>
                  <a:pt x="1655" y="3281"/>
                </a:lnTo>
                <a:lnTo>
                  <a:pt x="1575" y="3289"/>
                </a:lnTo>
                <a:lnTo>
                  <a:pt x="1492" y="3295"/>
                </a:lnTo>
                <a:lnTo>
                  <a:pt x="1407" y="3300"/>
                </a:lnTo>
                <a:lnTo>
                  <a:pt x="1319" y="3304"/>
                </a:lnTo>
                <a:lnTo>
                  <a:pt x="1227" y="3306"/>
                </a:lnTo>
                <a:lnTo>
                  <a:pt x="1134" y="3307"/>
                </a:lnTo>
                <a:lnTo>
                  <a:pt x="1042" y="3306"/>
                </a:lnTo>
                <a:lnTo>
                  <a:pt x="950" y="3304"/>
                </a:lnTo>
                <a:lnTo>
                  <a:pt x="862" y="3300"/>
                </a:lnTo>
                <a:lnTo>
                  <a:pt x="777" y="3295"/>
                </a:lnTo>
                <a:lnTo>
                  <a:pt x="693" y="3289"/>
                </a:lnTo>
                <a:lnTo>
                  <a:pt x="614" y="3281"/>
                </a:lnTo>
                <a:lnTo>
                  <a:pt x="537" y="3272"/>
                </a:lnTo>
                <a:lnTo>
                  <a:pt x="464" y="3262"/>
                </a:lnTo>
                <a:lnTo>
                  <a:pt x="396" y="3251"/>
                </a:lnTo>
                <a:lnTo>
                  <a:pt x="332" y="3239"/>
                </a:lnTo>
                <a:lnTo>
                  <a:pt x="274" y="3226"/>
                </a:lnTo>
                <a:lnTo>
                  <a:pt x="219" y="3212"/>
                </a:lnTo>
                <a:lnTo>
                  <a:pt x="170" y="3198"/>
                </a:lnTo>
                <a:lnTo>
                  <a:pt x="127" y="3182"/>
                </a:lnTo>
                <a:lnTo>
                  <a:pt x="89" y="3165"/>
                </a:lnTo>
                <a:lnTo>
                  <a:pt x="59" y="3149"/>
                </a:lnTo>
                <a:lnTo>
                  <a:pt x="33" y="3131"/>
                </a:lnTo>
                <a:lnTo>
                  <a:pt x="15" y="3113"/>
                </a:lnTo>
                <a:lnTo>
                  <a:pt x="4" y="3094"/>
                </a:lnTo>
                <a:lnTo>
                  <a:pt x="0" y="3076"/>
                </a:lnTo>
                <a:lnTo>
                  <a:pt x="4" y="3056"/>
                </a:lnTo>
                <a:lnTo>
                  <a:pt x="16" y="3037"/>
                </a:lnTo>
                <a:lnTo>
                  <a:pt x="34" y="3019"/>
                </a:lnTo>
                <a:lnTo>
                  <a:pt x="59" y="3002"/>
                </a:lnTo>
                <a:lnTo>
                  <a:pt x="90" y="2985"/>
                </a:lnTo>
                <a:lnTo>
                  <a:pt x="97" y="2882"/>
                </a:lnTo>
                <a:lnTo>
                  <a:pt x="109" y="2781"/>
                </a:lnTo>
                <a:lnTo>
                  <a:pt x="124" y="2682"/>
                </a:lnTo>
                <a:lnTo>
                  <a:pt x="143" y="2585"/>
                </a:lnTo>
                <a:lnTo>
                  <a:pt x="166" y="2491"/>
                </a:lnTo>
                <a:lnTo>
                  <a:pt x="194" y="2400"/>
                </a:lnTo>
                <a:lnTo>
                  <a:pt x="225" y="2313"/>
                </a:lnTo>
                <a:lnTo>
                  <a:pt x="260" y="2227"/>
                </a:lnTo>
                <a:lnTo>
                  <a:pt x="297" y="2146"/>
                </a:lnTo>
                <a:lnTo>
                  <a:pt x="339" y="2069"/>
                </a:lnTo>
                <a:lnTo>
                  <a:pt x="383" y="1995"/>
                </a:lnTo>
                <a:lnTo>
                  <a:pt x="431" y="1926"/>
                </a:lnTo>
                <a:lnTo>
                  <a:pt x="481" y="1862"/>
                </a:lnTo>
                <a:lnTo>
                  <a:pt x="535" y="1801"/>
                </a:lnTo>
                <a:lnTo>
                  <a:pt x="591" y="1747"/>
                </a:lnTo>
                <a:lnTo>
                  <a:pt x="650" y="1697"/>
                </a:lnTo>
                <a:lnTo>
                  <a:pt x="712" y="1653"/>
                </a:lnTo>
                <a:lnTo>
                  <a:pt x="650" y="1609"/>
                </a:lnTo>
                <a:lnTo>
                  <a:pt x="591" y="1559"/>
                </a:lnTo>
                <a:lnTo>
                  <a:pt x="535" y="1505"/>
                </a:lnTo>
                <a:lnTo>
                  <a:pt x="481" y="1444"/>
                </a:lnTo>
                <a:lnTo>
                  <a:pt x="431" y="1380"/>
                </a:lnTo>
                <a:lnTo>
                  <a:pt x="383" y="1311"/>
                </a:lnTo>
                <a:lnTo>
                  <a:pt x="339" y="1238"/>
                </a:lnTo>
                <a:lnTo>
                  <a:pt x="297" y="1161"/>
                </a:lnTo>
                <a:lnTo>
                  <a:pt x="260" y="1079"/>
                </a:lnTo>
                <a:lnTo>
                  <a:pt x="225" y="994"/>
                </a:lnTo>
                <a:lnTo>
                  <a:pt x="194" y="906"/>
                </a:lnTo>
                <a:lnTo>
                  <a:pt x="167" y="815"/>
                </a:lnTo>
                <a:lnTo>
                  <a:pt x="144" y="721"/>
                </a:lnTo>
                <a:lnTo>
                  <a:pt x="124" y="624"/>
                </a:lnTo>
                <a:lnTo>
                  <a:pt x="109" y="526"/>
                </a:lnTo>
                <a:lnTo>
                  <a:pt x="97" y="425"/>
                </a:lnTo>
                <a:lnTo>
                  <a:pt x="90" y="323"/>
                </a:lnTo>
                <a:lnTo>
                  <a:pt x="59" y="305"/>
                </a:lnTo>
                <a:lnTo>
                  <a:pt x="34" y="287"/>
                </a:lnTo>
                <a:lnTo>
                  <a:pt x="16" y="269"/>
                </a:lnTo>
                <a:lnTo>
                  <a:pt x="4" y="251"/>
                </a:lnTo>
                <a:lnTo>
                  <a:pt x="0" y="232"/>
                </a:lnTo>
                <a:lnTo>
                  <a:pt x="4" y="212"/>
                </a:lnTo>
                <a:lnTo>
                  <a:pt x="15" y="194"/>
                </a:lnTo>
                <a:lnTo>
                  <a:pt x="33" y="175"/>
                </a:lnTo>
                <a:lnTo>
                  <a:pt x="59" y="158"/>
                </a:lnTo>
                <a:lnTo>
                  <a:pt x="89" y="141"/>
                </a:lnTo>
                <a:lnTo>
                  <a:pt x="127" y="125"/>
                </a:lnTo>
                <a:lnTo>
                  <a:pt x="170" y="110"/>
                </a:lnTo>
                <a:lnTo>
                  <a:pt x="219" y="95"/>
                </a:lnTo>
                <a:lnTo>
                  <a:pt x="274" y="80"/>
                </a:lnTo>
                <a:lnTo>
                  <a:pt x="332" y="68"/>
                </a:lnTo>
                <a:lnTo>
                  <a:pt x="396" y="55"/>
                </a:lnTo>
                <a:lnTo>
                  <a:pt x="464" y="44"/>
                </a:lnTo>
                <a:lnTo>
                  <a:pt x="537" y="34"/>
                </a:lnTo>
                <a:lnTo>
                  <a:pt x="614" y="25"/>
                </a:lnTo>
                <a:lnTo>
                  <a:pt x="693" y="18"/>
                </a:lnTo>
                <a:lnTo>
                  <a:pt x="777" y="12"/>
                </a:lnTo>
                <a:lnTo>
                  <a:pt x="862" y="6"/>
                </a:lnTo>
                <a:lnTo>
                  <a:pt x="950" y="2"/>
                </a:lnTo>
                <a:lnTo>
                  <a:pt x="1042" y="0"/>
                </a:lnTo>
                <a:lnTo>
                  <a:pt x="113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09728" tIns="54864" rIns="109728" bIns="54864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bg-BG" sz="216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55" name="出自【趣你的PPT】(微信:qunideppt)：最优质的PPT资源库"/>
          <p:cNvSpPr/>
          <p:nvPr/>
        </p:nvSpPr>
        <p:spPr bwMode="auto">
          <a:xfrm>
            <a:off x="1512387" y="1701678"/>
            <a:ext cx="541791" cy="541859"/>
          </a:xfrm>
          <a:prstGeom prst="ellipse">
            <a:avLst/>
          </a:prstGeom>
          <a:solidFill>
            <a:srgbClr val="B11D25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58" name="出自【趣你的PPT】(微信:qunideppt)：最优质的PPT资源库"/>
          <p:cNvSpPr txBox="1"/>
          <p:nvPr/>
        </p:nvSpPr>
        <p:spPr>
          <a:xfrm>
            <a:off x="2183085" y="1554479"/>
            <a:ext cx="15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出自【趣你的PPT】(微信:qunideppt)：最优质的PPT资源库"/>
          <p:cNvSpPr txBox="1"/>
          <p:nvPr/>
        </p:nvSpPr>
        <p:spPr>
          <a:xfrm>
            <a:off x="2295983" y="1915713"/>
            <a:ext cx="3465568" cy="4750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0" name="出自【趣你的PPT】(微信:qunideppt)：最优质的PPT资源库"/>
          <p:cNvSpPr/>
          <p:nvPr/>
        </p:nvSpPr>
        <p:spPr bwMode="auto">
          <a:xfrm>
            <a:off x="1512387" y="2740740"/>
            <a:ext cx="541791" cy="541859"/>
          </a:xfrm>
          <a:prstGeom prst="ellipse">
            <a:avLst/>
          </a:prstGeom>
          <a:solidFill>
            <a:srgbClr val="404040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61" name="出自【趣你的PPT】(微信:qunideppt)：最优质的PPT资源库"/>
          <p:cNvSpPr txBox="1"/>
          <p:nvPr/>
        </p:nvSpPr>
        <p:spPr>
          <a:xfrm>
            <a:off x="2183085" y="2593542"/>
            <a:ext cx="15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出自【趣你的PPT】(微信:qunideppt)：最优质的PPT资源库"/>
          <p:cNvSpPr txBox="1"/>
          <p:nvPr/>
        </p:nvSpPr>
        <p:spPr>
          <a:xfrm>
            <a:off x="2295983" y="2954776"/>
            <a:ext cx="3465568" cy="4750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3" name="出自【趣你的PPT】(微信:qunideppt)：最优质的PPT资源库"/>
          <p:cNvSpPr/>
          <p:nvPr/>
        </p:nvSpPr>
        <p:spPr bwMode="auto">
          <a:xfrm>
            <a:off x="1512387" y="3884704"/>
            <a:ext cx="541791" cy="541859"/>
          </a:xfrm>
          <a:prstGeom prst="ellipse">
            <a:avLst/>
          </a:prstGeom>
          <a:solidFill>
            <a:srgbClr val="B11D25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64" name="出自【趣你的PPT】(微信:qunideppt)：最优质的PPT资源库"/>
          <p:cNvSpPr txBox="1"/>
          <p:nvPr/>
        </p:nvSpPr>
        <p:spPr>
          <a:xfrm>
            <a:off x="2183085" y="3737505"/>
            <a:ext cx="15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出自【趣你的PPT】(微信:qunideppt)：最优质的PPT资源库"/>
          <p:cNvSpPr txBox="1"/>
          <p:nvPr/>
        </p:nvSpPr>
        <p:spPr>
          <a:xfrm>
            <a:off x="2295983" y="4098739"/>
            <a:ext cx="3465568" cy="4750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6" name="出自【趣你的PPT】(微信:qunideppt)：最优质的PPT资源库"/>
          <p:cNvSpPr/>
          <p:nvPr/>
        </p:nvSpPr>
        <p:spPr bwMode="auto">
          <a:xfrm>
            <a:off x="1512387" y="4901832"/>
            <a:ext cx="541791" cy="541859"/>
          </a:xfrm>
          <a:prstGeom prst="ellipse">
            <a:avLst/>
          </a:prstGeom>
          <a:solidFill>
            <a:srgbClr val="404040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67" name="出自【趣你的PPT】(微信:qunideppt)：最优质的PPT资源库"/>
          <p:cNvSpPr txBox="1"/>
          <p:nvPr/>
        </p:nvSpPr>
        <p:spPr>
          <a:xfrm>
            <a:off x="2183085" y="4754633"/>
            <a:ext cx="1588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出自【趣你的PPT】(微信:qunideppt)：最优质的PPT资源库"/>
          <p:cNvSpPr txBox="1"/>
          <p:nvPr/>
        </p:nvSpPr>
        <p:spPr>
          <a:xfrm>
            <a:off x="2295983" y="5115868"/>
            <a:ext cx="3465568" cy="4750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出自【趣你的PPT】(微信:qunideppt)：最优质的PPT资源库"/>
          <p:cNvSpPr txBox="1"/>
          <p:nvPr/>
        </p:nvSpPr>
        <p:spPr>
          <a:xfrm>
            <a:off x="6376923" y="4010906"/>
            <a:ext cx="205538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</a:t>
            </a:r>
            <a:endParaRPr lang="ko-KR" altLang="en-US" b="1" dirty="0">
              <a:solidFill>
                <a:srgbClr val="262626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出自【趣你的PPT】(微信:qunideppt)：最优质的PPT资源库"/>
          <p:cNvSpPr/>
          <p:nvPr/>
        </p:nvSpPr>
        <p:spPr>
          <a:xfrm>
            <a:off x="6376923" y="4394084"/>
            <a:ext cx="719813" cy="720000"/>
          </a:xfrm>
          <a:prstGeom prst="roundRect">
            <a:avLst>
              <a:gd name="adj" fmla="val 50000"/>
            </a:avLst>
          </a:prstGeom>
          <a:solidFill>
            <a:srgbClr val="B1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>
              <a:solidFill>
                <a:srgbClr val="7F7F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7494522" y="4394084"/>
            <a:ext cx="719813" cy="720000"/>
          </a:xfrm>
          <a:prstGeom prst="roundRect">
            <a:avLst>
              <a:gd name="adj" fmla="val 50000"/>
            </a:avLst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>
              <a:solidFill>
                <a:srgbClr val="7F7F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>
            <a:off x="8548622" y="4394084"/>
            <a:ext cx="719813" cy="720000"/>
          </a:xfrm>
          <a:prstGeom prst="roundRect">
            <a:avLst>
              <a:gd name="adj" fmla="val 50000"/>
            </a:avLst>
          </a:prstGeom>
          <a:solidFill>
            <a:srgbClr val="B1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>
              <a:solidFill>
                <a:srgbClr val="7F7F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9665399" y="4394084"/>
            <a:ext cx="719813" cy="720000"/>
          </a:xfrm>
          <a:prstGeom prst="roundRect">
            <a:avLst>
              <a:gd name="adj" fmla="val 50000"/>
            </a:avLst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>
              <a:solidFill>
                <a:srgbClr val="7F7F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>
            <a:off x="10644242" y="4394084"/>
            <a:ext cx="719813" cy="720000"/>
          </a:xfrm>
          <a:prstGeom prst="roundRect">
            <a:avLst>
              <a:gd name="adj" fmla="val 50000"/>
            </a:avLst>
          </a:prstGeom>
          <a:solidFill>
            <a:srgbClr val="B1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9" tIns="60950" rIns="121899" bIns="60950" rtlCol="0" anchor="ctr"/>
          <a:lstStyle/>
          <a:p>
            <a:pPr algn="ctr"/>
            <a:endParaRPr lang="en-US" sz="900" dirty="0">
              <a:solidFill>
                <a:srgbClr val="7F7F7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7681500" y="4609244"/>
            <a:ext cx="362608" cy="288103"/>
          </a:xfrm>
          <a:custGeom>
            <a:avLst/>
            <a:gdLst>
              <a:gd name="T0" fmla="*/ 248 w 497"/>
              <a:gd name="T1" fmla="*/ 150 h 399"/>
              <a:gd name="T2" fmla="*/ 248 w 497"/>
              <a:gd name="T3" fmla="*/ 150 h 399"/>
              <a:gd name="T4" fmla="*/ 177 w 497"/>
              <a:gd name="T5" fmla="*/ 221 h 399"/>
              <a:gd name="T6" fmla="*/ 248 w 497"/>
              <a:gd name="T7" fmla="*/ 292 h 399"/>
              <a:gd name="T8" fmla="*/ 319 w 497"/>
              <a:gd name="T9" fmla="*/ 221 h 399"/>
              <a:gd name="T10" fmla="*/ 248 w 497"/>
              <a:gd name="T11" fmla="*/ 150 h 399"/>
              <a:gd name="T12" fmla="*/ 442 w 497"/>
              <a:gd name="T13" fmla="*/ 70 h 399"/>
              <a:gd name="T14" fmla="*/ 442 w 497"/>
              <a:gd name="T15" fmla="*/ 70 h 399"/>
              <a:gd name="T16" fmla="*/ 389 w 497"/>
              <a:gd name="T17" fmla="*/ 70 h 399"/>
              <a:gd name="T18" fmla="*/ 363 w 497"/>
              <a:gd name="T19" fmla="*/ 61 h 399"/>
              <a:gd name="T20" fmla="*/ 354 w 497"/>
              <a:gd name="T21" fmla="*/ 8 h 399"/>
              <a:gd name="T22" fmla="*/ 327 w 497"/>
              <a:gd name="T23" fmla="*/ 0 h 399"/>
              <a:gd name="T24" fmla="*/ 159 w 497"/>
              <a:gd name="T25" fmla="*/ 0 h 399"/>
              <a:gd name="T26" fmla="*/ 142 w 497"/>
              <a:gd name="T27" fmla="*/ 8 h 399"/>
              <a:gd name="T28" fmla="*/ 123 w 497"/>
              <a:gd name="T29" fmla="*/ 61 h 399"/>
              <a:gd name="T30" fmla="*/ 106 w 497"/>
              <a:gd name="T31" fmla="*/ 70 h 399"/>
              <a:gd name="T32" fmla="*/ 53 w 497"/>
              <a:gd name="T33" fmla="*/ 70 h 399"/>
              <a:gd name="T34" fmla="*/ 0 w 497"/>
              <a:gd name="T35" fmla="*/ 123 h 399"/>
              <a:gd name="T36" fmla="*/ 0 w 497"/>
              <a:gd name="T37" fmla="*/ 345 h 399"/>
              <a:gd name="T38" fmla="*/ 53 w 497"/>
              <a:gd name="T39" fmla="*/ 398 h 399"/>
              <a:gd name="T40" fmla="*/ 442 w 497"/>
              <a:gd name="T41" fmla="*/ 398 h 399"/>
              <a:gd name="T42" fmla="*/ 496 w 497"/>
              <a:gd name="T43" fmla="*/ 345 h 399"/>
              <a:gd name="T44" fmla="*/ 496 w 497"/>
              <a:gd name="T45" fmla="*/ 123 h 399"/>
              <a:gd name="T46" fmla="*/ 442 w 497"/>
              <a:gd name="T47" fmla="*/ 70 h 399"/>
              <a:gd name="T48" fmla="*/ 248 w 497"/>
              <a:gd name="T49" fmla="*/ 345 h 399"/>
              <a:gd name="T50" fmla="*/ 248 w 497"/>
              <a:gd name="T51" fmla="*/ 345 h 399"/>
              <a:gd name="T52" fmla="*/ 123 w 497"/>
              <a:gd name="T53" fmla="*/ 221 h 399"/>
              <a:gd name="T54" fmla="*/ 248 w 497"/>
              <a:gd name="T55" fmla="*/ 97 h 399"/>
              <a:gd name="T56" fmla="*/ 372 w 497"/>
              <a:gd name="T57" fmla="*/ 221 h 399"/>
              <a:gd name="T58" fmla="*/ 248 w 497"/>
              <a:gd name="T59" fmla="*/ 345 h 399"/>
              <a:gd name="T60" fmla="*/ 425 w 497"/>
              <a:gd name="T61" fmla="*/ 159 h 399"/>
              <a:gd name="T62" fmla="*/ 425 w 497"/>
              <a:gd name="T63" fmla="*/ 159 h 399"/>
              <a:gd name="T64" fmla="*/ 407 w 497"/>
              <a:gd name="T65" fmla="*/ 141 h 399"/>
              <a:gd name="T66" fmla="*/ 425 w 497"/>
              <a:gd name="T67" fmla="*/ 123 h 399"/>
              <a:gd name="T68" fmla="*/ 442 w 497"/>
              <a:gd name="T69" fmla="*/ 141 h 399"/>
              <a:gd name="T70" fmla="*/ 425 w 497"/>
              <a:gd name="T71" fmla="*/ 15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7" h="399">
                <a:moveTo>
                  <a:pt x="248" y="150"/>
                </a:moveTo>
                <a:lnTo>
                  <a:pt x="248" y="150"/>
                </a:lnTo>
                <a:cubicBezTo>
                  <a:pt x="203" y="150"/>
                  <a:pt x="177" y="176"/>
                  <a:pt x="177" y="221"/>
                </a:cubicBezTo>
                <a:cubicBezTo>
                  <a:pt x="177" y="266"/>
                  <a:pt x="203" y="292"/>
                  <a:pt x="248" y="292"/>
                </a:cubicBezTo>
                <a:cubicBezTo>
                  <a:pt x="292" y="292"/>
                  <a:pt x="319" y="266"/>
                  <a:pt x="319" y="221"/>
                </a:cubicBezTo>
                <a:cubicBezTo>
                  <a:pt x="319" y="176"/>
                  <a:pt x="292" y="150"/>
                  <a:pt x="248" y="150"/>
                </a:cubicBezTo>
                <a:close/>
                <a:moveTo>
                  <a:pt x="442" y="70"/>
                </a:moveTo>
                <a:lnTo>
                  <a:pt x="442" y="70"/>
                </a:lnTo>
                <a:cubicBezTo>
                  <a:pt x="389" y="70"/>
                  <a:pt x="389" y="70"/>
                  <a:pt x="389" y="70"/>
                </a:cubicBezTo>
                <a:cubicBezTo>
                  <a:pt x="380" y="70"/>
                  <a:pt x="372" y="70"/>
                  <a:pt x="363" y="61"/>
                </a:cubicBezTo>
                <a:cubicBezTo>
                  <a:pt x="354" y="8"/>
                  <a:pt x="354" y="8"/>
                  <a:pt x="354" y="8"/>
                </a:cubicBezTo>
                <a:cubicBezTo>
                  <a:pt x="345" y="8"/>
                  <a:pt x="336" y="0"/>
                  <a:pt x="327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0" y="8"/>
                  <a:pt x="142" y="8"/>
                </a:cubicBezTo>
                <a:cubicBezTo>
                  <a:pt x="123" y="61"/>
                  <a:pt x="123" y="61"/>
                  <a:pt x="123" y="61"/>
                </a:cubicBezTo>
                <a:cubicBezTo>
                  <a:pt x="123" y="70"/>
                  <a:pt x="115" y="70"/>
                  <a:pt x="106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17" y="70"/>
                  <a:pt x="0" y="97"/>
                  <a:pt x="0" y="123"/>
                </a:cubicBezTo>
                <a:cubicBezTo>
                  <a:pt x="0" y="345"/>
                  <a:pt x="0" y="345"/>
                  <a:pt x="0" y="345"/>
                </a:cubicBezTo>
                <a:cubicBezTo>
                  <a:pt x="0" y="372"/>
                  <a:pt x="17" y="398"/>
                  <a:pt x="53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70" y="398"/>
                  <a:pt x="496" y="372"/>
                  <a:pt x="496" y="345"/>
                </a:cubicBezTo>
                <a:cubicBezTo>
                  <a:pt x="496" y="123"/>
                  <a:pt x="496" y="123"/>
                  <a:pt x="496" y="123"/>
                </a:cubicBezTo>
                <a:cubicBezTo>
                  <a:pt x="496" y="97"/>
                  <a:pt x="470" y="70"/>
                  <a:pt x="442" y="70"/>
                </a:cubicBezTo>
                <a:close/>
                <a:moveTo>
                  <a:pt x="248" y="345"/>
                </a:moveTo>
                <a:lnTo>
                  <a:pt x="248" y="345"/>
                </a:lnTo>
                <a:cubicBezTo>
                  <a:pt x="177" y="345"/>
                  <a:pt x="123" y="292"/>
                  <a:pt x="123" y="221"/>
                </a:cubicBezTo>
                <a:cubicBezTo>
                  <a:pt x="123" y="150"/>
                  <a:pt x="177" y="97"/>
                  <a:pt x="248" y="97"/>
                </a:cubicBezTo>
                <a:cubicBezTo>
                  <a:pt x="319" y="97"/>
                  <a:pt x="372" y="150"/>
                  <a:pt x="372" y="221"/>
                </a:cubicBezTo>
                <a:cubicBezTo>
                  <a:pt x="372" y="292"/>
                  <a:pt x="319" y="345"/>
                  <a:pt x="248" y="345"/>
                </a:cubicBezTo>
                <a:close/>
                <a:moveTo>
                  <a:pt x="425" y="159"/>
                </a:moveTo>
                <a:lnTo>
                  <a:pt x="425" y="159"/>
                </a:lnTo>
                <a:cubicBezTo>
                  <a:pt x="416" y="159"/>
                  <a:pt x="407" y="150"/>
                  <a:pt x="407" y="141"/>
                </a:cubicBezTo>
                <a:cubicBezTo>
                  <a:pt x="407" y="132"/>
                  <a:pt x="416" y="123"/>
                  <a:pt x="425" y="123"/>
                </a:cubicBezTo>
                <a:cubicBezTo>
                  <a:pt x="433" y="123"/>
                  <a:pt x="442" y="132"/>
                  <a:pt x="442" y="141"/>
                </a:cubicBezTo>
                <a:cubicBezTo>
                  <a:pt x="442" y="150"/>
                  <a:pt x="433" y="159"/>
                  <a:pt x="425" y="1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3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9871937" y="4584371"/>
            <a:ext cx="324032" cy="324116"/>
          </a:xfrm>
          <a:custGeom>
            <a:avLst/>
            <a:gdLst>
              <a:gd name="T0" fmla="*/ 399 w 444"/>
              <a:gd name="T1" fmla="*/ 53 h 444"/>
              <a:gd name="T2" fmla="*/ 399 w 444"/>
              <a:gd name="T3" fmla="*/ 53 h 444"/>
              <a:gd name="T4" fmla="*/ 372 w 444"/>
              <a:gd name="T5" fmla="*/ 53 h 444"/>
              <a:gd name="T6" fmla="*/ 372 w 444"/>
              <a:gd name="T7" fmla="*/ 98 h 444"/>
              <a:gd name="T8" fmla="*/ 293 w 444"/>
              <a:gd name="T9" fmla="*/ 98 h 444"/>
              <a:gd name="T10" fmla="*/ 293 w 444"/>
              <a:gd name="T11" fmla="*/ 53 h 444"/>
              <a:gd name="T12" fmla="*/ 151 w 444"/>
              <a:gd name="T13" fmla="*/ 53 h 444"/>
              <a:gd name="T14" fmla="*/ 151 w 444"/>
              <a:gd name="T15" fmla="*/ 98 h 444"/>
              <a:gd name="T16" fmla="*/ 71 w 444"/>
              <a:gd name="T17" fmla="*/ 98 h 444"/>
              <a:gd name="T18" fmla="*/ 71 w 444"/>
              <a:gd name="T19" fmla="*/ 53 h 444"/>
              <a:gd name="T20" fmla="*/ 45 w 444"/>
              <a:gd name="T21" fmla="*/ 53 h 444"/>
              <a:gd name="T22" fmla="*/ 0 w 444"/>
              <a:gd name="T23" fmla="*/ 98 h 444"/>
              <a:gd name="T24" fmla="*/ 0 w 444"/>
              <a:gd name="T25" fmla="*/ 399 h 444"/>
              <a:gd name="T26" fmla="*/ 45 w 444"/>
              <a:gd name="T27" fmla="*/ 443 h 444"/>
              <a:gd name="T28" fmla="*/ 399 w 444"/>
              <a:gd name="T29" fmla="*/ 443 h 444"/>
              <a:gd name="T30" fmla="*/ 443 w 444"/>
              <a:gd name="T31" fmla="*/ 399 h 444"/>
              <a:gd name="T32" fmla="*/ 443 w 444"/>
              <a:gd name="T33" fmla="*/ 98 h 444"/>
              <a:gd name="T34" fmla="*/ 399 w 444"/>
              <a:gd name="T35" fmla="*/ 53 h 444"/>
              <a:gd name="T36" fmla="*/ 399 w 444"/>
              <a:gd name="T37" fmla="*/ 399 h 444"/>
              <a:gd name="T38" fmla="*/ 399 w 444"/>
              <a:gd name="T39" fmla="*/ 399 h 444"/>
              <a:gd name="T40" fmla="*/ 45 w 444"/>
              <a:gd name="T41" fmla="*/ 399 h 444"/>
              <a:gd name="T42" fmla="*/ 45 w 444"/>
              <a:gd name="T43" fmla="*/ 196 h 444"/>
              <a:gd name="T44" fmla="*/ 399 w 444"/>
              <a:gd name="T45" fmla="*/ 196 h 444"/>
              <a:gd name="T46" fmla="*/ 399 w 444"/>
              <a:gd name="T47" fmla="*/ 399 h 444"/>
              <a:gd name="T48" fmla="*/ 124 w 444"/>
              <a:gd name="T49" fmla="*/ 0 h 444"/>
              <a:gd name="T50" fmla="*/ 124 w 444"/>
              <a:gd name="T51" fmla="*/ 0 h 444"/>
              <a:gd name="T52" fmla="*/ 89 w 444"/>
              <a:gd name="T53" fmla="*/ 0 h 444"/>
              <a:gd name="T54" fmla="*/ 89 w 444"/>
              <a:gd name="T55" fmla="*/ 89 h 444"/>
              <a:gd name="T56" fmla="*/ 124 w 444"/>
              <a:gd name="T57" fmla="*/ 89 h 444"/>
              <a:gd name="T58" fmla="*/ 124 w 444"/>
              <a:gd name="T59" fmla="*/ 0 h 444"/>
              <a:gd name="T60" fmla="*/ 354 w 444"/>
              <a:gd name="T61" fmla="*/ 0 h 444"/>
              <a:gd name="T62" fmla="*/ 354 w 444"/>
              <a:gd name="T63" fmla="*/ 0 h 444"/>
              <a:gd name="T64" fmla="*/ 319 w 444"/>
              <a:gd name="T65" fmla="*/ 0 h 444"/>
              <a:gd name="T66" fmla="*/ 319 w 444"/>
              <a:gd name="T67" fmla="*/ 89 h 444"/>
              <a:gd name="T68" fmla="*/ 354 w 444"/>
              <a:gd name="T69" fmla="*/ 89 h 444"/>
              <a:gd name="T70" fmla="*/ 354 w 444"/>
              <a:gd name="T71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44" h="444">
                <a:moveTo>
                  <a:pt x="399" y="53"/>
                </a:moveTo>
                <a:lnTo>
                  <a:pt x="399" y="53"/>
                </a:lnTo>
                <a:cubicBezTo>
                  <a:pt x="372" y="53"/>
                  <a:pt x="372" y="53"/>
                  <a:pt x="372" y="53"/>
                </a:cubicBezTo>
                <a:cubicBezTo>
                  <a:pt x="372" y="98"/>
                  <a:pt x="372" y="98"/>
                  <a:pt x="372" y="98"/>
                </a:cubicBezTo>
                <a:cubicBezTo>
                  <a:pt x="293" y="98"/>
                  <a:pt x="293" y="98"/>
                  <a:pt x="293" y="98"/>
                </a:cubicBezTo>
                <a:cubicBezTo>
                  <a:pt x="293" y="53"/>
                  <a:pt x="293" y="53"/>
                  <a:pt x="293" y="53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51" y="98"/>
                  <a:pt x="151" y="98"/>
                  <a:pt x="151" y="98"/>
                </a:cubicBezTo>
                <a:cubicBezTo>
                  <a:pt x="71" y="98"/>
                  <a:pt x="71" y="98"/>
                  <a:pt x="71" y="98"/>
                </a:cubicBezTo>
                <a:cubicBezTo>
                  <a:pt x="71" y="53"/>
                  <a:pt x="71" y="53"/>
                  <a:pt x="71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18" y="53"/>
                  <a:pt x="0" y="71"/>
                  <a:pt x="0" y="98"/>
                </a:cubicBezTo>
                <a:cubicBezTo>
                  <a:pt x="0" y="399"/>
                  <a:pt x="0" y="399"/>
                  <a:pt x="0" y="399"/>
                </a:cubicBezTo>
                <a:cubicBezTo>
                  <a:pt x="0" y="425"/>
                  <a:pt x="18" y="443"/>
                  <a:pt x="45" y="443"/>
                </a:cubicBezTo>
                <a:cubicBezTo>
                  <a:pt x="399" y="443"/>
                  <a:pt x="399" y="443"/>
                  <a:pt x="399" y="443"/>
                </a:cubicBezTo>
                <a:cubicBezTo>
                  <a:pt x="425" y="443"/>
                  <a:pt x="443" y="425"/>
                  <a:pt x="443" y="399"/>
                </a:cubicBezTo>
                <a:cubicBezTo>
                  <a:pt x="443" y="98"/>
                  <a:pt x="443" y="98"/>
                  <a:pt x="443" y="98"/>
                </a:cubicBezTo>
                <a:cubicBezTo>
                  <a:pt x="443" y="71"/>
                  <a:pt x="425" y="53"/>
                  <a:pt x="399" y="53"/>
                </a:cubicBezTo>
                <a:close/>
                <a:moveTo>
                  <a:pt x="399" y="399"/>
                </a:moveTo>
                <a:lnTo>
                  <a:pt x="399" y="399"/>
                </a:lnTo>
                <a:cubicBezTo>
                  <a:pt x="45" y="399"/>
                  <a:pt x="45" y="399"/>
                  <a:pt x="45" y="399"/>
                </a:cubicBezTo>
                <a:cubicBezTo>
                  <a:pt x="45" y="196"/>
                  <a:pt x="45" y="196"/>
                  <a:pt x="45" y="196"/>
                </a:cubicBezTo>
                <a:cubicBezTo>
                  <a:pt x="399" y="196"/>
                  <a:pt x="399" y="196"/>
                  <a:pt x="399" y="196"/>
                </a:cubicBezTo>
                <a:lnTo>
                  <a:pt x="399" y="399"/>
                </a:lnTo>
                <a:close/>
                <a:moveTo>
                  <a:pt x="124" y="0"/>
                </a:moveTo>
                <a:lnTo>
                  <a:pt x="124" y="0"/>
                </a:lnTo>
                <a:cubicBezTo>
                  <a:pt x="89" y="0"/>
                  <a:pt x="89" y="0"/>
                  <a:pt x="89" y="0"/>
                </a:cubicBezTo>
                <a:cubicBezTo>
                  <a:pt x="89" y="89"/>
                  <a:pt x="89" y="89"/>
                  <a:pt x="89" y="89"/>
                </a:cubicBezTo>
                <a:cubicBezTo>
                  <a:pt x="124" y="89"/>
                  <a:pt x="124" y="89"/>
                  <a:pt x="124" y="89"/>
                </a:cubicBezTo>
                <a:lnTo>
                  <a:pt x="124" y="0"/>
                </a:lnTo>
                <a:close/>
                <a:moveTo>
                  <a:pt x="354" y="0"/>
                </a:moveTo>
                <a:lnTo>
                  <a:pt x="354" y="0"/>
                </a:lnTo>
                <a:cubicBezTo>
                  <a:pt x="319" y="0"/>
                  <a:pt x="319" y="0"/>
                  <a:pt x="319" y="0"/>
                </a:cubicBezTo>
                <a:cubicBezTo>
                  <a:pt x="319" y="89"/>
                  <a:pt x="319" y="89"/>
                  <a:pt x="319" y="89"/>
                </a:cubicBezTo>
                <a:cubicBezTo>
                  <a:pt x="354" y="89"/>
                  <a:pt x="354" y="89"/>
                  <a:pt x="354" y="89"/>
                </a:cubicBezTo>
                <a:lnTo>
                  <a:pt x="35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4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6566872" y="4660255"/>
            <a:ext cx="336891" cy="208361"/>
          </a:xfrm>
          <a:custGeom>
            <a:avLst/>
            <a:gdLst>
              <a:gd name="T0" fmla="*/ 18 w 461"/>
              <a:gd name="T1" fmla="*/ 27 h 285"/>
              <a:gd name="T2" fmla="*/ 18 w 461"/>
              <a:gd name="T3" fmla="*/ 27 h 285"/>
              <a:gd name="T4" fmla="*/ 203 w 461"/>
              <a:gd name="T5" fmla="*/ 125 h 285"/>
              <a:gd name="T6" fmla="*/ 231 w 461"/>
              <a:gd name="T7" fmla="*/ 133 h 285"/>
              <a:gd name="T8" fmla="*/ 248 w 461"/>
              <a:gd name="T9" fmla="*/ 125 h 285"/>
              <a:gd name="T10" fmla="*/ 434 w 461"/>
              <a:gd name="T11" fmla="*/ 27 h 285"/>
              <a:gd name="T12" fmla="*/ 443 w 461"/>
              <a:gd name="T13" fmla="*/ 0 h 285"/>
              <a:gd name="T14" fmla="*/ 18 w 461"/>
              <a:gd name="T15" fmla="*/ 0 h 285"/>
              <a:gd name="T16" fmla="*/ 18 w 461"/>
              <a:gd name="T17" fmla="*/ 27 h 285"/>
              <a:gd name="T18" fmla="*/ 443 w 461"/>
              <a:gd name="T19" fmla="*/ 80 h 285"/>
              <a:gd name="T20" fmla="*/ 443 w 461"/>
              <a:gd name="T21" fmla="*/ 80 h 285"/>
              <a:gd name="T22" fmla="*/ 248 w 461"/>
              <a:gd name="T23" fmla="*/ 178 h 285"/>
              <a:gd name="T24" fmla="*/ 231 w 461"/>
              <a:gd name="T25" fmla="*/ 178 h 285"/>
              <a:gd name="T26" fmla="*/ 203 w 461"/>
              <a:gd name="T27" fmla="*/ 178 h 285"/>
              <a:gd name="T28" fmla="*/ 18 w 461"/>
              <a:gd name="T29" fmla="*/ 80 h 285"/>
              <a:gd name="T30" fmla="*/ 9 w 461"/>
              <a:gd name="T31" fmla="*/ 80 h 285"/>
              <a:gd name="T32" fmla="*/ 9 w 461"/>
              <a:gd name="T33" fmla="*/ 266 h 285"/>
              <a:gd name="T34" fmla="*/ 35 w 461"/>
              <a:gd name="T35" fmla="*/ 284 h 285"/>
              <a:gd name="T36" fmla="*/ 425 w 461"/>
              <a:gd name="T37" fmla="*/ 284 h 285"/>
              <a:gd name="T38" fmla="*/ 452 w 461"/>
              <a:gd name="T39" fmla="*/ 266 h 285"/>
              <a:gd name="T40" fmla="*/ 452 w 461"/>
              <a:gd name="T41" fmla="*/ 80 h 285"/>
              <a:gd name="T42" fmla="*/ 443 w 461"/>
              <a:gd name="T43" fmla="*/ 8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61" h="285">
                <a:moveTo>
                  <a:pt x="18" y="27"/>
                </a:moveTo>
                <a:lnTo>
                  <a:pt x="18" y="27"/>
                </a:lnTo>
                <a:cubicBezTo>
                  <a:pt x="35" y="35"/>
                  <a:pt x="203" y="125"/>
                  <a:pt x="203" y="125"/>
                </a:cubicBezTo>
                <a:cubicBezTo>
                  <a:pt x="212" y="133"/>
                  <a:pt x="221" y="133"/>
                  <a:pt x="231" y="133"/>
                </a:cubicBezTo>
                <a:cubicBezTo>
                  <a:pt x="239" y="133"/>
                  <a:pt x="248" y="133"/>
                  <a:pt x="248" y="125"/>
                </a:cubicBezTo>
                <a:cubicBezTo>
                  <a:pt x="256" y="125"/>
                  <a:pt x="425" y="35"/>
                  <a:pt x="434" y="27"/>
                </a:cubicBezTo>
                <a:cubicBezTo>
                  <a:pt x="452" y="18"/>
                  <a:pt x="460" y="0"/>
                  <a:pt x="443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0" y="0"/>
                  <a:pt x="9" y="18"/>
                  <a:pt x="18" y="27"/>
                </a:cubicBezTo>
                <a:close/>
                <a:moveTo>
                  <a:pt x="443" y="80"/>
                </a:moveTo>
                <a:lnTo>
                  <a:pt x="443" y="80"/>
                </a:lnTo>
                <a:cubicBezTo>
                  <a:pt x="434" y="80"/>
                  <a:pt x="256" y="169"/>
                  <a:pt x="248" y="178"/>
                </a:cubicBezTo>
                <a:cubicBezTo>
                  <a:pt x="248" y="178"/>
                  <a:pt x="239" y="178"/>
                  <a:pt x="231" y="178"/>
                </a:cubicBezTo>
                <a:cubicBezTo>
                  <a:pt x="221" y="178"/>
                  <a:pt x="212" y="178"/>
                  <a:pt x="203" y="178"/>
                </a:cubicBezTo>
                <a:cubicBezTo>
                  <a:pt x="194" y="169"/>
                  <a:pt x="27" y="80"/>
                  <a:pt x="18" y="80"/>
                </a:cubicBezTo>
                <a:cubicBezTo>
                  <a:pt x="9" y="72"/>
                  <a:pt x="9" y="80"/>
                  <a:pt x="9" y="80"/>
                </a:cubicBezTo>
                <a:cubicBezTo>
                  <a:pt x="9" y="88"/>
                  <a:pt x="9" y="266"/>
                  <a:pt x="9" y="266"/>
                </a:cubicBezTo>
                <a:cubicBezTo>
                  <a:pt x="9" y="275"/>
                  <a:pt x="18" y="284"/>
                  <a:pt x="35" y="284"/>
                </a:cubicBezTo>
                <a:cubicBezTo>
                  <a:pt x="425" y="284"/>
                  <a:pt x="425" y="284"/>
                  <a:pt x="425" y="284"/>
                </a:cubicBezTo>
                <a:cubicBezTo>
                  <a:pt x="443" y="284"/>
                  <a:pt x="452" y="275"/>
                  <a:pt x="452" y="266"/>
                </a:cubicBezTo>
                <a:cubicBezTo>
                  <a:pt x="452" y="266"/>
                  <a:pt x="452" y="88"/>
                  <a:pt x="452" y="80"/>
                </a:cubicBezTo>
                <a:cubicBezTo>
                  <a:pt x="452" y="80"/>
                  <a:pt x="452" y="72"/>
                  <a:pt x="443" y="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5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8736596" y="4660255"/>
            <a:ext cx="360035" cy="177493"/>
          </a:xfrm>
          <a:custGeom>
            <a:avLst/>
            <a:gdLst>
              <a:gd name="T0" fmla="*/ 444 w 498"/>
              <a:gd name="T1" fmla="*/ 0 h 248"/>
              <a:gd name="T2" fmla="*/ 444 w 498"/>
              <a:gd name="T3" fmla="*/ 0 h 248"/>
              <a:gd name="T4" fmla="*/ 53 w 498"/>
              <a:gd name="T5" fmla="*/ 0 h 248"/>
              <a:gd name="T6" fmla="*/ 0 w 498"/>
              <a:gd name="T7" fmla="*/ 53 h 248"/>
              <a:gd name="T8" fmla="*/ 0 w 498"/>
              <a:gd name="T9" fmla="*/ 203 h 248"/>
              <a:gd name="T10" fmla="*/ 53 w 498"/>
              <a:gd name="T11" fmla="*/ 247 h 248"/>
              <a:gd name="T12" fmla="*/ 444 w 498"/>
              <a:gd name="T13" fmla="*/ 247 h 248"/>
              <a:gd name="T14" fmla="*/ 497 w 498"/>
              <a:gd name="T15" fmla="*/ 203 h 248"/>
              <a:gd name="T16" fmla="*/ 497 w 498"/>
              <a:gd name="T17" fmla="*/ 53 h 248"/>
              <a:gd name="T18" fmla="*/ 444 w 498"/>
              <a:gd name="T19" fmla="*/ 0 h 248"/>
              <a:gd name="T20" fmla="*/ 444 w 498"/>
              <a:gd name="T21" fmla="*/ 203 h 248"/>
              <a:gd name="T22" fmla="*/ 444 w 498"/>
              <a:gd name="T23" fmla="*/ 203 h 248"/>
              <a:gd name="T24" fmla="*/ 53 w 498"/>
              <a:gd name="T25" fmla="*/ 203 h 248"/>
              <a:gd name="T26" fmla="*/ 53 w 498"/>
              <a:gd name="T27" fmla="*/ 53 h 248"/>
              <a:gd name="T28" fmla="*/ 444 w 498"/>
              <a:gd name="T29" fmla="*/ 53 h 248"/>
              <a:gd name="T30" fmla="*/ 444 w 498"/>
              <a:gd name="T31" fmla="*/ 203 h 248"/>
              <a:gd name="T32" fmla="*/ 426 w 498"/>
              <a:gd name="T33" fmla="*/ 79 h 248"/>
              <a:gd name="T34" fmla="*/ 426 w 498"/>
              <a:gd name="T35" fmla="*/ 79 h 248"/>
              <a:gd name="T36" fmla="*/ 319 w 498"/>
              <a:gd name="T37" fmla="*/ 79 h 248"/>
              <a:gd name="T38" fmla="*/ 319 w 498"/>
              <a:gd name="T39" fmla="*/ 177 h 248"/>
              <a:gd name="T40" fmla="*/ 426 w 498"/>
              <a:gd name="T41" fmla="*/ 177 h 248"/>
              <a:gd name="T42" fmla="*/ 426 w 498"/>
              <a:gd name="T43" fmla="*/ 79 h 248"/>
              <a:gd name="T44" fmla="*/ 178 w 498"/>
              <a:gd name="T45" fmla="*/ 79 h 248"/>
              <a:gd name="T46" fmla="*/ 178 w 498"/>
              <a:gd name="T47" fmla="*/ 79 h 248"/>
              <a:gd name="T48" fmla="*/ 72 w 498"/>
              <a:gd name="T49" fmla="*/ 79 h 248"/>
              <a:gd name="T50" fmla="*/ 72 w 498"/>
              <a:gd name="T51" fmla="*/ 177 h 248"/>
              <a:gd name="T52" fmla="*/ 178 w 498"/>
              <a:gd name="T53" fmla="*/ 177 h 248"/>
              <a:gd name="T54" fmla="*/ 178 w 498"/>
              <a:gd name="T55" fmla="*/ 79 h 248"/>
              <a:gd name="T56" fmla="*/ 301 w 498"/>
              <a:gd name="T57" fmla="*/ 79 h 248"/>
              <a:gd name="T58" fmla="*/ 301 w 498"/>
              <a:gd name="T59" fmla="*/ 79 h 248"/>
              <a:gd name="T60" fmla="*/ 195 w 498"/>
              <a:gd name="T61" fmla="*/ 79 h 248"/>
              <a:gd name="T62" fmla="*/ 195 w 498"/>
              <a:gd name="T63" fmla="*/ 177 h 248"/>
              <a:gd name="T64" fmla="*/ 301 w 498"/>
              <a:gd name="T65" fmla="*/ 177 h 248"/>
              <a:gd name="T66" fmla="*/ 301 w 498"/>
              <a:gd name="T67" fmla="*/ 79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8" h="248">
                <a:moveTo>
                  <a:pt x="444" y="0"/>
                </a:moveTo>
                <a:lnTo>
                  <a:pt x="444" y="0"/>
                </a:lnTo>
                <a:cubicBezTo>
                  <a:pt x="53" y="0"/>
                  <a:pt x="53" y="0"/>
                  <a:pt x="53" y="0"/>
                </a:cubicBezTo>
                <a:cubicBezTo>
                  <a:pt x="18" y="0"/>
                  <a:pt x="0" y="26"/>
                  <a:pt x="0" y="53"/>
                </a:cubicBezTo>
                <a:cubicBezTo>
                  <a:pt x="0" y="203"/>
                  <a:pt x="0" y="203"/>
                  <a:pt x="0" y="203"/>
                </a:cubicBezTo>
                <a:cubicBezTo>
                  <a:pt x="0" y="230"/>
                  <a:pt x="18" y="247"/>
                  <a:pt x="53" y="247"/>
                </a:cubicBezTo>
                <a:cubicBezTo>
                  <a:pt x="444" y="247"/>
                  <a:pt x="444" y="247"/>
                  <a:pt x="444" y="247"/>
                </a:cubicBezTo>
                <a:cubicBezTo>
                  <a:pt x="470" y="247"/>
                  <a:pt x="497" y="230"/>
                  <a:pt x="497" y="203"/>
                </a:cubicBezTo>
                <a:cubicBezTo>
                  <a:pt x="497" y="53"/>
                  <a:pt x="497" y="53"/>
                  <a:pt x="497" y="53"/>
                </a:cubicBezTo>
                <a:cubicBezTo>
                  <a:pt x="497" y="26"/>
                  <a:pt x="470" y="0"/>
                  <a:pt x="444" y="0"/>
                </a:cubicBezTo>
                <a:close/>
                <a:moveTo>
                  <a:pt x="444" y="203"/>
                </a:moveTo>
                <a:lnTo>
                  <a:pt x="444" y="203"/>
                </a:lnTo>
                <a:cubicBezTo>
                  <a:pt x="53" y="203"/>
                  <a:pt x="53" y="203"/>
                  <a:pt x="53" y="203"/>
                </a:cubicBezTo>
                <a:cubicBezTo>
                  <a:pt x="53" y="53"/>
                  <a:pt x="53" y="53"/>
                  <a:pt x="53" y="53"/>
                </a:cubicBezTo>
                <a:cubicBezTo>
                  <a:pt x="444" y="53"/>
                  <a:pt x="444" y="53"/>
                  <a:pt x="444" y="53"/>
                </a:cubicBezTo>
                <a:lnTo>
                  <a:pt x="444" y="203"/>
                </a:lnTo>
                <a:close/>
                <a:moveTo>
                  <a:pt x="426" y="79"/>
                </a:moveTo>
                <a:lnTo>
                  <a:pt x="426" y="79"/>
                </a:lnTo>
                <a:cubicBezTo>
                  <a:pt x="319" y="79"/>
                  <a:pt x="319" y="79"/>
                  <a:pt x="319" y="79"/>
                </a:cubicBezTo>
                <a:cubicBezTo>
                  <a:pt x="319" y="177"/>
                  <a:pt x="319" y="177"/>
                  <a:pt x="319" y="177"/>
                </a:cubicBezTo>
                <a:cubicBezTo>
                  <a:pt x="426" y="177"/>
                  <a:pt x="426" y="177"/>
                  <a:pt x="426" y="177"/>
                </a:cubicBezTo>
                <a:lnTo>
                  <a:pt x="426" y="79"/>
                </a:lnTo>
                <a:close/>
                <a:moveTo>
                  <a:pt x="178" y="79"/>
                </a:moveTo>
                <a:lnTo>
                  <a:pt x="178" y="79"/>
                </a:lnTo>
                <a:cubicBezTo>
                  <a:pt x="72" y="79"/>
                  <a:pt x="72" y="79"/>
                  <a:pt x="72" y="79"/>
                </a:cubicBezTo>
                <a:cubicBezTo>
                  <a:pt x="72" y="177"/>
                  <a:pt x="72" y="177"/>
                  <a:pt x="72" y="177"/>
                </a:cubicBezTo>
                <a:cubicBezTo>
                  <a:pt x="178" y="177"/>
                  <a:pt x="178" y="177"/>
                  <a:pt x="178" y="177"/>
                </a:cubicBezTo>
                <a:lnTo>
                  <a:pt x="178" y="79"/>
                </a:lnTo>
                <a:close/>
                <a:moveTo>
                  <a:pt x="301" y="79"/>
                </a:moveTo>
                <a:lnTo>
                  <a:pt x="301" y="79"/>
                </a:lnTo>
                <a:cubicBezTo>
                  <a:pt x="195" y="79"/>
                  <a:pt x="195" y="79"/>
                  <a:pt x="195" y="79"/>
                </a:cubicBezTo>
                <a:cubicBezTo>
                  <a:pt x="195" y="177"/>
                  <a:pt x="195" y="177"/>
                  <a:pt x="195" y="177"/>
                </a:cubicBezTo>
                <a:cubicBezTo>
                  <a:pt x="301" y="177"/>
                  <a:pt x="301" y="177"/>
                  <a:pt x="301" y="177"/>
                </a:cubicBezTo>
                <a:lnTo>
                  <a:pt x="301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>
            <a:spLocks noChangeArrowheads="1"/>
          </p:cNvSpPr>
          <p:nvPr/>
        </p:nvSpPr>
        <p:spPr bwMode="auto">
          <a:xfrm>
            <a:off x="10923414" y="4573231"/>
            <a:ext cx="146585" cy="331833"/>
          </a:xfrm>
          <a:custGeom>
            <a:avLst/>
            <a:gdLst>
              <a:gd name="T0" fmla="*/ 26 w 205"/>
              <a:gd name="T1" fmla="*/ 443 h 453"/>
              <a:gd name="T2" fmla="*/ 26 w 205"/>
              <a:gd name="T3" fmla="*/ 443 h 453"/>
              <a:gd name="T4" fmla="*/ 106 w 205"/>
              <a:gd name="T5" fmla="*/ 266 h 453"/>
              <a:gd name="T6" fmla="*/ 8 w 205"/>
              <a:gd name="T7" fmla="*/ 212 h 453"/>
              <a:gd name="T8" fmla="*/ 186 w 205"/>
              <a:gd name="T9" fmla="*/ 0 h 453"/>
              <a:gd name="T10" fmla="*/ 106 w 205"/>
              <a:gd name="T11" fmla="*/ 187 h 453"/>
              <a:gd name="T12" fmla="*/ 204 w 205"/>
              <a:gd name="T13" fmla="*/ 240 h 453"/>
              <a:gd name="T14" fmla="*/ 26 w 205"/>
              <a:gd name="T15" fmla="*/ 443 h 4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05" h="453">
                <a:moveTo>
                  <a:pt x="26" y="443"/>
                </a:moveTo>
                <a:lnTo>
                  <a:pt x="26" y="443"/>
                </a:lnTo>
                <a:cubicBezTo>
                  <a:pt x="17" y="443"/>
                  <a:pt x="106" y="266"/>
                  <a:pt x="106" y="266"/>
                </a:cubicBezTo>
                <a:cubicBezTo>
                  <a:pt x="97" y="257"/>
                  <a:pt x="8" y="231"/>
                  <a:pt x="8" y="212"/>
                </a:cubicBezTo>
                <a:cubicBezTo>
                  <a:pt x="0" y="196"/>
                  <a:pt x="177" y="0"/>
                  <a:pt x="186" y="0"/>
                </a:cubicBezTo>
                <a:cubicBezTo>
                  <a:pt x="186" y="9"/>
                  <a:pt x="106" y="177"/>
                  <a:pt x="106" y="187"/>
                </a:cubicBezTo>
                <a:cubicBezTo>
                  <a:pt x="114" y="196"/>
                  <a:pt x="204" y="222"/>
                  <a:pt x="204" y="240"/>
                </a:cubicBezTo>
                <a:cubicBezTo>
                  <a:pt x="204" y="249"/>
                  <a:pt x="35" y="452"/>
                  <a:pt x="26" y="443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45712" tIns="22856" rIns="45712" bIns="22856" anchor="ctr"/>
          <a:lstStyle/>
          <a:p>
            <a:pPr>
              <a:defRPr/>
            </a:pPr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 txBox="1"/>
          <p:nvPr/>
        </p:nvSpPr>
        <p:spPr>
          <a:xfrm>
            <a:off x="6376923" y="1864746"/>
            <a:ext cx="1837412" cy="370134"/>
          </a:xfrm>
          <a:prstGeom prst="rect">
            <a:avLst/>
          </a:prstGeom>
          <a:noFill/>
          <a:effectLst>
            <a:innerShdw blurRad="63500" dist="50800">
              <a:schemeClr val="tx1">
                <a:alpha val="50000"/>
              </a:schemeClr>
            </a:innerShdw>
          </a:effectLst>
        </p:spPr>
        <p:txBody>
          <a:bodyPr wrap="square" lIns="0" tIns="0" rIns="0" bIns="0" rtlCol="0">
            <a:noAutofit/>
          </a:bodyPr>
          <a:lstStyle/>
          <a:p>
            <a:r>
              <a:rPr lang="zh-CN" altLang="en-US" sz="20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</a:t>
            </a:r>
            <a:endParaRPr lang="ko-KR" altLang="en-US" sz="2000" b="1" dirty="0">
              <a:solidFill>
                <a:srgbClr val="262626"/>
              </a:solidFill>
              <a:latin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>
          <a:xfrm>
            <a:off x="6267237" y="2182898"/>
            <a:ext cx="5096818" cy="1461442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颜色、行距等进行修改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5981" y="1927994"/>
            <a:ext cx="5394067" cy="3159955"/>
            <a:chOff x="515981" y="1927994"/>
            <a:chExt cx="5394067" cy="3159955"/>
          </a:xfrm>
        </p:grpSpPr>
        <p:pic>
          <p:nvPicPr>
            <p:cNvPr id="17" name="出自【趣你的PPT】(微信:qunideppt)：最优质的PPT资源库" descr="New Macbook Silver.png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515981" y="1927994"/>
              <a:ext cx="5394067" cy="31599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>
            <a:xfrm>
              <a:off x="1126640" y="2177509"/>
              <a:ext cx="4133826" cy="2616321"/>
            </a:xfrm>
            <a:custGeom>
              <a:avLst/>
              <a:gdLst>
                <a:gd name="connsiteX0" fmla="*/ 0 w 4133826"/>
                <a:gd name="connsiteY0" fmla="*/ 0 h 2616321"/>
                <a:gd name="connsiteX1" fmla="*/ 4133826 w 4133826"/>
                <a:gd name="connsiteY1" fmla="*/ 0 h 2616321"/>
                <a:gd name="connsiteX2" fmla="*/ 4133826 w 4133826"/>
                <a:gd name="connsiteY2" fmla="*/ 2616321 h 2616321"/>
                <a:gd name="connsiteX3" fmla="*/ 0 w 4133826"/>
                <a:gd name="connsiteY3" fmla="*/ 2616321 h 2616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33826" h="2616321">
                  <a:moveTo>
                    <a:pt x="0" y="0"/>
                  </a:moveTo>
                  <a:lnTo>
                    <a:pt x="4133826" y="0"/>
                  </a:lnTo>
                  <a:lnTo>
                    <a:pt x="4133826" y="2616321"/>
                  </a:lnTo>
                  <a:lnTo>
                    <a:pt x="0" y="2616321"/>
                  </a:lnTo>
                  <a:close/>
                </a:path>
              </a:pathLst>
            </a:custGeom>
          </p:spPr>
        </p:pic>
      </p:grpSp>
      <p:sp>
        <p:nvSpPr>
          <p:cNvPr id="23" name="文本框 22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右箭头 55"/>
          <p:cNvSpPr/>
          <p:nvPr/>
        </p:nvSpPr>
        <p:spPr>
          <a:xfrm>
            <a:off x="8260823" y="2948949"/>
            <a:ext cx="2228236" cy="2145881"/>
          </a:xfrm>
          <a:custGeom>
            <a:avLst/>
            <a:gdLst>
              <a:gd name="connsiteX0" fmla="*/ 0 w 1731146"/>
              <a:gd name="connsiteY0" fmla="*/ 355742 h 1624170"/>
              <a:gd name="connsiteX1" fmla="*/ 892425 w 1731146"/>
              <a:gd name="connsiteY1" fmla="*/ 355742 h 1624170"/>
              <a:gd name="connsiteX2" fmla="*/ 892425 w 1731146"/>
              <a:gd name="connsiteY2" fmla="*/ 0 h 1624170"/>
              <a:gd name="connsiteX3" fmla="*/ 1731146 w 1731146"/>
              <a:gd name="connsiteY3" fmla="*/ 812085 h 1624170"/>
              <a:gd name="connsiteX4" fmla="*/ 892425 w 1731146"/>
              <a:gd name="connsiteY4" fmla="*/ 1624170 h 1624170"/>
              <a:gd name="connsiteX5" fmla="*/ 892425 w 1731146"/>
              <a:gd name="connsiteY5" fmla="*/ 1268428 h 1624170"/>
              <a:gd name="connsiteX6" fmla="*/ 0 w 1731146"/>
              <a:gd name="connsiteY6" fmla="*/ 1268428 h 1624170"/>
              <a:gd name="connsiteX7" fmla="*/ 0 w 1731146"/>
              <a:gd name="connsiteY7" fmla="*/ 355742 h 1624170"/>
              <a:gd name="connsiteX0-1" fmla="*/ 0 w 1731146"/>
              <a:gd name="connsiteY0-2" fmla="*/ 355742 h 1624170"/>
              <a:gd name="connsiteX1-3" fmla="*/ 508986 w 1731146"/>
              <a:gd name="connsiteY1-4" fmla="*/ 351329 h 1624170"/>
              <a:gd name="connsiteX2-5" fmla="*/ 892425 w 1731146"/>
              <a:gd name="connsiteY2-6" fmla="*/ 355742 h 1624170"/>
              <a:gd name="connsiteX3-7" fmla="*/ 892425 w 1731146"/>
              <a:gd name="connsiteY3-8" fmla="*/ 0 h 1624170"/>
              <a:gd name="connsiteX4-9" fmla="*/ 1731146 w 1731146"/>
              <a:gd name="connsiteY4-10" fmla="*/ 812085 h 1624170"/>
              <a:gd name="connsiteX5-11" fmla="*/ 892425 w 1731146"/>
              <a:gd name="connsiteY5-12" fmla="*/ 1624170 h 1624170"/>
              <a:gd name="connsiteX6-13" fmla="*/ 892425 w 1731146"/>
              <a:gd name="connsiteY6-14" fmla="*/ 1268428 h 1624170"/>
              <a:gd name="connsiteX7-15" fmla="*/ 0 w 1731146"/>
              <a:gd name="connsiteY7-16" fmla="*/ 1268428 h 1624170"/>
              <a:gd name="connsiteX8" fmla="*/ 0 w 1731146"/>
              <a:gd name="connsiteY8" fmla="*/ 355742 h 1624170"/>
              <a:gd name="connsiteX0-17" fmla="*/ 0 w 1731146"/>
              <a:gd name="connsiteY0-18" fmla="*/ 355742 h 1624170"/>
              <a:gd name="connsiteX1-19" fmla="*/ 556334 w 1731146"/>
              <a:gd name="connsiteY1-20" fmla="*/ 354289 h 1624170"/>
              <a:gd name="connsiteX2-21" fmla="*/ 892425 w 1731146"/>
              <a:gd name="connsiteY2-22" fmla="*/ 355742 h 1624170"/>
              <a:gd name="connsiteX3-23" fmla="*/ 892425 w 1731146"/>
              <a:gd name="connsiteY3-24" fmla="*/ 0 h 1624170"/>
              <a:gd name="connsiteX4-25" fmla="*/ 1731146 w 1731146"/>
              <a:gd name="connsiteY4-26" fmla="*/ 812085 h 1624170"/>
              <a:gd name="connsiteX5-27" fmla="*/ 892425 w 1731146"/>
              <a:gd name="connsiteY5-28" fmla="*/ 1624170 h 1624170"/>
              <a:gd name="connsiteX6-29" fmla="*/ 892425 w 1731146"/>
              <a:gd name="connsiteY6-30" fmla="*/ 1268428 h 1624170"/>
              <a:gd name="connsiteX7-31" fmla="*/ 0 w 1731146"/>
              <a:gd name="connsiteY7-32" fmla="*/ 1268428 h 1624170"/>
              <a:gd name="connsiteX8-33" fmla="*/ 0 w 1731146"/>
              <a:gd name="connsiteY8-34" fmla="*/ 355742 h 1624170"/>
              <a:gd name="connsiteX0-35" fmla="*/ 0 w 1731146"/>
              <a:gd name="connsiteY0-36" fmla="*/ 355742 h 1624170"/>
              <a:gd name="connsiteX1-37" fmla="*/ 556334 w 1731146"/>
              <a:gd name="connsiteY1-38" fmla="*/ 354289 h 1624170"/>
              <a:gd name="connsiteX2-39" fmla="*/ 848037 w 1731146"/>
              <a:gd name="connsiteY2-40" fmla="*/ 127882 h 1624170"/>
              <a:gd name="connsiteX3-41" fmla="*/ 892425 w 1731146"/>
              <a:gd name="connsiteY3-42" fmla="*/ 0 h 1624170"/>
              <a:gd name="connsiteX4-43" fmla="*/ 1731146 w 1731146"/>
              <a:gd name="connsiteY4-44" fmla="*/ 812085 h 1624170"/>
              <a:gd name="connsiteX5-45" fmla="*/ 892425 w 1731146"/>
              <a:gd name="connsiteY5-46" fmla="*/ 1624170 h 1624170"/>
              <a:gd name="connsiteX6-47" fmla="*/ 892425 w 1731146"/>
              <a:gd name="connsiteY6-48" fmla="*/ 1268428 h 1624170"/>
              <a:gd name="connsiteX7-49" fmla="*/ 0 w 1731146"/>
              <a:gd name="connsiteY7-50" fmla="*/ 1268428 h 1624170"/>
              <a:gd name="connsiteX8-51" fmla="*/ 0 w 1731146"/>
              <a:gd name="connsiteY8-52" fmla="*/ 355742 h 1624170"/>
              <a:gd name="connsiteX0-53" fmla="*/ 0 w 1731146"/>
              <a:gd name="connsiteY0-54" fmla="*/ 320232 h 1588660"/>
              <a:gd name="connsiteX1-55" fmla="*/ 556334 w 1731146"/>
              <a:gd name="connsiteY1-56" fmla="*/ 318779 h 1588660"/>
              <a:gd name="connsiteX2-57" fmla="*/ 848037 w 1731146"/>
              <a:gd name="connsiteY2-58" fmla="*/ 92372 h 1588660"/>
              <a:gd name="connsiteX3-59" fmla="*/ 1004876 w 1731146"/>
              <a:gd name="connsiteY3-60" fmla="*/ 0 h 1588660"/>
              <a:gd name="connsiteX4-61" fmla="*/ 1731146 w 1731146"/>
              <a:gd name="connsiteY4-62" fmla="*/ 776575 h 1588660"/>
              <a:gd name="connsiteX5-63" fmla="*/ 892425 w 1731146"/>
              <a:gd name="connsiteY5-64" fmla="*/ 1588660 h 1588660"/>
              <a:gd name="connsiteX6-65" fmla="*/ 892425 w 1731146"/>
              <a:gd name="connsiteY6-66" fmla="*/ 1232918 h 1588660"/>
              <a:gd name="connsiteX7-67" fmla="*/ 0 w 1731146"/>
              <a:gd name="connsiteY7-68" fmla="*/ 1232918 h 1588660"/>
              <a:gd name="connsiteX8-69" fmla="*/ 0 w 1731146"/>
              <a:gd name="connsiteY8-70" fmla="*/ 320232 h 1588660"/>
              <a:gd name="connsiteX0-71" fmla="*/ 0 w 1731146"/>
              <a:gd name="connsiteY0-72" fmla="*/ 320232 h 1588660"/>
              <a:gd name="connsiteX1-73" fmla="*/ 556334 w 1731146"/>
              <a:gd name="connsiteY1-74" fmla="*/ 318779 h 1588660"/>
              <a:gd name="connsiteX2-75" fmla="*/ 850996 w 1731146"/>
              <a:gd name="connsiteY2-76" fmla="*/ 59821 h 1588660"/>
              <a:gd name="connsiteX3-77" fmla="*/ 1004876 w 1731146"/>
              <a:gd name="connsiteY3-78" fmla="*/ 0 h 1588660"/>
              <a:gd name="connsiteX4-79" fmla="*/ 1731146 w 1731146"/>
              <a:gd name="connsiteY4-80" fmla="*/ 776575 h 1588660"/>
              <a:gd name="connsiteX5-81" fmla="*/ 892425 w 1731146"/>
              <a:gd name="connsiteY5-82" fmla="*/ 1588660 h 1588660"/>
              <a:gd name="connsiteX6-83" fmla="*/ 892425 w 1731146"/>
              <a:gd name="connsiteY6-84" fmla="*/ 1232918 h 1588660"/>
              <a:gd name="connsiteX7-85" fmla="*/ 0 w 1731146"/>
              <a:gd name="connsiteY7-86" fmla="*/ 1232918 h 1588660"/>
              <a:gd name="connsiteX8-87" fmla="*/ 0 w 1731146"/>
              <a:gd name="connsiteY8-88" fmla="*/ 320232 h 1588660"/>
              <a:gd name="connsiteX0-89" fmla="*/ 2959 w 1734105"/>
              <a:gd name="connsiteY0-90" fmla="*/ 320232 h 1588660"/>
              <a:gd name="connsiteX1-91" fmla="*/ 559293 w 1734105"/>
              <a:gd name="connsiteY1-92" fmla="*/ 318779 h 1588660"/>
              <a:gd name="connsiteX2-93" fmla="*/ 853955 w 1734105"/>
              <a:gd name="connsiteY2-94" fmla="*/ 59821 h 1588660"/>
              <a:gd name="connsiteX3-95" fmla="*/ 1007835 w 1734105"/>
              <a:gd name="connsiteY3-96" fmla="*/ 0 h 1588660"/>
              <a:gd name="connsiteX4-97" fmla="*/ 1734105 w 1734105"/>
              <a:gd name="connsiteY4-98" fmla="*/ 776575 h 1588660"/>
              <a:gd name="connsiteX5-99" fmla="*/ 895384 w 1734105"/>
              <a:gd name="connsiteY5-100" fmla="*/ 1588660 h 1588660"/>
              <a:gd name="connsiteX6-101" fmla="*/ 895384 w 1734105"/>
              <a:gd name="connsiteY6-102" fmla="*/ 1232918 h 1588660"/>
              <a:gd name="connsiteX7-103" fmla="*/ 2959 w 1734105"/>
              <a:gd name="connsiteY7-104" fmla="*/ 1232918 h 1588660"/>
              <a:gd name="connsiteX8-105" fmla="*/ 0 w 1734105"/>
              <a:gd name="connsiteY8-106" fmla="*/ 576230 h 1588660"/>
              <a:gd name="connsiteX9" fmla="*/ 2959 w 1734105"/>
              <a:gd name="connsiteY9" fmla="*/ 320232 h 1588660"/>
              <a:gd name="connsiteX0-107" fmla="*/ 3 w 1731149"/>
              <a:gd name="connsiteY0-108" fmla="*/ 320232 h 1588660"/>
              <a:gd name="connsiteX1-109" fmla="*/ 556337 w 1731149"/>
              <a:gd name="connsiteY1-110" fmla="*/ 318779 h 1588660"/>
              <a:gd name="connsiteX2-111" fmla="*/ 850999 w 1731149"/>
              <a:gd name="connsiteY2-112" fmla="*/ 59821 h 1588660"/>
              <a:gd name="connsiteX3-113" fmla="*/ 1004879 w 1731149"/>
              <a:gd name="connsiteY3-114" fmla="*/ 0 h 1588660"/>
              <a:gd name="connsiteX4-115" fmla="*/ 1731149 w 1731149"/>
              <a:gd name="connsiteY4-116" fmla="*/ 776575 h 1588660"/>
              <a:gd name="connsiteX5-117" fmla="*/ 892428 w 1731149"/>
              <a:gd name="connsiteY5-118" fmla="*/ 1588660 h 1588660"/>
              <a:gd name="connsiteX6-119" fmla="*/ 892428 w 1731149"/>
              <a:gd name="connsiteY6-120" fmla="*/ 1232918 h 1588660"/>
              <a:gd name="connsiteX7-121" fmla="*/ 3 w 1731149"/>
              <a:gd name="connsiteY7-122" fmla="*/ 1232918 h 1588660"/>
              <a:gd name="connsiteX8-123" fmla="*/ 275211 w 1731149"/>
              <a:gd name="connsiteY8-124" fmla="*/ 617659 h 1588660"/>
              <a:gd name="connsiteX9-125" fmla="*/ 3 w 1731149"/>
              <a:gd name="connsiteY9-126" fmla="*/ 320232 h 1588660"/>
              <a:gd name="connsiteX0-127" fmla="*/ 3 w 1731149"/>
              <a:gd name="connsiteY0-128" fmla="*/ 320232 h 1588660"/>
              <a:gd name="connsiteX1-129" fmla="*/ 556337 w 1731149"/>
              <a:gd name="connsiteY1-130" fmla="*/ 318779 h 1588660"/>
              <a:gd name="connsiteX2-131" fmla="*/ 850999 w 1731149"/>
              <a:gd name="connsiteY2-132" fmla="*/ 59821 h 1588660"/>
              <a:gd name="connsiteX3-133" fmla="*/ 1004879 w 1731149"/>
              <a:gd name="connsiteY3-134" fmla="*/ 0 h 1588660"/>
              <a:gd name="connsiteX4-135" fmla="*/ 1731149 w 1731149"/>
              <a:gd name="connsiteY4-136" fmla="*/ 776575 h 1588660"/>
              <a:gd name="connsiteX5-137" fmla="*/ 892428 w 1731149"/>
              <a:gd name="connsiteY5-138" fmla="*/ 1588660 h 1588660"/>
              <a:gd name="connsiteX6-139" fmla="*/ 892428 w 1731149"/>
              <a:gd name="connsiteY6-140" fmla="*/ 1232918 h 1588660"/>
              <a:gd name="connsiteX7-141" fmla="*/ 3 w 1731149"/>
              <a:gd name="connsiteY7-142" fmla="*/ 1232918 h 1588660"/>
              <a:gd name="connsiteX8-143" fmla="*/ 275211 w 1731149"/>
              <a:gd name="connsiteY8-144" fmla="*/ 617659 h 1588660"/>
              <a:gd name="connsiteX9-145" fmla="*/ 3 w 1731149"/>
              <a:gd name="connsiteY9-146" fmla="*/ 320232 h 1588660"/>
              <a:gd name="connsiteX0-147" fmla="*/ 5 w 1731151"/>
              <a:gd name="connsiteY0-148" fmla="*/ 320232 h 1588660"/>
              <a:gd name="connsiteX1-149" fmla="*/ 556339 w 1731151"/>
              <a:gd name="connsiteY1-150" fmla="*/ 318779 h 1588660"/>
              <a:gd name="connsiteX2-151" fmla="*/ 851001 w 1731151"/>
              <a:gd name="connsiteY2-152" fmla="*/ 59821 h 1588660"/>
              <a:gd name="connsiteX3-153" fmla="*/ 1004881 w 1731151"/>
              <a:gd name="connsiteY3-154" fmla="*/ 0 h 1588660"/>
              <a:gd name="connsiteX4-155" fmla="*/ 1731151 w 1731151"/>
              <a:gd name="connsiteY4-156" fmla="*/ 776575 h 1588660"/>
              <a:gd name="connsiteX5-157" fmla="*/ 892430 w 1731151"/>
              <a:gd name="connsiteY5-158" fmla="*/ 1588660 h 1588660"/>
              <a:gd name="connsiteX6-159" fmla="*/ 892430 w 1731151"/>
              <a:gd name="connsiteY6-160" fmla="*/ 1232918 h 1588660"/>
              <a:gd name="connsiteX7-161" fmla="*/ 5 w 1731151"/>
              <a:gd name="connsiteY7-162" fmla="*/ 1232918 h 1588660"/>
              <a:gd name="connsiteX8-163" fmla="*/ 275213 w 1731151"/>
              <a:gd name="connsiteY8-164" fmla="*/ 617659 h 1588660"/>
              <a:gd name="connsiteX9-165" fmla="*/ 5 w 1731151"/>
              <a:gd name="connsiteY9-166" fmla="*/ 320232 h 1588660"/>
              <a:gd name="connsiteX0-167" fmla="*/ 5 w 1731151"/>
              <a:gd name="connsiteY0-168" fmla="*/ 320232 h 1588660"/>
              <a:gd name="connsiteX1-169" fmla="*/ 556339 w 1731151"/>
              <a:gd name="connsiteY1-170" fmla="*/ 318779 h 1588660"/>
              <a:gd name="connsiteX2-171" fmla="*/ 851001 w 1731151"/>
              <a:gd name="connsiteY2-172" fmla="*/ 59821 h 1588660"/>
              <a:gd name="connsiteX3-173" fmla="*/ 1004881 w 1731151"/>
              <a:gd name="connsiteY3-174" fmla="*/ 0 h 1588660"/>
              <a:gd name="connsiteX4-175" fmla="*/ 1731151 w 1731151"/>
              <a:gd name="connsiteY4-176" fmla="*/ 776575 h 1588660"/>
              <a:gd name="connsiteX5-177" fmla="*/ 892430 w 1731151"/>
              <a:gd name="connsiteY5-178" fmla="*/ 1588660 h 1588660"/>
              <a:gd name="connsiteX6-179" fmla="*/ 892430 w 1731151"/>
              <a:gd name="connsiteY6-180" fmla="*/ 1232918 h 1588660"/>
              <a:gd name="connsiteX7-181" fmla="*/ 5 w 1731151"/>
              <a:gd name="connsiteY7-182" fmla="*/ 1232918 h 1588660"/>
              <a:gd name="connsiteX8-183" fmla="*/ 275213 w 1731151"/>
              <a:gd name="connsiteY8-184" fmla="*/ 617659 h 1588660"/>
              <a:gd name="connsiteX9-185" fmla="*/ 5 w 1731151"/>
              <a:gd name="connsiteY9-186" fmla="*/ 320232 h 1588660"/>
              <a:gd name="connsiteX0-187" fmla="*/ 3 w 1731149"/>
              <a:gd name="connsiteY0-188" fmla="*/ 320232 h 1588660"/>
              <a:gd name="connsiteX1-189" fmla="*/ 556337 w 1731149"/>
              <a:gd name="connsiteY1-190" fmla="*/ 318779 h 1588660"/>
              <a:gd name="connsiteX2-191" fmla="*/ 850999 w 1731149"/>
              <a:gd name="connsiteY2-192" fmla="*/ 59821 h 1588660"/>
              <a:gd name="connsiteX3-193" fmla="*/ 1004879 w 1731149"/>
              <a:gd name="connsiteY3-194" fmla="*/ 0 h 1588660"/>
              <a:gd name="connsiteX4-195" fmla="*/ 1731149 w 1731149"/>
              <a:gd name="connsiteY4-196" fmla="*/ 776575 h 1588660"/>
              <a:gd name="connsiteX5-197" fmla="*/ 892428 w 1731149"/>
              <a:gd name="connsiteY5-198" fmla="*/ 1588660 h 1588660"/>
              <a:gd name="connsiteX6-199" fmla="*/ 892428 w 1731149"/>
              <a:gd name="connsiteY6-200" fmla="*/ 1232918 h 1588660"/>
              <a:gd name="connsiteX7-201" fmla="*/ 3 w 1731149"/>
              <a:gd name="connsiteY7-202" fmla="*/ 1232918 h 1588660"/>
              <a:gd name="connsiteX8-203" fmla="*/ 275211 w 1731149"/>
              <a:gd name="connsiteY8-204" fmla="*/ 617659 h 1588660"/>
              <a:gd name="connsiteX9-205" fmla="*/ 3 w 1731149"/>
              <a:gd name="connsiteY9-206" fmla="*/ 320232 h 1588660"/>
              <a:gd name="connsiteX0-207" fmla="*/ 0 w 1731146"/>
              <a:gd name="connsiteY0-208" fmla="*/ 320232 h 1588660"/>
              <a:gd name="connsiteX1-209" fmla="*/ 556334 w 1731146"/>
              <a:gd name="connsiteY1-210" fmla="*/ 318779 h 1588660"/>
              <a:gd name="connsiteX2-211" fmla="*/ 850996 w 1731146"/>
              <a:gd name="connsiteY2-212" fmla="*/ 59821 h 1588660"/>
              <a:gd name="connsiteX3-213" fmla="*/ 1004876 w 1731146"/>
              <a:gd name="connsiteY3-214" fmla="*/ 0 h 1588660"/>
              <a:gd name="connsiteX4-215" fmla="*/ 1731146 w 1731146"/>
              <a:gd name="connsiteY4-216" fmla="*/ 776575 h 1588660"/>
              <a:gd name="connsiteX5-217" fmla="*/ 892425 w 1731146"/>
              <a:gd name="connsiteY5-218" fmla="*/ 1588660 h 1588660"/>
              <a:gd name="connsiteX6-219" fmla="*/ 892425 w 1731146"/>
              <a:gd name="connsiteY6-220" fmla="*/ 1232918 h 1588660"/>
              <a:gd name="connsiteX7-221" fmla="*/ 0 w 1731146"/>
              <a:gd name="connsiteY7-222" fmla="*/ 1232918 h 1588660"/>
              <a:gd name="connsiteX8-223" fmla="*/ 275208 w 1731146"/>
              <a:gd name="connsiteY8-224" fmla="*/ 617659 h 1588660"/>
              <a:gd name="connsiteX9-225" fmla="*/ 0 w 1731146"/>
              <a:gd name="connsiteY9-226" fmla="*/ 320232 h 1588660"/>
              <a:gd name="connsiteX0-227" fmla="*/ 0 w 1731146"/>
              <a:gd name="connsiteY0-228" fmla="*/ 320232 h 1588660"/>
              <a:gd name="connsiteX1-229" fmla="*/ 556334 w 1731146"/>
              <a:gd name="connsiteY1-230" fmla="*/ 318779 h 1588660"/>
              <a:gd name="connsiteX2-231" fmla="*/ 850996 w 1731146"/>
              <a:gd name="connsiteY2-232" fmla="*/ 59821 h 1588660"/>
              <a:gd name="connsiteX3-233" fmla="*/ 1004876 w 1731146"/>
              <a:gd name="connsiteY3-234" fmla="*/ 0 h 1588660"/>
              <a:gd name="connsiteX4-235" fmla="*/ 1731146 w 1731146"/>
              <a:gd name="connsiteY4-236" fmla="*/ 776575 h 1588660"/>
              <a:gd name="connsiteX5-237" fmla="*/ 892425 w 1731146"/>
              <a:gd name="connsiteY5-238" fmla="*/ 1588660 h 1588660"/>
              <a:gd name="connsiteX6-239" fmla="*/ 892425 w 1731146"/>
              <a:gd name="connsiteY6-240" fmla="*/ 1232918 h 1588660"/>
              <a:gd name="connsiteX7-241" fmla="*/ 0 w 1731146"/>
              <a:gd name="connsiteY7-242" fmla="*/ 1232918 h 1588660"/>
              <a:gd name="connsiteX8-243" fmla="*/ 275208 w 1731146"/>
              <a:gd name="connsiteY8-244" fmla="*/ 617659 h 1588660"/>
              <a:gd name="connsiteX9-245" fmla="*/ 0 w 1731146"/>
              <a:gd name="connsiteY9-246" fmla="*/ 320232 h 1588660"/>
              <a:gd name="connsiteX0-247" fmla="*/ 0 w 1731146"/>
              <a:gd name="connsiteY0-248" fmla="*/ 320232 h 1588660"/>
              <a:gd name="connsiteX1-249" fmla="*/ 556334 w 1731146"/>
              <a:gd name="connsiteY1-250" fmla="*/ 318779 h 1588660"/>
              <a:gd name="connsiteX2-251" fmla="*/ 850996 w 1731146"/>
              <a:gd name="connsiteY2-252" fmla="*/ 59821 h 1588660"/>
              <a:gd name="connsiteX3-253" fmla="*/ 1004876 w 1731146"/>
              <a:gd name="connsiteY3-254" fmla="*/ 0 h 1588660"/>
              <a:gd name="connsiteX4-255" fmla="*/ 1731146 w 1731146"/>
              <a:gd name="connsiteY4-256" fmla="*/ 776575 h 1588660"/>
              <a:gd name="connsiteX5-257" fmla="*/ 892425 w 1731146"/>
              <a:gd name="connsiteY5-258" fmla="*/ 1588660 h 1588660"/>
              <a:gd name="connsiteX6-259" fmla="*/ 892425 w 1731146"/>
              <a:gd name="connsiteY6-260" fmla="*/ 1232918 h 1588660"/>
              <a:gd name="connsiteX7-261" fmla="*/ 0 w 1731146"/>
              <a:gd name="connsiteY7-262" fmla="*/ 1232918 h 1588660"/>
              <a:gd name="connsiteX8-263" fmla="*/ 275208 w 1731146"/>
              <a:gd name="connsiteY8-264" fmla="*/ 617659 h 1588660"/>
              <a:gd name="connsiteX9-265" fmla="*/ 0 w 1731146"/>
              <a:gd name="connsiteY9-266" fmla="*/ 320232 h 1588660"/>
              <a:gd name="connsiteX0-267" fmla="*/ 0 w 1731146"/>
              <a:gd name="connsiteY0-268" fmla="*/ 320232 h 1588660"/>
              <a:gd name="connsiteX1-269" fmla="*/ 556334 w 1731146"/>
              <a:gd name="connsiteY1-270" fmla="*/ 318779 h 1588660"/>
              <a:gd name="connsiteX2-271" fmla="*/ 850996 w 1731146"/>
              <a:gd name="connsiteY2-272" fmla="*/ 59821 h 1588660"/>
              <a:gd name="connsiteX3-273" fmla="*/ 1004876 w 1731146"/>
              <a:gd name="connsiteY3-274" fmla="*/ 0 h 1588660"/>
              <a:gd name="connsiteX4-275" fmla="*/ 1731146 w 1731146"/>
              <a:gd name="connsiteY4-276" fmla="*/ 776575 h 1588660"/>
              <a:gd name="connsiteX5-277" fmla="*/ 892425 w 1731146"/>
              <a:gd name="connsiteY5-278" fmla="*/ 1588660 h 1588660"/>
              <a:gd name="connsiteX6-279" fmla="*/ 892425 w 1731146"/>
              <a:gd name="connsiteY6-280" fmla="*/ 1232918 h 1588660"/>
              <a:gd name="connsiteX7-281" fmla="*/ 0 w 1731146"/>
              <a:gd name="connsiteY7-282" fmla="*/ 1232918 h 1588660"/>
              <a:gd name="connsiteX8-283" fmla="*/ 281126 w 1731146"/>
              <a:gd name="connsiteY8-284" fmla="*/ 620619 h 1588660"/>
              <a:gd name="connsiteX9-285" fmla="*/ 0 w 1731146"/>
              <a:gd name="connsiteY9-286" fmla="*/ 320232 h 1588660"/>
              <a:gd name="connsiteX0-287" fmla="*/ 0 w 1731146"/>
              <a:gd name="connsiteY0-288" fmla="*/ 320232 h 1588660"/>
              <a:gd name="connsiteX1-289" fmla="*/ 556334 w 1731146"/>
              <a:gd name="connsiteY1-290" fmla="*/ 318779 h 1588660"/>
              <a:gd name="connsiteX2-291" fmla="*/ 850996 w 1731146"/>
              <a:gd name="connsiteY2-292" fmla="*/ 59821 h 1588660"/>
              <a:gd name="connsiteX3-293" fmla="*/ 1004876 w 1731146"/>
              <a:gd name="connsiteY3-294" fmla="*/ 0 h 1588660"/>
              <a:gd name="connsiteX4-295" fmla="*/ 1731146 w 1731146"/>
              <a:gd name="connsiteY4-296" fmla="*/ 776575 h 1588660"/>
              <a:gd name="connsiteX5-297" fmla="*/ 892425 w 1731146"/>
              <a:gd name="connsiteY5-298" fmla="*/ 1588660 h 1588660"/>
              <a:gd name="connsiteX6-299" fmla="*/ 892425 w 1731146"/>
              <a:gd name="connsiteY6-300" fmla="*/ 1232918 h 1588660"/>
              <a:gd name="connsiteX7-301" fmla="*/ 0 w 1731146"/>
              <a:gd name="connsiteY7-302" fmla="*/ 1232918 h 1588660"/>
              <a:gd name="connsiteX8-303" fmla="*/ 136124 w 1731146"/>
              <a:gd name="connsiteY8-304" fmla="*/ 922459 h 1588660"/>
              <a:gd name="connsiteX9-305" fmla="*/ 281126 w 1731146"/>
              <a:gd name="connsiteY9-306" fmla="*/ 620619 h 1588660"/>
              <a:gd name="connsiteX10" fmla="*/ 0 w 1731146"/>
              <a:gd name="connsiteY10" fmla="*/ 320232 h 1588660"/>
              <a:gd name="connsiteX0-307" fmla="*/ 0 w 1731146"/>
              <a:gd name="connsiteY0-308" fmla="*/ 320232 h 1588660"/>
              <a:gd name="connsiteX1-309" fmla="*/ 556334 w 1731146"/>
              <a:gd name="connsiteY1-310" fmla="*/ 318779 h 1588660"/>
              <a:gd name="connsiteX2-311" fmla="*/ 850996 w 1731146"/>
              <a:gd name="connsiteY2-312" fmla="*/ 59821 h 1588660"/>
              <a:gd name="connsiteX3-313" fmla="*/ 1004876 w 1731146"/>
              <a:gd name="connsiteY3-314" fmla="*/ 0 h 1588660"/>
              <a:gd name="connsiteX4-315" fmla="*/ 1731146 w 1731146"/>
              <a:gd name="connsiteY4-316" fmla="*/ 776575 h 1588660"/>
              <a:gd name="connsiteX5-317" fmla="*/ 892425 w 1731146"/>
              <a:gd name="connsiteY5-318" fmla="*/ 1588660 h 1588660"/>
              <a:gd name="connsiteX6-319" fmla="*/ 892425 w 1731146"/>
              <a:gd name="connsiteY6-320" fmla="*/ 1232918 h 1588660"/>
              <a:gd name="connsiteX7-321" fmla="*/ 0 w 1731146"/>
              <a:gd name="connsiteY7-322" fmla="*/ 1232918 h 1588660"/>
              <a:gd name="connsiteX8-323" fmla="*/ 266330 w 1731146"/>
              <a:gd name="connsiteY8-324" fmla="*/ 955011 h 1588660"/>
              <a:gd name="connsiteX9-325" fmla="*/ 281126 w 1731146"/>
              <a:gd name="connsiteY9-326" fmla="*/ 620619 h 1588660"/>
              <a:gd name="connsiteX10-327" fmla="*/ 0 w 1731146"/>
              <a:gd name="connsiteY10-328" fmla="*/ 320232 h 1588660"/>
              <a:gd name="connsiteX0-329" fmla="*/ 0 w 1731146"/>
              <a:gd name="connsiteY0-330" fmla="*/ 320232 h 1588660"/>
              <a:gd name="connsiteX1-331" fmla="*/ 556334 w 1731146"/>
              <a:gd name="connsiteY1-332" fmla="*/ 318779 h 1588660"/>
              <a:gd name="connsiteX2-333" fmla="*/ 850996 w 1731146"/>
              <a:gd name="connsiteY2-334" fmla="*/ 59821 h 1588660"/>
              <a:gd name="connsiteX3-335" fmla="*/ 1004876 w 1731146"/>
              <a:gd name="connsiteY3-336" fmla="*/ 0 h 1588660"/>
              <a:gd name="connsiteX4-337" fmla="*/ 1731146 w 1731146"/>
              <a:gd name="connsiteY4-338" fmla="*/ 776575 h 1588660"/>
              <a:gd name="connsiteX5-339" fmla="*/ 892425 w 1731146"/>
              <a:gd name="connsiteY5-340" fmla="*/ 1588660 h 1588660"/>
              <a:gd name="connsiteX6-341" fmla="*/ 892425 w 1731146"/>
              <a:gd name="connsiteY6-342" fmla="*/ 1232918 h 1588660"/>
              <a:gd name="connsiteX7-343" fmla="*/ 582967 w 1731146"/>
              <a:gd name="connsiteY7-344" fmla="*/ 1233178 h 1588660"/>
              <a:gd name="connsiteX8-345" fmla="*/ 0 w 1731146"/>
              <a:gd name="connsiteY8-346" fmla="*/ 1232918 h 1588660"/>
              <a:gd name="connsiteX9-347" fmla="*/ 266330 w 1731146"/>
              <a:gd name="connsiteY9-348" fmla="*/ 955011 h 1588660"/>
              <a:gd name="connsiteX10-349" fmla="*/ 281126 w 1731146"/>
              <a:gd name="connsiteY10-350" fmla="*/ 620619 h 1588660"/>
              <a:gd name="connsiteX11" fmla="*/ 0 w 1731146"/>
              <a:gd name="connsiteY11" fmla="*/ 320232 h 1588660"/>
              <a:gd name="connsiteX0-351" fmla="*/ 0 w 1731146"/>
              <a:gd name="connsiteY0-352" fmla="*/ 320232 h 1588660"/>
              <a:gd name="connsiteX1-353" fmla="*/ 556334 w 1731146"/>
              <a:gd name="connsiteY1-354" fmla="*/ 318779 h 1588660"/>
              <a:gd name="connsiteX2-355" fmla="*/ 850996 w 1731146"/>
              <a:gd name="connsiteY2-356" fmla="*/ 59821 h 1588660"/>
              <a:gd name="connsiteX3-357" fmla="*/ 1004876 w 1731146"/>
              <a:gd name="connsiteY3-358" fmla="*/ 0 h 1588660"/>
              <a:gd name="connsiteX4-359" fmla="*/ 1731146 w 1731146"/>
              <a:gd name="connsiteY4-360" fmla="*/ 776575 h 1588660"/>
              <a:gd name="connsiteX5-361" fmla="*/ 892425 w 1731146"/>
              <a:gd name="connsiteY5-362" fmla="*/ 1588660 h 1588660"/>
              <a:gd name="connsiteX6-363" fmla="*/ 853956 w 1731146"/>
              <a:gd name="connsiteY6-364" fmla="*/ 1460778 h 1588660"/>
              <a:gd name="connsiteX7-365" fmla="*/ 582967 w 1731146"/>
              <a:gd name="connsiteY7-366" fmla="*/ 1233178 h 1588660"/>
              <a:gd name="connsiteX8-367" fmla="*/ 0 w 1731146"/>
              <a:gd name="connsiteY8-368" fmla="*/ 1232918 h 1588660"/>
              <a:gd name="connsiteX9-369" fmla="*/ 266330 w 1731146"/>
              <a:gd name="connsiteY9-370" fmla="*/ 955011 h 1588660"/>
              <a:gd name="connsiteX10-371" fmla="*/ 281126 w 1731146"/>
              <a:gd name="connsiteY10-372" fmla="*/ 620619 h 1588660"/>
              <a:gd name="connsiteX11-373" fmla="*/ 0 w 1731146"/>
              <a:gd name="connsiteY11-374" fmla="*/ 320232 h 1588660"/>
              <a:gd name="connsiteX0-375" fmla="*/ 0 w 1731146"/>
              <a:gd name="connsiteY0-376" fmla="*/ 320232 h 1517638"/>
              <a:gd name="connsiteX1-377" fmla="*/ 556334 w 1731146"/>
              <a:gd name="connsiteY1-378" fmla="*/ 318779 h 1517638"/>
              <a:gd name="connsiteX2-379" fmla="*/ 850996 w 1731146"/>
              <a:gd name="connsiteY2-380" fmla="*/ 59821 h 1517638"/>
              <a:gd name="connsiteX3-381" fmla="*/ 1004876 w 1731146"/>
              <a:gd name="connsiteY3-382" fmla="*/ 0 h 1517638"/>
              <a:gd name="connsiteX4-383" fmla="*/ 1731146 w 1731146"/>
              <a:gd name="connsiteY4-384" fmla="*/ 776575 h 1517638"/>
              <a:gd name="connsiteX5-385" fmla="*/ 1010794 w 1731146"/>
              <a:gd name="connsiteY5-386" fmla="*/ 1517638 h 1517638"/>
              <a:gd name="connsiteX6-387" fmla="*/ 853956 w 1731146"/>
              <a:gd name="connsiteY6-388" fmla="*/ 1460778 h 1517638"/>
              <a:gd name="connsiteX7-389" fmla="*/ 582967 w 1731146"/>
              <a:gd name="connsiteY7-390" fmla="*/ 1233178 h 1517638"/>
              <a:gd name="connsiteX8-391" fmla="*/ 0 w 1731146"/>
              <a:gd name="connsiteY8-392" fmla="*/ 1232918 h 1517638"/>
              <a:gd name="connsiteX9-393" fmla="*/ 266330 w 1731146"/>
              <a:gd name="connsiteY9-394" fmla="*/ 955011 h 1517638"/>
              <a:gd name="connsiteX10-395" fmla="*/ 281126 w 1731146"/>
              <a:gd name="connsiteY10-396" fmla="*/ 620619 h 1517638"/>
              <a:gd name="connsiteX11-397" fmla="*/ 0 w 1731146"/>
              <a:gd name="connsiteY11-398" fmla="*/ 320232 h 1517638"/>
              <a:gd name="connsiteX0-399" fmla="*/ 0 w 1589104"/>
              <a:gd name="connsiteY0-400" fmla="*/ 320232 h 1517638"/>
              <a:gd name="connsiteX1-401" fmla="*/ 556334 w 1589104"/>
              <a:gd name="connsiteY1-402" fmla="*/ 318779 h 1517638"/>
              <a:gd name="connsiteX2-403" fmla="*/ 850996 w 1589104"/>
              <a:gd name="connsiteY2-404" fmla="*/ 59821 h 1517638"/>
              <a:gd name="connsiteX3-405" fmla="*/ 1004876 w 1589104"/>
              <a:gd name="connsiteY3-406" fmla="*/ 0 h 1517638"/>
              <a:gd name="connsiteX4-407" fmla="*/ 1589104 w 1589104"/>
              <a:gd name="connsiteY4-408" fmla="*/ 936373 h 1517638"/>
              <a:gd name="connsiteX5-409" fmla="*/ 1010794 w 1589104"/>
              <a:gd name="connsiteY5-410" fmla="*/ 1517638 h 1517638"/>
              <a:gd name="connsiteX6-411" fmla="*/ 853956 w 1589104"/>
              <a:gd name="connsiteY6-412" fmla="*/ 1460778 h 1517638"/>
              <a:gd name="connsiteX7-413" fmla="*/ 582967 w 1589104"/>
              <a:gd name="connsiteY7-414" fmla="*/ 1233178 h 1517638"/>
              <a:gd name="connsiteX8-415" fmla="*/ 0 w 1589104"/>
              <a:gd name="connsiteY8-416" fmla="*/ 1232918 h 1517638"/>
              <a:gd name="connsiteX9-417" fmla="*/ 266330 w 1589104"/>
              <a:gd name="connsiteY9-418" fmla="*/ 955011 h 1517638"/>
              <a:gd name="connsiteX10-419" fmla="*/ 281126 w 1589104"/>
              <a:gd name="connsiteY10-420" fmla="*/ 620619 h 1517638"/>
              <a:gd name="connsiteX11-421" fmla="*/ 0 w 1589104"/>
              <a:gd name="connsiteY11-422" fmla="*/ 320232 h 1517638"/>
              <a:gd name="connsiteX0-423" fmla="*/ 0 w 1589104"/>
              <a:gd name="connsiteY0-424" fmla="*/ 320232 h 1517638"/>
              <a:gd name="connsiteX1-425" fmla="*/ 556334 w 1589104"/>
              <a:gd name="connsiteY1-426" fmla="*/ 318779 h 1517638"/>
              <a:gd name="connsiteX2-427" fmla="*/ 850996 w 1589104"/>
              <a:gd name="connsiteY2-428" fmla="*/ 59821 h 1517638"/>
              <a:gd name="connsiteX3-429" fmla="*/ 1004876 w 1589104"/>
              <a:gd name="connsiteY3-430" fmla="*/ 0 h 1517638"/>
              <a:gd name="connsiteX4-431" fmla="*/ 1373080 w 1589104"/>
              <a:gd name="connsiteY4-432" fmla="*/ 591026 h 1517638"/>
              <a:gd name="connsiteX5-433" fmla="*/ 1589104 w 1589104"/>
              <a:gd name="connsiteY5-434" fmla="*/ 936373 h 1517638"/>
              <a:gd name="connsiteX6-435" fmla="*/ 1010794 w 1589104"/>
              <a:gd name="connsiteY6-436" fmla="*/ 1517638 h 1517638"/>
              <a:gd name="connsiteX7-437" fmla="*/ 853956 w 1589104"/>
              <a:gd name="connsiteY7-438" fmla="*/ 1460778 h 1517638"/>
              <a:gd name="connsiteX8-439" fmla="*/ 582967 w 1589104"/>
              <a:gd name="connsiteY8-440" fmla="*/ 1233178 h 1517638"/>
              <a:gd name="connsiteX9-441" fmla="*/ 0 w 1589104"/>
              <a:gd name="connsiteY9-442" fmla="*/ 1232918 h 1517638"/>
              <a:gd name="connsiteX10-443" fmla="*/ 266330 w 1589104"/>
              <a:gd name="connsiteY10-444" fmla="*/ 955011 h 1517638"/>
              <a:gd name="connsiteX11-445" fmla="*/ 281126 w 1589104"/>
              <a:gd name="connsiteY11-446" fmla="*/ 620619 h 1517638"/>
              <a:gd name="connsiteX12" fmla="*/ 0 w 1589104"/>
              <a:gd name="connsiteY12" fmla="*/ 320232 h 1517638"/>
              <a:gd name="connsiteX0-447" fmla="*/ 0 w 1589104"/>
              <a:gd name="connsiteY0-448" fmla="*/ 320232 h 1517638"/>
              <a:gd name="connsiteX1-449" fmla="*/ 556334 w 1589104"/>
              <a:gd name="connsiteY1-450" fmla="*/ 318779 h 1517638"/>
              <a:gd name="connsiteX2-451" fmla="*/ 850996 w 1589104"/>
              <a:gd name="connsiteY2-452" fmla="*/ 59821 h 1517638"/>
              <a:gd name="connsiteX3-453" fmla="*/ 1004876 w 1589104"/>
              <a:gd name="connsiteY3-454" fmla="*/ 0 h 1517638"/>
              <a:gd name="connsiteX4-455" fmla="*/ 1583185 w 1589104"/>
              <a:gd name="connsiteY4-456" fmla="*/ 596945 h 1517638"/>
              <a:gd name="connsiteX5-457" fmla="*/ 1589104 w 1589104"/>
              <a:gd name="connsiteY5-458" fmla="*/ 936373 h 1517638"/>
              <a:gd name="connsiteX6-459" fmla="*/ 1010794 w 1589104"/>
              <a:gd name="connsiteY6-460" fmla="*/ 1517638 h 1517638"/>
              <a:gd name="connsiteX7-461" fmla="*/ 853956 w 1589104"/>
              <a:gd name="connsiteY7-462" fmla="*/ 1460778 h 1517638"/>
              <a:gd name="connsiteX8-463" fmla="*/ 582967 w 1589104"/>
              <a:gd name="connsiteY8-464" fmla="*/ 1233178 h 1517638"/>
              <a:gd name="connsiteX9-465" fmla="*/ 0 w 1589104"/>
              <a:gd name="connsiteY9-466" fmla="*/ 1232918 h 1517638"/>
              <a:gd name="connsiteX10-467" fmla="*/ 266330 w 1589104"/>
              <a:gd name="connsiteY10-468" fmla="*/ 955011 h 1517638"/>
              <a:gd name="connsiteX11-469" fmla="*/ 281126 w 1589104"/>
              <a:gd name="connsiteY11-470" fmla="*/ 620619 h 1517638"/>
              <a:gd name="connsiteX12-471" fmla="*/ 0 w 1589104"/>
              <a:gd name="connsiteY12-472" fmla="*/ 320232 h 1517638"/>
              <a:gd name="connsiteX0-473" fmla="*/ 0 w 1592063"/>
              <a:gd name="connsiteY0-474" fmla="*/ 320232 h 1517638"/>
              <a:gd name="connsiteX1-475" fmla="*/ 556334 w 1592063"/>
              <a:gd name="connsiteY1-476" fmla="*/ 318779 h 1517638"/>
              <a:gd name="connsiteX2-477" fmla="*/ 850996 w 1592063"/>
              <a:gd name="connsiteY2-478" fmla="*/ 59821 h 1517638"/>
              <a:gd name="connsiteX3-479" fmla="*/ 1004876 w 1592063"/>
              <a:gd name="connsiteY3-480" fmla="*/ 0 h 1517638"/>
              <a:gd name="connsiteX4-481" fmla="*/ 1583185 w 1592063"/>
              <a:gd name="connsiteY4-482" fmla="*/ 596945 h 1517638"/>
              <a:gd name="connsiteX5-483" fmla="*/ 1592063 w 1592063"/>
              <a:gd name="connsiteY5-484" fmla="*/ 942292 h 1517638"/>
              <a:gd name="connsiteX6-485" fmla="*/ 1010794 w 1592063"/>
              <a:gd name="connsiteY6-486" fmla="*/ 1517638 h 1517638"/>
              <a:gd name="connsiteX7-487" fmla="*/ 853956 w 1592063"/>
              <a:gd name="connsiteY7-488" fmla="*/ 1460778 h 1517638"/>
              <a:gd name="connsiteX8-489" fmla="*/ 582967 w 1592063"/>
              <a:gd name="connsiteY8-490" fmla="*/ 1233178 h 1517638"/>
              <a:gd name="connsiteX9-491" fmla="*/ 0 w 1592063"/>
              <a:gd name="connsiteY9-492" fmla="*/ 1232918 h 1517638"/>
              <a:gd name="connsiteX10-493" fmla="*/ 266330 w 1592063"/>
              <a:gd name="connsiteY10-494" fmla="*/ 955011 h 1517638"/>
              <a:gd name="connsiteX11-495" fmla="*/ 281126 w 1592063"/>
              <a:gd name="connsiteY11-496" fmla="*/ 620619 h 1517638"/>
              <a:gd name="connsiteX12-497" fmla="*/ 0 w 1592063"/>
              <a:gd name="connsiteY12-498" fmla="*/ 320232 h 1517638"/>
              <a:gd name="connsiteX0-499" fmla="*/ 0 w 1589104"/>
              <a:gd name="connsiteY0-500" fmla="*/ 320232 h 1517638"/>
              <a:gd name="connsiteX1-501" fmla="*/ 556334 w 1589104"/>
              <a:gd name="connsiteY1-502" fmla="*/ 318779 h 1517638"/>
              <a:gd name="connsiteX2-503" fmla="*/ 850996 w 1589104"/>
              <a:gd name="connsiteY2-504" fmla="*/ 59821 h 1517638"/>
              <a:gd name="connsiteX3-505" fmla="*/ 1004876 w 1589104"/>
              <a:gd name="connsiteY3-506" fmla="*/ 0 h 1517638"/>
              <a:gd name="connsiteX4-507" fmla="*/ 1583185 w 1589104"/>
              <a:gd name="connsiteY4-508" fmla="*/ 596945 h 1517638"/>
              <a:gd name="connsiteX5-509" fmla="*/ 1589104 w 1589104"/>
              <a:gd name="connsiteY5-510" fmla="*/ 948210 h 1517638"/>
              <a:gd name="connsiteX6-511" fmla="*/ 1010794 w 1589104"/>
              <a:gd name="connsiteY6-512" fmla="*/ 1517638 h 1517638"/>
              <a:gd name="connsiteX7-513" fmla="*/ 853956 w 1589104"/>
              <a:gd name="connsiteY7-514" fmla="*/ 1460778 h 1517638"/>
              <a:gd name="connsiteX8-515" fmla="*/ 582967 w 1589104"/>
              <a:gd name="connsiteY8-516" fmla="*/ 1233178 h 1517638"/>
              <a:gd name="connsiteX9-517" fmla="*/ 0 w 1589104"/>
              <a:gd name="connsiteY9-518" fmla="*/ 1232918 h 1517638"/>
              <a:gd name="connsiteX10-519" fmla="*/ 266330 w 1589104"/>
              <a:gd name="connsiteY10-520" fmla="*/ 955011 h 1517638"/>
              <a:gd name="connsiteX11-521" fmla="*/ 281126 w 1589104"/>
              <a:gd name="connsiteY11-522" fmla="*/ 620619 h 1517638"/>
              <a:gd name="connsiteX12-523" fmla="*/ 0 w 1589104"/>
              <a:gd name="connsiteY12-524" fmla="*/ 320232 h 1517638"/>
              <a:gd name="connsiteX0-525" fmla="*/ 0 w 1589104"/>
              <a:gd name="connsiteY0-526" fmla="*/ 320232 h 1514679"/>
              <a:gd name="connsiteX1-527" fmla="*/ 556334 w 1589104"/>
              <a:gd name="connsiteY1-528" fmla="*/ 318779 h 1514679"/>
              <a:gd name="connsiteX2-529" fmla="*/ 850996 w 1589104"/>
              <a:gd name="connsiteY2-530" fmla="*/ 59821 h 1514679"/>
              <a:gd name="connsiteX3-531" fmla="*/ 1004876 w 1589104"/>
              <a:gd name="connsiteY3-532" fmla="*/ 0 h 1514679"/>
              <a:gd name="connsiteX4-533" fmla="*/ 1583185 w 1589104"/>
              <a:gd name="connsiteY4-534" fmla="*/ 596945 h 1514679"/>
              <a:gd name="connsiteX5-535" fmla="*/ 1589104 w 1589104"/>
              <a:gd name="connsiteY5-536" fmla="*/ 948210 h 1514679"/>
              <a:gd name="connsiteX6-537" fmla="*/ 1013753 w 1589104"/>
              <a:gd name="connsiteY6-538" fmla="*/ 1514679 h 1514679"/>
              <a:gd name="connsiteX7-539" fmla="*/ 853956 w 1589104"/>
              <a:gd name="connsiteY7-540" fmla="*/ 1460778 h 1514679"/>
              <a:gd name="connsiteX8-541" fmla="*/ 582967 w 1589104"/>
              <a:gd name="connsiteY8-542" fmla="*/ 1233178 h 1514679"/>
              <a:gd name="connsiteX9-543" fmla="*/ 0 w 1589104"/>
              <a:gd name="connsiteY9-544" fmla="*/ 1232918 h 1514679"/>
              <a:gd name="connsiteX10-545" fmla="*/ 266330 w 1589104"/>
              <a:gd name="connsiteY10-546" fmla="*/ 955011 h 1514679"/>
              <a:gd name="connsiteX11-547" fmla="*/ 281126 w 1589104"/>
              <a:gd name="connsiteY11-548" fmla="*/ 620619 h 1514679"/>
              <a:gd name="connsiteX12-549" fmla="*/ 0 w 1589104"/>
              <a:gd name="connsiteY12-550" fmla="*/ 320232 h 1514679"/>
              <a:gd name="connsiteX0-551" fmla="*/ 0 w 1589104"/>
              <a:gd name="connsiteY0-552" fmla="*/ 320232 h 1514679"/>
              <a:gd name="connsiteX1-553" fmla="*/ 556334 w 1589104"/>
              <a:gd name="connsiteY1-554" fmla="*/ 318779 h 1514679"/>
              <a:gd name="connsiteX2-555" fmla="*/ 850996 w 1589104"/>
              <a:gd name="connsiteY2-556" fmla="*/ 59821 h 1514679"/>
              <a:gd name="connsiteX3-557" fmla="*/ 1004876 w 1589104"/>
              <a:gd name="connsiteY3-558" fmla="*/ 0 h 1514679"/>
              <a:gd name="connsiteX4-559" fmla="*/ 1583185 w 1589104"/>
              <a:gd name="connsiteY4-560" fmla="*/ 596945 h 1514679"/>
              <a:gd name="connsiteX5-561" fmla="*/ 1589104 w 1589104"/>
              <a:gd name="connsiteY5-562" fmla="*/ 948210 h 1514679"/>
              <a:gd name="connsiteX6-563" fmla="*/ 1013753 w 1589104"/>
              <a:gd name="connsiteY6-564" fmla="*/ 1514679 h 1514679"/>
              <a:gd name="connsiteX7-565" fmla="*/ 853956 w 1589104"/>
              <a:gd name="connsiteY7-566" fmla="*/ 1460778 h 1514679"/>
              <a:gd name="connsiteX8-567" fmla="*/ 582967 w 1589104"/>
              <a:gd name="connsiteY8-568" fmla="*/ 1233178 h 1514679"/>
              <a:gd name="connsiteX9-569" fmla="*/ 0 w 1589104"/>
              <a:gd name="connsiteY9-570" fmla="*/ 1232918 h 1514679"/>
              <a:gd name="connsiteX10-571" fmla="*/ 266330 w 1589104"/>
              <a:gd name="connsiteY10-572" fmla="*/ 955011 h 1514679"/>
              <a:gd name="connsiteX11-573" fmla="*/ 287045 w 1589104"/>
              <a:gd name="connsiteY11-574" fmla="*/ 611742 h 1514679"/>
              <a:gd name="connsiteX12-575" fmla="*/ 0 w 1589104"/>
              <a:gd name="connsiteY12-576" fmla="*/ 320232 h 1514679"/>
              <a:gd name="connsiteX0-577" fmla="*/ 0 w 1589104"/>
              <a:gd name="connsiteY0-578" fmla="*/ 320232 h 1514679"/>
              <a:gd name="connsiteX1-579" fmla="*/ 556334 w 1589104"/>
              <a:gd name="connsiteY1-580" fmla="*/ 318779 h 1514679"/>
              <a:gd name="connsiteX2-581" fmla="*/ 850996 w 1589104"/>
              <a:gd name="connsiteY2-582" fmla="*/ 59821 h 1514679"/>
              <a:gd name="connsiteX3-583" fmla="*/ 1004876 w 1589104"/>
              <a:gd name="connsiteY3-584" fmla="*/ 0 h 1514679"/>
              <a:gd name="connsiteX4-585" fmla="*/ 1583185 w 1589104"/>
              <a:gd name="connsiteY4-586" fmla="*/ 596945 h 1514679"/>
              <a:gd name="connsiteX5-587" fmla="*/ 1589104 w 1589104"/>
              <a:gd name="connsiteY5-588" fmla="*/ 948210 h 1514679"/>
              <a:gd name="connsiteX6-589" fmla="*/ 1013753 w 1589104"/>
              <a:gd name="connsiteY6-590" fmla="*/ 1514679 h 1514679"/>
              <a:gd name="connsiteX7-591" fmla="*/ 853956 w 1589104"/>
              <a:gd name="connsiteY7-592" fmla="*/ 1460778 h 1514679"/>
              <a:gd name="connsiteX8-593" fmla="*/ 582967 w 1589104"/>
              <a:gd name="connsiteY8-594" fmla="*/ 1233178 h 1514679"/>
              <a:gd name="connsiteX9-595" fmla="*/ 0 w 1589104"/>
              <a:gd name="connsiteY9-596" fmla="*/ 1232918 h 1514679"/>
              <a:gd name="connsiteX10-597" fmla="*/ 266330 w 1589104"/>
              <a:gd name="connsiteY10-598" fmla="*/ 955011 h 1514679"/>
              <a:gd name="connsiteX11-599" fmla="*/ 287045 w 1589104"/>
              <a:gd name="connsiteY11-600" fmla="*/ 611742 h 1514679"/>
              <a:gd name="connsiteX12-601" fmla="*/ 0 w 1589104"/>
              <a:gd name="connsiteY12-602" fmla="*/ 320232 h 1514679"/>
              <a:gd name="connsiteX0-603" fmla="*/ 0 w 1589104"/>
              <a:gd name="connsiteY0-604" fmla="*/ 320232 h 1514679"/>
              <a:gd name="connsiteX1-605" fmla="*/ 556334 w 1589104"/>
              <a:gd name="connsiteY1-606" fmla="*/ 318779 h 1514679"/>
              <a:gd name="connsiteX2-607" fmla="*/ 850996 w 1589104"/>
              <a:gd name="connsiteY2-608" fmla="*/ 59821 h 1514679"/>
              <a:gd name="connsiteX3-609" fmla="*/ 1004876 w 1589104"/>
              <a:gd name="connsiteY3-610" fmla="*/ 0 h 1514679"/>
              <a:gd name="connsiteX4-611" fmla="*/ 1583185 w 1589104"/>
              <a:gd name="connsiteY4-612" fmla="*/ 596945 h 1514679"/>
              <a:gd name="connsiteX5-613" fmla="*/ 1589104 w 1589104"/>
              <a:gd name="connsiteY5-614" fmla="*/ 948210 h 1514679"/>
              <a:gd name="connsiteX6-615" fmla="*/ 1013753 w 1589104"/>
              <a:gd name="connsiteY6-616" fmla="*/ 1514679 h 1514679"/>
              <a:gd name="connsiteX7-617" fmla="*/ 853956 w 1589104"/>
              <a:gd name="connsiteY7-618" fmla="*/ 1460778 h 1514679"/>
              <a:gd name="connsiteX8-619" fmla="*/ 582967 w 1589104"/>
              <a:gd name="connsiteY8-620" fmla="*/ 1233178 h 1514679"/>
              <a:gd name="connsiteX9-621" fmla="*/ 0 w 1589104"/>
              <a:gd name="connsiteY9-622" fmla="*/ 1232918 h 1514679"/>
              <a:gd name="connsiteX10-623" fmla="*/ 266330 w 1589104"/>
              <a:gd name="connsiteY10-624" fmla="*/ 955011 h 1514679"/>
              <a:gd name="connsiteX11-625" fmla="*/ 287045 w 1589104"/>
              <a:gd name="connsiteY11-626" fmla="*/ 611742 h 1514679"/>
              <a:gd name="connsiteX12-627" fmla="*/ 0 w 1589104"/>
              <a:gd name="connsiteY12-628" fmla="*/ 320232 h 1514679"/>
              <a:gd name="connsiteX0-629" fmla="*/ 0 w 1589104"/>
              <a:gd name="connsiteY0-630" fmla="*/ 320232 h 1514679"/>
              <a:gd name="connsiteX1-631" fmla="*/ 556334 w 1589104"/>
              <a:gd name="connsiteY1-632" fmla="*/ 318779 h 1514679"/>
              <a:gd name="connsiteX2-633" fmla="*/ 850996 w 1589104"/>
              <a:gd name="connsiteY2-634" fmla="*/ 59821 h 1514679"/>
              <a:gd name="connsiteX3-635" fmla="*/ 1004876 w 1589104"/>
              <a:gd name="connsiteY3-636" fmla="*/ 0 h 1514679"/>
              <a:gd name="connsiteX4-637" fmla="*/ 1583185 w 1589104"/>
              <a:gd name="connsiteY4-638" fmla="*/ 596945 h 1514679"/>
              <a:gd name="connsiteX5-639" fmla="*/ 1589104 w 1589104"/>
              <a:gd name="connsiteY5-640" fmla="*/ 948210 h 1514679"/>
              <a:gd name="connsiteX6-641" fmla="*/ 1013753 w 1589104"/>
              <a:gd name="connsiteY6-642" fmla="*/ 1514679 h 1514679"/>
              <a:gd name="connsiteX7-643" fmla="*/ 853956 w 1589104"/>
              <a:gd name="connsiteY7-644" fmla="*/ 1460778 h 1514679"/>
              <a:gd name="connsiteX8-645" fmla="*/ 582967 w 1589104"/>
              <a:gd name="connsiteY8-646" fmla="*/ 1233178 h 1514679"/>
              <a:gd name="connsiteX9-647" fmla="*/ 0 w 1589104"/>
              <a:gd name="connsiteY9-648" fmla="*/ 1232918 h 1514679"/>
              <a:gd name="connsiteX10-649" fmla="*/ 266330 w 1589104"/>
              <a:gd name="connsiteY10-650" fmla="*/ 955011 h 1514679"/>
              <a:gd name="connsiteX11-651" fmla="*/ 287045 w 1589104"/>
              <a:gd name="connsiteY11-652" fmla="*/ 611742 h 1514679"/>
              <a:gd name="connsiteX12-653" fmla="*/ 0 w 1589104"/>
              <a:gd name="connsiteY12-654" fmla="*/ 320232 h 1514679"/>
              <a:gd name="connsiteX0-655" fmla="*/ 0 w 1589104"/>
              <a:gd name="connsiteY0-656" fmla="*/ 320232 h 1514679"/>
              <a:gd name="connsiteX1-657" fmla="*/ 556334 w 1589104"/>
              <a:gd name="connsiteY1-658" fmla="*/ 318779 h 1514679"/>
              <a:gd name="connsiteX2-659" fmla="*/ 850996 w 1589104"/>
              <a:gd name="connsiteY2-660" fmla="*/ 59821 h 1514679"/>
              <a:gd name="connsiteX3-661" fmla="*/ 1004876 w 1589104"/>
              <a:gd name="connsiteY3-662" fmla="*/ 0 h 1514679"/>
              <a:gd name="connsiteX4-663" fmla="*/ 1583185 w 1589104"/>
              <a:gd name="connsiteY4-664" fmla="*/ 596945 h 1514679"/>
              <a:gd name="connsiteX5-665" fmla="*/ 1589104 w 1589104"/>
              <a:gd name="connsiteY5-666" fmla="*/ 948210 h 1514679"/>
              <a:gd name="connsiteX6-667" fmla="*/ 1013753 w 1589104"/>
              <a:gd name="connsiteY6-668" fmla="*/ 1514679 h 1514679"/>
              <a:gd name="connsiteX7-669" fmla="*/ 853956 w 1589104"/>
              <a:gd name="connsiteY7-670" fmla="*/ 1460778 h 1514679"/>
              <a:gd name="connsiteX8-671" fmla="*/ 582967 w 1589104"/>
              <a:gd name="connsiteY8-672" fmla="*/ 1233178 h 1514679"/>
              <a:gd name="connsiteX9-673" fmla="*/ 0 w 1589104"/>
              <a:gd name="connsiteY9-674" fmla="*/ 1232918 h 1514679"/>
              <a:gd name="connsiteX10-675" fmla="*/ 266330 w 1589104"/>
              <a:gd name="connsiteY10-676" fmla="*/ 955011 h 1514679"/>
              <a:gd name="connsiteX11-677" fmla="*/ 287045 w 1589104"/>
              <a:gd name="connsiteY11-678" fmla="*/ 611742 h 1514679"/>
              <a:gd name="connsiteX12-679" fmla="*/ 0 w 1589104"/>
              <a:gd name="connsiteY12-680" fmla="*/ 320232 h 1514679"/>
              <a:gd name="connsiteX0-681" fmla="*/ 0 w 1589104"/>
              <a:gd name="connsiteY0-682" fmla="*/ 320232 h 1514679"/>
              <a:gd name="connsiteX1-683" fmla="*/ 556334 w 1589104"/>
              <a:gd name="connsiteY1-684" fmla="*/ 318779 h 1514679"/>
              <a:gd name="connsiteX2-685" fmla="*/ 850996 w 1589104"/>
              <a:gd name="connsiteY2-686" fmla="*/ 59821 h 1514679"/>
              <a:gd name="connsiteX3-687" fmla="*/ 1004876 w 1589104"/>
              <a:gd name="connsiteY3-688" fmla="*/ 0 h 1514679"/>
              <a:gd name="connsiteX4-689" fmla="*/ 1583185 w 1589104"/>
              <a:gd name="connsiteY4-690" fmla="*/ 596945 h 1514679"/>
              <a:gd name="connsiteX5-691" fmla="*/ 1589104 w 1589104"/>
              <a:gd name="connsiteY5-692" fmla="*/ 948210 h 1514679"/>
              <a:gd name="connsiteX6-693" fmla="*/ 1013753 w 1589104"/>
              <a:gd name="connsiteY6-694" fmla="*/ 1514679 h 1514679"/>
              <a:gd name="connsiteX7-695" fmla="*/ 853956 w 1589104"/>
              <a:gd name="connsiteY7-696" fmla="*/ 1460778 h 1514679"/>
              <a:gd name="connsiteX8-697" fmla="*/ 582967 w 1589104"/>
              <a:gd name="connsiteY8-698" fmla="*/ 1233178 h 1514679"/>
              <a:gd name="connsiteX9-699" fmla="*/ 0 w 1589104"/>
              <a:gd name="connsiteY9-700" fmla="*/ 1232918 h 1514679"/>
              <a:gd name="connsiteX10-701" fmla="*/ 266330 w 1589104"/>
              <a:gd name="connsiteY10-702" fmla="*/ 955011 h 1514679"/>
              <a:gd name="connsiteX11-703" fmla="*/ 287045 w 1589104"/>
              <a:gd name="connsiteY11-704" fmla="*/ 611742 h 1514679"/>
              <a:gd name="connsiteX12-705" fmla="*/ 0 w 1589104"/>
              <a:gd name="connsiteY12-706" fmla="*/ 320232 h 1514679"/>
              <a:gd name="connsiteX0-707" fmla="*/ 0 w 1589104"/>
              <a:gd name="connsiteY0-708" fmla="*/ 320232 h 1514679"/>
              <a:gd name="connsiteX1-709" fmla="*/ 556334 w 1589104"/>
              <a:gd name="connsiteY1-710" fmla="*/ 318779 h 1514679"/>
              <a:gd name="connsiteX2-711" fmla="*/ 850996 w 1589104"/>
              <a:gd name="connsiteY2-712" fmla="*/ 59821 h 1514679"/>
              <a:gd name="connsiteX3-713" fmla="*/ 1004876 w 1589104"/>
              <a:gd name="connsiteY3-714" fmla="*/ 0 h 1514679"/>
              <a:gd name="connsiteX4-715" fmla="*/ 1583185 w 1589104"/>
              <a:gd name="connsiteY4-716" fmla="*/ 596945 h 1514679"/>
              <a:gd name="connsiteX5-717" fmla="*/ 1589104 w 1589104"/>
              <a:gd name="connsiteY5-718" fmla="*/ 948210 h 1514679"/>
              <a:gd name="connsiteX6-719" fmla="*/ 1013753 w 1589104"/>
              <a:gd name="connsiteY6-720" fmla="*/ 1514679 h 1514679"/>
              <a:gd name="connsiteX7-721" fmla="*/ 853956 w 1589104"/>
              <a:gd name="connsiteY7-722" fmla="*/ 1460778 h 1514679"/>
              <a:gd name="connsiteX8-723" fmla="*/ 582967 w 1589104"/>
              <a:gd name="connsiteY8-724" fmla="*/ 1233178 h 1514679"/>
              <a:gd name="connsiteX9-725" fmla="*/ 0 w 1589104"/>
              <a:gd name="connsiteY9-726" fmla="*/ 1232918 h 1514679"/>
              <a:gd name="connsiteX10-727" fmla="*/ 266330 w 1589104"/>
              <a:gd name="connsiteY10-728" fmla="*/ 955011 h 1514679"/>
              <a:gd name="connsiteX11-729" fmla="*/ 287045 w 1589104"/>
              <a:gd name="connsiteY11-730" fmla="*/ 611742 h 1514679"/>
              <a:gd name="connsiteX12-731" fmla="*/ 0 w 1589104"/>
              <a:gd name="connsiteY12-732" fmla="*/ 320232 h 1514679"/>
              <a:gd name="connsiteX0-733" fmla="*/ 0 w 1589104"/>
              <a:gd name="connsiteY0-734" fmla="*/ 320232 h 1514679"/>
              <a:gd name="connsiteX1-735" fmla="*/ 556334 w 1589104"/>
              <a:gd name="connsiteY1-736" fmla="*/ 318779 h 1514679"/>
              <a:gd name="connsiteX2-737" fmla="*/ 850996 w 1589104"/>
              <a:gd name="connsiteY2-738" fmla="*/ 59821 h 1514679"/>
              <a:gd name="connsiteX3-739" fmla="*/ 1004876 w 1589104"/>
              <a:gd name="connsiteY3-740" fmla="*/ 0 h 1514679"/>
              <a:gd name="connsiteX4-741" fmla="*/ 1583185 w 1589104"/>
              <a:gd name="connsiteY4-742" fmla="*/ 596945 h 1514679"/>
              <a:gd name="connsiteX5-743" fmla="*/ 1589104 w 1589104"/>
              <a:gd name="connsiteY5-744" fmla="*/ 948210 h 1514679"/>
              <a:gd name="connsiteX6-745" fmla="*/ 1013753 w 1589104"/>
              <a:gd name="connsiteY6-746" fmla="*/ 1514679 h 1514679"/>
              <a:gd name="connsiteX7-747" fmla="*/ 853956 w 1589104"/>
              <a:gd name="connsiteY7-748" fmla="*/ 1460778 h 1514679"/>
              <a:gd name="connsiteX8-749" fmla="*/ 582967 w 1589104"/>
              <a:gd name="connsiteY8-750" fmla="*/ 1233178 h 1514679"/>
              <a:gd name="connsiteX9-751" fmla="*/ 0 w 1589104"/>
              <a:gd name="connsiteY9-752" fmla="*/ 1232918 h 1514679"/>
              <a:gd name="connsiteX10-753" fmla="*/ 266330 w 1589104"/>
              <a:gd name="connsiteY10-754" fmla="*/ 955011 h 1514679"/>
              <a:gd name="connsiteX11-755" fmla="*/ 287045 w 1589104"/>
              <a:gd name="connsiteY11-756" fmla="*/ 611742 h 1514679"/>
              <a:gd name="connsiteX12-757" fmla="*/ 0 w 1589104"/>
              <a:gd name="connsiteY12-758" fmla="*/ 320232 h 1514679"/>
              <a:gd name="connsiteX0-759" fmla="*/ 0 w 1589104"/>
              <a:gd name="connsiteY0-760" fmla="*/ 320232 h 1514679"/>
              <a:gd name="connsiteX1-761" fmla="*/ 556334 w 1589104"/>
              <a:gd name="connsiteY1-762" fmla="*/ 318779 h 1514679"/>
              <a:gd name="connsiteX2-763" fmla="*/ 850996 w 1589104"/>
              <a:gd name="connsiteY2-764" fmla="*/ 59821 h 1514679"/>
              <a:gd name="connsiteX3-765" fmla="*/ 1004876 w 1589104"/>
              <a:gd name="connsiteY3-766" fmla="*/ 0 h 1514679"/>
              <a:gd name="connsiteX4-767" fmla="*/ 1583185 w 1589104"/>
              <a:gd name="connsiteY4-768" fmla="*/ 596945 h 1514679"/>
              <a:gd name="connsiteX5-769" fmla="*/ 1589104 w 1589104"/>
              <a:gd name="connsiteY5-770" fmla="*/ 948210 h 1514679"/>
              <a:gd name="connsiteX6-771" fmla="*/ 1013753 w 1589104"/>
              <a:gd name="connsiteY6-772" fmla="*/ 1514679 h 1514679"/>
              <a:gd name="connsiteX7-773" fmla="*/ 853956 w 1589104"/>
              <a:gd name="connsiteY7-774" fmla="*/ 1460778 h 1514679"/>
              <a:gd name="connsiteX8-775" fmla="*/ 582967 w 1589104"/>
              <a:gd name="connsiteY8-776" fmla="*/ 1233178 h 1514679"/>
              <a:gd name="connsiteX9-777" fmla="*/ 0 w 1589104"/>
              <a:gd name="connsiteY9-778" fmla="*/ 1232918 h 1514679"/>
              <a:gd name="connsiteX10-779" fmla="*/ 266330 w 1589104"/>
              <a:gd name="connsiteY10-780" fmla="*/ 955011 h 1514679"/>
              <a:gd name="connsiteX11-781" fmla="*/ 287045 w 1589104"/>
              <a:gd name="connsiteY11-782" fmla="*/ 611742 h 1514679"/>
              <a:gd name="connsiteX12-783" fmla="*/ 0 w 1589104"/>
              <a:gd name="connsiteY12-784" fmla="*/ 320232 h 1514679"/>
              <a:gd name="connsiteX0-785" fmla="*/ 0 w 1589104"/>
              <a:gd name="connsiteY0-786" fmla="*/ 320232 h 1532336"/>
              <a:gd name="connsiteX1-787" fmla="*/ 556334 w 1589104"/>
              <a:gd name="connsiteY1-788" fmla="*/ 318779 h 1532336"/>
              <a:gd name="connsiteX2-789" fmla="*/ 850996 w 1589104"/>
              <a:gd name="connsiteY2-790" fmla="*/ 59821 h 1532336"/>
              <a:gd name="connsiteX3-791" fmla="*/ 1004876 w 1589104"/>
              <a:gd name="connsiteY3-792" fmla="*/ 0 h 1532336"/>
              <a:gd name="connsiteX4-793" fmla="*/ 1583185 w 1589104"/>
              <a:gd name="connsiteY4-794" fmla="*/ 596945 h 1532336"/>
              <a:gd name="connsiteX5-795" fmla="*/ 1589104 w 1589104"/>
              <a:gd name="connsiteY5-796" fmla="*/ 948210 h 1532336"/>
              <a:gd name="connsiteX6-797" fmla="*/ 1013753 w 1589104"/>
              <a:gd name="connsiteY6-798" fmla="*/ 1514679 h 1532336"/>
              <a:gd name="connsiteX7-799" fmla="*/ 853956 w 1589104"/>
              <a:gd name="connsiteY7-800" fmla="*/ 1460778 h 1532336"/>
              <a:gd name="connsiteX8-801" fmla="*/ 582967 w 1589104"/>
              <a:gd name="connsiteY8-802" fmla="*/ 1233178 h 1532336"/>
              <a:gd name="connsiteX9-803" fmla="*/ 0 w 1589104"/>
              <a:gd name="connsiteY9-804" fmla="*/ 1232918 h 1532336"/>
              <a:gd name="connsiteX10-805" fmla="*/ 266330 w 1589104"/>
              <a:gd name="connsiteY10-806" fmla="*/ 955011 h 1532336"/>
              <a:gd name="connsiteX11-807" fmla="*/ 287045 w 1589104"/>
              <a:gd name="connsiteY11-808" fmla="*/ 611742 h 1532336"/>
              <a:gd name="connsiteX12-809" fmla="*/ 0 w 1589104"/>
              <a:gd name="connsiteY12-810" fmla="*/ 320232 h 1532336"/>
              <a:gd name="connsiteX0-811" fmla="*/ 0 w 1589104"/>
              <a:gd name="connsiteY0-812" fmla="*/ 320232 h 1575133"/>
              <a:gd name="connsiteX1-813" fmla="*/ 556334 w 1589104"/>
              <a:gd name="connsiteY1-814" fmla="*/ 318779 h 1575133"/>
              <a:gd name="connsiteX2-815" fmla="*/ 850996 w 1589104"/>
              <a:gd name="connsiteY2-816" fmla="*/ 59821 h 1575133"/>
              <a:gd name="connsiteX3-817" fmla="*/ 1004876 w 1589104"/>
              <a:gd name="connsiteY3-818" fmla="*/ 0 h 1575133"/>
              <a:gd name="connsiteX4-819" fmla="*/ 1583185 w 1589104"/>
              <a:gd name="connsiteY4-820" fmla="*/ 596945 h 1575133"/>
              <a:gd name="connsiteX5-821" fmla="*/ 1589104 w 1589104"/>
              <a:gd name="connsiteY5-822" fmla="*/ 948210 h 1575133"/>
              <a:gd name="connsiteX6-823" fmla="*/ 1013753 w 1589104"/>
              <a:gd name="connsiteY6-824" fmla="*/ 1514679 h 1575133"/>
              <a:gd name="connsiteX7-825" fmla="*/ 853956 w 1589104"/>
              <a:gd name="connsiteY7-826" fmla="*/ 1460778 h 1575133"/>
              <a:gd name="connsiteX8-827" fmla="*/ 582967 w 1589104"/>
              <a:gd name="connsiteY8-828" fmla="*/ 1233178 h 1575133"/>
              <a:gd name="connsiteX9-829" fmla="*/ 0 w 1589104"/>
              <a:gd name="connsiteY9-830" fmla="*/ 1232918 h 1575133"/>
              <a:gd name="connsiteX10-831" fmla="*/ 266330 w 1589104"/>
              <a:gd name="connsiteY10-832" fmla="*/ 955011 h 1575133"/>
              <a:gd name="connsiteX11-833" fmla="*/ 287045 w 1589104"/>
              <a:gd name="connsiteY11-834" fmla="*/ 611742 h 1575133"/>
              <a:gd name="connsiteX12-835" fmla="*/ 0 w 1589104"/>
              <a:gd name="connsiteY12-836" fmla="*/ 320232 h 1575133"/>
              <a:gd name="connsiteX0-837" fmla="*/ 0 w 1589104"/>
              <a:gd name="connsiteY0-838" fmla="*/ 320232 h 1575133"/>
              <a:gd name="connsiteX1-839" fmla="*/ 556334 w 1589104"/>
              <a:gd name="connsiteY1-840" fmla="*/ 318779 h 1575133"/>
              <a:gd name="connsiteX2-841" fmla="*/ 850996 w 1589104"/>
              <a:gd name="connsiteY2-842" fmla="*/ 59821 h 1575133"/>
              <a:gd name="connsiteX3-843" fmla="*/ 1004876 w 1589104"/>
              <a:gd name="connsiteY3-844" fmla="*/ 0 h 1575133"/>
              <a:gd name="connsiteX4-845" fmla="*/ 1583185 w 1589104"/>
              <a:gd name="connsiteY4-846" fmla="*/ 596945 h 1575133"/>
              <a:gd name="connsiteX5-847" fmla="*/ 1589104 w 1589104"/>
              <a:gd name="connsiteY5-848" fmla="*/ 948210 h 1575133"/>
              <a:gd name="connsiteX6-849" fmla="*/ 1013753 w 1589104"/>
              <a:gd name="connsiteY6-850" fmla="*/ 1514679 h 1575133"/>
              <a:gd name="connsiteX7-851" fmla="*/ 853956 w 1589104"/>
              <a:gd name="connsiteY7-852" fmla="*/ 1460778 h 1575133"/>
              <a:gd name="connsiteX8-853" fmla="*/ 582967 w 1589104"/>
              <a:gd name="connsiteY8-854" fmla="*/ 1233178 h 1575133"/>
              <a:gd name="connsiteX9-855" fmla="*/ 0 w 1589104"/>
              <a:gd name="connsiteY9-856" fmla="*/ 1232918 h 1575133"/>
              <a:gd name="connsiteX10-857" fmla="*/ 266330 w 1589104"/>
              <a:gd name="connsiteY10-858" fmla="*/ 955011 h 1575133"/>
              <a:gd name="connsiteX11-859" fmla="*/ 287045 w 1589104"/>
              <a:gd name="connsiteY11-860" fmla="*/ 611742 h 1575133"/>
              <a:gd name="connsiteX12-861" fmla="*/ 0 w 1589104"/>
              <a:gd name="connsiteY12-862" fmla="*/ 320232 h 1575133"/>
              <a:gd name="connsiteX0-863" fmla="*/ 0 w 1589104"/>
              <a:gd name="connsiteY0-864" fmla="*/ 320232 h 1575133"/>
              <a:gd name="connsiteX1-865" fmla="*/ 556334 w 1589104"/>
              <a:gd name="connsiteY1-866" fmla="*/ 318779 h 1575133"/>
              <a:gd name="connsiteX2-867" fmla="*/ 850996 w 1589104"/>
              <a:gd name="connsiteY2-868" fmla="*/ 59821 h 1575133"/>
              <a:gd name="connsiteX3-869" fmla="*/ 1004876 w 1589104"/>
              <a:gd name="connsiteY3-870" fmla="*/ 0 h 1575133"/>
              <a:gd name="connsiteX4-871" fmla="*/ 1583185 w 1589104"/>
              <a:gd name="connsiteY4-872" fmla="*/ 596945 h 1575133"/>
              <a:gd name="connsiteX5-873" fmla="*/ 1589104 w 1589104"/>
              <a:gd name="connsiteY5-874" fmla="*/ 948210 h 1575133"/>
              <a:gd name="connsiteX6-875" fmla="*/ 1013753 w 1589104"/>
              <a:gd name="connsiteY6-876" fmla="*/ 1514679 h 1575133"/>
              <a:gd name="connsiteX7-877" fmla="*/ 853956 w 1589104"/>
              <a:gd name="connsiteY7-878" fmla="*/ 1460778 h 1575133"/>
              <a:gd name="connsiteX8-879" fmla="*/ 582967 w 1589104"/>
              <a:gd name="connsiteY8-880" fmla="*/ 1233178 h 1575133"/>
              <a:gd name="connsiteX9-881" fmla="*/ 0 w 1589104"/>
              <a:gd name="connsiteY9-882" fmla="*/ 1232918 h 1575133"/>
              <a:gd name="connsiteX10-883" fmla="*/ 266330 w 1589104"/>
              <a:gd name="connsiteY10-884" fmla="*/ 955011 h 1575133"/>
              <a:gd name="connsiteX11-885" fmla="*/ 287045 w 1589104"/>
              <a:gd name="connsiteY11-886" fmla="*/ 611742 h 1575133"/>
              <a:gd name="connsiteX12-887" fmla="*/ 0 w 1589104"/>
              <a:gd name="connsiteY12-888" fmla="*/ 320232 h 1575133"/>
              <a:gd name="connsiteX0-889" fmla="*/ 0 w 1589104"/>
              <a:gd name="connsiteY0-890" fmla="*/ 320232 h 1575133"/>
              <a:gd name="connsiteX1-891" fmla="*/ 556334 w 1589104"/>
              <a:gd name="connsiteY1-892" fmla="*/ 318779 h 1575133"/>
              <a:gd name="connsiteX2-893" fmla="*/ 850996 w 1589104"/>
              <a:gd name="connsiteY2-894" fmla="*/ 59821 h 1575133"/>
              <a:gd name="connsiteX3-895" fmla="*/ 1004876 w 1589104"/>
              <a:gd name="connsiteY3-896" fmla="*/ 0 h 1575133"/>
              <a:gd name="connsiteX4-897" fmla="*/ 1583185 w 1589104"/>
              <a:gd name="connsiteY4-898" fmla="*/ 596945 h 1575133"/>
              <a:gd name="connsiteX5-899" fmla="*/ 1589104 w 1589104"/>
              <a:gd name="connsiteY5-900" fmla="*/ 948210 h 1575133"/>
              <a:gd name="connsiteX6-901" fmla="*/ 1013753 w 1589104"/>
              <a:gd name="connsiteY6-902" fmla="*/ 1514679 h 1575133"/>
              <a:gd name="connsiteX7-903" fmla="*/ 853956 w 1589104"/>
              <a:gd name="connsiteY7-904" fmla="*/ 1460778 h 1575133"/>
              <a:gd name="connsiteX8-905" fmla="*/ 582967 w 1589104"/>
              <a:gd name="connsiteY8-906" fmla="*/ 1233178 h 1575133"/>
              <a:gd name="connsiteX9-907" fmla="*/ 0 w 1589104"/>
              <a:gd name="connsiteY9-908" fmla="*/ 1232918 h 1575133"/>
              <a:gd name="connsiteX10-909" fmla="*/ 266330 w 1589104"/>
              <a:gd name="connsiteY10-910" fmla="*/ 955011 h 1575133"/>
              <a:gd name="connsiteX11-911" fmla="*/ 287045 w 1589104"/>
              <a:gd name="connsiteY11-912" fmla="*/ 611742 h 1575133"/>
              <a:gd name="connsiteX12-913" fmla="*/ 0 w 1589104"/>
              <a:gd name="connsiteY12-914" fmla="*/ 320232 h 1575133"/>
              <a:gd name="connsiteX0-915" fmla="*/ 0 w 1589104"/>
              <a:gd name="connsiteY0-916" fmla="*/ 354510 h 1609411"/>
              <a:gd name="connsiteX1-917" fmla="*/ 556334 w 1589104"/>
              <a:gd name="connsiteY1-918" fmla="*/ 353057 h 1609411"/>
              <a:gd name="connsiteX2-919" fmla="*/ 850996 w 1589104"/>
              <a:gd name="connsiteY2-920" fmla="*/ 94099 h 1609411"/>
              <a:gd name="connsiteX3-921" fmla="*/ 1004876 w 1589104"/>
              <a:gd name="connsiteY3-922" fmla="*/ 34278 h 1609411"/>
              <a:gd name="connsiteX4-923" fmla="*/ 1583185 w 1589104"/>
              <a:gd name="connsiteY4-924" fmla="*/ 631223 h 1609411"/>
              <a:gd name="connsiteX5-925" fmla="*/ 1589104 w 1589104"/>
              <a:gd name="connsiteY5-926" fmla="*/ 982488 h 1609411"/>
              <a:gd name="connsiteX6-927" fmla="*/ 1013753 w 1589104"/>
              <a:gd name="connsiteY6-928" fmla="*/ 1548957 h 1609411"/>
              <a:gd name="connsiteX7-929" fmla="*/ 853956 w 1589104"/>
              <a:gd name="connsiteY7-930" fmla="*/ 1495056 h 1609411"/>
              <a:gd name="connsiteX8-931" fmla="*/ 582967 w 1589104"/>
              <a:gd name="connsiteY8-932" fmla="*/ 1267456 h 1609411"/>
              <a:gd name="connsiteX9-933" fmla="*/ 0 w 1589104"/>
              <a:gd name="connsiteY9-934" fmla="*/ 1267196 h 1609411"/>
              <a:gd name="connsiteX10-935" fmla="*/ 266330 w 1589104"/>
              <a:gd name="connsiteY10-936" fmla="*/ 989289 h 1609411"/>
              <a:gd name="connsiteX11-937" fmla="*/ 287045 w 1589104"/>
              <a:gd name="connsiteY11-938" fmla="*/ 646020 h 1609411"/>
              <a:gd name="connsiteX12-939" fmla="*/ 0 w 1589104"/>
              <a:gd name="connsiteY12-940" fmla="*/ 354510 h 1609411"/>
              <a:gd name="connsiteX0-941" fmla="*/ 0 w 1589104"/>
              <a:gd name="connsiteY0-942" fmla="*/ 354510 h 1609411"/>
              <a:gd name="connsiteX1-943" fmla="*/ 556334 w 1589104"/>
              <a:gd name="connsiteY1-944" fmla="*/ 353057 h 1609411"/>
              <a:gd name="connsiteX2-945" fmla="*/ 850996 w 1589104"/>
              <a:gd name="connsiteY2-946" fmla="*/ 94099 h 1609411"/>
              <a:gd name="connsiteX3-947" fmla="*/ 1004876 w 1589104"/>
              <a:gd name="connsiteY3-948" fmla="*/ 34278 h 1609411"/>
              <a:gd name="connsiteX4-949" fmla="*/ 1577267 w 1589104"/>
              <a:gd name="connsiteY4-950" fmla="*/ 619386 h 1609411"/>
              <a:gd name="connsiteX5-951" fmla="*/ 1589104 w 1589104"/>
              <a:gd name="connsiteY5-952" fmla="*/ 982488 h 1609411"/>
              <a:gd name="connsiteX6-953" fmla="*/ 1013753 w 1589104"/>
              <a:gd name="connsiteY6-954" fmla="*/ 1548957 h 1609411"/>
              <a:gd name="connsiteX7-955" fmla="*/ 853956 w 1589104"/>
              <a:gd name="connsiteY7-956" fmla="*/ 1495056 h 1609411"/>
              <a:gd name="connsiteX8-957" fmla="*/ 582967 w 1589104"/>
              <a:gd name="connsiteY8-958" fmla="*/ 1267456 h 1609411"/>
              <a:gd name="connsiteX9-959" fmla="*/ 0 w 1589104"/>
              <a:gd name="connsiteY9-960" fmla="*/ 1267196 h 1609411"/>
              <a:gd name="connsiteX10-961" fmla="*/ 266330 w 1589104"/>
              <a:gd name="connsiteY10-962" fmla="*/ 989289 h 1609411"/>
              <a:gd name="connsiteX11-963" fmla="*/ 287045 w 1589104"/>
              <a:gd name="connsiteY11-964" fmla="*/ 646020 h 1609411"/>
              <a:gd name="connsiteX12-965" fmla="*/ 0 w 1589104"/>
              <a:gd name="connsiteY12-966" fmla="*/ 354510 h 1609411"/>
              <a:gd name="connsiteX0-967" fmla="*/ 0 w 1643112"/>
              <a:gd name="connsiteY0-968" fmla="*/ 354510 h 1609411"/>
              <a:gd name="connsiteX1-969" fmla="*/ 556334 w 1643112"/>
              <a:gd name="connsiteY1-970" fmla="*/ 353057 h 1609411"/>
              <a:gd name="connsiteX2-971" fmla="*/ 850996 w 1643112"/>
              <a:gd name="connsiteY2-972" fmla="*/ 94099 h 1609411"/>
              <a:gd name="connsiteX3-973" fmla="*/ 1004876 w 1643112"/>
              <a:gd name="connsiteY3-974" fmla="*/ 34278 h 1609411"/>
              <a:gd name="connsiteX4-975" fmla="*/ 1577267 w 1643112"/>
              <a:gd name="connsiteY4-976" fmla="*/ 619386 h 1609411"/>
              <a:gd name="connsiteX5-977" fmla="*/ 1589104 w 1643112"/>
              <a:gd name="connsiteY5-978" fmla="*/ 982488 h 1609411"/>
              <a:gd name="connsiteX6-979" fmla="*/ 1013753 w 1643112"/>
              <a:gd name="connsiteY6-980" fmla="*/ 1548957 h 1609411"/>
              <a:gd name="connsiteX7-981" fmla="*/ 853956 w 1643112"/>
              <a:gd name="connsiteY7-982" fmla="*/ 1495056 h 1609411"/>
              <a:gd name="connsiteX8-983" fmla="*/ 582967 w 1643112"/>
              <a:gd name="connsiteY8-984" fmla="*/ 1267456 h 1609411"/>
              <a:gd name="connsiteX9-985" fmla="*/ 0 w 1643112"/>
              <a:gd name="connsiteY9-986" fmla="*/ 1267196 h 1609411"/>
              <a:gd name="connsiteX10-987" fmla="*/ 266330 w 1643112"/>
              <a:gd name="connsiteY10-988" fmla="*/ 989289 h 1609411"/>
              <a:gd name="connsiteX11-989" fmla="*/ 287045 w 1643112"/>
              <a:gd name="connsiteY11-990" fmla="*/ 646020 h 1609411"/>
              <a:gd name="connsiteX12-991" fmla="*/ 0 w 1643112"/>
              <a:gd name="connsiteY12-992" fmla="*/ 354510 h 1609411"/>
              <a:gd name="connsiteX0-993" fmla="*/ 0 w 1669115"/>
              <a:gd name="connsiteY0-994" fmla="*/ 354510 h 1609411"/>
              <a:gd name="connsiteX1-995" fmla="*/ 556334 w 1669115"/>
              <a:gd name="connsiteY1-996" fmla="*/ 353057 h 1609411"/>
              <a:gd name="connsiteX2-997" fmla="*/ 850996 w 1669115"/>
              <a:gd name="connsiteY2-998" fmla="*/ 94099 h 1609411"/>
              <a:gd name="connsiteX3-999" fmla="*/ 1004876 w 1669115"/>
              <a:gd name="connsiteY3-1000" fmla="*/ 34278 h 1609411"/>
              <a:gd name="connsiteX4-1001" fmla="*/ 1577267 w 1669115"/>
              <a:gd name="connsiteY4-1002" fmla="*/ 619386 h 1609411"/>
              <a:gd name="connsiteX5-1003" fmla="*/ 1589104 w 1669115"/>
              <a:gd name="connsiteY5-1004" fmla="*/ 982488 h 1609411"/>
              <a:gd name="connsiteX6-1005" fmla="*/ 1013753 w 1669115"/>
              <a:gd name="connsiteY6-1006" fmla="*/ 1548957 h 1609411"/>
              <a:gd name="connsiteX7-1007" fmla="*/ 853956 w 1669115"/>
              <a:gd name="connsiteY7-1008" fmla="*/ 1495056 h 1609411"/>
              <a:gd name="connsiteX8-1009" fmla="*/ 582967 w 1669115"/>
              <a:gd name="connsiteY8-1010" fmla="*/ 1267456 h 1609411"/>
              <a:gd name="connsiteX9-1011" fmla="*/ 0 w 1669115"/>
              <a:gd name="connsiteY9-1012" fmla="*/ 1267196 h 1609411"/>
              <a:gd name="connsiteX10-1013" fmla="*/ 266330 w 1669115"/>
              <a:gd name="connsiteY10-1014" fmla="*/ 989289 h 1609411"/>
              <a:gd name="connsiteX11-1015" fmla="*/ 287045 w 1669115"/>
              <a:gd name="connsiteY11-1016" fmla="*/ 646020 h 1609411"/>
              <a:gd name="connsiteX12-1017" fmla="*/ 0 w 1669115"/>
              <a:gd name="connsiteY12-1018" fmla="*/ 354510 h 1609411"/>
              <a:gd name="connsiteX0-1019" fmla="*/ 0 w 1671177"/>
              <a:gd name="connsiteY0-1020" fmla="*/ 354510 h 1609411"/>
              <a:gd name="connsiteX1-1021" fmla="*/ 556334 w 1671177"/>
              <a:gd name="connsiteY1-1022" fmla="*/ 353057 h 1609411"/>
              <a:gd name="connsiteX2-1023" fmla="*/ 850996 w 1671177"/>
              <a:gd name="connsiteY2-1024" fmla="*/ 94099 h 1609411"/>
              <a:gd name="connsiteX3-1025" fmla="*/ 1004876 w 1671177"/>
              <a:gd name="connsiteY3-1026" fmla="*/ 34278 h 1609411"/>
              <a:gd name="connsiteX4-1027" fmla="*/ 1577267 w 1671177"/>
              <a:gd name="connsiteY4-1028" fmla="*/ 619386 h 1609411"/>
              <a:gd name="connsiteX5-1029" fmla="*/ 1589104 w 1671177"/>
              <a:gd name="connsiteY5-1030" fmla="*/ 982488 h 1609411"/>
              <a:gd name="connsiteX6-1031" fmla="*/ 1013753 w 1671177"/>
              <a:gd name="connsiteY6-1032" fmla="*/ 1548957 h 1609411"/>
              <a:gd name="connsiteX7-1033" fmla="*/ 853956 w 1671177"/>
              <a:gd name="connsiteY7-1034" fmla="*/ 1495056 h 1609411"/>
              <a:gd name="connsiteX8-1035" fmla="*/ 582967 w 1671177"/>
              <a:gd name="connsiteY8-1036" fmla="*/ 1267456 h 1609411"/>
              <a:gd name="connsiteX9-1037" fmla="*/ 0 w 1671177"/>
              <a:gd name="connsiteY9-1038" fmla="*/ 1267196 h 1609411"/>
              <a:gd name="connsiteX10-1039" fmla="*/ 266330 w 1671177"/>
              <a:gd name="connsiteY10-1040" fmla="*/ 989289 h 1609411"/>
              <a:gd name="connsiteX11-1041" fmla="*/ 287045 w 1671177"/>
              <a:gd name="connsiteY11-1042" fmla="*/ 646020 h 1609411"/>
              <a:gd name="connsiteX12-1043" fmla="*/ 0 w 1671177"/>
              <a:gd name="connsiteY12-1044" fmla="*/ 354510 h 1609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  <a:cxn ang="0">
                <a:pos x="connsiteX9-125" y="connsiteY9-126"/>
              </a:cxn>
              <a:cxn ang="0">
                <a:pos x="connsiteX10-327" y="connsiteY10-328"/>
              </a:cxn>
              <a:cxn ang="0">
                <a:pos x="connsiteX11-373" y="connsiteY11-374"/>
              </a:cxn>
              <a:cxn ang="0">
                <a:pos x="connsiteX12-471" y="connsiteY12-472"/>
              </a:cxn>
            </a:cxnLst>
            <a:rect l="l" t="t" r="r" b="b"/>
            <a:pathLst>
              <a:path w="1671177" h="1609411">
                <a:moveTo>
                  <a:pt x="0" y="354510"/>
                </a:moveTo>
                <a:lnTo>
                  <a:pt x="556334" y="353057"/>
                </a:lnTo>
                <a:cubicBezTo>
                  <a:pt x="746291" y="355515"/>
                  <a:pt x="856347" y="257358"/>
                  <a:pt x="850996" y="94099"/>
                </a:cubicBezTo>
                <a:cubicBezTo>
                  <a:pt x="849023" y="-2780"/>
                  <a:pt x="929910" y="-28640"/>
                  <a:pt x="1004876" y="34278"/>
                </a:cubicBezTo>
                <a:lnTo>
                  <a:pt x="1577267" y="619386"/>
                </a:lnTo>
                <a:cubicBezTo>
                  <a:pt x="1720296" y="767053"/>
                  <a:pt x="1679854" y="873291"/>
                  <a:pt x="1589104" y="982488"/>
                </a:cubicBezTo>
                <a:lnTo>
                  <a:pt x="1013753" y="1548957"/>
                </a:lnTo>
                <a:cubicBezTo>
                  <a:pt x="927935" y="1643440"/>
                  <a:pt x="868752" y="1628432"/>
                  <a:pt x="853956" y="1495056"/>
                </a:cubicBezTo>
                <a:cubicBezTo>
                  <a:pt x="849443" y="1377760"/>
                  <a:pt x="794625" y="1269343"/>
                  <a:pt x="582967" y="1267456"/>
                </a:cubicBezTo>
                <a:lnTo>
                  <a:pt x="0" y="1267196"/>
                </a:lnTo>
                <a:lnTo>
                  <a:pt x="266330" y="989289"/>
                </a:lnTo>
                <a:cubicBezTo>
                  <a:pt x="347215" y="886703"/>
                  <a:pt x="398509" y="775239"/>
                  <a:pt x="287045" y="646020"/>
                </a:cubicBezTo>
                <a:lnTo>
                  <a:pt x="0" y="354510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68344" y="367307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右箭头 55"/>
          <p:cNvSpPr/>
          <p:nvPr/>
        </p:nvSpPr>
        <p:spPr>
          <a:xfrm>
            <a:off x="6672075" y="3432532"/>
            <a:ext cx="2228236" cy="1214713"/>
          </a:xfrm>
          <a:custGeom>
            <a:avLst/>
            <a:gdLst/>
            <a:ahLst/>
            <a:cxnLst/>
            <a:rect l="l" t="t" r="r" b="b"/>
            <a:pathLst>
              <a:path w="1671177" h="911035">
                <a:moveTo>
                  <a:pt x="3880" y="0"/>
                </a:moveTo>
                <a:lnTo>
                  <a:pt x="1322002" y="0"/>
                </a:lnTo>
                <a:lnTo>
                  <a:pt x="1577267" y="260936"/>
                </a:lnTo>
                <a:cubicBezTo>
                  <a:pt x="1720296" y="408603"/>
                  <a:pt x="1679854" y="514841"/>
                  <a:pt x="1589104" y="624038"/>
                </a:cubicBezTo>
                <a:lnTo>
                  <a:pt x="1297607" y="911035"/>
                </a:lnTo>
                <a:lnTo>
                  <a:pt x="609562" y="911035"/>
                </a:lnTo>
                <a:cubicBezTo>
                  <a:pt x="601030" y="909370"/>
                  <a:pt x="592146" y="909088"/>
                  <a:pt x="582967" y="909006"/>
                </a:cubicBezTo>
                <a:lnTo>
                  <a:pt x="0" y="908746"/>
                </a:lnTo>
                <a:lnTo>
                  <a:pt x="266330" y="630839"/>
                </a:lnTo>
                <a:cubicBezTo>
                  <a:pt x="347215" y="528253"/>
                  <a:pt x="398509" y="416789"/>
                  <a:pt x="287045" y="28757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右箭头 55"/>
          <p:cNvSpPr/>
          <p:nvPr/>
        </p:nvSpPr>
        <p:spPr>
          <a:xfrm>
            <a:off x="6535270" y="2948949"/>
            <a:ext cx="2228236" cy="2145881"/>
          </a:xfrm>
          <a:custGeom>
            <a:avLst/>
            <a:gdLst>
              <a:gd name="connsiteX0" fmla="*/ 0 w 1731146"/>
              <a:gd name="connsiteY0" fmla="*/ 355742 h 1624170"/>
              <a:gd name="connsiteX1" fmla="*/ 892425 w 1731146"/>
              <a:gd name="connsiteY1" fmla="*/ 355742 h 1624170"/>
              <a:gd name="connsiteX2" fmla="*/ 892425 w 1731146"/>
              <a:gd name="connsiteY2" fmla="*/ 0 h 1624170"/>
              <a:gd name="connsiteX3" fmla="*/ 1731146 w 1731146"/>
              <a:gd name="connsiteY3" fmla="*/ 812085 h 1624170"/>
              <a:gd name="connsiteX4" fmla="*/ 892425 w 1731146"/>
              <a:gd name="connsiteY4" fmla="*/ 1624170 h 1624170"/>
              <a:gd name="connsiteX5" fmla="*/ 892425 w 1731146"/>
              <a:gd name="connsiteY5" fmla="*/ 1268428 h 1624170"/>
              <a:gd name="connsiteX6" fmla="*/ 0 w 1731146"/>
              <a:gd name="connsiteY6" fmla="*/ 1268428 h 1624170"/>
              <a:gd name="connsiteX7" fmla="*/ 0 w 1731146"/>
              <a:gd name="connsiteY7" fmla="*/ 355742 h 1624170"/>
              <a:gd name="connsiteX0-1" fmla="*/ 0 w 1731146"/>
              <a:gd name="connsiteY0-2" fmla="*/ 355742 h 1624170"/>
              <a:gd name="connsiteX1-3" fmla="*/ 508986 w 1731146"/>
              <a:gd name="connsiteY1-4" fmla="*/ 351329 h 1624170"/>
              <a:gd name="connsiteX2-5" fmla="*/ 892425 w 1731146"/>
              <a:gd name="connsiteY2-6" fmla="*/ 355742 h 1624170"/>
              <a:gd name="connsiteX3-7" fmla="*/ 892425 w 1731146"/>
              <a:gd name="connsiteY3-8" fmla="*/ 0 h 1624170"/>
              <a:gd name="connsiteX4-9" fmla="*/ 1731146 w 1731146"/>
              <a:gd name="connsiteY4-10" fmla="*/ 812085 h 1624170"/>
              <a:gd name="connsiteX5-11" fmla="*/ 892425 w 1731146"/>
              <a:gd name="connsiteY5-12" fmla="*/ 1624170 h 1624170"/>
              <a:gd name="connsiteX6-13" fmla="*/ 892425 w 1731146"/>
              <a:gd name="connsiteY6-14" fmla="*/ 1268428 h 1624170"/>
              <a:gd name="connsiteX7-15" fmla="*/ 0 w 1731146"/>
              <a:gd name="connsiteY7-16" fmla="*/ 1268428 h 1624170"/>
              <a:gd name="connsiteX8" fmla="*/ 0 w 1731146"/>
              <a:gd name="connsiteY8" fmla="*/ 355742 h 1624170"/>
              <a:gd name="connsiteX0-17" fmla="*/ 0 w 1731146"/>
              <a:gd name="connsiteY0-18" fmla="*/ 355742 h 1624170"/>
              <a:gd name="connsiteX1-19" fmla="*/ 556334 w 1731146"/>
              <a:gd name="connsiteY1-20" fmla="*/ 354289 h 1624170"/>
              <a:gd name="connsiteX2-21" fmla="*/ 892425 w 1731146"/>
              <a:gd name="connsiteY2-22" fmla="*/ 355742 h 1624170"/>
              <a:gd name="connsiteX3-23" fmla="*/ 892425 w 1731146"/>
              <a:gd name="connsiteY3-24" fmla="*/ 0 h 1624170"/>
              <a:gd name="connsiteX4-25" fmla="*/ 1731146 w 1731146"/>
              <a:gd name="connsiteY4-26" fmla="*/ 812085 h 1624170"/>
              <a:gd name="connsiteX5-27" fmla="*/ 892425 w 1731146"/>
              <a:gd name="connsiteY5-28" fmla="*/ 1624170 h 1624170"/>
              <a:gd name="connsiteX6-29" fmla="*/ 892425 w 1731146"/>
              <a:gd name="connsiteY6-30" fmla="*/ 1268428 h 1624170"/>
              <a:gd name="connsiteX7-31" fmla="*/ 0 w 1731146"/>
              <a:gd name="connsiteY7-32" fmla="*/ 1268428 h 1624170"/>
              <a:gd name="connsiteX8-33" fmla="*/ 0 w 1731146"/>
              <a:gd name="connsiteY8-34" fmla="*/ 355742 h 1624170"/>
              <a:gd name="connsiteX0-35" fmla="*/ 0 w 1731146"/>
              <a:gd name="connsiteY0-36" fmla="*/ 355742 h 1624170"/>
              <a:gd name="connsiteX1-37" fmla="*/ 556334 w 1731146"/>
              <a:gd name="connsiteY1-38" fmla="*/ 354289 h 1624170"/>
              <a:gd name="connsiteX2-39" fmla="*/ 848037 w 1731146"/>
              <a:gd name="connsiteY2-40" fmla="*/ 127882 h 1624170"/>
              <a:gd name="connsiteX3-41" fmla="*/ 892425 w 1731146"/>
              <a:gd name="connsiteY3-42" fmla="*/ 0 h 1624170"/>
              <a:gd name="connsiteX4-43" fmla="*/ 1731146 w 1731146"/>
              <a:gd name="connsiteY4-44" fmla="*/ 812085 h 1624170"/>
              <a:gd name="connsiteX5-45" fmla="*/ 892425 w 1731146"/>
              <a:gd name="connsiteY5-46" fmla="*/ 1624170 h 1624170"/>
              <a:gd name="connsiteX6-47" fmla="*/ 892425 w 1731146"/>
              <a:gd name="connsiteY6-48" fmla="*/ 1268428 h 1624170"/>
              <a:gd name="connsiteX7-49" fmla="*/ 0 w 1731146"/>
              <a:gd name="connsiteY7-50" fmla="*/ 1268428 h 1624170"/>
              <a:gd name="connsiteX8-51" fmla="*/ 0 w 1731146"/>
              <a:gd name="connsiteY8-52" fmla="*/ 355742 h 1624170"/>
              <a:gd name="connsiteX0-53" fmla="*/ 0 w 1731146"/>
              <a:gd name="connsiteY0-54" fmla="*/ 320232 h 1588660"/>
              <a:gd name="connsiteX1-55" fmla="*/ 556334 w 1731146"/>
              <a:gd name="connsiteY1-56" fmla="*/ 318779 h 1588660"/>
              <a:gd name="connsiteX2-57" fmla="*/ 848037 w 1731146"/>
              <a:gd name="connsiteY2-58" fmla="*/ 92372 h 1588660"/>
              <a:gd name="connsiteX3-59" fmla="*/ 1004876 w 1731146"/>
              <a:gd name="connsiteY3-60" fmla="*/ 0 h 1588660"/>
              <a:gd name="connsiteX4-61" fmla="*/ 1731146 w 1731146"/>
              <a:gd name="connsiteY4-62" fmla="*/ 776575 h 1588660"/>
              <a:gd name="connsiteX5-63" fmla="*/ 892425 w 1731146"/>
              <a:gd name="connsiteY5-64" fmla="*/ 1588660 h 1588660"/>
              <a:gd name="connsiteX6-65" fmla="*/ 892425 w 1731146"/>
              <a:gd name="connsiteY6-66" fmla="*/ 1232918 h 1588660"/>
              <a:gd name="connsiteX7-67" fmla="*/ 0 w 1731146"/>
              <a:gd name="connsiteY7-68" fmla="*/ 1232918 h 1588660"/>
              <a:gd name="connsiteX8-69" fmla="*/ 0 w 1731146"/>
              <a:gd name="connsiteY8-70" fmla="*/ 320232 h 1588660"/>
              <a:gd name="connsiteX0-71" fmla="*/ 0 w 1731146"/>
              <a:gd name="connsiteY0-72" fmla="*/ 320232 h 1588660"/>
              <a:gd name="connsiteX1-73" fmla="*/ 556334 w 1731146"/>
              <a:gd name="connsiteY1-74" fmla="*/ 318779 h 1588660"/>
              <a:gd name="connsiteX2-75" fmla="*/ 850996 w 1731146"/>
              <a:gd name="connsiteY2-76" fmla="*/ 59821 h 1588660"/>
              <a:gd name="connsiteX3-77" fmla="*/ 1004876 w 1731146"/>
              <a:gd name="connsiteY3-78" fmla="*/ 0 h 1588660"/>
              <a:gd name="connsiteX4-79" fmla="*/ 1731146 w 1731146"/>
              <a:gd name="connsiteY4-80" fmla="*/ 776575 h 1588660"/>
              <a:gd name="connsiteX5-81" fmla="*/ 892425 w 1731146"/>
              <a:gd name="connsiteY5-82" fmla="*/ 1588660 h 1588660"/>
              <a:gd name="connsiteX6-83" fmla="*/ 892425 w 1731146"/>
              <a:gd name="connsiteY6-84" fmla="*/ 1232918 h 1588660"/>
              <a:gd name="connsiteX7-85" fmla="*/ 0 w 1731146"/>
              <a:gd name="connsiteY7-86" fmla="*/ 1232918 h 1588660"/>
              <a:gd name="connsiteX8-87" fmla="*/ 0 w 1731146"/>
              <a:gd name="connsiteY8-88" fmla="*/ 320232 h 1588660"/>
              <a:gd name="connsiteX0-89" fmla="*/ 2959 w 1734105"/>
              <a:gd name="connsiteY0-90" fmla="*/ 320232 h 1588660"/>
              <a:gd name="connsiteX1-91" fmla="*/ 559293 w 1734105"/>
              <a:gd name="connsiteY1-92" fmla="*/ 318779 h 1588660"/>
              <a:gd name="connsiteX2-93" fmla="*/ 853955 w 1734105"/>
              <a:gd name="connsiteY2-94" fmla="*/ 59821 h 1588660"/>
              <a:gd name="connsiteX3-95" fmla="*/ 1007835 w 1734105"/>
              <a:gd name="connsiteY3-96" fmla="*/ 0 h 1588660"/>
              <a:gd name="connsiteX4-97" fmla="*/ 1734105 w 1734105"/>
              <a:gd name="connsiteY4-98" fmla="*/ 776575 h 1588660"/>
              <a:gd name="connsiteX5-99" fmla="*/ 895384 w 1734105"/>
              <a:gd name="connsiteY5-100" fmla="*/ 1588660 h 1588660"/>
              <a:gd name="connsiteX6-101" fmla="*/ 895384 w 1734105"/>
              <a:gd name="connsiteY6-102" fmla="*/ 1232918 h 1588660"/>
              <a:gd name="connsiteX7-103" fmla="*/ 2959 w 1734105"/>
              <a:gd name="connsiteY7-104" fmla="*/ 1232918 h 1588660"/>
              <a:gd name="connsiteX8-105" fmla="*/ 0 w 1734105"/>
              <a:gd name="connsiteY8-106" fmla="*/ 576230 h 1588660"/>
              <a:gd name="connsiteX9" fmla="*/ 2959 w 1734105"/>
              <a:gd name="connsiteY9" fmla="*/ 320232 h 1588660"/>
              <a:gd name="connsiteX0-107" fmla="*/ 3 w 1731149"/>
              <a:gd name="connsiteY0-108" fmla="*/ 320232 h 1588660"/>
              <a:gd name="connsiteX1-109" fmla="*/ 556337 w 1731149"/>
              <a:gd name="connsiteY1-110" fmla="*/ 318779 h 1588660"/>
              <a:gd name="connsiteX2-111" fmla="*/ 850999 w 1731149"/>
              <a:gd name="connsiteY2-112" fmla="*/ 59821 h 1588660"/>
              <a:gd name="connsiteX3-113" fmla="*/ 1004879 w 1731149"/>
              <a:gd name="connsiteY3-114" fmla="*/ 0 h 1588660"/>
              <a:gd name="connsiteX4-115" fmla="*/ 1731149 w 1731149"/>
              <a:gd name="connsiteY4-116" fmla="*/ 776575 h 1588660"/>
              <a:gd name="connsiteX5-117" fmla="*/ 892428 w 1731149"/>
              <a:gd name="connsiteY5-118" fmla="*/ 1588660 h 1588660"/>
              <a:gd name="connsiteX6-119" fmla="*/ 892428 w 1731149"/>
              <a:gd name="connsiteY6-120" fmla="*/ 1232918 h 1588660"/>
              <a:gd name="connsiteX7-121" fmla="*/ 3 w 1731149"/>
              <a:gd name="connsiteY7-122" fmla="*/ 1232918 h 1588660"/>
              <a:gd name="connsiteX8-123" fmla="*/ 275211 w 1731149"/>
              <a:gd name="connsiteY8-124" fmla="*/ 617659 h 1588660"/>
              <a:gd name="connsiteX9-125" fmla="*/ 3 w 1731149"/>
              <a:gd name="connsiteY9-126" fmla="*/ 320232 h 1588660"/>
              <a:gd name="connsiteX0-127" fmla="*/ 3 w 1731149"/>
              <a:gd name="connsiteY0-128" fmla="*/ 320232 h 1588660"/>
              <a:gd name="connsiteX1-129" fmla="*/ 556337 w 1731149"/>
              <a:gd name="connsiteY1-130" fmla="*/ 318779 h 1588660"/>
              <a:gd name="connsiteX2-131" fmla="*/ 850999 w 1731149"/>
              <a:gd name="connsiteY2-132" fmla="*/ 59821 h 1588660"/>
              <a:gd name="connsiteX3-133" fmla="*/ 1004879 w 1731149"/>
              <a:gd name="connsiteY3-134" fmla="*/ 0 h 1588660"/>
              <a:gd name="connsiteX4-135" fmla="*/ 1731149 w 1731149"/>
              <a:gd name="connsiteY4-136" fmla="*/ 776575 h 1588660"/>
              <a:gd name="connsiteX5-137" fmla="*/ 892428 w 1731149"/>
              <a:gd name="connsiteY5-138" fmla="*/ 1588660 h 1588660"/>
              <a:gd name="connsiteX6-139" fmla="*/ 892428 w 1731149"/>
              <a:gd name="connsiteY6-140" fmla="*/ 1232918 h 1588660"/>
              <a:gd name="connsiteX7-141" fmla="*/ 3 w 1731149"/>
              <a:gd name="connsiteY7-142" fmla="*/ 1232918 h 1588660"/>
              <a:gd name="connsiteX8-143" fmla="*/ 275211 w 1731149"/>
              <a:gd name="connsiteY8-144" fmla="*/ 617659 h 1588660"/>
              <a:gd name="connsiteX9-145" fmla="*/ 3 w 1731149"/>
              <a:gd name="connsiteY9-146" fmla="*/ 320232 h 1588660"/>
              <a:gd name="connsiteX0-147" fmla="*/ 5 w 1731151"/>
              <a:gd name="connsiteY0-148" fmla="*/ 320232 h 1588660"/>
              <a:gd name="connsiteX1-149" fmla="*/ 556339 w 1731151"/>
              <a:gd name="connsiteY1-150" fmla="*/ 318779 h 1588660"/>
              <a:gd name="connsiteX2-151" fmla="*/ 851001 w 1731151"/>
              <a:gd name="connsiteY2-152" fmla="*/ 59821 h 1588660"/>
              <a:gd name="connsiteX3-153" fmla="*/ 1004881 w 1731151"/>
              <a:gd name="connsiteY3-154" fmla="*/ 0 h 1588660"/>
              <a:gd name="connsiteX4-155" fmla="*/ 1731151 w 1731151"/>
              <a:gd name="connsiteY4-156" fmla="*/ 776575 h 1588660"/>
              <a:gd name="connsiteX5-157" fmla="*/ 892430 w 1731151"/>
              <a:gd name="connsiteY5-158" fmla="*/ 1588660 h 1588660"/>
              <a:gd name="connsiteX6-159" fmla="*/ 892430 w 1731151"/>
              <a:gd name="connsiteY6-160" fmla="*/ 1232918 h 1588660"/>
              <a:gd name="connsiteX7-161" fmla="*/ 5 w 1731151"/>
              <a:gd name="connsiteY7-162" fmla="*/ 1232918 h 1588660"/>
              <a:gd name="connsiteX8-163" fmla="*/ 275213 w 1731151"/>
              <a:gd name="connsiteY8-164" fmla="*/ 617659 h 1588660"/>
              <a:gd name="connsiteX9-165" fmla="*/ 5 w 1731151"/>
              <a:gd name="connsiteY9-166" fmla="*/ 320232 h 1588660"/>
              <a:gd name="connsiteX0-167" fmla="*/ 5 w 1731151"/>
              <a:gd name="connsiteY0-168" fmla="*/ 320232 h 1588660"/>
              <a:gd name="connsiteX1-169" fmla="*/ 556339 w 1731151"/>
              <a:gd name="connsiteY1-170" fmla="*/ 318779 h 1588660"/>
              <a:gd name="connsiteX2-171" fmla="*/ 851001 w 1731151"/>
              <a:gd name="connsiteY2-172" fmla="*/ 59821 h 1588660"/>
              <a:gd name="connsiteX3-173" fmla="*/ 1004881 w 1731151"/>
              <a:gd name="connsiteY3-174" fmla="*/ 0 h 1588660"/>
              <a:gd name="connsiteX4-175" fmla="*/ 1731151 w 1731151"/>
              <a:gd name="connsiteY4-176" fmla="*/ 776575 h 1588660"/>
              <a:gd name="connsiteX5-177" fmla="*/ 892430 w 1731151"/>
              <a:gd name="connsiteY5-178" fmla="*/ 1588660 h 1588660"/>
              <a:gd name="connsiteX6-179" fmla="*/ 892430 w 1731151"/>
              <a:gd name="connsiteY6-180" fmla="*/ 1232918 h 1588660"/>
              <a:gd name="connsiteX7-181" fmla="*/ 5 w 1731151"/>
              <a:gd name="connsiteY7-182" fmla="*/ 1232918 h 1588660"/>
              <a:gd name="connsiteX8-183" fmla="*/ 275213 w 1731151"/>
              <a:gd name="connsiteY8-184" fmla="*/ 617659 h 1588660"/>
              <a:gd name="connsiteX9-185" fmla="*/ 5 w 1731151"/>
              <a:gd name="connsiteY9-186" fmla="*/ 320232 h 1588660"/>
              <a:gd name="connsiteX0-187" fmla="*/ 3 w 1731149"/>
              <a:gd name="connsiteY0-188" fmla="*/ 320232 h 1588660"/>
              <a:gd name="connsiteX1-189" fmla="*/ 556337 w 1731149"/>
              <a:gd name="connsiteY1-190" fmla="*/ 318779 h 1588660"/>
              <a:gd name="connsiteX2-191" fmla="*/ 850999 w 1731149"/>
              <a:gd name="connsiteY2-192" fmla="*/ 59821 h 1588660"/>
              <a:gd name="connsiteX3-193" fmla="*/ 1004879 w 1731149"/>
              <a:gd name="connsiteY3-194" fmla="*/ 0 h 1588660"/>
              <a:gd name="connsiteX4-195" fmla="*/ 1731149 w 1731149"/>
              <a:gd name="connsiteY4-196" fmla="*/ 776575 h 1588660"/>
              <a:gd name="connsiteX5-197" fmla="*/ 892428 w 1731149"/>
              <a:gd name="connsiteY5-198" fmla="*/ 1588660 h 1588660"/>
              <a:gd name="connsiteX6-199" fmla="*/ 892428 w 1731149"/>
              <a:gd name="connsiteY6-200" fmla="*/ 1232918 h 1588660"/>
              <a:gd name="connsiteX7-201" fmla="*/ 3 w 1731149"/>
              <a:gd name="connsiteY7-202" fmla="*/ 1232918 h 1588660"/>
              <a:gd name="connsiteX8-203" fmla="*/ 275211 w 1731149"/>
              <a:gd name="connsiteY8-204" fmla="*/ 617659 h 1588660"/>
              <a:gd name="connsiteX9-205" fmla="*/ 3 w 1731149"/>
              <a:gd name="connsiteY9-206" fmla="*/ 320232 h 1588660"/>
              <a:gd name="connsiteX0-207" fmla="*/ 0 w 1731146"/>
              <a:gd name="connsiteY0-208" fmla="*/ 320232 h 1588660"/>
              <a:gd name="connsiteX1-209" fmla="*/ 556334 w 1731146"/>
              <a:gd name="connsiteY1-210" fmla="*/ 318779 h 1588660"/>
              <a:gd name="connsiteX2-211" fmla="*/ 850996 w 1731146"/>
              <a:gd name="connsiteY2-212" fmla="*/ 59821 h 1588660"/>
              <a:gd name="connsiteX3-213" fmla="*/ 1004876 w 1731146"/>
              <a:gd name="connsiteY3-214" fmla="*/ 0 h 1588660"/>
              <a:gd name="connsiteX4-215" fmla="*/ 1731146 w 1731146"/>
              <a:gd name="connsiteY4-216" fmla="*/ 776575 h 1588660"/>
              <a:gd name="connsiteX5-217" fmla="*/ 892425 w 1731146"/>
              <a:gd name="connsiteY5-218" fmla="*/ 1588660 h 1588660"/>
              <a:gd name="connsiteX6-219" fmla="*/ 892425 w 1731146"/>
              <a:gd name="connsiteY6-220" fmla="*/ 1232918 h 1588660"/>
              <a:gd name="connsiteX7-221" fmla="*/ 0 w 1731146"/>
              <a:gd name="connsiteY7-222" fmla="*/ 1232918 h 1588660"/>
              <a:gd name="connsiteX8-223" fmla="*/ 275208 w 1731146"/>
              <a:gd name="connsiteY8-224" fmla="*/ 617659 h 1588660"/>
              <a:gd name="connsiteX9-225" fmla="*/ 0 w 1731146"/>
              <a:gd name="connsiteY9-226" fmla="*/ 320232 h 1588660"/>
              <a:gd name="connsiteX0-227" fmla="*/ 0 w 1731146"/>
              <a:gd name="connsiteY0-228" fmla="*/ 320232 h 1588660"/>
              <a:gd name="connsiteX1-229" fmla="*/ 556334 w 1731146"/>
              <a:gd name="connsiteY1-230" fmla="*/ 318779 h 1588660"/>
              <a:gd name="connsiteX2-231" fmla="*/ 850996 w 1731146"/>
              <a:gd name="connsiteY2-232" fmla="*/ 59821 h 1588660"/>
              <a:gd name="connsiteX3-233" fmla="*/ 1004876 w 1731146"/>
              <a:gd name="connsiteY3-234" fmla="*/ 0 h 1588660"/>
              <a:gd name="connsiteX4-235" fmla="*/ 1731146 w 1731146"/>
              <a:gd name="connsiteY4-236" fmla="*/ 776575 h 1588660"/>
              <a:gd name="connsiteX5-237" fmla="*/ 892425 w 1731146"/>
              <a:gd name="connsiteY5-238" fmla="*/ 1588660 h 1588660"/>
              <a:gd name="connsiteX6-239" fmla="*/ 892425 w 1731146"/>
              <a:gd name="connsiteY6-240" fmla="*/ 1232918 h 1588660"/>
              <a:gd name="connsiteX7-241" fmla="*/ 0 w 1731146"/>
              <a:gd name="connsiteY7-242" fmla="*/ 1232918 h 1588660"/>
              <a:gd name="connsiteX8-243" fmla="*/ 275208 w 1731146"/>
              <a:gd name="connsiteY8-244" fmla="*/ 617659 h 1588660"/>
              <a:gd name="connsiteX9-245" fmla="*/ 0 w 1731146"/>
              <a:gd name="connsiteY9-246" fmla="*/ 320232 h 1588660"/>
              <a:gd name="connsiteX0-247" fmla="*/ 0 w 1731146"/>
              <a:gd name="connsiteY0-248" fmla="*/ 320232 h 1588660"/>
              <a:gd name="connsiteX1-249" fmla="*/ 556334 w 1731146"/>
              <a:gd name="connsiteY1-250" fmla="*/ 318779 h 1588660"/>
              <a:gd name="connsiteX2-251" fmla="*/ 850996 w 1731146"/>
              <a:gd name="connsiteY2-252" fmla="*/ 59821 h 1588660"/>
              <a:gd name="connsiteX3-253" fmla="*/ 1004876 w 1731146"/>
              <a:gd name="connsiteY3-254" fmla="*/ 0 h 1588660"/>
              <a:gd name="connsiteX4-255" fmla="*/ 1731146 w 1731146"/>
              <a:gd name="connsiteY4-256" fmla="*/ 776575 h 1588660"/>
              <a:gd name="connsiteX5-257" fmla="*/ 892425 w 1731146"/>
              <a:gd name="connsiteY5-258" fmla="*/ 1588660 h 1588660"/>
              <a:gd name="connsiteX6-259" fmla="*/ 892425 w 1731146"/>
              <a:gd name="connsiteY6-260" fmla="*/ 1232918 h 1588660"/>
              <a:gd name="connsiteX7-261" fmla="*/ 0 w 1731146"/>
              <a:gd name="connsiteY7-262" fmla="*/ 1232918 h 1588660"/>
              <a:gd name="connsiteX8-263" fmla="*/ 275208 w 1731146"/>
              <a:gd name="connsiteY8-264" fmla="*/ 617659 h 1588660"/>
              <a:gd name="connsiteX9-265" fmla="*/ 0 w 1731146"/>
              <a:gd name="connsiteY9-266" fmla="*/ 320232 h 1588660"/>
              <a:gd name="connsiteX0-267" fmla="*/ 0 w 1731146"/>
              <a:gd name="connsiteY0-268" fmla="*/ 320232 h 1588660"/>
              <a:gd name="connsiteX1-269" fmla="*/ 556334 w 1731146"/>
              <a:gd name="connsiteY1-270" fmla="*/ 318779 h 1588660"/>
              <a:gd name="connsiteX2-271" fmla="*/ 850996 w 1731146"/>
              <a:gd name="connsiteY2-272" fmla="*/ 59821 h 1588660"/>
              <a:gd name="connsiteX3-273" fmla="*/ 1004876 w 1731146"/>
              <a:gd name="connsiteY3-274" fmla="*/ 0 h 1588660"/>
              <a:gd name="connsiteX4-275" fmla="*/ 1731146 w 1731146"/>
              <a:gd name="connsiteY4-276" fmla="*/ 776575 h 1588660"/>
              <a:gd name="connsiteX5-277" fmla="*/ 892425 w 1731146"/>
              <a:gd name="connsiteY5-278" fmla="*/ 1588660 h 1588660"/>
              <a:gd name="connsiteX6-279" fmla="*/ 892425 w 1731146"/>
              <a:gd name="connsiteY6-280" fmla="*/ 1232918 h 1588660"/>
              <a:gd name="connsiteX7-281" fmla="*/ 0 w 1731146"/>
              <a:gd name="connsiteY7-282" fmla="*/ 1232918 h 1588660"/>
              <a:gd name="connsiteX8-283" fmla="*/ 281126 w 1731146"/>
              <a:gd name="connsiteY8-284" fmla="*/ 620619 h 1588660"/>
              <a:gd name="connsiteX9-285" fmla="*/ 0 w 1731146"/>
              <a:gd name="connsiteY9-286" fmla="*/ 320232 h 1588660"/>
              <a:gd name="connsiteX0-287" fmla="*/ 0 w 1731146"/>
              <a:gd name="connsiteY0-288" fmla="*/ 320232 h 1588660"/>
              <a:gd name="connsiteX1-289" fmla="*/ 556334 w 1731146"/>
              <a:gd name="connsiteY1-290" fmla="*/ 318779 h 1588660"/>
              <a:gd name="connsiteX2-291" fmla="*/ 850996 w 1731146"/>
              <a:gd name="connsiteY2-292" fmla="*/ 59821 h 1588660"/>
              <a:gd name="connsiteX3-293" fmla="*/ 1004876 w 1731146"/>
              <a:gd name="connsiteY3-294" fmla="*/ 0 h 1588660"/>
              <a:gd name="connsiteX4-295" fmla="*/ 1731146 w 1731146"/>
              <a:gd name="connsiteY4-296" fmla="*/ 776575 h 1588660"/>
              <a:gd name="connsiteX5-297" fmla="*/ 892425 w 1731146"/>
              <a:gd name="connsiteY5-298" fmla="*/ 1588660 h 1588660"/>
              <a:gd name="connsiteX6-299" fmla="*/ 892425 w 1731146"/>
              <a:gd name="connsiteY6-300" fmla="*/ 1232918 h 1588660"/>
              <a:gd name="connsiteX7-301" fmla="*/ 0 w 1731146"/>
              <a:gd name="connsiteY7-302" fmla="*/ 1232918 h 1588660"/>
              <a:gd name="connsiteX8-303" fmla="*/ 136124 w 1731146"/>
              <a:gd name="connsiteY8-304" fmla="*/ 922459 h 1588660"/>
              <a:gd name="connsiteX9-305" fmla="*/ 281126 w 1731146"/>
              <a:gd name="connsiteY9-306" fmla="*/ 620619 h 1588660"/>
              <a:gd name="connsiteX10" fmla="*/ 0 w 1731146"/>
              <a:gd name="connsiteY10" fmla="*/ 320232 h 1588660"/>
              <a:gd name="connsiteX0-307" fmla="*/ 0 w 1731146"/>
              <a:gd name="connsiteY0-308" fmla="*/ 320232 h 1588660"/>
              <a:gd name="connsiteX1-309" fmla="*/ 556334 w 1731146"/>
              <a:gd name="connsiteY1-310" fmla="*/ 318779 h 1588660"/>
              <a:gd name="connsiteX2-311" fmla="*/ 850996 w 1731146"/>
              <a:gd name="connsiteY2-312" fmla="*/ 59821 h 1588660"/>
              <a:gd name="connsiteX3-313" fmla="*/ 1004876 w 1731146"/>
              <a:gd name="connsiteY3-314" fmla="*/ 0 h 1588660"/>
              <a:gd name="connsiteX4-315" fmla="*/ 1731146 w 1731146"/>
              <a:gd name="connsiteY4-316" fmla="*/ 776575 h 1588660"/>
              <a:gd name="connsiteX5-317" fmla="*/ 892425 w 1731146"/>
              <a:gd name="connsiteY5-318" fmla="*/ 1588660 h 1588660"/>
              <a:gd name="connsiteX6-319" fmla="*/ 892425 w 1731146"/>
              <a:gd name="connsiteY6-320" fmla="*/ 1232918 h 1588660"/>
              <a:gd name="connsiteX7-321" fmla="*/ 0 w 1731146"/>
              <a:gd name="connsiteY7-322" fmla="*/ 1232918 h 1588660"/>
              <a:gd name="connsiteX8-323" fmla="*/ 266330 w 1731146"/>
              <a:gd name="connsiteY8-324" fmla="*/ 955011 h 1588660"/>
              <a:gd name="connsiteX9-325" fmla="*/ 281126 w 1731146"/>
              <a:gd name="connsiteY9-326" fmla="*/ 620619 h 1588660"/>
              <a:gd name="connsiteX10-327" fmla="*/ 0 w 1731146"/>
              <a:gd name="connsiteY10-328" fmla="*/ 320232 h 1588660"/>
              <a:gd name="connsiteX0-329" fmla="*/ 0 w 1731146"/>
              <a:gd name="connsiteY0-330" fmla="*/ 320232 h 1588660"/>
              <a:gd name="connsiteX1-331" fmla="*/ 556334 w 1731146"/>
              <a:gd name="connsiteY1-332" fmla="*/ 318779 h 1588660"/>
              <a:gd name="connsiteX2-333" fmla="*/ 850996 w 1731146"/>
              <a:gd name="connsiteY2-334" fmla="*/ 59821 h 1588660"/>
              <a:gd name="connsiteX3-335" fmla="*/ 1004876 w 1731146"/>
              <a:gd name="connsiteY3-336" fmla="*/ 0 h 1588660"/>
              <a:gd name="connsiteX4-337" fmla="*/ 1731146 w 1731146"/>
              <a:gd name="connsiteY4-338" fmla="*/ 776575 h 1588660"/>
              <a:gd name="connsiteX5-339" fmla="*/ 892425 w 1731146"/>
              <a:gd name="connsiteY5-340" fmla="*/ 1588660 h 1588660"/>
              <a:gd name="connsiteX6-341" fmla="*/ 892425 w 1731146"/>
              <a:gd name="connsiteY6-342" fmla="*/ 1232918 h 1588660"/>
              <a:gd name="connsiteX7-343" fmla="*/ 582967 w 1731146"/>
              <a:gd name="connsiteY7-344" fmla="*/ 1233178 h 1588660"/>
              <a:gd name="connsiteX8-345" fmla="*/ 0 w 1731146"/>
              <a:gd name="connsiteY8-346" fmla="*/ 1232918 h 1588660"/>
              <a:gd name="connsiteX9-347" fmla="*/ 266330 w 1731146"/>
              <a:gd name="connsiteY9-348" fmla="*/ 955011 h 1588660"/>
              <a:gd name="connsiteX10-349" fmla="*/ 281126 w 1731146"/>
              <a:gd name="connsiteY10-350" fmla="*/ 620619 h 1588660"/>
              <a:gd name="connsiteX11" fmla="*/ 0 w 1731146"/>
              <a:gd name="connsiteY11" fmla="*/ 320232 h 1588660"/>
              <a:gd name="connsiteX0-351" fmla="*/ 0 w 1731146"/>
              <a:gd name="connsiteY0-352" fmla="*/ 320232 h 1588660"/>
              <a:gd name="connsiteX1-353" fmla="*/ 556334 w 1731146"/>
              <a:gd name="connsiteY1-354" fmla="*/ 318779 h 1588660"/>
              <a:gd name="connsiteX2-355" fmla="*/ 850996 w 1731146"/>
              <a:gd name="connsiteY2-356" fmla="*/ 59821 h 1588660"/>
              <a:gd name="connsiteX3-357" fmla="*/ 1004876 w 1731146"/>
              <a:gd name="connsiteY3-358" fmla="*/ 0 h 1588660"/>
              <a:gd name="connsiteX4-359" fmla="*/ 1731146 w 1731146"/>
              <a:gd name="connsiteY4-360" fmla="*/ 776575 h 1588660"/>
              <a:gd name="connsiteX5-361" fmla="*/ 892425 w 1731146"/>
              <a:gd name="connsiteY5-362" fmla="*/ 1588660 h 1588660"/>
              <a:gd name="connsiteX6-363" fmla="*/ 853956 w 1731146"/>
              <a:gd name="connsiteY6-364" fmla="*/ 1460778 h 1588660"/>
              <a:gd name="connsiteX7-365" fmla="*/ 582967 w 1731146"/>
              <a:gd name="connsiteY7-366" fmla="*/ 1233178 h 1588660"/>
              <a:gd name="connsiteX8-367" fmla="*/ 0 w 1731146"/>
              <a:gd name="connsiteY8-368" fmla="*/ 1232918 h 1588660"/>
              <a:gd name="connsiteX9-369" fmla="*/ 266330 w 1731146"/>
              <a:gd name="connsiteY9-370" fmla="*/ 955011 h 1588660"/>
              <a:gd name="connsiteX10-371" fmla="*/ 281126 w 1731146"/>
              <a:gd name="connsiteY10-372" fmla="*/ 620619 h 1588660"/>
              <a:gd name="connsiteX11-373" fmla="*/ 0 w 1731146"/>
              <a:gd name="connsiteY11-374" fmla="*/ 320232 h 1588660"/>
              <a:gd name="connsiteX0-375" fmla="*/ 0 w 1731146"/>
              <a:gd name="connsiteY0-376" fmla="*/ 320232 h 1517638"/>
              <a:gd name="connsiteX1-377" fmla="*/ 556334 w 1731146"/>
              <a:gd name="connsiteY1-378" fmla="*/ 318779 h 1517638"/>
              <a:gd name="connsiteX2-379" fmla="*/ 850996 w 1731146"/>
              <a:gd name="connsiteY2-380" fmla="*/ 59821 h 1517638"/>
              <a:gd name="connsiteX3-381" fmla="*/ 1004876 w 1731146"/>
              <a:gd name="connsiteY3-382" fmla="*/ 0 h 1517638"/>
              <a:gd name="connsiteX4-383" fmla="*/ 1731146 w 1731146"/>
              <a:gd name="connsiteY4-384" fmla="*/ 776575 h 1517638"/>
              <a:gd name="connsiteX5-385" fmla="*/ 1010794 w 1731146"/>
              <a:gd name="connsiteY5-386" fmla="*/ 1517638 h 1517638"/>
              <a:gd name="connsiteX6-387" fmla="*/ 853956 w 1731146"/>
              <a:gd name="connsiteY6-388" fmla="*/ 1460778 h 1517638"/>
              <a:gd name="connsiteX7-389" fmla="*/ 582967 w 1731146"/>
              <a:gd name="connsiteY7-390" fmla="*/ 1233178 h 1517638"/>
              <a:gd name="connsiteX8-391" fmla="*/ 0 w 1731146"/>
              <a:gd name="connsiteY8-392" fmla="*/ 1232918 h 1517638"/>
              <a:gd name="connsiteX9-393" fmla="*/ 266330 w 1731146"/>
              <a:gd name="connsiteY9-394" fmla="*/ 955011 h 1517638"/>
              <a:gd name="connsiteX10-395" fmla="*/ 281126 w 1731146"/>
              <a:gd name="connsiteY10-396" fmla="*/ 620619 h 1517638"/>
              <a:gd name="connsiteX11-397" fmla="*/ 0 w 1731146"/>
              <a:gd name="connsiteY11-398" fmla="*/ 320232 h 1517638"/>
              <a:gd name="connsiteX0-399" fmla="*/ 0 w 1589104"/>
              <a:gd name="connsiteY0-400" fmla="*/ 320232 h 1517638"/>
              <a:gd name="connsiteX1-401" fmla="*/ 556334 w 1589104"/>
              <a:gd name="connsiteY1-402" fmla="*/ 318779 h 1517638"/>
              <a:gd name="connsiteX2-403" fmla="*/ 850996 w 1589104"/>
              <a:gd name="connsiteY2-404" fmla="*/ 59821 h 1517638"/>
              <a:gd name="connsiteX3-405" fmla="*/ 1004876 w 1589104"/>
              <a:gd name="connsiteY3-406" fmla="*/ 0 h 1517638"/>
              <a:gd name="connsiteX4-407" fmla="*/ 1589104 w 1589104"/>
              <a:gd name="connsiteY4-408" fmla="*/ 936373 h 1517638"/>
              <a:gd name="connsiteX5-409" fmla="*/ 1010794 w 1589104"/>
              <a:gd name="connsiteY5-410" fmla="*/ 1517638 h 1517638"/>
              <a:gd name="connsiteX6-411" fmla="*/ 853956 w 1589104"/>
              <a:gd name="connsiteY6-412" fmla="*/ 1460778 h 1517638"/>
              <a:gd name="connsiteX7-413" fmla="*/ 582967 w 1589104"/>
              <a:gd name="connsiteY7-414" fmla="*/ 1233178 h 1517638"/>
              <a:gd name="connsiteX8-415" fmla="*/ 0 w 1589104"/>
              <a:gd name="connsiteY8-416" fmla="*/ 1232918 h 1517638"/>
              <a:gd name="connsiteX9-417" fmla="*/ 266330 w 1589104"/>
              <a:gd name="connsiteY9-418" fmla="*/ 955011 h 1517638"/>
              <a:gd name="connsiteX10-419" fmla="*/ 281126 w 1589104"/>
              <a:gd name="connsiteY10-420" fmla="*/ 620619 h 1517638"/>
              <a:gd name="connsiteX11-421" fmla="*/ 0 w 1589104"/>
              <a:gd name="connsiteY11-422" fmla="*/ 320232 h 1517638"/>
              <a:gd name="connsiteX0-423" fmla="*/ 0 w 1589104"/>
              <a:gd name="connsiteY0-424" fmla="*/ 320232 h 1517638"/>
              <a:gd name="connsiteX1-425" fmla="*/ 556334 w 1589104"/>
              <a:gd name="connsiteY1-426" fmla="*/ 318779 h 1517638"/>
              <a:gd name="connsiteX2-427" fmla="*/ 850996 w 1589104"/>
              <a:gd name="connsiteY2-428" fmla="*/ 59821 h 1517638"/>
              <a:gd name="connsiteX3-429" fmla="*/ 1004876 w 1589104"/>
              <a:gd name="connsiteY3-430" fmla="*/ 0 h 1517638"/>
              <a:gd name="connsiteX4-431" fmla="*/ 1373080 w 1589104"/>
              <a:gd name="connsiteY4-432" fmla="*/ 591026 h 1517638"/>
              <a:gd name="connsiteX5-433" fmla="*/ 1589104 w 1589104"/>
              <a:gd name="connsiteY5-434" fmla="*/ 936373 h 1517638"/>
              <a:gd name="connsiteX6-435" fmla="*/ 1010794 w 1589104"/>
              <a:gd name="connsiteY6-436" fmla="*/ 1517638 h 1517638"/>
              <a:gd name="connsiteX7-437" fmla="*/ 853956 w 1589104"/>
              <a:gd name="connsiteY7-438" fmla="*/ 1460778 h 1517638"/>
              <a:gd name="connsiteX8-439" fmla="*/ 582967 w 1589104"/>
              <a:gd name="connsiteY8-440" fmla="*/ 1233178 h 1517638"/>
              <a:gd name="connsiteX9-441" fmla="*/ 0 w 1589104"/>
              <a:gd name="connsiteY9-442" fmla="*/ 1232918 h 1517638"/>
              <a:gd name="connsiteX10-443" fmla="*/ 266330 w 1589104"/>
              <a:gd name="connsiteY10-444" fmla="*/ 955011 h 1517638"/>
              <a:gd name="connsiteX11-445" fmla="*/ 281126 w 1589104"/>
              <a:gd name="connsiteY11-446" fmla="*/ 620619 h 1517638"/>
              <a:gd name="connsiteX12" fmla="*/ 0 w 1589104"/>
              <a:gd name="connsiteY12" fmla="*/ 320232 h 1517638"/>
              <a:gd name="connsiteX0-447" fmla="*/ 0 w 1589104"/>
              <a:gd name="connsiteY0-448" fmla="*/ 320232 h 1517638"/>
              <a:gd name="connsiteX1-449" fmla="*/ 556334 w 1589104"/>
              <a:gd name="connsiteY1-450" fmla="*/ 318779 h 1517638"/>
              <a:gd name="connsiteX2-451" fmla="*/ 850996 w 1589104"/>
              <a:gd name="connsiteY2-452" fmla="*/ 59821 h 1517638"/>
              <a:gd name="connsiteX3-453" fmla="*/ 1004876 w 1589104"/>
              <a:gd name="connsiteY3-454" fmla="*/ 0 h 1517638"/>
              <a:gd name="connsiteX4-455" fmla="*/ 1583185 w 1589104"/>
              <a:gd name="connsiteY4-456" fmla="*/ 596945 h 1517638"/>
              <a:gd name="connsiteX5-457" fmla="*/ 1589104 w 1589104"/>
              <a:gd name="connsiteY5-458" fmla="*/ 936373 h 1517638"/>
              <a:gd name="connsiteX6-459" fmla="*/ 1010794 w 1589104"/>
              <a:gd name="connsiteY6-460" fmla="*/ 1517638 h 1517638"/>
              <a:gd name="connsiteX7-461" fmla="*/ 853956 w 1589104"/>
              <a:gd name="connsiteY7-462" fmla="*/ 1460778 h 1517638"/>
              <a:gd name="connsiteX8-463" fmla="*/ 582967 w 1589104"/>
              <a:gd name="connsiteY8-464" fmla="*/ 1233178 h 1517638"/>
              <a:gd name="connsiteX9-465" fmla="*/ 0 w 1589104"/>
              <a:gd name="connsiteY9-466" fmla="*/ 1232918 h 1517638"/>
              <a:gd name="connsiteX10-467" fmla="*/ 266330 w 1589104"/>
              <a:gd name="connsiteY10-468" fmla="*/ 955011 h 1517638"/>
              <a:gd name="connsiteX11-469" fmla="*/ 281126 w 1589104"/>
              <a:gd name="connsiteY11-470" fmla="*/ 620619 h 1517638"/>
              <a:gd name="connsiteX12-471" fmla="*/ 0 w 1589104"/>
              <a:gd name="connsiteY12-472" fmla="*/ 320232 h 1517638"/>
              <a:gd name="connsiteX0-473" fmla="*/ 0 w 1592063"/>
              <a:gd name="connsiteY0-474" fmla="*/ 320232 h 1517638"/>
              <a:gd name="connsiteX1-475" fmla="*/ 556334 w 1592063"/>
              <a:gd name="connsiteY1-476" fmla="*/ 318779 h 1517638"/>
              <a:gd name="connsiteX2-477" fmla="*/ 850996 w 1592063"/>
              <a:gd name="connsiteY2-478" fmla="*/ 59821 h 1517638"/>
              <a:gd name="connsiteX3-479" fmla="*/ 1004876 w 1592063"/>
              <a:gd name="connsiteY3-480" fmla="*/ 0 h 1517638"/>
              <a:gd name="connsiteX4-481" fmla="*/ 1583185 w 1592063"/>
              <a:gd name="connsiteY4-482" fmla="*/ 596945 h 1517638"/>
              <a:gd name="connsiteX5-483" fmla="*/ 1592063 w 1592063"/>
              <a:gd name="connsiteY5-484" fmla="*/ 942292 h 1517638"/>
              <a:gd name="connsiteX6-485" fmla="*/ 1010794 w 1592063"/>
              <a:gd name="connsiteY6-486" fmla="*/ 1517638 h 1517638"/>
              <a:gd name="connsiteX7-487" fmla="*/ 853956 w 1592063"/>
              <a:gd name="connsiteY7-488" fmla="*/ 1460778 h 1517638"/>
              <a:gd name="connsiteX8-489" fmla="*/ 582967 w 1592063"/>
              <a:gd name="connsiteY8-490" fmla="*/ 1233178 h 1517638"/>
              <a:gd name="connsiteX9-491" fmla="*/ 0 w 1592063"/>
              <a:gd name="connsiteY9-492" fmla="*/ 1232918 h 1517638"/>
              <a:gd name="connsiteX10-493" fmla="*/ 266330 w 1592063"/>
              <a:gd name="connsiteY10-494" fmla="*/ 955011 h 1517638"/>
              <a:gd name="connsiteX11-495" fmla="*/ 281126 w 1592063"/>
              <a:gd name="connsiteY11-496" fmla="*/ 620619 h 1517638"/>
              <a:gd name="connsiteX12-497" fmla="*/ 0 w 1592063"/>
              <a:gd name="connsiteY12-498" fmla="*/ 320232 h 1517638"/>
              <a:gd name="connsiteX0-499" fmla="*/ 0 w 1589104"/>
              <a:gd name="connsiteY0-500" fmla="*/ 320232 h 1517638"/>
              <a:gd name="connsiteX1-501" fmla="*/ 556334 w 1589104"/>
              <a:gd name="connsiteY1-502" fmla="*/ 318779 h 1517638"/>
              <a:gd name="connsiteX2-503" fmla="*/ 850996 w 1589104"/>
              <a:gd name="connsiteY2-504" fmla="*/ 59821 h 1517638"/>
              <a:gd name="connsiteX3-505" fmla="*/ 1004876 w 1589104"/>
              <a:gd name="connsiteY3-506" fmla="*/ 0 h 1517638"/>
              <a:gd name="connsiteX4-507" fmla="*/ 1583185 w 1589104"/>
              <a:gd name="connsiteY4-508" fmla="*/ 596945 h 1517638"/>
              <a:gd name="connsiteX5-509" fmla="*/ 1589104 w 1589104"/>
              <a:gd name="connsiteY5-510" fmla="*/ 948210 h 1517638"/>
              <a:gd name="connsiteX6-511" fmla="*/ 1010794 w 1589104"/>
              <a:gd name="connsiteY6-512" fmla="*/ 1517638 h 1517638"/>
              <a:gd name="connsiteX7-513" fmla="*/ 853956 w 1589104"/>
              <a:gd name="connsiteY7-514" fmla="*/ 1460778 h 1517638"/>
              <a:gd name="connsiteX8-515" fmla="*/ 582967 w 1589104"/>
              <a:gd name="connsiteY8-516" fmla="*/ 1233178 h 1517638"/>
              <a:gd name="connsiteX9-517" fmla="*/ 0 w 1589104"/>
              <a:gd name="connsiteY9-518" fmla="*/ 1232918 h 1517638"/>
              <a:gd name="connsiteX10-519" fmla="*/ 266330 w 1589104"/>
              <a:gd name="connsiteY10-520" fmla="*/ 955011 h 1517638"/>
              <a:gd name="connsiteX11-521" fmla="*/ 281126 w 1589104"/>
              <a:gd name="connsiteY11-522" fmla="*/ 620619 h 1517638"/>
              <a:gd name="connsiteX12-523" fmla="*/ 0 w 1589104"/>
              <a:gd name="connsiteY12-524" fmla="*/ 320232 h 1517638"/>
              <a:gd name="connsiteX0-525" fmla="*/ 0 w 1589104"/>
              <a:gd name="connsiteY0-526" fmla="*/ 320232 h 1514679"/>
              <a:gd name="connsiteX1-527" fmla="*/ 556334 w 1589104"/>
              <a:gd name="connsiteY1-528" fmla="*/ 318779 h 1514679"/>
              <a:gd name="connsiteX2-529" fmla="*/ 850996 w 1589104"/>
              <a:gd name="connsiteY2-530" fmla="*/ 59821 h 1514679"/>
              <a:gd name="connsiteX3-531" fmla="*/ 1004876 w 1589104"/>
              <a:gd name="connsiteY3-532" fmla="*/ 0 h 1514679"/>
              <a:gd name="connsiteX4-533" fmla="*/ 1583185 w 1589104"/>
              <a:gd name="connsiteY4-534" fmla="*/ 596945 h 1514679"/>
              <a:gd name="connsiteX5-535" fmla="*/ 1589104 w 1589104"/>
              <a:gd name="connsiteY5-536" fmla="*/ 948210 h 1514679"/>
              <a:gd name="connsiteX6-537" fmla="*/ 1013753 w 1589104"/>
              <a:gd name="connsiteY6-538" fmla="*/ 1514679 h 1514679"/>
              <a:gd name="connsiteX7-539" fmla="*/ 853956 w 1589104"/>
              <a:gd name="connsiteY7-540" fmla="*/ 1460778 h 1514679"/>
              <a:gd name="connsiteX8-541" fmla="*/ 582967 w 1589104"/>
              <a:gd name="connsiteY8-542" fmla="*/ 1233178 h 1514679"/>
              <a:gd name="connsiteX9-543" fmla="*/ 0 w 1589104"/>
              <a:gd name="connsiteY9-544" fmla="*/ 1232918 h 1514679"/>
              <a:gd name="connsiteX10-545" fmla="*/ 266330 w 1589104"/>
              <a:gd name="connsiteY10-546" fmla="*/ 955011 h 1514679"/>
              <a:gd name="connsiteX11-547" fmla="*/ 281126 w 1589104"/>
              <a:gd name="connsiteY11-548" fmla="*/ 620619 h 1514679"/>
              <a:gd name="connsiteX12-549" fmla="*/ 0 w 1589104"/>
              <a:gd name="connsiteY12-550" fmla="*/ 320232 h 1514679"/>
              <a:gd name="connsiteX0-551" fmla="*/ 0 w 1589104"/>
              <a:gd name="connsiteY0-552" fmla="*/ 320232 h 1514679"/>
              <a:gd name="connsiteX1-553" fmla="*/ 556334 w 1589104"/>
              <a:gd name="connsiteY1-554" fmla="*/ 318779 h 1514679"/>
              <a:gd name="connsiteX2-555" fmla="*/ 850996 w 1589104"/>
              <a:gd name="connsiteY2-556" fmla="*/ 59821 h 1514679"/>
              <a:gd name="connsiteX3-557" fmla="*/ 1004876 w 1589104"/>
              <a:gd name="connsiteY3-558" fmla="*/ 0 h 1514679"/>
              <a:gd name="connsiteX4-559" fmla="*/ 1583185 w 1589104"/>
              <a:gd name="connsiteY4-560" fmla="*/ 596945 h 1514679"/>
              <a:gd name="connsiteX5-561" fmla="*/ 1589104 w 1589104"/>
              <a:gd name="connsiteY5-562" fmla="*/ 948210 h 1514679"/>
              <a:gd name="connsiteX6-563" fmla="*/ 1013753 w 1589104"/>
              <a:gd name="connsiteY6-564" fmla="*/ 1514679 h 1514679"/>
              <a:gd name="connsiteX7-565" fmla="*/ 853956 w 1589104"/>
              <a:gd name="connsiteY7-566" fmla="*/ 1460778 h 1514679"/>
              <a:gd name="connsiteX8-567" fmla="*/ 582967 w 1589104"/>
              <a:gd name="connsiteY8-568" fmla="*/ 1233178 h 1514679"/>
              <a:gd name="connsiteX9-569" fmla="*/ 0 w 1589104"/>
              <a:gd name="connsiteY9-570" fmla="*/ 1232918 h 1514679"/>
              <a:gd name="connsiteX10-571" fmla="*/ 266330 w 1589104"/>
              <a:gd name="connsiteY10-572" fmla="*/ 955011 h 1514679"/>
              <a:gd name="connsiteX11-573" fmla="*/ 287045 w 1589104"/>
              <a:gd name="connsiteY11-574" fmla="*/ 611742 h 1514679"/>
              <a:gd name="connsiteX12-575" fmla="*/ 0 w 1589104"/>
              <a:gd name="connsiteY12-576" fmla="*/ 320232 h 1514679"/>
              <a:gd name="connsiteX0-577" fmla="*/ 0 w 1589104"/>
              <a:gd name="connsiteY0-578" fmla="*/ 320232 h 1514679"/>
              <a:gd name="connsiteX1-579" fmla="*/ 556334 w 1589104"/>
              <a:gd name="connsiteY1-580" fmla="*/ 318779 h 1514679"/>
              <a:gd name="connsiteX2-581" fmla="*/ 850996 w 1589104"/>
              <a:gd name="connsiteY2-582" fmla="*/ 59821 h 1514679"/>
              <a:gd name="connsiteX3-583" fmla="*/ 1004876 w 1589104"/>
              <a:gd name="connsiteY3-584" fmla="*/ 0 h 1514679"/>
              <a:gd name="connsiteX4-585" fmla="*/ 1583185 w 1589104"/>
              <a:gd name="connsiteY4-586" fmla="*/ 596945 h 1514679"/>
              <a:gd name="connsiteX5-587" fmla="*/ 1589104 w 1589104"/>
              <a:gd name="connsiteY5-588" fmla="*/ 948210 h 1514679"/>
              <a:gd name="connsiteX6-589" fmla="*/ 1013753 w 1589104"/>
              <a:gd name="connsiteY6-590" fmla="*/ 1514679 h 1514679"/>
              <a:gd name="connsiteX7-591" fmla="*/ 853956 w 1589104"/>
              <a:gd name="connsiteY7-592" fmla="*/ 1460778 h 1514679"/>
              <a:gd name="connsiteX8-593" fmla="*/ 582967 w 1589104"/>
              <a:gd name="connsiteY8-594" fmla="*/ 1233178 h 1514679"/>
              <a:gd name="connsiteX9-595" fmla="*/ 0 w 1589104"/>
              <a:gd name="connsiteY9-596" fmla="*/ 1232918 h 1514679"/>
              <a:gd name="connsiteX10-597" fmla="*/ 266330 w 1589104"/>
              <a:gd name="connsiteY10-598" fmla="*/ 955011 h 1514679"/>
              <a:gd name="connsiteX11-599" fmla="*/ 287045 w 1589104"/>
              <a:gd name="connsiteY11-600" fmla="*/ 611742 h 1514679"/>
              <a:gd name="connsiteX12-601" fmla="*/ 0 w 1589104"/>
              <a:gd name="connsiteY12-602" fmla="*/ 320232 h 1514679"/>
              <a:gd name="connsiteX0-603" fmla="*/ 0 w 1589104"/>
              <a:gd name="connsiteY0-604" fmla="*/ 320232 h 1514679"/>
              <a:gd name="connsiteX1-605" fmla="*/ 556334 w 1589104"/>
              <a:gd name="connsiteY1-606" fmla="*/ 318779 h 1514679"/>
              <a:gd name="connsiteX2-607" fmla="*/ 850996 w 1589104"/>
              <a:gd name="connsiteY2-608" fmla="*/ 59821 h 1514679"/>
              <a:gd name="connsiteX3-609" fmla="*/ 1004876 w 1589104"/>
              <a:gd name="connsiteY3-610" fmla="*/ 0 h 1514679"/>
              <a:gd name="connsiteX4-611" fmla="*/ 1583185 w 1589104"/>
              <a:gd name="connsiteY4-612" fmla="*/ 596945 h 1514679"/>
              <a:gd name="connsiteX5-613" fmla="*/ 1589104 w 1589104"/>
              <a:gd name="connsiteY5-614" fmla="*/ 948210 h 1514679"/>
              <a:gd name="connsiteX6-615" fmla="*/ 1013753 w 1589104"/>
              <a:gd name="connsiteY6-616" fmla="*/ 1514679 h 1514679"/>
              <a:gd name="connsiteX7-617" fmla="*/ 853956 w 1589104"/>
              <a:gd name="connsiteY7-618" fmla="*/ 1460778 h 1514679"/>
              <a:gd name="connsiteX8-619" fmla="*/ 582967 w 1589104"/>
              <a:gd name="connsiteY8-620" fmla="*/ 1233178 h 1514679"/>
              <a:gd name="connsiteX9-621" fmla="*/ 0 w 1589104"/>
              <a:gd name="connsiteY9-622" fmla="*/ 1232918 h 1514679"/>
              <a:gd name="connsiteX10-623" fmla="*/ 266330 w 1589104"/>
              <a:gd name="connsiteY10-624" fmla="*/ 955011 h 1514679"/>
              <a:gd name="connsiteX11-625" fmla="*/ 287045 w 1589104"/>
              <a:gd name="connsiteY11-626" fmla="*/ 611742 h 1514679"/>
              <a:gd name="connsiteX12-627" fmla="*/ 0 w 1589104"/>
              <a:gd name="connsiteY12-628" fmla="*/ 320232 h 1514679"/>
              <a:gd name="connsiteX0-629" fmla="*/ 0 w 1589104"/>
              <a:gd name="connsiteY0-630" fmla="*/ 320232 h 1514679"/>
              <a:gd name="connsiteX1-631" fmla="*/ 556334 w 1589104"/>
              <a:gd name="connsiteY1-632" fmla="*/ 318779 h 1514679"/>
              <a:gd name="connsiteX2-633" fmla="*/ 850996 w 1589104"/>
              <a:gd name="connsiteY2-634" fmla="*/ 59821 h 1514679"/>
              <a:gd name="connsiteX3-635" fmla="*/ 1004876 w 1589104"/>
              <a:gd name="connsiteY3-636" fmla="*/ 0 h 1514679"/>
              <a:gd name="connsiteX4-637" fmla="*/ 1583185 w 1589104"/>
              <a:gd name="connsiteY4-638" fmla="*/ 596945 h 1514679"/>
              <a:gd name="connsiteX5-639" fmla="*/ 1589104 w 1589104"/>
              <a:gd name="connsiteY5-640" fmla="*/ 948210 h 1514679"/>
              <a:gd name="connsiteX6-641" fmla="*/ 1013753 w 1589104"/>
              <a:gd name="connsiteY6-642" fmla="*/ 1514679 h 1514679"/>
              <a:gd name="connsiteX7-643" fmla="*/ 853956 w 1589104"/>
              <a:gd name="connsiteY7-644" fmla="*/ 1460778 h 1514679"/>
              <a:gd name="connsiteX8-645" fmla="*/ 582967 w 1589104"/>
              <a:gd name="connsiteY8-646" fmla="*/ 1233178 h 1514679"/>
              <a:gd name="connsiteX9-647" fmla="*/ 0 w 1589104"/>
              <a:gd name="connsiteY9-648" fmla="*/ 1232918 h 1514679"/>
              <a:gd name="connsiteX10-649" fmla="*/ 266330 w 1589104"/>
              <a:gd name="connsiteY10-650" fmla="*/ 955011 h 1514679"/>
              <a:gd name="connsiteX11-651" fmla="*/ 287045 w 1589104"/>
              <a:gd name="connsiteY11-652" fmla="*/ 611742 h 1514679"/>
              <a:gd name="connsiteX12-653" fmla="*/ 0 w 1589104"/>
              <a:gd name="connsiteY12-654" fmla="*/ 320232 h 1514679"/>
              <a:gd name="connsiteX0-655" fmla="*/ 0 w 1589104"/>
              <a:gd name="connsiteY0-656" fmla="*/ 320232 h 1514679"/>
              <a:gd name="connsiteX1-657" fmla="*/ 556334 w 1589104"/>
              <a:gd name="connsiteY1-658" fmla="*/ 318779 h 1514679"/>
              <a:gd name="connsiteX2-659" fmla="*/ 850996 w 1589104"/>
              <a:gd name="connsiteY2-660" fmla="*/ 59821 h 1514679"/>
              <a:gd name="connsiteX3-661" fmla="*/ 1004876 w 1589104"/>
              <a:gd name="connsiteY3-662" fmla="*/ 0 h 1514679"/>
              <a:gd name="connsiteX4-663" fmla="*/ 1583185 w 1589104"/>
              <a:gd name="connsiteY4-664" fmla="*/ 596945 h 1514679"/>
              <a:gd name="connsiteX5-665" fmla="*/ 1589104 w 1589104"/>
              <a:gd name="connsiteY5-666" fmla="*/ 948210 h 1514679"/>
              <a:gd name="connsiteX6-667" fmla="*/ 1013753 w 1589104"/>
              <a:gd name="connsiteY6-668" fmla="*/ 1514679 h 1514679"/>
              <a:gd name="connsiteX7-669" fmla="*/ 853956 w 1589104"/>
              <a:gd name="connsiteY7-670" fmla="*/ 1460778 h 1514679"/>
              <a:gd name="connsiteX8-671" fmla="*/ 582967 w 1589104"/>
              <a:gd name="connsiteY8-672" fmla="*/ 1233178 h 1514679"/>
              <a:gd name="connsiteX9-673" fmla="*/ 0 w 1589104"/>
              <a:gd name="connsiteY9-674" fmla="*/ 1232918 h 1514679"/>
              <a:gd name="connsiteX10-675" fmla="*/ 266330 w 1589104"/>
              <a:gd name="connsiteY10-676" fmla="*/ 955011 h 1514679"/>
              <a:gd name="connsiteX11-677" fmla="*/ 287045 w 1589104"/>
              <a:gd name="connsiteY11-678" fmla="*/ 611742 h 1514679"/>
              <a:gd name="connsiteX12-679" fmla="*/ 0 w 1589104"/>
              <a:gd name="connsiteY12-680" fmla="*/ 320232 h 1514679"/>
              <a:gd name="connsiteX0-681" fmla="*/ 0 w 1589104"/>
              <a:gd name="connsiteY0-682" fmla="*/ 320232 h 1514679"/>
              <a:gd name="connsiteX1-683" fmla="*/ 556334 w 1589104"/>
              <a:gd name="connsiteY1-684" fmla="*/ 318779 h 1514679"/>
              <a:gd name="connsiteX2-685" fmla="*/ 850996 w 1589104"/>
              <a:gd name="connsiteY2-686" fmla="*/ 59821 h 1514679"/>
              <a:gd name="connsiteX3-687" fmla="*/ 1004876 w 1589104"/>
              <a:gd name="connsiteY3-688" fmla="*/ 0 h 1514679"/>
              <a:gd name="connsiteX4-689" fmla="*/ 1583185 w 1589104"/>
              <a:gd name="connsiteY4-690" fmla="*/ 596945 h 1514679"/>
              <a:gd name="connsiteX5-691" fmla="*/ 1589104 w 1589104"/>
              <a:gd name="connsiteY5-692" fmla="*/ 948210 h 1514679"/>
              <a:gd name="connsiteX6-693" fmla="*/ 1013753 w 1589104"/>
              <a:gd name="connsiteY6-694" fmla="*/ 1514679 h 1514679"/>
              <a:gd name="connsiteX7-695" fmla="*/ 853956 w 1589104"/>
              <a:gd name="connsiteY7-696" fmla="*/ 1460778 h 1514679"/>
              <a:gd name="connsiteX8-697" fmla="*/ 582967 w 1589104"/>
              <a:gd name="connsiteY8-698" fmla="*/ 1233178 h 1514679"/>
              <a:gd name="connsiteX9-699" fmla="*/ 0 w 1589104"/>
              <a:gd name="connsiteY9-700" fmla="*/ 1232918 h 1514679"/>
              <a:gd name="connsiteX10-701" fmla="*/ 266330 w 1589104"/>
              <a:gd name="connsiteY10-702" fmla="*/ 955011 h 1514679"/>
              <a:gd name="connsiteX11-703" fmla="*/ 287045 w 1589104"/>
              <a:gd name="connsiteY11-704" fmla="*/ 611742 h 1514679"/>
              <a:gd name="connsiteX12-705" fmla="*/ 0 w 1589104"/>
              <a:gd name="connsiteY12-706" fmla="*/ 320232 h 1514679"/>
              <a:gd name="connsiteX0-707" fmla="*/ 0 w 1589104"/>
              <a:gd name="connsiteY0-708" fmla="*/ 320232 h 1514679"/>
              <a:gd name="connsiteX1-709" fmla="*/ 556334 w 1589104"/>
              <a:gd name="connsiteY1-710" fmla="*/ 318779 h 1514679"/>
              <a:gd name="connsiteX2-711" fmla="*/ 850996 w 1589104"/>
              <a:gd name="connsiteY2-712" fmla="*/ 59821 h 1514679"/>
              <a:gd name="connsiteX3-713" fmla="*/ 1004876 w 1589104"/>
              <a:gd name="connsiteY3-714" fmla="*/ 0 h 1514679"/>
              <a:gd name="connsiteX4-715" fmla="*/ 1583185 w 1589104"/>
              <a:gd name="connsiteY4-716" fmla="*/ 596945 h 1514679"/>
              <a:gd name="connsiteX5-717" fmla="*/ 1589104 w 1589104"/>
              <a:gd name="connsiteY5-718" fmla="*/ 948210 h 1514679"/>
              <a:gd name="connsiteX6-719" fmla="*/ 1013753 w 1589104"/>
              <a:gd name="connsiteY6-720" fmla="*/ 1514679 h 1514679"/>
              <a:gd name="connsiteX7-721" fmla="*/ 853956 w 1589104"/>
              <a:gd name="connsiteY7-722" fmla="*/ 1460778 h 1514679"/>
              <a:gd name="connsiteX8-723" fmla="*/ 582967 w 1589104"/>
              <a:gd name="connsiteY8-724" fmla="*/ 1233178 h 1514679"/>
              <a:gd name="connsiteX9-725" fmla="*/ 0 w 1589104"/>
              <a:gd name="connsiteY9-726" fmla="*/ 1232918 h 1514679"/>
              <a:gd name="connsiteX10-727" fmla="*/ 266330 w 1589104"/>
              <a:gd name="connsiteY10-728" fmla="*/ 955011 h 1514679"/>
              <a:gd name="connsiteX11-729" fmla="*/ 287045 w 1589104"/>
              <a:gd name="connsiteY11-730" fmla="*/ 611742 h 1514679"/>
              <a:gd name="connsiteX12-731" fmla="*/ 0 w 1589104"/>
              <a:gd name="connsiteY12-732" fmla="*/ 320232 h 1514679"/>
              <a:gd name="connsiteX0-733" fmla="*/ 0 w 1589104"/>
              <a:gd name="connsiteY0-734" fmla="*/ 320232 h 1514679"/>
              <a:gd name="connsiteX1-735" fmla="*/ 556334 w 1589104"/>
              <a:gd name="connsiteY1-736" fmla="*/ 318779 h 1514679"/>
              <a:gd name="connsiteX2-737" fmla="*/ 850996 w 1589104"/>
              <a:gd name="connsiteY2-738" fmla="*/ 59821 h 1514679"/>
              <a:gd name="connsiteX3-739" fmla="*/ 1004876 w 1589104"/>
              <a:gd name="connsiteY3-740" fmla="*/ 0 h 1514679"/>
              <a:gd name="connsiteX4-741" fmla="*/ 1583185 w 1589104"/>
              <a:gd name="connsiteY4-742" fmla="*/ 596945 h 1514679"/>
              <a:gd name="connsiteX5-743" fmla="*/ 1589104 w 1589104"/>
              <a:gd name="connsiteY5-744" fmla="*/ 948210 h 1514679"/>
              <a:gd name="connsiteX6-745" fmla="*/ 1013753 w 1589104"/>
              <a:gd name="connsiteY6-746" fmla="*/ 1514679 h 1514679"/>
              <a:gd name="connsiteX7-747" fmla="*/ 853956 w 1589104"/>
              <a:gd name="connsiteY7-748" fmla="*/ 1460778 h 1514679"/>
              <a:gd name="connsiteX8-749" fmla="*/ 582967 w 1589104"/>
              <a:gd name="connsiteY8-750" fmla="*/ 1233178 h 1514679"/>
              <a:gd name="connsiteX9-751" fmla="*/ 0 w 1589104"/>
              <a:gd name="connsiteY9-752" fmla="*/ 1232918 h 1514679"/>
              <a:gd name="connsiteX10-753" fmla="*/ 266330 w 1589104"/>
              <a:gd name="connsiteY10-754" fmla="*/ 955011 h 1514679"/>
              <a:gd name="connsiteX11-755" fmla="*/ 287045 w 1589104"/>
              <a:gd name="connsiteY11-756" fmla="*/ 611742 h 1514679"/>
              <a:gd name="connsiteX12-757" fmla="*/ 0 w 1589104"/>
              <a:gd name="connsiteY12-758" fmla="*/ 320232 h 1514679"/>
              <a:gd name="connsiteX0-759" fmla="*/ 0 w 1589104"/>
              <a:gd name="connsiteY0-760" fmla="*/ 320232 h 1514679"/>
              <a:gd name="connsiteX1-761" fmla="*/ 556334 w 1589104"/>
              <a:gd name="connsiteY1-762" fmla="*/ 318779 h 1514679"/>
              <a:gd name="connsiteX2-763" fmla="*/ 850996 w 1589104"/>
              <a:gd name="connsiteY2-764" fmla="*/ 59821 h 1514679"/>
              <a:gd name="connsiteX3-765" fmla="*/ 1004876 w 1589104"/>
              <a:gd name="connsiteY3-766" fmla="*/ 0 h 1514679"/>
              <a:gd name="connsiteX4-767" fmla="*/ 1583185 w 1589104"/>
              <a:gd name="connsiteY4-768" fmla="*/ 596945 h 1514679"/>
              <a:gd name="connsiteX5-769" fmla="*/ 1589104 w 1589104"/>
              <a:gd name="connsiteY5-770" fmla="*/ 948210 h 1514679"/>
              <a:gd name="connsiteX6-771" fmla="*/ 1013753 w 1589104"/>
              <a:gd name="connsiteY6-772" fmla="*/ 1514679 h 1514679"/>
              <a:gd name="connsiteX7-773" fmla="*/ 853956 w 1589104"/>
              <a:gd name="connsiteY7-774" fmla="*/ 1460778 h 1514679"/>
              <a:gd name="connsiteX8-775" fmla="*/ 582967 w 1589104"/>
              <a:gd name="connsiteY8-776" fmla="*/ 1233178 h 1514679"/>
              <a:gd name="connsiteX9-777" fmla="*/ 0 w 1589104"/>
              <a:gd name="connsiteY9-778" fmla="*/ 1232918 h 1514679"/>
              <a:gd name="connsiteX10-779" fmla="*/ 266330 w 1589104"/>
              <a:gd name="connsiteY10-780" fmla="*/ 955011 h 1514679"/>
              <a:gd name="connsiteX11-781" fmla="*/ 287045 w 1589104"/>
              <a:gd name="connsiteY11-782" fmla="*/ 611742 h 1514679"/>
              <a:gd name="connsiteX12-783" fmla="*/ 0 w 1589104"/>
              <a:gd name="connsiteY12-784" fmla="*/ 320232 h 1514679"/>
              <a:gd name="connsiteX0-785" fmla="*/ 0 w 1589104"/>
              <a:gd name="connsiteY0-786" fmla="*/ 320232 h 1532336"/>
              <a:gd name="connsiteX1-787" fmla="*/ 556334 w 1589104"/>
              <a:gd name="connsiteY1-788" fmla="*/ 318779 h 1532336"/>
              <a:gd name="connsiteX2-789" fmla="*/ 850996 w 1589104"/>
              <a:gd name="connsiteY2-790" fmla="*/ 59821 h 1532336"/>
              <a:gd name="connsiteX3-791" fmla="*/ 1004876 w 1589104"/>
              <a:gd name="connsiteY3-792" fmla="*/ 0 h 1532336"/>
              <a:gd name="connsiteX4-793" fmla="*/ 1583185 w 1589104"/>
              <a:gd name="connsiteY4-794" fmla="*/ 596945 h 1532336"/>
              <a:gd name="connsiteX5-795" fmla="*/ 1589104 w 1589104"/>
              <a:gd name="connsiteY5-796" fmla="*/ 948210 h 1532336"/>
              <a:gd name="connsiteX6-797" fmla="*/ 1013753 w 1589104"/>
              <a:gd name="connsiteY6-798" fmla="*/ 1514679 h 1532336"/>
              <a:gd name="connsiteX7-799" fmla="*/ 853956 w 1589104"/>
              <a:gd name="connsiteY7-800" fmla="*/ 1460778 h 1532336"/>
              <a:gd name="connsiteX8-801" fmla="*/ 582967 w 1589104"/>
              <a:gd name="connsiteY8-802" fmla="*/ 1233178 h 1532336"/>
              <a:gd name="connsiteX9-803" fmla="*/ 0 w 1589104"/>
              <a:gd name="connsiteY9-804" fmla="*/ 1232918 h 1532336"/>
              <a:gd name="connsiteX10-805" fmla="*/ 266330 w 1589104"/>
              <a:gd name="connsiteY10-806" fmla="*/ 955011 h 1532336"/>
              <a:gd name="connsiteX11-807" fmla="*/ 287045 w 1589104"/>
              <a:gd name="connsiteY11-808" fmla="*/ 611742 h 1532336"/>
              <a:gd name="connsiteX12-809" fmla="*/ 0 w 1589104"/>
              <a:gd name="connsiteY12-810" fmla="*/ 320232 h 1532336"/>
              <a:gd name="connsiteX0-811" fmla="*/ 0 w 1589104"/>
              <a:gd name="connsiteY0-812" fmla="*/ 320232 h 1575133"/>
              <a:gd name="connsiteX1-813" fmla="*/ 556334 w 1589104"/>
              <a:gd name="connsiteY1-814" fmla="*/ 318779 h 1575133"/>
              <a:gd name="connsiteX2-815" fmla="*/ 850996 w 1589104"/>
              <a:gd name="connsiteY2-816" fmla="*/ 59821 h 1575133"/>
              <a:gd name="connsiteX3-817" fmla="*/ 1004876 w 1589104"/>
              <a:gd name="connsiteY3-818" fmla="*/ 0 h 1575133"/>
              <a:gd name="connsiteX4-819" fmla="*/ 1583185 w 1589104"/>
              <a:gd name="connsiteY4-820" fmla="*/ 596945 h 1575133"/>
              <a:gd name="connsiteX5-821" fmla="*/ 1589104 w 1589104"/>
              <a:gd name="connsiteY5-822" fmla="*/ 948210 h 1575133"/>
              <a:gd name="connsiteX6-823" fmla="*/ 1013753 w 1589104"/>
              <a:gd name="connsiteY6-824" fmla="*/ 1514679 h 1575133"/>
              <a:gd name="connsiteX7-825" fmla="*/ 853956 w 1589104"/>
              <a:gd name="connsiteY7-826" fmla="*/ 1460778 h 1575133"/>
              <a:gd name="connsiteX8-827" fmla="*/ 582967 w 1589104"/>
              <a:gd name="connsiteY8-828" fmla="*/ 1233178 h 1575133"/>
              <a:gd name="connsiteX9-829" fmla="*/ 0 w 1589104"/>
              <a:gd name="connsiteY9-830" fmla="*/ 1232918 h 1575133"/>
              <a:gd name="connsiteX10-831" fmla="*/ 266330 w 1589104"/>
              <a:gd name="connsiteY10-832" fmla="*/ 955011 h 1575133"/>
              <a:gd name="connsiteX11-833" fmla="*/ 287045 w 1589104"/>
              <a:gd name="connsiteY11-834" fmla="*/ 611742 h 1575133"/>
              <a:gd name="connsiteX12-835" fmla="*/ 0 w 1589104"/>
              <a:gd name="connsiteY12-836" fmla="*/ 320232 h 1575133"/>
              <a:gd name="connsiteX0-837" fmla="*/ 0 w 1589104"/>
              <a:gd name="connsiteY0-838" fmla="*/ 320232 h 1575133"/>
              <a:gd name="connsiteX1-839" fmla="*/ 556334 w 1589104"/>
              <a:gd name="connsiteY1-840" fmla="*/ 318779 h 1575133"/>
              <a:gd name="connsiteX2-841" fmla="*/ 850996 w 1589104"/>
              <a:gd name="connsiteY2-842" fmla="*/ 59821 h 1575133"/>
              <a:gd name="connsiteX3-843" fmla="*/ 1004876 w 1589104"/>
              <a:gd name="connsiteY3-844" fmla="*/ 0 h 1575133"/>
              <a:gd name="connsiteX4-845" fmla="*/ 1583185 w 1589104"/>
              <a:gd name="connsiteY4-846" fmla="*/ 596945 h 1575133"/>
              <a:gd name="connsiteX5-847" fmla="*/ 1589104 w 1589104"/>
              <a:gd name="connsiteY5-848" fmla="*/ 948210 h 1575133"/>
              <a:gd name="connsiteX6-849" fmla="*/ 1013753 w 1589104"/>
              <a:gd name="connsiteY6-850" fmla="*/ 1514679 h 1575133"/>
              <a:gd name="connsiteX7-851" fmla="*/ 853956 w 1589104"/>
              <a:gd name="connsiteY7-852" fmla="*/ 1460778 h 1575133"/>
              <a:gd name="connsiteX8-853" fmla="*/ 582967 w 1589104"/>
              <a:gd name="connsiteY8-854" fmla="*/ 1233178 h 1575133"/>
              <a:gd name="connsiteX9-855" fmla="*/ 0 w 1589104"/>
              <a:gd name="connsiteY9-856" fmla="*/ 1232918 h 1575133"/>
              <a:gd name="connsiteX10-857" fmla="*/ 266330 w 1589104"/>
              <a:gd name="connsiteY10-858" fmla="*/ 955011 h 1575133"/>
              <a:gd name="connsiteX11-859" fmla="*/ 287045 w 1589104"/>
              <a:gd name="connsiteY11-860" fmla="*/ 611742 h 1575133"/>
              <a:gd name="connsiteX12-861" fmla="*/ 0 w 1589104"/>
              <a:gd name="connsiteY12-862" fmla="*/ 320232 h 1575133"/>
              <a:gd name="connsiteX0-863" fmla="*/ 0 w 1589104"/>
              <a:gd name="connsiteY0-864" fmla="*/ 320232 h 1575133"/>
              <a:gd name="connsiteX1-865" fmla="*/ 556334 w 1589104"/>
              <a:gd name="connsiteY1-866" fmla="*/ 318779 h 1575133"/>
              <a:gd name="connsiteX2-867" fmla="*/ 850996 w 1589104"/>
              <a:gd name="connsiteY2-868" fmla="*/ 59821 h 1575133"/>
              <a:gd name="connsiteX3-869" fmla="*/ 1004876 w 1589104"/>
              <a:gd name="connsiteY3-870" fmla="*/ 0 h 1575133"/>
              <a:gd name="connsiteX4-871" fmla="*/ 1583185 w 1589104"/>
              <a:gd name="connsiteY4-872" fmla="*/ 596945 h 1575133"/>
              <a:gd name="connsiteX5-873" fmla="*/ 1589104 w 1589104"/>
              <a:gd name="connsiteY5-874" fmla="*/ 948210 h 1575133"/>
              <a:gd name="connsiteX6-875" fmla="*/ 1013753 w 1589104"/>
              <a:gd name="connsiteY6-876" fmla="*/ 1514679 h 1575133"/>
              <a:gd name="connsiteX7-877" fmla="*/ 853956 w 1589104"/>
              <a:gd name="connsiteY7-878" fmla="*/ 1460778 h 1575133"/>
              <a:gd name="connsiteX8-879" fmla="*/ 582967 w 1589104"/>
              <a:gd name="connsiteY8-880" fmla="*/ 1233178 h 1575133"/>
              <a:gd name="connsiteX9-881" fmla="*/ 0 w 1589104"/>
              <a:gd name="connsiteY9-882" fmla="*/ 1232918 h 1575133"/>
              <a:gd name="connsiteX10-883" fmla="*/ 266330 w 1589104"/>
              <a:gd name="connsiteY10-884" fmla="*/ 955011 h 1575133"/>
              <a:gd name="connsiteX11-885" fmla="*/ 287045 w 1589104"/>
              <a:gd name="connsiteY11-886" fmla="*/ 611742 h 1575133"/>
              <a:gd name="connsiteX12-887" fmla="*/ 0 w 1589104"/>
              <a:gd name="connsiteY12-888" fmla="*/ 320232 h 1575133"/>
              <a:gd name="connsiteX0-889" fmla="*/ 0 w 1589104"/>
              <a:gd name="connsiteY0-890" fmla="*/ 320232 h 1575133"/>
              <a:gd name="connsiteX1-891" fmla="*/ 556334 w 1589104"/>
              <a:gd name="connsiteY1-892" fmla="*/ 318779 h 1575133"/>
              <a:gd name="connsiteX2-893" fmla="*/ 850996 w 1589104"/>
              <a:gd name="connsiteY2-894" fmla="*/ 59821 h 1575133"/>
              <a:gd name="connsiteX3-895" fmla="*/ 1004876 w 1589104"/>
              <a:gd name="connsiteY3-896" fmla="*/ 0 h 1575133"/>
              <a:gd name="connsiteX4-897" fmla="*/ 1583185 w 1589104"/>
              <a:gd name="connsiteY4-898" fmla="*/ 596945 h 1575133"/>
              <a:gd name="connsiteX5-899" fmla="*/ 1589104 w 1589104"/>
              <a:gd name="connsiteY5-900" fmla="*/ 948210 h 1575133"/>
              <a:gd name="connsiteX6-901" fmla="*/ 1013753 w 1589104"/>
              <a:gd name="connsiteY6-902" fmla="*/ 1514679 h 1575133"/>
              <a:gd name="connsiteX7-903" fmla="*/ 853956 w 1589104"/>
              <a:gd name="connsiteY7-904" fmla="*/ 1460778 h 1575133"/>
              <a:gd name="connsiteX8-905" fmla="*/ 582967 w 1589104"/>
              <a:gd name="connsiteY8-906" fmla="*/ 1233178 h 1575133"/>
              <a:gd name="connsiteX9-907" fmla="*/ 0 w 1589104"/>
              <a:gd name="connsiteY9-908" fmla="*/ 1232918 h 1575133"/>
              <a:gd name="connsiteX10-909" fmla="*/ 266330 w 1589104"/>
              <a:gd name="connsiteY10-910" fmla="*/ 955011 h 1575133"/>
              <a:gd name="connsiteX11-911" fmla="*/ 287045 w 1589104"/>
              <a:gd name="connsiteY11-912" fmla="*/ 611742 h 1575133"/>
              <a:gd name="connsiteX12-913" fmla="*/ 0 w 1589104"/>
              <a:gd name="connsiteY12-914" fmla="*/ 320232 h 1575133"/>
              <a:gd name="connsiteX0-915" fmla="*/ 0 w 1589104"/>
              <a:gd name="connsiteY0-916" fmla="*/ 354510 h 1609411"/>
              <a:gd name="connsiteX1-917" fmla="*/ 556334 w 1589104"/>
              <a:gd name="connsiteY1-918" fmla="*/ 353057 h 1609411"/>
              <a:gd name="connsiteX2-919" fmla="*/ 850996 w 1589104"/>
              <a:gd name="connsiteY2-920" fmla="*/ 94099 h 1609411"/>
              <a:gd name="connsiteX3-921" fmla="*/ 1004876 w 1589104"/>
              <a:gd name="connsiteY3-922" fmla="*/ 34278 h 1609411"/>
              <a:gd name="connsiteX4-923" fmla="*/ 1583185 w 1589104"/>
              <a:gd name="connsiteY4-924" fmla="*/ 631223 h 1609411"/>
              <a:gd name="connsiteX5-925" fmla="*/ 1589104 w 1589104"/>
              <a:gd name="connsiteY5-926" fmla="*/ 982488 h 1609411"/>
              <a:gd name="connsiteX6-927" fmla="*/ 1013753 w 1589104"/>
              <a:gd name="connsiteY6-928" fmla="*/ 1548957 h 1609411"/>
              <a:gd name="connsiteX7-929" fmla="*/ 853956 w 1589104"/>
              <a:gd name="connsiteY7-930" fmla="*/ 1495056 h 1609411"/>
              <a:gd name="connsiteX8-931" fmla="*/ 582967 w 1589104"/>
              <a:gd name="connsiteY8-932" fmla="*/ 1267456 h 1609411"/>
              <a:gd name="connsiteX9-933" fmla="*/ 0 w 1589104"/>
              <a:gd name="connsiteY9-934" fmla="*/ 1267196 h 1609411"/>
              <a:gd name="connsiteX10-935" fmla="*/ 266330 w 1589104"/>
              <a:gd name="connsiteY10-936" fmla="*/ 989289 h 1609411"/>
              <a:gd name="connsiteX11-937" fmla="*/ 287045 w 1589104"/>
              <a:gd name="connsiteY11-938" fmla="*/ 646020 h 1609411"/>
              <a:gd name="connsiteX12-939" fmla="*/ 0 w 1589104"/>
              <a:gd name="connsiteY12-940" fmla="*/ 354510 h 1609411"/>
              <a:gd name="connsiteX0-941" fmla="*/ 0 w 1589104"/>
              <a:gd name="connsiteY0-942" fmla="*/ 354510 h 1609411"/>
              <a:gd name="connsiteX1-943" fmla="*/ 556334 w 1589104"/>
              <a:gd name="connsiteY1-944" fmla="*/ 353057 h 1609411"/>
              <a:gd name="connsiteX2-945" fmla="*/ 850996 w 1589104"/>
              <a:gd name="connsiteY2-946" fmla="*/ 94099 h 1609411"/>
              <a:gd name="connsiteX3-947" fmla="*/ 1004876 w 1589104"/>
              <a:gd name="connsiteY3-948" fmla="*/ 34278 h 1609411"/>
              <a:gd name="connsiteX4-949" fmla="*/ 1577267 w 1589104"/>
              <a:gd name="connsiteY4-950" fmla="*/ 619386 h 1609411"/>
              <a:gd name="connsiteX5-951" fmla="*/ 1589104 w 1589104"/>
              <a:gd name="connsiteY5-952" fmla="*/ 982488 h 1609411"/>
              <a:gd name="connsiteX6-953" fmla="*/ 1013753 w 1589104"/>
              <a:gd name="connsiteY6-954" fmla="*/ 1548957 h 1609411"/>
              <a:gd name="connsiteX7-955" fmla="*/ 853956 w 1589104"/>
              <a:gd name="connsiteY7-956" fmla="*/ 1495056 h 1609411"/>
              <a:gd name="connsiteX8-957" fmla="*/ 582967 w 1589104"/>
              <a:gd name="connsiteY8-958" fmla="*/ 1267456 h 1609411"/>
              <a:gd name="connsiteX9-959" fmla="*/ 0 w 1589104"/>
              <a:gd name="connsiteY9-960" fmla="*/ 1267196 h 1609411"/>
              <a:gd name="connsiteX10-961" fmla="*/ 266330 w 1589104"/>
              <a:gd name="connsiteY10-962" fmla="*/ 989289 h 1609411"/>
              <a:gd name="connsiteX11-963" fmla="*/ 287045 w 1589104"/>
              <a:gd name="connsiteY11-964" fmla="*/ 646020 h 1609411"/>
              <a:gd name="connsiteX12-965" fmla="*/ 0 w 1589104"/>
              <a:gd name="connsiteY12-966" fmla="*/ 354510 h 1609411"/>
              <a:gd name="connsiteX0-967" fmla="*/ 0 w 1643112"/>
              <a:gd name="connsiteY0-968" fmla="*/ 354510 h 1609411"/>
              <a:gd name="connsiteX1-969" fmla="*/ 556334 w 1643112"/>
              <a:gd name="connsiteY1-970" fmla="*/ 353057 h 1609411"/>
              <a:gd name="connsiteX2-971" fmla="*/ 850996 w 1643112"/>
              <a:gd name="connsiteY2-972" fmla="*/ 94099 h 1609411"/>
              <a:gd name="connsiteX3-973" fmla="*/ 1004876 w 1643112"/>
              <a:gd name="connsiteY3-974" fmla="*/ 34278 h 1609411"/>
              <a:gd name="connsiteX4-975" fmla="*/ 1577267 w 1643112"/>
              <a:gd name="connsiteY4-976" fmla="*/ 619386 h 1609411"/>
              <a:gd name="connsiteX5-977" fmla="*/ 1589104 w 1643112"/>
              <a:gd name="connsiteY5-978" fmla="*/ 982488 h 1609411"/>
              <a:gd name="connsiteX6-979" fmla="*/ 1013753 w 1643112"/>
              <a:gd name="connsiteY6-980" fmla="*/ 1548957 h 1609411"/>
              <a:gd name="connsiteX7-981" fmla="*/ 853956 w 1643112"/>
              <a:gd name="connsiteY7-982" fmla="*/ 1495056 h 1609411"/>
              <a:gd name="connsiteX8-983" fmla="*/ 582967 w 1643112"/>
              <a:gd name="connsiteY8-984" fmla="*/ 1267456 h 1609411"/>
              <a:gd name="connsiteX9-985" fmla="*/ 0 w 1643112"/>
              <a:gd name="connsiteY9-986" fmla="*/ 1267196 h 1609411"/>
              <a:gd name="connsiteX10-987" fmla="*/ 266330 w 1643112"/>
              <a:gd name="connsiteY10-988" fmla="*/ 989289 h 1609411"/>
              <a:gd name="connsiteX11-989" fmla="*/ 287045 w 1643112"/>
              <a:gd name="connsiteY11-990" fmla="*/ 646020 h 1609411"/>
              <a:gd name="connsiteX12-991" fmla="*/ 0 w 1643112"/>
              <a:gd name="connsiteY12-992" fmla="*/ 354510 h 1609411"/>
              <a:gd name="connsiteX0-993" fmla="*/ 0 w 1669115"/>
              <a:gd name="connsiteY0-994" fmla="*/ 354510 h 1609411"/>
              <a:gd name="connsiteX1-995" fmla="*/ 556334 w 1669115"/>
              <a:gd name="connsiteY1-996" fmla="*/ 353057 h 1609411"/>
              <a:gd name="connsiteX2-997" fmla="*/ 850996 w 1669115"/>
              <a:gd name="connsiteY2-998" fmla="*/ 94099 h 1609411"/>
              <a:gd name="connsiteX3-999" fmla="*/ 1004876 w 1669115"/>
              <a:gd name="connsiteY3-1000" fmla="*/ 34278 h 1609411"/>
              <a:gd name="connsiteX4-1001" fmla="*/ 1577267 w 1669115"/>
              <a:gd name="connsiteY4-1002" fmla="*/ 619386 h 1609411"/>
              <a:gd name="connsiteX5-1003" fmla="*/ 1589104 w 1669115"/>
              <a:gd name="connsiteY5-1004" fmla="*/ 982488 h 1609411"/>
              <a:gd name="connsiteX6-1005" fmla="*/ 1013753 w 1669115"/>
              <a:gd name="connsiteY6-1006" fmla="*/ 1548957 h 1609411"/>
              <a:gd name="connsiteX7-1007" fmla="*/ 853956 w 1669115"/>
              <a:gd name="connsiteY7-1008" fmla="*/ 1495056 h 1609411"/>
              <a:gd name="connsiteX8-1009" fmla="*/ 582967 w 1669115"/>
              <a:gd name="connsiteY8-1010" fmla="*/ 1267456 h 1609411"/>
              <a:gd name="connsiteX9-1011" fmla="*/ 0 w 1669115"/>
              <a:gd name="connsiteY9-1012" fmla="*/ 1267196 h 1609411"/>
              <a:gd name="connsiteX10-1013" fmla="*/ 266330 w 1669115"/>
              <a:gd name="connsiteY10-1014" fmla="*/ 989289 h 1609411"/>
              <a:gd name="connsiteX11-1015" fmla="*/ 287045 w 1669115"/>
              <a:gd name="connsiteY11-1016" fmla="*/ 646020 h 1609411"/>
              <a:gd name="connsiteX12-1017" fmla="*/ 0 w 1669115"/>
              <a:gd name="connsiteY12-1018" fmla="*/ 354510 h 1609411"/>
              <a:gd name="connsiteX0-1019" fmla="*/ 0 w 1671177"/>
              <a:gd name="connsiteY0-1020" fmla="*/ 354510 h 1609411"/>
              <a:gd name="connsiteX1-1021" fmla="*/ 556334 w 1671177"/>
              <a:gd name="connsiteY1-1022" fmla="*/ 353057 h 1609411"/>
              <a:gd name="connsiteX2-1023" fmla="*/ 850996 w 1671177"/>
              <a:gd name="connsiteY2-1024" fmla="*/ 94099 h 1609411"/>
              <a:gd name="connsiteX3-1025" fmla="*/ 1004876 w 1671177"/>
              <a:gd name="connsiteY3-1026" fmla="*/ 34278 h 1609411"/>
              <a:gd name="connsiteX4-1027" fmla="*/ 1577267 w 1671177"/>
              <a:gd name="connsiteY4-1028" fmla="*/ 619386 h 1609411"/>
              <a:gd name="connsiteX5-1029" fmla="*/ 1589104 w 1671177"/>
              <a:gd name="connsiteY5-1030" fmla="*/ 982488 h 1609411"/>
              <a:gd name="connsiteX6-1031" fmla="*/ 1013753 w 1671177"/>
              <a:gd name="connsiteY6-1032" fmla="*/ 1548957 h 1609411"/>
              <a:gd name="connsiteX7-1033" fmla="*/ 853956 w 1671177"/>
              <a:gd name="connsiteY7-1034" fmla="*/ 1495056 h 1609411"/>
              <a:gd name="connsiteX8-1035" fmla="*/ 582967 w 1671177"/>
              <a:gd name="connsiteY8-1036" fmla="*/ 1267456 h 1609411"/>
              <a:gd name="connsiteX9-1037" fmla="*/ 0 w 1671177"/>
              <a:gd name="connsiteY9-1038" fmla="*/ 1267196 h 1609411"/>
              <a:gd name="connsiteX10-1039" fmla="*/ 266330 w 1671177"/>
              <a:gd name="connsiteY10-1040" fmla="*/ 989289 h 1609411"/>
              <a:gd name="connsiteX11-1041" fmla="*/ 287045 w 1671177"/>
              <a:gd name="connsiteY11-1042" fmla="*/ 646020 h 1609411"/>
              <a:gd name="connsiteX12-1043" fmla="*/ 0 w 1671177"/>
              <a:gd name="connsiteY12-1044" fmla="*/ 354510 h 1609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  <a:cxn ang="0">
                <a:pos x="connsiteX9-125" y="connsiteY9-126"/>
              </a:cxn>
              <a:cxn ang="0">
                <a:pos x="connsiteX10-327" y="connsiteY10-328"/>
              </a:cxn>
              <a:cxn ang="0">
                <a:pos x="connsiteX11-373" y="connsiteY11-374"/>
              </a:cxn>
              <a:cxn ang="0">
                <a:pos x="connsiteX12-471" y="connsiteY12-472"/>
              </a:cxn>
            </a:cxnLst>
            <a:rect l="l" t="t" r="r" b="b"/>
            <a:pathLst>
              <a:path w="1671177" h="1609411">
                <a:moveTo>
                  <a:pt x="0" y="354510"/>
                </a:moveTo>
                <a:lnTo>
                  <a:pt x="556334" y="353057"/>
                </a:lnTo>
                <a:cubicBezTo>
                  <a:pt x="746291" y="355515"/>
                  <a:pt x="856347" y="257358"/>
                  <a:pt x="850996" y="94099"/>
                </a:cubicBezTo>
                <a:cubicBezTo>
                  <a:pt x="849023" y="-2780"/>
                  <a:pt x="929910" y="-28640"/>
                  <a:pt x="1004876" y="34278"/>
                </a:cubicBezTo>
                <a:lnTo>
                  <a:pt x="1577267" y="619386"/>
                </a:lnTo>
                <a:cubicBezTo>
                  <a:pt x="1720296" y="767053"/>
                  <a:pt x="1679854" y="873291"/>
                  <a:pt x="1589104" y="982488"/>
                </a:cubicBezTo>
                <a:lnTo>
                  <a:pt x="1013753" y="1548957"/>
                </a:lnTo>
                <a:cubicBezTo>
                  <a:pt x="927935" y="1643440"/>
                  <a:pt x="868752" y="1628432"/>
                  <a:pt x="853956" y="1495056"/>
                </a:cubicBezTo>
                <a:cubicBezTo>
                  <a:pt x="849443" y="1377760"/>
                  <a:pt x="794625" y="1269343"/>
                  <a:pt x="582967" y="1267456"/>
                </a:cubicBezTo>
                <a:lnTo>
                  <a:pt x="0" y="1267196"/>
                </a:lnTo>
                <a:lnTo>
                  <a:pt x="266330" y="989289"/>
                </a:lnTo>
                <a:cubicBezTo>
                  <a:pt x="347215" y="886703"/>
                  <a:pt x="398509" y="775239"/>
                  <a:pt x="287045" y="646020"/>
                </a:cubicBezTo>
                <a:lnTo>
                  <a:pt x="0" y="35451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444005" y="3673076"/>
            <a:ext cx="846656" cy="666787"/>
          </a:xfrm>
          <a:prstGeom prst="rect">
            <a:avLst/>
          </a:prstGeom>
          <a:noFill/>
          <a:ln>
            <a:noFill/>
          </a:ln>
        </p:spPr>
        <p:txBody>
          <a:bodyPr lIns="129681" tIns="64504" rIns="129681" bIns="64504" anchor="ctr"/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29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3200" b="1" dirty="0">
                <a:solidFill>
                  <a:prstClr val="white"/>
                </a:solidFill>
              </a:rPr>
              <a:t>04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37" name="右箭头 55"/>
          <p:cNvSpPr/>
          <p:nvPr/>
        </p:nvSpPr>
        <p:spPr>
          <a:xfrm>
            <a:off x="5053489" y="3432532"/>
            <a:ext cx="2228236" cy="1214713"/>
          </a:xfrm>
          <a:custGeom>
            <a:avLst/>
            <a:gdLst/>
            <a:ahLst/>
            <a:cxnLst/>
            <a:rect l="l" t="t" r="r" b="b"/>
            <a:pathLst>
              <a:path w="1671177" h="911035">
                <a:moveTo>
                  <a:pt x="3880" y="0"/>
                </a:moveTo>
                <a:lnTo>
                  <a:pt x="1322002" y="0"/>
                </a:lnTo>
                <a:lnTo>
                  <a:pt x="1577267" y="260936"/>
                </a:lnTo>
                <a:cubicBezTo>
                  <a:pt x="1720296" y="408603"/>
                  <a:pt x="1679854" y="514841"/>
                  <a:pt x="1589104" y="624038"/>
                </a:cubicBezTo>
                <a:lnTo>
                  <a:pt x="1297607" y="911035"/>
                </a:lnTo>
                <a:lnTo>
                  <a:pt x="609562" y="911035"/>
                </a:lnTo>
                <a:cubicBezTo>
                  <a:pt x="601030" y="909370"/>
                  <a:pt x="592146" y="909088"/>
                  <a:pt x="582967" y="909006"/>
                </a:cubicBezTo>
                <a:lnTo>
                  <a:pt x="0" y="908746"/>
                </a:lnTo>
                <a:lnTo>
                  <a:pt x="266330" y="630839"/>
                </a:lnTo>
                <a:cubicBezTo>
                  <a:pt x="347215" y="528253"/>
                  <a:pt x="398509" y="416789"/>
                  <a:pt x="287045" y="287570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右箭头 55"/>
          <p:cNvSpPr/>
          <p:nvPr/>
        </p:nvSpPr>
        <p:spPr>
          <a:xfrm>
            <a:off x="4916684" y="2948949"/>
            <a:ext cx="2228236" cy="2145881"/>
          </a:xfrm>
          <a:custGeom>
            <a:avLst/>
            <a:gdLst>
              <a:gd name="connsiteX0" fmla="*/ 0 w 1731146"/>
              <a:gd name="connsiteY0" fmla="*/ 355742 h 1624170"/>
              <a:gd name="connsiteX1" fmla="*/ 892425 w 1731146"/>
              <a:gd name="connsiteY1" fmla="*/ 355742 h 1624170"/>
              <a:gd name="connsiteX2" fmla="*/ 892425 w 1731146"/>
              <a:gd name="connsiteY2" fmla="*/ 0 h 1624170"/>
              <a:gd name="connsiteX3" fmla="*/ 1731146 w 1731146"/>
              <a:gd name="connsiteY3" fmla="*/ 812085 h 1624170"/>
              <a:gd name="connsiteX4" fmla="*/ 892425 w 1731146"/>
              <a:gd name="connsiteY4" fmla="*/ 1624170 h 1624170"/>
              <a:gd name="connsiteX5" fmla="*/ 892425 w 1731146"/>
              <a:gd name="connsiteY5" fmla="*/ 1268428 h 1624170"/>
              <a:gd name="connsiteX6" fmla="*/ 0 w 1731146"/>
              <a:gd name="connsiteY6" fmla="*/ 1268428 h 1624170"/>
              <a:gd name="connsiteX7" fmla="*/ 0 w 1731146"/>
              <a:gd name="connsiteY7" fmla="*/ 355742 h 1624170"/>
              <a:gd name="connsiteX0-1" fmla="*/ 0 w 1731146"/>
              <a:gd name="connsiteY0-2" fmla="*/ 355742 h 1624170"/>
              <a:gd name="connsiteX1-3" fmla="*/ 508986 w 1731146"/>
              <a:gd name="connsiteY1-4" fmla="*/ 351329 h 1624170"/>
              <a:gd name="connsiteX2-5" fmla="*/ 892425 w 1731146"/>
              <a:gd name="connsiteY2-6" fmla="*/ 355742 h 1624170"/>
              <a:gd name="connsiteX3-7" fmla="*/ 892425 w 1731146"/>
              <a:gd name="connsiteY3-8" fmla="*/ 0 h 1624170"/>
              <a:gd name="connsiteX4-9" fmla="*/ 1731146 w 1731146"/>
              <a:gd name="connsiteY4-10" fmla="*/ 812085 h 1624170"/>
              <a:gd name="connsiteX5-11" fmla="*/ 892425 w 1731146"/>
              <a:gd name="connsiteY5-12" fmla="*/ 1624170 h 1624170"/>
              <a:gd name="connsiteX6-13" fmla="*/ 892425 w 1731146"/>
              <a:gd name="connsiteY6-14" fmla="*/ 1268428 h 1624170"/>
              <a:gd name="connsiteX7-15" fmla="*/ 0 w 1731146"/>
              <a:gd name="connsiteY7-16" fmla="*/ 1268428 h 1624170"/>
              <a:gd name="connsiteX8" fmla="*/ 0 w 1731146"/>
              <a:gd name="connsiteY8" fmla="*/ 355742 h 1624170"/>
              <a:gd name="connsiteX0-17" fmla="*/ 0 w 1731146"/>
              <a:gd name="connsiteY0-18" fmla="*/ 355742 h 1624170"/>
              <a:gd name="connsiteX1-19" fmla="*/ 556334 w 1731146"/>
              <a:gd name="connsiteY1-20" fmla="*/ 354289 h 1624170"/>
              <a:gd name="connsiteX2-21" fmla="*/ 892425 w 1731146"/>
              <a:gd name="connsiteY2-22" fmla="*/ 355742 h 1624170"/>
              <a:gd name="connsiteX3-23" fmla="*/ 892425 w 1731146"/>
              <a:gd name="connsiteY3-24" fmla="*/ 0 h 1624170"/>
              <a:gd name="connsiteX4-25" fmla="*/ 1731146 w 1731146"/>
              <a:gd name="connsiteY4-26" fmla="*/ 812085 h 1624170"/>
              <a:gd name="connsiteX5-27" fmla="*/ 892425 w 1731146"/>
              <a:gd name="connsiteY5-28" fmla="*/ 1624170 h 1624170"/>
              <a:gd name="connsiteX6-29" fmla="*/ 892425 w 1731146"/>
              <a:gd name="connsiteY6-30" fmla="*/ 1268428 h 1624170"/>
              <a:gd name="connsiteX7-31" fmla="*/ 0 w 1731146"/>
              <a:gd name="connsiteY7-32" fmla="*/ 1268428 h 1624170"/>
              <a:gd name="connsiteX8-33" fmla="*/ 0 w 1731146"/>
              <a:gd name="connsiteY8-34" fmla="*/ 355742 h 1624170"/>
              <a:gd name="connsiteX0-35" fmla="*/ 0 w 1731146"/>
              <a:gd name="connsiteY0-36" fmla="*/ 355742 h 1624170"/>
              <a:gd name="connsiteX1-37" fmla="*/ 556334 w 1731146"/>
              <a:gd name="connsiteY1-38" fmla="*/ 354289 h 1624170"/>
              <a:gd name="connsiteX2-39" fmla="*/ 848037 w 1731146"/>
              <a:gd name="connsiteY2-40" fmla="*/ 127882 h 1624170"/>
              <a:gd name="connsiteX3-41" fmla="*/ 892425 w 1731146"/>
              <a:gd name="connsiteY3-42" fmla="*/ 0 h 1624170"/>
              <a:gd name="connsiteX4-43" fmla="*/ 1731146 w 1731146"/>
              <a:gd name="connsiteY4-44" fmla="*/ 812085 h 1624170"/>
              <a:gd name="connsiteX5-45" fmla="*/ 892425 w 1731146"/>
              <a:gd name="connsiteY5-46" fmla="*/ 1624170 h 1624170"/>
              <a:gd name="connsiteX6-47" fmla="*/ 892425 w 1731146"/>
              <a:gd name="connsiteY6-48" fmla="*/ 1268428 h 1624170"/>
              <a:gd name="connsiteX7-49" fmla="*/ 0 w 1731146"/>
              <a:gd name="connsiteY7-50" fmla="*/ 1268428 h 1624170"/>
              <a:gd name="connsiteX8-51" fmla="*/ 0 w 1731146"/>
              <a:gd name="connsiteY8-52" fmla="*/ 355742 h 1624170"/>
              <a:gd name="connsiteX0-53" fmla="*/ 0 w 1731146"/>
              <a:gd name="connsiteY0-54" fmla="*/ 320232 h 1588660"/>
              <a:gd name="connsiteX1-55" fmla="*/ 556334 w 1731146"/>
              <a:gd name="connsiteY1-56" fmla="*/ 318779 h 1588660"/>
              <a:gd name="connsiteX2-57" fmla="*/ 848037 w 1731146"/>
              <a:gd name="connsiteY2-58" fmla="*/ 92372 h 1588660"/>
              <a:gd name="connsiteX3-59" fmla="*/ 1004876 w 1731146"/>
              <a:gd name="connsiteY3-60" fmla="*/ 0 h 1588660"/>
              <a:gd name="connsiteX4-61" fmla="*/ 1731146 w 1731146"/>
              <a:gd name="connsiteY4-62" fmla="*/ 776575 h 1588660"/>
              <a:gd name="connsiteX5-63" fmla="*/ 892425 w 1731146"/>
              <a:gd name="connsiteY5-64" fmla="*/ 1588660 h 1588660"/>
              <a:gd name="connsiteX6-65" fmla="*/ 892425 w 1731146"/>
              <a:gd name="connsiteY6-66" fmla="*/ 1232918 h 1588660"/>
              <a:gd name="connsiteX7-67" fmla="*/ 0 w 1731146"/>
              <a:gd name="connsiteY7-68" fmla="*/ 1232918 h 1588660"/>
              <a:gd name="connsiteX8-69" fmla="*/ 0 w 1731146"/>
              <a:gd name="connsiteY8-70" fmla="*/ 320232 h 1588660"/>
              <a:gd name="connsiteX0-71" fmla="*/ 0 w 1731146"/>
              <a:gd name="connsiteY0-72" fmla="*/ 320232 h 1588660"/>
              <a:gd name="connsiteX1-73" fmla="*/ 556334 w 1731146"/>
              <a:gd name="connsiteY1-74" fmla="*/ 318779 h 1588660"/>
              <a:gd name="connsiteX2-75" fmla="*/ 850996 w 1731146"/>
              <a:gd name="connsiteY2-76" fmla="*/ 59821 h 1588660"/>
              <a:gd name="connsiteX3-77" fmla="*/ 1004876 w 1731146"/>
              <a:gd name="connsiteY3-78" fmla="*/ 0 h 1588660"/>
              <a:gd name="connsiteX4-79" fmla="*/ 1731146 w 1731146"/>
              <a:gd name="connsiteY4-80" fmla="*/ 776575 h 1588660"/>
              <a:gd name="connsiteX5-81" fmla="*/ 892425 w 1731146"/>
              <a:gd name="connsiteY5-82" fmla="*/ 1588660 h 1588660"/>
              <a:gd name="connsiteX6-83" fmla="*/ 892425 w 1731146"/>
              <a:gd name="connsiteY6-84" fmla="*/ 1232918 h 1588660"/>
              <a:gd name="connsiteX7-85" fmla="*/ 0 w 1731146"/>
              <a:gd name="connsiteY7-86" fmla="*/ 1232918 h 1588660"/>
              <a:gd name="connsiteX8-87" fmla="*/ 0 w 1731146"/>
              <a:gd name="connsiteY8-88" fmla="*/ 320232 h 1588660"/>
              <a:gd name="connsiteX0-89" fmla="*/ 2959 w 1734105"/>
              <a:gd name="connsiteY0-90" fmla="*/ 320232 h 1588660"/>
              <a:gd name="connsiteX1-91" fmla="*/ 559293 w 1734105"/>
              <a:gd name="connsiteY1-92" fmla="*/ 318779 h 1588660"/>
              <a:gd name="connsiteX2-93" fmla="*/ 853955 w 1734105"/>
              <a:gd name="connsiteY2-94" fmla="*/ 59821 h 1588660"/>
              <a:gd name="connsiteX3-95" fmla="*/ 1007835 w 1734105"/>
              <a:gd name="connsiteY3-96" fmla="*/ 0 h 1588660"/>
              <a:gd name="connsiteX4-97" fmla="*/ 1734105 w 1734105"/>
              <a:gd name="connsiteY4-98" fmla="*/ 776575 h 1588660"/>
              <a:gd name="connsiteX5-99" fmla="*/ 895384 w 1734105"/>
              <a:gd name="connsiteY5-100" fmla="*/ 1588660 h 1588660"/>
              <a:gd name="connsiteX6-101" fmla="*/ 895384 w 1734105"/>
              <a:gd name="connsiteY6-102" fmla="*/ 1232918 h 1588660"/>
              <a:gd name="connsiteX7-103" fmla="*/ 2959 w 1734105"/>
              <a:gd name="connsiteY7-104" fmla="*/ 1232918 h 1588660"/>
              <a:gd name="connsiteX8-105" fmla="*/ 0 w 1734105"/>
              <a:gd name="connsiteY8-106" fmla="*/ 576230 h 1588660"/>
              <a:gd name="connsiteX9" fmla="*/ 2959 w 1734105"/>
              <a:gd name="connsiteY9" fmla="*/ 320232 h 1588660"/>
              <a:gd name="connsiteX0-107" fmla="*/ 3 w 1731149"/>
              <a:gd name="connsiteY0-108" fmla="*/ 320232 h 1588660"/>
              <a:gd name="connsiteX1-109" fmla="*/ 556337 w 1731149"/>
              <a:gd name="connsiteY1-110" fmla="*/ 318779 h 1588660"/>
              <a:gd name="connsiteX2-111" fmla="*/ 850999 w 1731149"/>
              <a:gd name="connsiteY2-112" fmla="*/ 59821 h 1588660"/>
              <a:gd name="connsiteX3-113" fmla="*/ 1004879 w 1731149"/>
              <a:gd name="connsiteY3-114" fmla="*/ 0 h 1588660"/>
              <a:gd name="connsiteX4-115" fmla="*/ 1731149 w 1731149"/>
              <a:gd name="connsiteY4-116" fmla="*/ 776575 h 1588660"/>
              <a:gd name="connsiteX5-117" fmla="*/ 892428 w 1731149"/>
              <a:gd name="connsiteY5-118" fmla="*/ 1588660 h 1588660"/>
              <a:gd name="connsiteX6-119" fmla="*/ 892428 w 1731149"/>
              <a:gd name="connsiteY6-120" fmla="*/ 1232918 h 1588660"/>
              <a:gd name="connsiteX7-121" fmla="*/ 3 w 1731149"/>
              <a:gd name="connsiteY7-122" fmla="*/ 1232918 h 1588660"/>
              <a:gd name="connsiteX8-123" fmla="*/ 275211 w 1731149"/>
              <a:gd name="connsiteY8-124" fmla="*/ 617659 h 1588660"/>
              <a:gd name="connsiteX9-125" fmla="*/ 3 w 1731149"/>
              <a:gd name="connsiteY9-126" fmla="*/ 320232 h 1588660"/>
              <a:gd name="connsiteX0-127" fmla="*/ 3 w 1731149"/>
              <a:gd name="connsiteY0-128" fmla="*/ 320232 h 1588660"/>
              <a:gd name="connsiteX1-129" fmla="*/ 556337 w 1731149"/>
              <a:gd name="connsiteY1-130" fmla="*/ 318779 h 1588660"/>
              <a:gd name="connsiteX2-131" fmla="*/ 850999 w 1731149"/>
              <a:gd name="connsiteY2-132" fmla="*/ 59821 h 1588660"/>
              <a:gd name="connsiteX3-133" fmla="*/ 1004879 w 1731149"/>
              <a:gd name="connsiteY3-134" fmla="*/ 0 h 1588660"/>
              <a:gd name="connsiteX4-135" fmla="*/ 1731149 w 1731149"/>
              <a:gd name="connsiteY4-136" fmla="*/ 776575 h 1588660"/>
              <a:gd name="connsiteX5-137" fmla="*/ 892428 w 1731149"/>
              <a:gd name="connsiteY5-138" fmla="*/ 1588660 h 1588660"/>
              <a:gd name="connsiteX6-139" fmla="*/ 892428 w 1731149"/>
              <a:gd name="connsiteY6-140" fmla="*/ 1232918 h 1588660"/>
              <a:gd name="connsiteX7-141" fmla="*/ 3 w 1731149"/>
              <a:gd name="connsiteY7-142" fmla="*/ 1232918 h 1588660"/>
              <a:gd name="connsiteX8-143" fmla="*/ 275211 w 1731149"/>
              <a:gd name="connsiteY8-144" fmla="*/ 617659 h 1588660"/>
              <a:gd name="connsiteX9-145" fmla="*/ 3 w 1731149"/>
              <a:gd name="connsiteY9-146" fmla="*/ 320232 h 1588660"/>
              <a:gd name="connsiteX0-147" fmla="*/ 5 w 1731151"/>
              <a:gd name="connsiteY0-148" fmla="*/ 320232 h 1588660"/>
              <a:gd name="connsiteX1-149" fmla="*/ 556339 w 1731151"/>
              <a:gd name="connsiteY1-150" fmla="*/ 318779 h 1588660"/>
              <a:gd name="connsiteX2-151" fmla="*/ 851001 w 1731151"/>
              <a:gd name="connsiteY2-152" fmla="*/ 59821 h 1588660"/>
              <a:gd name="connsiteX3-153" fmla="*/ 1004881 w 1731151"/>
              <a:gd name="connsiteY3-154" fmla="*/ 0 h 1588660"/>
              <a:gd name="connsiteX4-155" fmla="*/ 1731151 w 1731151"/>
              <a:gd name="connsiteY4-156" fmla="*/ 776575 h 1588660"/>
              <a:gd name="connsiteX5-157" fmla="*/ 892430 w 1731151"/>
              <a:gd name="connsiteY5-158" fmla="*/ 1588660 h 1588660"/>
              <a:gd name="connsiteX6-159" fmla="*/ 892430 w 1731151"/>
              <a:gd name="connsiteY6-160" fmla="*/ 1232918 h 1588660"/>
              <a:gd name="connsiteX7-161" fmla="*/ 5 w 1731151"/>
              <a:gd name="connsiteY7-162" fmla="*/ 1232918 h 1588660"/>
              <a:gd name="connsiteX8-163" fmla="*/ 275213 w 1731151"/>
              <a:gd name="connsiteY8-164" fmla="*/ 617659 h 1588660"/>
              <a:gd name="connsiteX9-165" fmla="*/ 5 w 1731151"/>
              <a:gd name="connsiteY9-166" fmla="*/ 320232 h 1588660"/>
              <a:gd name="connsiteX0-167" fmla="*/ 5 w 1731151"/>
              <a:gd name="connsiteY0-168" fmla="*/ 320232 h 1588660"/>
              <a:gd name="connsiteX1-169" fmla="*/ 556339 w 1731151"/>
              <a:gd name="connsiteY1-170" fmla="*/ 318779 h 1588660"/>
              <a:gd name="connsiteX2-171" fmla="*/ 851001 w 1731151"/>
              <a:gd name="connsiteY2-172" fmla="*/ 59821 h 1588660"/>
              <a:gd name="connsiteX3-173" fmla="*/ 1004881 w 1731151"/>
              <a:gd name="connsiteY3-174" fmla="*/ 0 h 1588660"/>
              <a:gd name="connsiteX4-175" fmla="*/ 1731151 w 1731151"/>
              <a:gd name="connsiteY4-176" fmla="*/ 776575 h 1588660"/>
              <a:gd name="connsiteX5-177" fmla="*/ 892430 w 1731151"/>
              <a:gd name="connsiteY5-178" fmla="*/ 1588660 h 1588660"/>
              <a:gd name="connsiteX6-179" fmla="*/ 892430 w 1731151"/>
              <a:gd name="connsiteY6-180" fmla="*/ 1232918 h 1588660"/>
              <a:gd name="connsiteX7-181" fmla="*/ 5 w 1731151"/>
              <a:gd name="connsiteY7-182" fmla="*/ 1232918 h 1588660"/>
              <a:gd name="connsiteX8-183" fmla="*/ 275213 w 1731151"/>
              <a:gd name="connsiteY8-184" fmla="*/ 617659 h 1588660"/>
              <a:gd name="connsiteX9-185" fmla="*/ 5 w 1731151"/>
              <a:gd name="connsiteY9-186" fmla="*/ 320232 h 1588660"/>
              <a:gd name="connsiteX0-187" fmla="*/ 3 w 1731149"/>
              <a:gd name="connsiteY0-188" fmla="*/ 320232 h 1588660"/>
              <a:gd name="connsiteX1-189" fmla="*/ 556337 w 1731149"/>
              <a:gd name="connsiteY1-190" fmla="*/ 318779 h 1588660"/>
              <a:gd name="connsiteX2-191" fmla="*/ 850999 w 1731149"/>
              <a:gd name="connsiteY2-192" fmla="*/ 59821 h 1588660"/>
              <a:gd name="connsiteX3-193" fmla="*/ 1004879 w 1731149"/>
              <a:gd name="connsiteY3-194" fmla="*/ 0 h 1588660"/>
              <a:gd name="connsiteX4-195" fmla="*/ 1731149 w 1731149"/>
              <a:gd name="connsiteY4-196" fmla="*/ 776575 h 1588660"/>
              <a:gd name="connsiteX5-197" fmla="*/ 892428 w 1731149"/>
              <a:gd name="connsiteY5-198" fmla="*/ 1588660 h 1588660"/>
              <a:gd name="connsiteX6-199" fmla="*/ 892428 w 1731149"/>
              <a:gd name="connsiteY6-200" fmla="*/ 1232918 h 1588660"/>
              <a:gd name="connsiteX7-201" fmla="*/ 3 w 1731149"/>
              <a:gd name="connsiteY7-202" fmla="*/ 1232918 h 1588660"/>
              <a:gd name="connsiteX8-203" fmla="*/ 275211 w 1731149"/>
              <a:gd name="connsiteY8-204" fmla="*/ 617659 h 1588660"/>
              <a:gd name="connsiteX9-205" fmla="*/ 3 w 1731149"/>
              <a:gd name="connsiteY9-206" fmla="*/ 320232 h 1588660"/>
              <a:gd name="connsiteX0-207" fmla="*/ 0 w 1731146"/>
              <a:gd name="connsiteY0-208" fmla="*/ 320232 h 1588660"/>
              <a:gd name="connsiteX1-209" fmla="*/ 556334 w 1731146"/>
              <a:gd name="connsiteY1-210" fmla="*/ 318779 h 1588660"/>
              <a:gd name="connsiteX2-211" fmla="*/ 850996 w 1731146"/>
              <a:gd name="connsiteY2-212" fmla="*/ 59821 h 1588660"/>
              <a:gd name="connsiteX3-213" fmla="*/ 1004876 w 1731146"/>
              <a:gd name="connsiteY3-214" fmla="*/ 0 h 1588660"/>
              <a:gd name="connsiteX4-215" fmla="*/ 1731146 w 1731146"/>
              <a:gd name="connsiteY4-216" fmla="*/ 776575 h 1588660"/>
              <a:gd name="connsiteX5-217" fmla="*/ 892425 w 1731146"/>
              <a:gd name="connsiteY5-218" fmla="*/ 1588660 h 1588660"/>
              <a:gd name="connsiteX6-219" fmla="*/ 892425 w 1731146"/>
              <a:gd name="connsiteY6-220" fmla="*/ 1232918 h 1588660"/>
              <a:gd name="connsiteX7-221" fmla="*/ 0 w 1731146"/>
              <a:gd name="connsiteY7-222" fmla="*/ 1232918 h 1588660"/>
              <a:gd name="connsiteX8-223" fmla="*/ 275208 w 1731146"/>
              <a:gd name="connsiteY8-224" fmla="*/ 617659 h 1588660"/>
              <a:gd name="connsiteX9-225" fmla="*/ 0 w 1731146"/>
              <a:gd name="connsiteY9-226" fmla="*/ 320232 h 1588660"/>
              <a:gd name="connsiteX0-227" fmla="*/ 0 w 1731146"/>
              <a:gd name="connsiteY0-228" fmla="*/ 320232 h 1588660"/>
              <a:gd name="connsiteX1-229" fmla="*/ 556334 w 1731146"/>
              <a:gd name="connsiteY1-230" fmla="*/ 318779 h 1588660"/>
              <a:gd name="connsiteX2-231" fmla="*/ 850996 w 1731146"/>
              <a:gd name="connsiteY2-232" fmla="*/ 59821 h 1588660"/>
              <a:gd name="connsiteX3-233" fmla="*/ 1004876 w 1731146"/>
              <a:gd name="connsiteY3-234" fmla="*/ 0 h 1588660"/>
              <a:gd name="connsiteX4-235" fmla="*/ 1731146 w 1731146"/>
              <a:gd name="connsiteY4-236" fmla="*/ 776575 h 1588660"/>
              <a:gd name="connsiteX5-237" fmla="*/ 892425 w 1731146"/>
              <a:gd name="connsiteY5-238" fmla="*/ 1588660 h 1588660"/>
              <a:gd name="connsiteX6-239" fmla="*/ 892425 w 1731146"/>
              <a:gd name="connsiteY6-240" fmla="*/ 1232918 h 1588660"/>
              <a:gd name="connsiteX7-241" fmla="*/ 0 w 1731146"/>
              <a:gd name="connsiteY7-242" fmla="*/ 1232918 h 1588660"/>
              <a:gd name="connsiteX8-243" fmla="*/ 275208 w 1731146"/>
              <a:gd name="connsiteY8-244" fmla="*/ 617659 h 1588660"/>
              <a:gd name="connsiteX9-245" fmla="*/ 0 w 1731146"/>
              <a:gd name="connsiteY9-246" fmla="*/ 320232 h 1588660"/>
              <a:gd name="connsiteX0-247" fmla="*/ 0 w 1731146"/>
              <a:gd name="connsiteY0-248" fmla="*/ 320232 h 1588660"/>
              <a:gd name="connsiteX1-249" fmla="*/ 556334 w 1731146"/>
              <a:gd name="connsiteY1-250" fmla="*/ 318779 h 1588660"/>
              <a:gd name="connsiteX2-251" fmla="*/ 850996 w 1731146"/>
              <a:gd name="connsiteY2-252" fmla="*/ 59821 h 1588660"/>
              <a:gd name="connsiteX3-253" fmla="*/ 1004876 w 1731146"/>
              <a:gd name="connsiteY3-254" fmla="*/ 0 h 1588660"/>
              <a:gd name="connsiteX4-255" fmla="*/ 1731146 w 1731146"/>
              <a:gd name="connsiteY4-256" fmla="*/ 776575 h 1588660"/>
              <a:gd name="connsiteX5-257" fmla="*/ 892425 w 1731146"/>
              <a:gd name="connsiteY5-258" fmla="*/ 1588660 h 1588660"/>
              <a:gd name="connsiteX6-259" fmla="*/ 892425 w 1731146"/>
              <a:gd name="connsiteY6-260" fmla="*/ 1232918 h 1588660"/>
              <a:gd name="connsiteX7-261" fmla="*/ 0 w 1731146"/>
              <a:gd name="connsiteY7-262" fmla="*/ 1232918 h 1588660"/>
              <a:gd name="connsiteX8-263" fmla="*/ 275208 w 1731146"/>
              <a:gd name="connsiteY8-264" fmla="*/ 617659 h 1588660"/>
              <a:gd name="connsiteX9-265" fmla="*/ 0 w 1731146"/>
              <a:gd name="connsiteY9-266" fmla="*/ 320232 h 1588660"/>
              <a:gd name="connsiteX0-267" fmla="*/ 0 w 1731146"/>
              <a:gd name="connsiteY0-268" fmla="*/ 320232 h 1588660"/>
              <a:gd name="connsiteX1-269" fmla="*/ 556334 w 1731146"/>
              <a:gd name="connsiteY1-270" fmla="*/ 318779 h 1588660"/>
              <a:gd name="connsiteX2-271" fmla="*/ 850996 w 1731146"/>
              <a:gd name="connsiteY2-272" fmla="*/ 59821 h 1588660"/>
              <a:gd name="connsiteX3-273" fmla="*/ 1004876 w 1731146"/>
              <a:gd name="connsiteY3-274" fmla="*/ 0 h 1588660"/>
              <a:gd name="connsiteX4-275" fmla="*/ 1731146 w 1731146"/>
              <a:gd name="connsiteY4-276" fmla="*/ 776575 h 1588660"/>
              <a:gd name="connsiteX5-277" fmla="*/ 892425 w 1731146"/>
              <a:gd name="connsiteY5-278" fmla="*/ 1588660 h 1588660"/>
              <a:gd name="connsiteX6-279" fmla="*/ 892425 w 1731146"/>
              <a:gd name="connsiteY6-280" fmla="*/ 1232918 h 1588660"/>
              <a:gd name="connsiteX7-281" fmla="*/ 0 w 1731146"/>
              <a:gd name="connsiteY7-282" fmla="*/ 1232918 h 1588660"/>
              <a:gd name="connsiteX8-283" fmla="*/ 281126 w 1731146"/>
              <a:gd name="connsiteY8-284" fmla="*/ 620619 h 1588660"/>
              <a:gd name="connsiteX9-285" fmla="*/ 0 w 1731146"/>
              <a:gd name="connsiteY9-286" fmla="*/ 320232 h 1588660"/>
              <a:gd name="connsiteX0-287" fmla="*/ 0 w 1731146"/>
              <a:gd name="connsiteY0-288" fmla="*/ 320232 h 1588660"/>
              <a:gd name="connsiteX1-289" fmla="*/ 556334 w 1731146"/>
              <a:gd name="connsiteY1-290" fmla="*/ 318779 h 1588660"/>
              <a:gd name="connsiteX2-291" fmla="*/ 850996 w 1731146"/>
              <a:gd name="connsiteY2-292" fmla="*/ 59821 h 1588660"/>
              <a:gd name="connsiteX3-293" fmla="*/ 1004876 w 1731146"/>
              <a:gd name="connsiteY3-294" fmla="*/ 0 h 1588660"/>
              <a:gd name="connsiteX4-295" fmla="*/ 1731146 w 1731146"/>
              <a:gd name="connsiteY4-296" fmla="*/ 776575 h 1588660"/>
              <a:gd name="connsiteX5-297" fmla="*/ 892425 w 1731146"/>
              <a:gd name="connsiteY5-298" fmla="*/ 1588660 h 1588660"/>
              <a:gd name="connsiteX6-299" fmla="*/ 892425 w 1731146"/>
              <a:gd name="connsiteY6-300" fmla="*/ 1232918 h 1588660"/>
              <a:gd name="connsiteX7-301" fmla="*/ 0 w 1731146"/>
              <a:gd name="connsiteY7-302" fmla="*/ 1232918 h 1588660"/>
              <a:gd name="connsiteX8-303" fmla="*/ 136124 w 1731146"/>
              <a:gd name="connsiteY8-304" fmla="*/ 922459 h 1588660"/>
              <a:gd name="connsiteX9-305" fmla="*/ 281126 w 1731146"/>
              <a:gd name="connsiteY9-306" fmla="*/ 620619 h 1588660"/>
              <a:gd name="connsiteX10" fmla="*/ 0 w 1731146"/>
              <a:gd name="connsiteY10" fmla="*/ 320232 h 1588660"/>
              <a:gd name="connsiteX0-307" fmla="*/ 0 w 1731146"/>
              <a:gd name="connsiteY0-308" fmla="*/ 320232 h 1588660"/>
              <a:gd name="connsiteX1-309" fmla="*/ 556334 w 1731146"/>
              <a:gd name="connsiteY1-310" fmla="*/ 318779 h 1588660"/>
              <a:gd name="connsiteX2-311" fmla="*/ 850996 w 1731146"/>
              <a:gd name="connsiteY2-312" fmla="*/ 59821 h 1588660"/>
              <a:gd name="connsiteX3-313" fmla="*/ 1004876 w 1731146"/>
              <a:gd name="connsiteY3-314" fmla="*/ 0 h 1588660"/>
              <a:gd name="connsiteX4-315" fmla="*/ 1731146 w 1731146"/>
              <a:gd name="connsiteY4-316" fmla="*/ 776575 h 1588660"/>
              <a:gd name="connsiteX5-317" fmla="*/ 892425 w 1731146"/>
              <a:gd name="connsiteY5-318" fmla="*/ 1588660 h 1588660"/>
              <a:gd name="connsiteX6-319" fmla="*/ 892425 w 1731146"/>
              <a:gd name="connsiteY6-320" fmla="*/ 1232918 h 1588660"/>
              <a:gd name="connsiteX7-321" fmla="*/ 0 w 1731146"/>
              <a:gd name="connsiteY7-322" fmla="*/ 1232918 h 1588660"/>
              <a:gd name="connsiteX8-323" fmla="*/ 266330 w 1731146"/>
              <a:gd name="connsiteY8-324" fmla="*/ 955011 h 1588660"/>
              <a:gd name="connsiteX9-325" fmla="*/ 281126 w 1731146"/>
              <a:gd name="connsiteY9-326" fmla="*/ 620619 h 1588660"/>
              <a:gd name="connsiteX10-327" fmla="*/ 0 w 1731146"/>
              <a:gd name="connsiteY10-328" fmla="*/ 320232 h 1588660"/>
              <a:gd name="connsiteX0-329" fmla="*/ 0 w 1731146"/>
              <a:gd name="connsiteY0-330" fmla="*/ 320232 h 1588660"/>
              <a:gd name="connsiteX1-331" fmla="*/ 556334 w 1731146"/>
              <a:gd name="connsiteY1-332" fmla="*/ 318779 h 1588660"/>
              <a:gd name="connsiteX2-333" fmla="*/ 850996 w 1731146"/>
              <a:gd name="connsiteY2-334" fmla="*/ 59821 h 1588660"/>
              <a:gd name="connsiteX3-335" fmla="*/ 1004876 w 1731146"/>
              <a:gd name="connsiteY3-336" fmla="*/ 0 h 1588660"/>
              <a:gd name="connsiteX4-337" fmla="*/ 1731146 w 1731146"/>
              <a:gd name="connsiteY4-338" fmla="*/ 776575 h 1588660"/>
              <a:gd name="connsiteX5-339" fmla="*/ 892425 w 1731146"/>
              <a:gd name="connsiteY5-340" fmla="*/ 1588660 h 1588660"/>
              <a:gd name="connsiteX6-341" fmla="*/ 892425 w 1731146"/>
              <a:gd name="connsiteY6-342" fmla="*/ 1232918 h 1588660"/>
              <a:gd name="connsiteX7-343" fmla="*/ 582967 w 1731146"/>
              <a:gd name="connsiteY7-344" fmla="*/ 1233178 h 1588660"/>
              <a:gd name="connsiteX8-345" fmla="*/ 0 w 1731146"/>
              <a:gd name="connsiteY8-346" fmla="*/ 1232918 h 1588660"/>
              <a:gd name="connsiteX9-347" fmla="*/ 266330 w 1731146"/>
              <a:gd name="connsiteY9-348" fmla="*/ 955011 h 1588660"/>
              <a:gd name="connsiteX10-349" fmla="*/ 281126 w 1731146"/>
              <a:gd name="connsiteY10-350" fmla="*/ 620619 h 1588660"/>
              <a:gd name="connsiteX11" fmla="*/ 0 w 1731146"/>
              <a:gd name="connsiteY11" fmla="*/ 320232 h 1588660"/>
              <a:gd name="connsiteX0-351" fmla="*/ 0 w 1731146"/>
              <a:gd name="connsiteY0-352" fmla="*/ 320232 h 1588660"/>
              <a:gd name="connsiteX1-353" fmla="*/ 556334 w 1731146"/>
              <a:gd name="connsiteY1-354" fmla="*/ 318779 h 1588660"/>
              <a:gd name="connsiteX2-355" fmla="*/ 850996 w 1731146"/>
              <a:gd name="connsiteY2-356" fmla="*/ 59821 h 1588660"/>
              <a:gd name="connsiteX3-357" fmla="*/ 1004876 w 1731146"/>
              <a:gd name="connsiteY3-358" fmla="*/ 0 h 1588660"/>
              <a:gd name="connsiteX4-359" fmla="*/ 1731146 w 1731146"/>
              <a:gd name="connsiteY4-360" fmla="*/ 776575 h 1588660"/>
              <a:gd name="connsiteX5-361" fmla="*/ 892425 w 1731146"/>
              <a:gd name="connsiteY5-362" fmla="*/ 1588660 h 1588660"/>
              <a:gd name="connsiteX6-363" fmla="*/ 853956 w 1731146"/>
              <a:gd name="connsiteY6-364" fmla="*/ 1460778 h 1588660"/>
              <a:gd name="connsiteX7-365" fmla="*/ 582967 w 1731146"/>
              <a:gd name="connsiteY7-366" fmla="*/ 1233178 h 1588660"/>
              <a:gd name="connsiteX8-367" fmla="*/ 0 w 1731146"/>
              <a:gd name="connsiteY8-368" fmla="*/ 1232918 h 1588660"/>
              <a:gd name="connsiteX9-369" fmla="*/ 266330 w 1731146"/>
              <a:gd name="connsiteY9-370" fmla="*/ 955011 h 1588660"/>
              <a:gd name="connsiteX10-371" fmla="*/ 281126 w 1731146"/>
              <a:gd name="connsiteY10-372" fmla="*/ 620619 h 1588660"/>
              <a:gd name="connsiteX11-373" fmla="*/ 0 w 1731146"/>
              <a:gd name="connsiteY11-374" fmla="*/ 320232 h 1588660"/>
              <a:gd name="connsiteX0-375" fmla="*/ 0 w 1731146"/>
              <a:gd name="connsiteY0-376" fmla="*/ 320232 h 1517638"/>
              <a:gd name="connsiteX1-377" fmla="*/ 556334 w 1731146"/>
              <a:gd name="connsiteY1-378" fmla="*/ 318779 h 1517638"/>
              <a:gd name="connsiteX2-379" fmla="*/ 850996 w 1731146"/>
              <a:gd name="connsiteY2-380" fmla="*/ 59821 h 1517638"/>
              <a:gd name="connsiteX3-381" fmla="*/ 1004876 w 1731146"/>
              <a:gd name="connsiteY3-382" fmla="*/ 0 h 1517638"/>
              <a:gd name="connsiteX4-383" fmla="*/ 1731146 w 1731146"/>
              <a:gd name="connsiteY4-384" fmla="*/ 776575 h 1517638"/>
              <a:gd name="connsiteX5-385" fmla="*/ 1010794 w 1731146"/>
              <a:gd name="connsiteY5-386" fmla="*/ 1517638 h 1517638"/>
              <a:gd name="connsiteX6-387" fmla="*/ 853956 w 1731146"/>
              <a:gd name="connsiteY6-388" fmla="*/ 1460778 h 1517638"/>
              <a:gd name="connsiteX7-389" fmla="*/ 582967 w 1731146"/>
              <a:gd name="connsiteY7-390" fmla="*/ 1233178 h 1517638"/>
              <a:gd name="connsiteX8-391" fmla="*/ 0 w 1731146"/>
              <a:gd name="connsiteY8-392" fmla="*/ 1232918 h 1517638"/>
              <a:gd name="connsiteX9-393" fmla="*/ 266330 w 1731146"/>
              <a:gd name="connsiteY9-394" fmla="*/ 955011 h 1517638"/>
              <a:gd name="connsiteX10-395" fmla="*/ 281126 w 1731146"/>
              <a:gd name="connsiteY10-396" fmla="*/ 620619 h 1517638"/>
              <a:gd name="connsiteX11-397" fmla="*/ 0 w 1731146"/>
              <a:gd name="connsiteY11-398" fmla="*/ 320232 h 1517638"/>
              <a:gd name="connsiteX0-399" fmla="*/ 0 w 1589104"/>
              <a:gd name="connsiteY0-400" fmla="*/ 320232 h 1517638"/>
              <a:gd name="connsiteX1-401" fmla="*/ 556334 w 1589104"/>
              <a:gd name="connsiteY1-402" fmla="*/ 318779 h 1517638"/>
              <a:gd name="connsiteX2-403" fmla="*/ 850996 w 1589104"/>
              <a:gd name="connsiteY2-404" fmla="*/ 59821 h 1517638"/>
              <a:gd name="connsiteX3-405" fmla="*/ 1004876 w 1589104"/>
              <a:gd name="connsiteY3-406" fmla="*/ 0 h 1517638"/>
              <a:gd name="connsiteX4-407" fmla="*/ 1589104 w 1589104"/>
              <a:gd name="connsiteY4-408" fmla="*/ 936373 h 1517638"/>
              <a:gd name="connsiteX5-409" fmla="*/ 1010794 w 1589104"/>
              <a:gd name="connsiteY5-410" fmla="*/ 1517638 h 1517638"/>
              <a:gd name="connsiteX6-411" fmla="*/ 853956 w 1589104"/>
              <a:gd name="connsiteY6-412" fmla="*/ 1460778 h 1517638"/>
              <a:gd name="connsiteX7-413" fmla="*/ 582967 w 1589104"/>
              <a:gd name="connsiteY7-414" fmla="*/ 1233178 h 1517638"/>
              <a:gd name="connsiteX8-415" fmla="*/ 0 w 1589104"/>
              <a:gd name="connsiteY8-416" fmla="*/ 1232918 h 1517638"/>
              <a:gd name="connsiteX9-417" fmla="*/ 266330 w 1589104"/>
              <a:gd name="connsiteY9-418" fmla="*/ 955011 h 1517638"/>
              <a:gd name="connsiteX10-419" fmla="*/ 281126 w 1589104"/>
              <a:gd name="connsiteY10-420" fmla="*/ 620619 h 1517638"/>
              <a:gd name="connsiteX11-421" fmla="*/ 0 w 1589104"/>
              <a:gd name="connsiteY11-422" fmla="*/ 320232 h 1517638"/>
              <a:gd name="connsiteX0-423" fmla="*/ 0 w 1589104"/>
              <a:gd name="connsiteY0-424" fmla="*/ 320232 h 1517638"/>
              <a:gd name="connsiteX1-425" fmla="*/ 556334 w 1589104"/>
              <a:gd name="connsiteY1-426" fmla="*/ 318779 h 1517638"/>
              <a:gd name="connsiteX2-427" fmla="*/ 850996 w 1589104"/>
              <a:gd name="connsiteY2-428" fmla="*/ 59821 h 1517638"/>
              <a:gd name="connsiteX3-429" fmla="*/ 1004876 w 1589104"/>
              <a:gd name="connsiteY3-430" fmla="*/ 0 h 1517638"/>
              <a:gd name="connsiteX4-431" fmla="*/ 1373080 w 1589104"/>
              <a:gd name="connsiteY4-432" fmla="*/ 591026 h 1517638"/>
              <a:gd name="connsiteX5-433" fmla="*/ 1589104 w 1589104"/>
              <a:gd name="connsiteY5-434" fmla="*/ 936373 h 1517638"/>
              <a:gd name="connsiteX6-435" fmla="*/ 1010794 w 1589104"/>
              <a:gd name="connsiteY6-436" fmla="*/ 1517638 h 1517638"/>
              <a:gd name="connsiteX7-437" fmla="*/ 853956 w 1589104"/>
              <a:gd name="connsiteY7-438" fmla="*/ 1460778 h 1517638"/>
              <a:gd name="connsiteX8-439" fmla="*/ 582967 w 1589104"/>
              <a:gd name="connsiteY8-440" fmla="*/ 1233178 h 1517638"/>
              <a:gd name="connsiteX9-441" fmla="*/ 0 w 1589104"/>
              <a:gd name="connsiteY9-442" fmla="*/ 1232918 h 1517638"/>
              <a:gd name="connsiteX10-443" fmla="*/ 266330 w 1589104"/>
              <a:gd name="connsiteY10-444" fmla="*/ 955011 h 1517638"/>
              <a:gd name="connsiteX11-445" fmla="*/ 281126 w 1589104"/>
              <a:gd name="connsiteY11-446" fmla="*/ 620619 h 1517638"/>
              <a:gd name="connsiteX12" fmla="*/ 0 w 1589104"/>
              <a:gd name="connsiteY12" fmla="*/ 320232 h 1517638"/>
              <a:gd name="connsiteX0-447" fmla="*/ 0 w 1589104"/>
              <a:gd name="connsiteY0-448" fmla="*/ 320232 h 1517638"/>
              <a:gd name="connsiteX1-449" fmla="*/ 556334 w 1589104"/>
              <a:gd name="connsiteY1-450" fmla="*/ 318779 h 1517638"/>
              <a:gd name="connsiteX2-451" fmla="*/ 850996 w 1589104"/>
              <a:gd name="connsiteY2-452" fmla="*/ 59821 h 1517638"/>
              <a:gd name="connsiteX3-453" fmla="*/ 1004876 w 1589104"/>
              <a:gd name="connsiteY3-454" fmla="*/ 0 h 1517638"/>
              <a:gd name="connsiteX4-455" fmla="*/ 1583185 w 1589104"/>
              <a:gd name="connsiteY4-456" fmla="*/ 596945 h 1517638"/>
              <a:gd name="connsiteX5-457" fmla="*/ 1589104 w 1589104"/>
              <a:gd name="connsiteY5-458" fmla="*/ 936373 h 1517638"/>
              <a:gd name="connsiteX6-459" fmla="*/ 1010794 w 1589104"/>
              <a:gd name="connsiteY6-460" fmla="*/ 1517638 h 1517638"/>
              <a:gd name="connsiteX7-461" fmla="*/ 853956 w 1589104"/>
              <a:gd name="connsiteY7-462" fmla="*/ 1460778 h 1517638"/>
              <a:gd name="connsiteX8-463" fmla="*/ 582967 w 1589104"/>
              <a:gd name="connsiteY8-464" fmla="*/ 1233178 h 1517638"/>
              <a:gd name="connsiteX9-465" fmla="*/ 0 w 1589104"/>
              <a:gd name="connsiteY9-466" fmla="*/ 1232918 h 1517638"/>
              <a:gd name="connsiteX10-467" fmla="*/ 266330 w 1589104"/>
              <a:gd name="connsiteY10-468" fmla="*/ 955011 h 1517638"/>
              <a:gd name="connsiteX11-469" fmla="*/ 281126 w 1589104"/>
              <a:gd name="connsiteY11-470" fmla="*/ 620619 h 1517638"/>
              <a:gd name="connsiteX12-471" fmla="*/ 0 w 1589104"/>
              <a:gd name="connsiteY12-472" fmla="*/ 320232 h 1517638"/>
              <a:gd name="connsiteX0-473" fmla="*/ 0 w 1592063"/>
              <a:gd name="connsiteY0-474" fmla="*/ 320232 h 1517638"/>
              <a:gd name="connsiteX1-475" fmla="*/ 556334 w 1592063"/>
              <a:gd name="connsiteY1-476" fmla="*/ 318779 h 1517638"/>
              <a:gd name="connsiteX2-477" fmla="*/ 850996 w 1592063"/>
              <a:gd name="connsiteY2-478" fmla="*/ 59821 h 1517638"/>
              <a:gd name="connsiteX3-479" fmla="*/ 1004876 w 1592063"/>
              <a:gd name="connsiteY3-480" fmla="*/ 0 h 1517638"/>
              <a:gd name="connsiteX4-481" fmla="*/ 1583185 w 1592063"/>
              <a:gd name="connsiteY4-482" fmla="*/ 596945 h 1517638"/>
              <a:gd name="connsiteX5-483" fmla="*/ 1592063 w 1592063"/>
              <a:gd name="connsiteY5-484" fmla="*/ 942292 h 1517638"/>
              <a:gd name="connsiteX6-485" fmla="*/ 1010794 w 1592063"/>
              <a:gd name="connsiteY6-486" fmla="*/ 1517638 h 1517638"/>
              <a:gd name="connsiteX7-487" fmla="*/ 853956 w 1592063"/>
              <a:gd name="connsiteY7-488" fmla="*/ 1460778 h 1517638"/>
              <a:gd name="connsiteX8-489" fmla="*/ 582967 w 1592063"/>
              <a:gd name="connsiteY8-490" fmla="*/ 1233178 h 1517638"/>
              <a:gd name="connsiteX9-491" fmla="*/ 0 w 1592063"/>
              <a:gd name="connsiteY9-492" fmla="*/ 1232918 h 1517638"/>
              <a:gd name="connsiteX10-493" fmla="*/ 266330 w 1592063"/>
              <a:gd name="connsiteY10-494" fmla="*/ 955011 h 1517638"/>
              <a:gd name="connsiteX11-495" fmla="*/ 281126 w 1592063"/>
              <a:gd name="connsiteY11-496" fmla="*/ 620619 h 1517638"/>
              <a:gd name="connsiteX12-497" fmla="*/ 0 w 1592063"/>
              <a:gd name="connsiteY12-498" fmla="*/ 320232 h 1517638"/>
              <a:gd name="connsiteX0-499" fmla="*/ 0 w 1589104"/>
              <a:gd name="connsiteY0-500" fmla="*/ 320232 h 1517638"/>
              <a:gd name="connsiteX1-501" fmla="*/ 556334 w 1589104"/>
              <a:gd name="connsiteY1-502" fmla="*/ 318779 h 1517638"/>
              <a:gd name="connsiteX2-503" fmla="*/ 850996 w 1589104"/>
              <a:gd name="connsiteY2-504" fmla="*/ 59821 h 1517638"/>
              <a:gd name="connsiteX3-505" fmla="*/ 1004876 w 1589104"/>
              <a:gd name="connsiteY3-506" fmla="*/ 0 h 1517638"/>
              <a:gd name="connsiteX4-507" fmla="*/ 1583185 w 1589104"/>
              <a:gd name="connsiteY4-508" fmla="*/ 596945 h 1517638"/>
              <a:gd name="connsiteX5-509" fmla="*/ 1589104 w 1589104"/>
              <a:gd name="connsiteY5-510" fmla="*/ 948210 h 1517638"/>
              <a:gd name="connsiteX6-511" fmla="*/ 1010794 w 1589104"/>
              <a:gd name="connsiteY6-512" fmla="*/ 1517638 h 1517638"/>
              <a:gd name="connsiteX7-513" fmla="*/ 853956 w 1589104"/>
              <a:gd name="connsiteY7-514" fmla="*/ 1460778 h 1517638"/>
              <a:gd name="connsiteX8-515" fmla="*/ 582967 w 1589104"/>
              <a:gd name="connsiteY8-516" fmla="*/ 1233178 h 1517638"/>
              <a:gd name="connsiteX9-517" fmla="*/ 0 w 1589104"/>
              <a:gd name="connsiteY9-518" fmla="*/ 1232918 h 1517638"/>
              <a:gd name="connsiteX10-519" fmla="*/ 266330 w 1589104"/>
              <a:gd name="connsiteY10-520" fmla="*/ 955011 h 1517638"/>
              <a:gd name="connsiteX11-521" fmla="*/ 281126 w 1589104"/>
              <a:gd name="connsiteY11-522" fmla="*/ 620619 h 1517638"/>
              <a:gd name="connsiteX12-523" fmla="*/ 0 w 1589104"/>
              <a:gd name="connsiteY12-524" fmla="*/ 320232 h 1517638"/>
              <a:gd name="connsiteX0-525" fmla="*/ 0 w 1589104"/>
              <a:gd name="connsiteY0-526" fmla="*/ 320232 h 1514679"/>
              <a:gd name="connsiteX1-527" fmla="*/ 556334 w 1589104"/>
              <a:gd name="connsiteY1-528" fmla="*/ 318779 h 1514679"/>
              <a:gd name="connsiteX2-529" fmla="*/ 850996 w 1589104"/>
              <a:gd name="connsiteY2-530" fmla="*/ 59821 h 1514679"/>
              <a:gd name="connsiteX3-531" fmla="*/ 1004876 w 1589104"/>
              <a:gd name="connsiteY3-532" fmla="*/ 0 h 1514679"/>
              <a:gd name="connsiteX4-533" fmla="*/ 1583185 w 1589104"/>
              <a:gd name="connsiteY4-534" fmla="*/ 596945 h 1514679"/>
              <a:gd name="connsiteX5-535" fmla="*/ 1589104 w 1589104"/>
              <a:gd name="connsiteY5-536" fmla="*/ 948210 h 1514679"/>
              <a:gd name="connsiteX6-537" fmla="*/ 1013753 w 1589104"/>
              <a:gd name="connsiteY6-538" fmla="*/ 1514679 h 1514679"/>
              <a:gd name="connsiteX7-539" fmla="*/ 853956 w 1589104"/>
              <a:gd name="connsiteY7-540" fmla="*/ 1460778 h 1514679"/>
              <a:gd name="connsiteX8-541" fmla="*/ 582967 w 1589104"/>
              <a:gd name="connsiteY8-542" fmla="*/ 1233178 h 1514679"/>
              <a:gd name="connsiteX9-543" fmla="*/ 0 w 1589104"/>
              <a:gd name="connsiteY9-544" fmla="*/ 1232918 h 1514679"/>
              <a:gd name="connsiteX10-545" fmla="*/ 266330 w 1589104"/>
              <a:gd name="connsiteY10-546" fmla="*/ 955011 h 1514679"/>
              <a:gd name="connsiteX11-547" fmla="*/ 281126 w 1589104"/>
              <a:gd name="connsiteY11-548" fmla="*/ 620619 h 1514679"/>
              <a:gd name="connsiteX12-549" fmla="*/ 0 w 1589104"/>
              <a:gd name="connsiteY12-550" fmla="*/ 320232 h 1514679"/>
              <a:gd name="connsiteX0-551" fmla="*/ 0 w 1589104"/>
              <a:gd name="connsiteY0-552" fmla="*/ 320232 h 1514679"/>
              <a:gd name="connsiteX1-553" fmla="*/ 556334 w 1589104"/>
              <a:gd name="connsiteY1-554" fmla="*/ 318779 h 1514679"/>
              <a:gd name="connsiteX2-555" fmla="*/ 850996 w 1589104"/>
              <a:gd name="connsiteY2-556" fmla="*/ 59821 h 1514679"/>
              <a:gd name="connsiteX3-557" fmla="*/ 1004876 w 1589104"/>
              <a:gd name="connsiteY3-558" fmla="*/ 0 h 1514679"/>
              <a:gd name="connsiteX4-559" fmla="*/ 1583185 w 1589104"/>
              <a:gd name="connsiteY4-560" fmla="*/ 596945 h 1514679"/>
              <a:gd name="connsiteX5-561" fmla="*/ 1589104 w 1589104"/>
              <a:gd name="connsiteY5-562" fmla="*/ 948210 h 1514679"/>
              <a:gd name="connsiteX6-563" fmla="*/ 1013753 w 1589104"/>
              <a:gd name="connsiteY6-564" fmla="*/ 1514679 h 1514679"/>
              <a:gd name="connsiteX7-565" fmla="*/ 853956 w 1589104"/>
              <a:gd name="connsiteY7-566" fmla="*/ 1460778 h 1514679"/>
              <a:gd name="connsiteX8-567" fmla="*/ 582967 w 1589104"/>
              <a:gd name="connsiteY8-568" fmla="*/ 1233178 h 1514679"/>
              <a:gd name="connsiteX9-569" fmla="*/ 0 w 1589104"/>
              <a:gd name="connsiteY9-570" fmla="*/ 1232918 h 1514679"/>
              <a:gd name="connsiteX10-571" fmla="*/ 266330 w 1589104"/>
              <a:gd name="connsiteY10-572" fmla="*/ 955011 h 1514679"/>
              <a:gd name="connsiteX11-573" fmla="*/ 287045 w 1589104"/>
              <a:gd name="connsiteY11-574" fmla="*/ 611742 h 1514679"/>
              <a:gd name="connsiteX12-575" fmla="*/ 0 w 1589104"/>
              <a:gd name="connsiteY12-576" fmla="*/ 320232 h 1514679"/>
              <a:gd name="connsiteX0-577" fmla="*/ 0 w 1589104"/>
              <a:gd name="connsiteY0-578" fmla="*/ 320232 h 1514679"/>
              <a:gd name="connsiteX1-579" fmla="*/ 556334 w 1589104"/>
              <a:gd name="connsiteY1-580" fmla="*/ 318779 h 1514679"/>
              <a:gd name="connsiteX2-581" fmla="*/ 850996 w 1589104"/>
              <a:gd name="connsiteY2-582" fmla="*/ 59821 h 1514679"/>
              <a:gd name="connsiteX3-583" fmla="*/ 1004876 w 1589104"/>
              <a:gd name="connsiteY3-584" fmla="*/ 0 h 1514679"/>
              <a:gd name="connsiteX4-585" fmla="*/ 1583185 w 1589104"/>
              <a:gd name="connsiteY4-586" fmla="*/ 596945 h 1514679"/>
              <a:gd name="connsiteX5-587" fmla="*/ 1589104 w 1589104"/>
              <a:gd name="connsiteY5-588" fmla="*/ 948210 h 1514679"/>
              <a:gd name="connsiteX6-589" fmla="*/ 1013753 w 1589104"/>
              <a:gd name="connsiteY6-590" fmla="*/ 1514679 h 1514679"/>
              <a:gd name="connsiteX7-591" fmla="*/ 853956 w 1589104"/>
              <a:gd name="connsiteY7-592" fmla="*/ 1460778 h 1514679"/>
              <a:gd name="connsiteX8-593" fmla="*/ 582967 w 1589104"/>
              <a:gd name="connsiteY8-594" fmla="*/ 1233178 h 1514679"/>
              <a:gd name="connsiteX9-595" fmla="*/ 0 w 1589104"/>
              <a:gd name="connsiteY9-596" fmla="*/ 1232918 h 1514679"/>
              <a:gd name="connsiteX10-597" fmla="*/ 266330 w 1589104"/>
              <a:gd name="connsiteY10-598" fmla="*/ 955011 h 1514679"/>
              <a:gd name="connsiteX11-599" fmla="*/ 287045 w 1589104"/>
              <a:gd name="connsiteY11-600" fmla="*/ 611742 h 1514679"/>
              <a:gd name="connsiteX12-601" fmla="*/ 0 w 1589104"/>
              <a:gd name="connsiteY12-602" fmla="*/ 320232 h 1514679"/>
              <a:gd name="connsiteX0-603" fmla="*/ 0 w 1589104"/>
              <a:gd name="connsiteY0-604" fmla="*/ 320232 h 1514679"/>
              <a:gd name="connsiteX1-605" fmla="*/ 556334 w 1589104"/>
              <a:gd name="connsiteY1-606" fmla="*/ 318779 h 1514679"/>
              <a:gd name="connsiteX2-607" fmla="*/ 850996 w 1589104"/>
              <a:gd name="connsiteY2-608" fmla="*/ 59821 h 1514679"/>
              <a:gd name="connsiteX3-609" fmla="*/ 1004876 w 1589104"/>
              <a:gd name="connsiteY3-610" fmla="*/ 0 h 1514679"/>
              <a:gd name="connsiteX4-611" fmla="*/ 1583185 w 1589104"/>
              <a:gd name="connsiteY4-612" fmla="*/ 596945 h 1514679"/>
              <a:gd name="connsiteX5-613" fmla="*/ 1589104 w 1589104"/>
              <a:gd name="connsiteY5-614" fmla="*/ 948210 h 1514679"/>
              <a:gd name="connsiteX6-615" fmla="*/ 1013753 w 1589104"/>
              <a:gd name="connsiteY6-616" fmla="*/ 1514679 h 1514679"/>
              <a:gd name="connsiteX7-617" fmla="*/ 853956 w 1589104"/>
              <a:gd name="connsiteY7-618" fmla="*/ 1460778 h 1514679"/>
              <a:gd name="connsiteX8-619" fmla="*/ 582967 w 1589104"/>
              <a:gd name="connsiteY8-620" fmla="*/ 1233178 h 1514679"/>
              <a:gd name="connsiteX9-621" fmla="*/ 0 w 1589104"/>
              <a:gd name="connsiteY9-622" fmla="*/ 1232918 h 1514679"/>
              <a:gd name="connsiteX10-623" fmla="*/ 266330 w 1589104"/>
              <a:gd name="connsiteY10-624" fmla="*/ 955011 h 1514679"/>
              <a:gd name="connsiteX11-625" fmla="*/ 287045 w 1589104"/>
              <a:gd name="connsiteY11-626" fmla="*/ 611742 h 1514679"/>
              <a:gd name="connsiteX12-627" fmla="*/ 0 w 1589104"/>
              <a:gd name="connsiteY12-628" fmla="*/ 320232 h 1514679"/>
              <a:gd name="connsiteX0-629" fmla="*/ 0 w 1589104"/>
              <a:gd name="connsiteY0-630" fmla="*/ 320232 h 1514679"/>
              <a:gd name="connsiteX1-631" fmla="*/ 556334 w 1589104"/>
              <a:gd name="connsiteY1-632" fmla="*/ 318779 h 1514679"/>
              <a:gd name="connsiteX2-633" fmla="*/ 850996 w 1589104"/>
              <a:gd name="connsiteY2-634" fmla="*/ 59821 h 1514679"/>
              <a:gd name="connsiteX3-635" fmla="*/ 1004876 w 1589104"/>
              <a:gd name="connsiteY3-636" fmla="*/ 0 h 1514679"/>
              <a:gd name="connsiteX4-637" fmla="*/ 1583185 w 1589104"/>
              <a:gd name="connsiteY4-638" fmla="*/ 596945 h 1514679"/>
              <a:gd name="connsiteX5-639" fmla="*/ 1589104 w 1589104"/>
              <a:gd name="connsiteY5-640" fmla="*/ 948210 h 1514679"/>
              <a:gd name="connsiteX6-641" fmla="*/ 1013753 w 1589104"/>
              <a:gd name="connsiteY6-642" fmla="*/ 1514679 h 1514679"/>
              <a:gd name="connsiteX7-643" fmla="*/ 853956 w 1589104"/>
              <a:gd name="connsiteY7-644" fmla="*/ 1460778 h 1514679"/>
              <a:gd name="connsiteX8-645" fmla="*/ 582967 w 1589104"/>
              <a:gd name="connsiteY8-646" fmla="*/ 1233178 h 1514679"/>
              <a:gd name="connsiteX9-647" fmla="*/ 0 w 1589104"/>
              <a:gd name="connsiteY9-648" fmla="*/ 1232918 h 1514679"/>
              <a:gd name="connsiteX10-649" fmla="*/ 266330 w 1589104"/>
              <a:gd name="connsiteY10-650" fmla="*/ 955011 h 1514679"/>
              <a:gd name="connsiteX11-651" fmla="*/ 287045 w 1589104"/>
              <a:gd name="connsiteY11-652" fmla="*/ 611742 h 1514679"/>
              <a:gd name="connsiteX12-653" fmla="*/ 0 w 1589104"/>
              <a:gd name="connsiteY12-654" fmla="*/ 320232 h 1514679"/>
              <a:gd name="connsiteX0-655" fmla="*/ 0 w 1589104"/>
              <a:gd name="connsiteY0-656" fmla="*/ 320232 h 1514679"/>
              <a:gd name="connsiteX1-657" fmla="*/ 556334 w 1589104"/>
              <a:gd name="connsiteY1-658" fmla="*/ 318779 h 1514679"/>
              <a:gd name="connsiteX2-659" fmla="*/ 850996 w 1589104"/>
              <a:gd name="connsiteY2-660" fmla="*/ 59821 h 1514679"/>
              <a:gd name="connsiteX3-661" fmla="*/ 1004876 w 1589104"/>
              <a:gd name="connsiteY3-662" fmla="*/ 0 h 1514679"/>
              <a:gd name="connsiteX4-663" fmla="*/ 1583185 w 1589104"/>
              <a:gd name="connsiteY4-664" fmla="*/ 596945 h 1514679"/>
              <a:gd name="connsiteX5-665" fmla="*/ 1589104 w 1589104"/>
              <a:gd name="connsiteY5-666" fmla="*/ 948210 h 1514679"/>
              <a:gd name="connsiteX6-667" fmla="*/ 1013753 w 1589104"/>
              <a:gd name="connsiteY6-668" fmla="*/ 1514679 h 1514679"/>
              <a:gd name="connsiteX7-669" fmla="*/ 853956 w 1589104"/>
              <a:gd name="connsiteY7-670" fmla="*/ 1460778 h 1514679"/>
              <a:gd name="connsiteX8-671" fmla="*/ 582967 w 1589104"/>
              <a:gd name="connsiteY8-672" fmla="*/ 1233178 h 1514679"/>
              <a:gd name="connsiteX9-673" fmla="*/ 0 w 1589104"/>
              <a:gd name="connsiteY9-674" fmla="*/ 1232918 h 1514679"/>
              <a:gd name="connsiteX10-675" fmla="*/ 266330 w 1589104"/>
              <a:gd name="connsiteY10-676" fmla="*/ 955011 h 1514679"/>
              <a:gd name="connsiteX11-677" fmla="*/ 287045 w 1589104"/>
              <a:gd name="connsiteY11-678" fmla="*/ 611742 h 1514679"/>
              <a:gd name="connsiteX12-679" fmla="*/ 0 w 1589104"/>
              <a:gd name="connsiteY12-680" fmla="*/ 320232 h 1514679"/>
              <a:gd name="connsiteX0-681" fmla="*/ 0 w 1589104"/>
              <a:gd name="connsiteY0-682" fmla="*/ 320232 h 1514679"/>
              <a:gd name="connsiteX1-683" fmla="*/ 556334 w 1589104"/>
              <a:gd name="connsiteY1-684" fmla="*/ 318779 h 1514679"/>
              <a:gd name="connsiteX2-685" fmla="*/ 850996 w 1589104"/>
              <a:gd name="connsiteY2-686" fmla="*/ 59821 h 1514679"/>
              <a:gd name="connsiteX3-687" fmla="*/ 1004876 w 1589104"/>
              <a:gd name="connsiteY3-688" fmla="*/ 0 h 1514679"/>
              <a:gd name="connsiteX4-689" fmla="*/ 1583185 w 1589104"/>
              <a:gd name="connsiteY4-690" fmla="*/ 596945 h 1514679"/>
              <a:gd name="connsiteX5-691" fmla="*/ 1589104 w 1589104"/>
              <a:gd name="connsiteY5-692" fmla="*/ 948210 h 1514679"/>
              <a:gd name="connsiteX6-693" fmla="*/ 1013753 w 1589104"/>
              <a:gd name="connsiteY6-694" fmla="*/ 1514679 h 1514679"/>
              <a:gd name="connsiteX7-695" fmla="*/ 853956 w 1589104"/>
              <a:gd name="connsiteY7-696" fmla="*/ 1460778 h 1514679"/>
              <a:gd name="connsiteX8-697" fmla="*/ 582967 w 1589104"/>
              <a:gd name="connsiteY8-698" fmla="*/ 1233178 h 1514679"/>
              <a:gd name="connsiteX9-699" fmla="*/ 0 w 1589104"/>
              <a:gd name="connsiteY9-700" fmla="*/ 1232918 h 1514679"/>
              <a:gd name="connsiteX10-701" fmla="*/ 266330 w 1589104"/>
              <a:gd name="connsiteY10-702" fmla="*/ 955011 h 1514679"/>
              <a:gd name="connsiteX11-703" fmla="*/ 287045 w 1589104"/>
              <a:gd name="connsiteY11-704" fmla="*/ 611742 h 1514679"/>
              <a:gd name="connsiteX12-705" fmla="*/ 0 w 1589104"/>
              <a:gd name="connsiteY12-706" fmla="*/ 320232 h 1514679"/>
              <a:gd name="connsiteX0-707" fmla="*/ 0 w 1589104"/>
              <a:gd name="connsiteY0-708" fmla="*/ 320232 h 1514679"/>
              <a:gd name="connsiteX1-709" fmla="*/ 556334 w 1589104"/>
              <a:gd name="connsiteY1-710" fmla="*/ 318779 h 1514679"/>
              <a:gd name="connsiteX2-711" fmla="*/ 850996 w 1589104"/>
              <a:gd name="connsiteY2-712" fmla="*/ 59821 h 1514679"/>
              <a:gd name="connsiteX3-713" fmla="*/ 1004876 w 1589104"/>
              <a:gd name="connsiteY3-714" fmla="*/ 0 h 1514679"/>
              <a:gd name="connsiteX4-715" fmla="*/ 1583185 w 1589104"/>
              <a:gd name="connsiteY4-716" fmla="*/ 596945 h 1514679"/>
              <a:gd name="connsiteX5-717" fmla="*/ 1589104 w 1589104"/>
              <a:gd name="connsiteY5-718" fmla="*/ 948210 h 1514679"/>
              <a:gd name="connsiteX6-719" fmla="*/ 1013753 w 1589104"/>
              <a:gd name="connsiteY6-720" fmla="*/ 1514679 h 1514679"/>
              <a:gd name="connsiteX7-721" fmla="*/ 853956 w 1589104"/>
              <a:gd name="connsiteY7-722" fmla="*/ 1460778 h 1514679"/>
              <a:gd name="connsiteX8-723" fmla="*/ 582967 w 1589104"/>
              <a:gd name="connsiteY8-724" fmla="*/ 1233178 h 1514679"/>
              <a:gd name="connsiteX9-725" fmla="*/ 0 w 1589104"/>
              <a:gd name="connsiteY9-726" fmla="*/ 1232918 h 1514679"/>
              <a:gd name="connsiteX10-727" fmla="*/ 266330 w 1589104"/>
              <a:gd name="connsiteY10-728" fmla="*/ 955011 h 1514679"/>
              <a:gd name="connsiteX11-729" fmla="*/ 287045 w 1589104"/>
              <a:gd name="connsiteY11-730" fmla="*/ 611742 h 1514679"/>
              <a:gd name="connsiteX12-731" fmla="*/ 0 w 1589104"/>
              <a:gd name="connsiteY12-732" fmla="*/ 320232 h 1514679"/>
              <a:gd name="connsiteX0-733" fmla="*/ 0 w 1589104"/>
              <a:gd name="connsiteY0-734" fmla="*/ 320232 h 1514679"/>
              <a:gd name="connsiteX1-735" fmla="*/ 556334 w 1589104"/>
              <a:gd name="connsiteY1-736" fmla="*/ 318779 h 1514679"/>
              <a:gd name="connsiteX2-737" fmla="*/ 850996 w 1589104"/>
              <a:gd name="connsiteY2-738" fmla="*/ 59821 h 1514679"/>
              <a:gd name="connsiteX3-739" fmla="*/ 1004876 w 1589104"/>
              <a:gd name="connsiteY3-740" fmla="*/ 0 h 1514679"/>
              <a:gd name="connsiteX4-741" fmla="*/ 1583185 w 1589104"/>
              <a:gd name="connsiteY4-742" fmla="*/ 596945 h 1514679"/>
              <a:gd name="connsiteX5-743" fmla="*/ 1589104 w 1589104"/>
              <a:gd name="connsiteY5-744" fmla="*/ 948210 h 1514679"/>
              <a:gd name="connsiteX6-745" fmla="*/ 1013753 w 1589104"/>
              <a:gd name="connsiteY6-746" fmla="*/ 1514679 h 1514679"/>
              <a:gd name="connsiteX7-747" fmla="*/ 853956 w 1589104"/>
              <a:gd name="connsiteY7-748" fmla="*/ 1460778 h 1514679"/>
              <a:gd name="connsiteX8-749" fmla="*/ 582967 w 1589104"/>
              <a:gd name="connsiteY8-750" fmla="*/ 1233178 h 1514679"/>
              <a:gd name="connsiteX9-751" fmla="*/ 0 w 1589104"/>
              <a:gd name="connsiteY9-752" fmla="*/ 1232918 h 1514679"/>
              <a:gd name="connsiteX10-753" fmla="*/ 266330 w 1589104"/>
              <a:gd name="connsiteY10-754" fmla="*/ 955011 h 1514679"/>
              <a:gd name="connsiteX11-755" fmla="*/ 287045 w 1589104"/>
              <a:gd name="connsiteY11-756" fmla="*/ 611742 h 1514679"/>
              <a:gd name="connsiteX12-757" fmla="*/ 0 w 1589104"/>
              <a:gd name="connsiteY12-758" fmla="*/ 320232 h 1514679"/>
              <a:gd name="connsiteX0-759" fmla="*/ 0 w 1589104"/>
              <a:gd name="connsiteY0-760" fmla="*/ 320232 h 1514679"/>
              <a:gd name="connsiteX1-761" fmla="*/ 556334 w 1589104"/>
              <a:gd name="connsiteY1-762" fmla="*/ 318779 h 1514679"/>
              <a:gd name="connsiteX2-763" fmla="*/ 850996 w 1589104"/>
              <a:gd name="connsiteY2-764" fmla="*/ 59821 h 1514679"/>
              <a:gd name="connsiteX3-765" fmla="*/ 1004876 w 1589104"/>
              <a:gd name="connsiteY3-766" fmla="*/ 0 h 1514679"/>
              <a:gd name="connsiteX4-767" fmla="*/ 1583185 w 1589104"/>
              <a:gd name="connsiteY4-768" fmla="*/ 596945 h 1514679"/>
              <a:gd name="connsiteX5-769" fmla="*/ 1589104 w 1589104"/>
              <a:gd name="connsiteY5-770" fmla="*/ 948210 h 1514679"/>
              <a:gd name="connsiteX6-771" fmla="*/ 1013753 w 1589104"/>
              <a:gd name="connsiteY6-772" fmla="*/ 1514679 h 1514679"/>
              <a:gd name="connsiteX7-773" fmla="*/ 853956 w 1589104"/>
              <a:gd name="connsiteY7-774" fmla="*/ 1460778 h 1514679"/>
              <a:gd name="connsiteX8-775" fmla="*/ 582967 w 1589104"/>
              <a:gd name="connsiteY8-776" fmla="*/ 1233178 h 1514679"/>
              <a:gd name="connsiteX9-777" fmla="*/ 0 w 1589104"/>
              <a:gd name="connsiteY9-778" fmla="*/ 1232918 h 1514679"/>
              <a:gd name="connsiteX10-779" fmla="*/ 266330 w 1589104"/>
              <a:gd name="connsiteY10-780" fmla="*/ 955011 h 1514679"/>
              <a:gd name="connsiteX11-781" fmla="*/ 287045 w 1589104"/>
              <a:gd name="connsiteY11-782" fmla="*/ 611742 h 1514679"/>
              <a:gd name="connsiteX12-783" fmla="*/ 0 w 1589104"/>
              <a:gd name="connsiteY12-784" fmla="*/ 320232 h 1514679"/>
              <a:gd name="connsiteX0-785" fmla="*/ 0 w 1589104"/>
              <a:gd name="connsiteY0-786" fmla="*/ 320232 h 1532336"/>
              <a:gd name="connsiteX1-787" fmla="*/ 556334 w 1589104"/>
              <a:gd name="connsiteY1-788" fmla="*/ 318779 h 1532336"/>
              <a:gd name="connsiteX2-789" fmla="*/ 850996 w 1589104"/>
              <a:gd name="connsiteY2-790" fmla="*/ 59821 h 1532336"/>
              <a:gd name="connsiteX3-791" fmla="*/ 1004876 w 1589104"/>
              <a:gd name="connsiteY3-792" fmla="*/ 0 h 1532336"/>
              <a:gd name="connsiteX4-793" fmla="*/ 1583185 w 1589104"/>
              <a:gd name="connsiteY4-794" fmla="*/ 596945 h 1532336"/>
              <a:gd name="connsiteX5-795" fmla="*/ 1589104 w 1589104"/>
              <a:gd name="connsiteY5-796" fmla="*/ 948210 h 1532336"/>
              <a:gd name="connsiteX6-797" fmla="*/ 1013753 w 1589104"/>
              <a:gd name="connsiteY6-798" fmla="*/ 1514679 h 1532336"/>
              <a:gd name="connsiteX7-799" fmla="*/ 853956 w 1589104"/>
              <a:gd name="connsiteY7-800" fmla="*/ 1460778 h 1532336"/>
              <a:gd name="connsiteX8-801" fmla="*/ 582967 w 1589104"/>
              <a:gd name="connsiteY8-802" fmla="*/ 1233178 h 1532336"/>
              <a:gd name="connsiteX9-803" fmla="*/ 0 w 1589104"/>
              <a:gd name="connsiteY9-804" fmla="*/ 1232918 h 1532336"/>
              <a:gd name="connsiteX10-805" fmla="*/ 266330 w 1589104"/>
              <a:gd name="connsiteY10-806" fmla="*/ 955011 h 1532336"/>
              <a:gd name="connsiteX11-807" fmla="*/ 287045 w 1589104"/>
              <a:gd name="connsiteY11-808" fmla="*/ 611742 h 1532336"/>
              <a:gd name="connsiteX12-809" fmla="*/ 0 w 1589104"/>
              <a:gd name="connsiteY12-810" fmla="*/ 320232 h 1532336"/>
              <a:gd name="connsiteX0-811" fmla="*/ 0 w 1589104"/>
              <a:gd name="connsiteY0-812" fmla="*/ 320232 h 1575133"/>
              <a:gd name="connsiteX1-813" fmla="*/ 556334 w 1589104"/>
              <a:gd name="connsiteY1-814" fmla="*/ 318779 h 1575133"/>
              <a:gd name="connsiteX2-815" fmla="*/ 850996 w 1589104"/>
              <a:gd name="connsiteY2-816" fmla="*/ 59821 h 1575133"/>
              <a:gd name="connsiteX3-817" fmla="*/ 1004876 w 1589104"/>
              <a:gd name="connsiteY3-818" fmla="*/ 0 h 1575133"/>
              <a:gd name="connsiteX4-819" fmla="*/ 1583185 w 1589104"/>
              <a:gd name="connsiteY4-820" fmla="*/ 596945 h 1575133"/>
              <a:gd name="connsiteX5-821" fmla="*/ 1589104 w 1589104"/>
              <a:gd name="connsiteY5-822" fmla="*/ 948210 h 1575133"/>
              <a:gd name="connsiteX6-823" fmla="*/ 1013753 w 1589104"/>
              <a:gd name="connsiteY6-824" fmla="*/ 1514679 h 1575133"/>
              <a:gd name="connsiteX7-825" fmla="*/ 853956 w 1589104"/>
              <a:gd name="connsiteY7-826" fmla="*/ 1460778 h 1575133"/>
              <a:gd name="connsiteX8-827" fmla="*/ 582967 w 1589104"/>
              <a:gd name="connsiteY8-828" fmla="*/ 1233178 h 1575133"/>
              <a:gd name="connsiteX9-829" fmla="*/ 0 w 1589104"/>
              <a:gd name="connsiteY9-830" fmla="*/ 1232918 h 1575133"/>
              <a:gd name="connsiteX10-831" fmla="*/ 266330 w 1589104"/>
              <a:gd name="connsiteY10-832" fmla="*/ 955011 h 1575133"/>
              <a:gd name="connsiteX11-833" fmla="*/ 287045 w 1589104"/>
              <a:gd name="connsiteY11-834" fmla="*/ 611742 h 1575133"/>
              <a:gd name="connsiteX12-835" fmla="*/ 0 w 1589104"/>
              <a:gd name="connsiteY12-836" fmla="*/ 320232 h 1575133"/>
              <a:gd name="connsiteX0-837" fmla="*/ 0 w 1589104"/>
              <a:gd name="connsiteY0-838" fmla="*/ 320232 h 1575133"/>
              <a:gd name="connsiteX1-839" fmla="*/ 556334 w 1589104"/>
              <a:gd name="connsiteY1-840" fmla="*/ 318779 h 1575133"/>
              <a:gd name="connsiteX2-841" fmla="*/ 850996 w 1589104"/>
              <a:gd name="connsiteY2-842" fmla="*/ 59821 h 1575133"/>
              <a:gd name="connsiteX3-843" fmla="*/ 1004876 w 1589104"/>
              <a:gd name="connsiteY3-844" fmla="*/ 0 h 1575133"/>
              <a:gd name="connsiteX4-845" fmla="*/ 1583185 w 1589104"/>
              <a:gd name="connsiteY4-846" fmla="*/ 596945 h 1575133"/>
              <a:gd name="connsiteX5-847" fmla="*/ 1589104 w 1589104"/>
              <a:gd name="connsiteY5-848" fmla="*/ 948210 h 1575133"/>
              <a:gd name="connsiteX6-849" fmla="*/ 1013753 w 1589104"/>
              <a:gd name="connsiteY6-850" fmla="*/ 1514679 h 1575133"/>
              <a:gd name="connsiteX7-851" fmla="*/ 853956 w 1589104"/>
              <a:gd name="connsiteY7-852" fmla="*/ 1460778 h 1575133"/>
              <a:gd name="connsiteX8-853" fmla="*/ 582967 w 1589104"/>
              <a:gd name="connsiteY8-854" fmla="*/ 1233178 h 1575133"/>
              <a:gd name="connsiteX9-855" fmla="*/ 0 w 1589104"/>
              <a:gd name="connsiteY9-856" fmla="*/ 1232918 h 1575133"/>
              <a:gd name="connsiteX10-857" fmla="*/ 266330 w 1589104"/>
              <a:gd name="connsiteY10-858" fmla="*/ 955011 h 1575133"/>
              <a:gd name="connsiteX11-859" fmla="*/ 287045 w 1589104"/>
              <a:gd name="connsiteY11-860" fmla="*/ 611742 h 1575133"/>
              <a:gd name="connsiteX12-861" fmla="*/ 0 w 1589104"/>
              <a:gd name="connsiteY12-862" fmla="*/ 320232 h 1575133"/>
              <a:gd name="connsiteX0-863" fmla="*/ 0 w 1589104"/>
              <a:gd name="connsiteY0-864" fmla="*/ 320232 h 1575133"/>
              <a:gd name="connsiteX1-865" fmla="*/ 556334 w 1589104"/>
              <a:gd name="connsiteY1-866" fmla="*/ 318779 h 1575133"/>
              <a:gd name="connsiteX2-867" fmla="*/ 850996 w 1589104"/>
              <a:gd name="connsiteY2-868" fmla="*/ 59821 h 1575133"/>
              <a:gd name="connsiteX3-869" fmla="*/ 1004876 w 1589104"/>
              <a:gd name="connsiteY3-870" fmla="*/ 0 h 1575133"/>
              <a:gd name="connsiteX4-871" fmla="*/ 1583185 w 1589104"/>
              <a:gd name="connsiteY4-872" fmla="*/ 596945 h 1575133"/>
              <a:gd name="connsiteX5-873" fmla="*/ 1589104 w 1589104"/>
              <a:gd name="connsiteY5-874" fmla="*/ 948210 h 1575133"/>
              <a:gd name="connsiteX6-875" fmla="*/ 1013753 w 1589104"/>
              <a:gd name="connsiteY6-876" fmla="*/ 1514679 h 1575133"/>
              <a:gd name="connsiteX7-877" fmla="*/ 853956 w 1589104"/>
              <a:gd name="connsiteY7-878" fmla="*/ 1460778 h 1575133"/>
              <a:gd name="connsiteX8-879" fmla="*/ 582967 w 1589104"/>
              <a:gd name="connsiteY8-880" fmla="*/ 1233178 h 1575133"/>
              <a:gd name="connsiteX9-881" fmla="*/ 0 w 1589104"/>
              <a:gd name="connsiteY9-882" fmla="*/ 1232918 h 1575133"/>
              <a:gd name="connsiteX10-883" fmla="*/ 266330 w 1589104"/>
              <a:gd name="connsiteY10-884" fmla="*/ 955011 h 1575133"/>
              <a:gd name="connsiteX11-885" fmla="*/ 287045 w 1589104"/>
              <a:gd name="connsiteY11-886" fmla="*/ 611742 h 1575133"/>
              <a:gd name="connsiteX12-887" fmla="*/ 0 w 1589104"/>
              <a:gd name="connsiteY12-888" fmla="*/ 320232 h 1575133"/>
              <a:gd name="connsiteX0-889" fmla="*/ 0 w 1589104"/>
              <a:gd name="connsiteY0-890" fmla="*/ 320232 h 1575133"/>
              <a:gd name="connsiteX1-891" fmla="*/ 556334 w 1589104"/>
              <a:gd name="connsiteY1-892" fmla="*/ 318779 h 1575133"/>
              <a:gd name="connsiteX2-893" fmla="*/ 850996 w 1589104"/>
              <a:gd name="connsiteY2-894" fmla="*/ 59821 h 1575133"/>
              <a:gd name="connsiteX3-895" fmla="*/ 1004876 w 1589104"/>
              <a:gd name="connsiteY3-896" fmla="*/ 0 h 1575133"/>
              <a:gd name="connsiteX4-897" fmla="*/ 1583185 w 1589104"/>
              <a:gd name="connsiteY4-898" fmla="*/ 596945 h 1575133"/>
              <a:gd name="connsiteX5-899" fmla="*/ 1589104 w 1589104"/>
              <a:gd name="connsiteY5-900" fmla="*/ 948210 h 1575133"/>
              <a:gd name="connsiteX6-901" fmla="*/ 1013753 w 1589104"/>
              <a:gd name="connsiteY6-902" fmla="*/ 1514679 h 1575133"/>
              <a:gd name="connsiteX7-903" fmla="*/ 853956 w 1589104"/>
              <a:gd name="connsiteY7-904" fmla="*/ 1460778 h 1575133"/>
              <a:gd name="connsiteX8-905" fmla="*/ 582967 w 1589104"/>
              <a:gd name="connsiteY8-906" fmla="*/ 1233178 h 1575133"/>
              <a:gd name="connsiteX9-907" fmla="*/ 0 w 1589104"/>
              <a:gd name="connsiteY9-908" fmla="*/ 1232918 h 1575133"/>
              <a:gd name="connsiteX10-909" fmla="*/ 266330 w 1589104"/>
              <a:gd name="connsiteY10-910" fmla="*/ 955011 h 1575133"/>
              <a:gd name="connsiteX11-911" fmla="*/ 287045 w 1589104"/>
              <a:gd name="connsiteY11-912" fmla="*/ 611742 h 1575133"/>
              <a:gd name="connsiteX12-913" fmla="*/ 0 w 1589104"/>
              <a:gd name="connsiteY12-914" fmla="*/ 320232 h 1575133"/>
              <a:gd name="connsiteX0-915" fmla="*/ 0 w 1589104"/>
              <a:gd name="connsiteY0-916" fmla="*/ 354510 h 1609411"/>
              <a:gd name="connsiteX1-917" fmla="*/ 556334 w 1589104"/>
              <a:gd name="connsiteY1-918" fmla="*/ 353057 h 1609411"/>
              <a:gd name="connsiteX2-919" fmla="*/ 850996 w 1589104"/>
              <a:gd name="connsiteY2-920" fmla="*/ 94099 h 1609411"/>
              <a:gd name="connsiteX3-921" fmla="*/ 1004876 w 1589104"/>
              <a:gd name="connsiteY3-922" fmla="*/ 34278 h 1609411"/>
              <a:gd name="connsiteX4-923" fmla="*/ 1583185 w 1589104"/>
              <a:gd name="connsiteY4-924" fmla="*/ 631223 h 1609411"/>
              <a:gd name="connsiteX5-925" fmla="*/ 1589104 w 1589104"/>
              <a:gd name="connsiteY5-926" fmla="*/ 982488 h 1609411"/>
              <a:gd name="connsiteX6-927" fmla="*/ 1013753 w 1589104"/>
              <a:gd name="connsiteY6-928" fmla="*/ 1548957 h 1609411"/>
              <a:gd name="connsiteX7-929" fmla="*/ 853956 w 1589104"/>
              <a:gd name="connsiteY7-930" fmla="*/ 1495056 h 1609411"/>
              <a:gd name="connsiteX8-931" fmla="*/ 582967 w 1589104"/>
              <a:gd name="connsiteY8-932" fmla="*/ 1267456 h 1609411"/>
              <a:gd name="connsiteX9-933" fmla="*/ 0 w 1589104"/>
              <a:gd name="connsiteY9-934" fmla="*/ 1267196 h 1609411"/>
              <a:gd name="connsiteX10-935" fmla="*/ 266330 w 1589104"/>
              <a:gd name="connsiteY10-936" fmla="*/ 989289 h 1609411"/>
              <a:gd name="connsiteX11-937" fmla="*/ 287045 w 1589104"/>
              <a:gd name="connsiteY11-938" fmla="*/ 646020 h 1609411"/>
              <a:gd name="connsiteX12-939" fmla="*/ 0 w 1589104"/>
              <a:gd name="connsiteY12-940" fmla="*/ 354510 h 1609411"/>
              <a:gd name="connsiteX0-941" fmla="*/ 0 w 1589104"/>
              <a:gd name="connsiteY0-942" fmla="*/ 354510 h 1609411"/>
              <a:gd name="connsiteX1-943" fmla="*/ 556334 w 1589104"/>
              <a:gd name="connsiteY1-944" fmla="*/ 353057 h 1609411"/>
              <a:gd name="connsiteX2-945" fmla="*/ 850996 w 1589104"/>
              <a:gd name="connsiteY2-946" fmla="*/ 94099 h 1609411"/>
              <a:gd name="connsiteX3-947" fmla="*/ 1004876 w 1589104"/>
              <a:gd name="connsiteY3-948" fmla="*/ 34278 h 1609411"/>
              <a:gd name="connsiteX4-949" fmla="*/ 1577267 w 1589104"/>
              <a:gd name="connsiteY4-950" fmla="*/ 619386 h 1609411"/>
              <a:gd name="connsiteX5-951" fmla="*/ 1589104 w 1589104"/>
              <a:gd name="connsiteY5-952" fmla="*/ 982488 h 1609411"/>
              <a:gd name="connsiteX6-953" fmla="*/ 1013753 w 1589104"/>
              <a:gd name="connsiteY6-954" fmla="*/ 1548957 h 1609411"/>
              <a:gd name="connsiteX7-955" fmla="*/ 853956 w 1589104"/>
              <a:gd name="connsiteY7-956" fmla="*/ 1495056 h 1609411"/>
              <a:gd name="connsiteX8-957" fmla="*/ 582967 w 1589104"/>
              <a:gd name="connsiteY8-958" fmla="*/ 1267456 h 1609411"/>
              <a:gd name="connsiteX9-959" fmla="*/ 0 w 1589104"/>
              <a:gd name="connsiteY9-960" fmla="*/ 1267196 h 1609411"/>
              <a:gd name="connsiteX10-961" fmla="*/ 266330 w 1589104"/>
              <a:gd name="connsiteY10-962" fmla="*/ 989289 h 1609411"/>
              <a:gd name="connsiteX11-963" fmla="*/ 287045 w 1589104"/>
              <a:gd name="connsiteY11-964" fmla="*/ 646020 h 1609411"/>
              <a:gd name="connsiteX12-965" fmla="*/ 0 w 1589104"/>
              <a:gd name="connsiteY12-966" fmla="*/ 354510 h 1609411"/>
              <a:gd name="connsiteX0-967" fmla="*/ 0 w 1643112"/>
              <a:gd name="connsiteY0-968" fmla="*/ 354510 h 1609411"/>
              <a:gd name="connsiteX1-969" fmla="*/ 556334 w 1643112"/>
              <a:gd name="connsiteY1-970" fmla="*/ 353057 h 1609411"/>
              <a:gd name="connsiteX2-971" fmla="*/ 850996 w 1643112"/>
              <a:gd name="connsiteY2-972" fmla="*/ 94099 h 1609411"/>
              <a:gd name="connsiteX3-973" fmla="*/ 1004876 w 1643112"/>
              <a:gd name="connsiteY3-974" fmla="*/ 34278 h 1609411"/>
              <a:gd name="connsiteX4-975" fmla="*/ 1577267 w 1643112"/>
              <a:gd name="connsiteY4-976" fmla="*/ 619386 h 1609411"/>
              <a:gd name="connsiteX5-977" fmla="*/ 1589104 w 1643112"/>
              <a:gd name="connsiteY5-978" fmla="*/ 982488 h 1609411"/>
              <a:gd name="connsiteX6-979" fmla="*/ 1013753 w 1643112"/>
              <a:gd name="connsiteY6-980" fmla="*/ 1548957 h 1609411"/>
              <a:gd name="connsiteX7-981" fmla="*/ 853956 w 1643112"/>
              <a:gd name="connsiteY7-982" fmla="*/ 1495056 h 1609411"/>
              <a:gd name="connsiteX8-983" fmla="*/ 582967 w 1643112"/>
              <a:gd name="connsiteY8-984" fmla="*/ 1267456 h 1609411"/>
              <a:gd name="connsiteX9-985" fmla="*/ 0 w 1643112"/>
              <a:gd name="connsiteY9-986" fmla="*/ 1267196 h 1609411"/>
              <a:gd name="connsiteX10-987" fmla="*/ 266330 w 1643112"/>
              <a:gd name="connsiteY10-988" fmla="*/ 989289 h 1609411"/>
              <a:gd name="connsiteX11-989" fmla="*/ 287045 w 1643112"/>
              <a:gd name="connsiteY11-990" fmla="*/ 646020 h 1609411"/>
              <a:gd name="connsiteX12-991" fmla="*/ 0 w 1643112"/>
              <a:gd name="connsiteY12-992" fmla="*/ 354510 h 1609411"/>
              <a:gd name="connsiteX0-993" fmla="*/ 0 w 1669115"/>
              <a:gd name="connsiteY0-994" fmla="*/ 354510 h 1609411"/>
              <a:gd name="connsiteX1-995" fmla="*/ 556334 w 1669115"/>
              <a:gd name="connsiteY1-996" fmla="*/ 353057 h 1609411"/>
              <a:gd name="connsiteX2-997" fmla="*/ 850996 w 1669115"/>
              <a:gd name="connsiteY2-998" fmla="*/ 94099 h 1609411"/>
              <a:gd name="connsiteX3-999" fmla="*/ 1004876 w 1669115"/>
              <a:gd name="connsiteY3-1000" fmla="*/ 34278 h 1609411"/>
              <a:gd name="connsiteX4-1001" fmla="*/ 1577267 w 1669115"/>
              <a:gd name="connsiteY4-1002" fmla="*/ 619386 h 1609411"/>
              <a:gd name="connsiteX5-1003" fmla="*/ 1589104 w 1669115"/>
              <a:gd name="connsiteY5-1004" fmla="*/ 982488 h 1609411"/>
              <a:gd name="connsiteX6-1005" fmla="*/ 1013753 w 1669115"/>
              <a:gd name="connsiteY6-1006" fmla="*/ 1548957 h 1609411"/>
              <a:gd name="connsiteX7-1007" fmla="*/ 853956 w 1669115"/>
              <a:gd name="connsiteY7-1008" fmla="*/ 1495056 h 1609411"/>
              <a:gd name="connsiteX8-1009" fmla="*/ 582967 w 1669115"/>
              <a:gd name="connsiteY8-1010" fmla="*/ 1267456 h 1609411"/>
              <a:gd name="connsiteX9-1011" fmla="*/ 0 w 1669115"/>
              <a:gd name="connsiteY9-1012" fmla="*/ 1267196 h 1609411"/>
              <a:gd name="connsiteX10-1013" fmla="*/ 266330 w 1669115"/>
              <a:gd name="connsiteY10-1014" fmla="*/ 989289 h 1609411"/>
              <a:gd name="connsiteX11-1015" fmla="*/ 287045 w 1669115"/>
              <a:gd name="connsiteY11-1016" fmla="*/ 646020 h 1609411"/>
              <a:gd name="connsiteX12-1017" fmla="*/ 0 w 1669115"/>
              <a:gd name="connsiteY12-1018" fmla="*/ 354510 h 1609411"/>
              <a:gd name="connsiteX0-1019" fmla="*/ 0 w 1671177"/>
              <a:gd name="connsiteY0-1020" fmla="*/ 354510 h 1609411"/>
              <a:gd name="connsiteX1-1021" fmla="*/ 556334 w 1671177"/>
              <a:gd name="connsiteY1-1022" fmla="*/ 353057 h 1609411"/>
              <a:gd name="connsiteX2-1023" fmla="*/ 850996 w 1671177"/>
              <a:gd name="connsiteY2-1024" fmla="*/ 94099 h 1609411"/>
              <a:gd name="connsiteX3-1025" fmla="*/ 1004876 w 1671177"/>
              <a:gd name="connsiteY3-1026" fmla="*/ 34278 h 1609411"/>
              <a:gd name="connsiteX4-1027" fmla="*/ 1577267 w 1671177"/>
              <a:gd name="connsiteY4-1028" fmla="*/ 619386 h 1609411"/>
              <a:gd name="connsiteX5-1029" fmla="*/ 1589104 w 1671177"/>
              <a:gd name="connsiteY5-1030" fmla="*/ 982488 h 1609411"/>
              <a:gd name="connsiteX6-1031" fmla="*/ 1013753 w 1671177"/>
              <a:gd name="connsiteY6-1032" fmla="*/ 1548957 h 1609411"/>
              <a:gd name="connsiteX7-1033" fmla="*/ 853956 w 1671177"/>
              <a:gd name="connsiteY7-1034" fmla="*/ 1495056 h 1609411"/>
              <a:gd name="connsiteX8-1035" fmla="*/ 582967 w 1671177"/>
              <a:gd name="connsiteY8-1036" fmla="*/ 1267456 h 1609411"/>
              <a:gd name="connsiteX9-1037" fmla="*/ 0 w 1671177"/>
              <a:gd name="connsiteY9-1038" fmla="*/ 1267196 h 1609411"/>
              <a:gd name="connsiteX10-1039" fmla="*/ 266330 w 1671177"/>
              <a:gd name="connsiteY10-1040" fmla="*/ 989289 h 1609411"/>
              <a:gd name="connsiteX11-1041" fmla="*/ 287045 w 1671177"/>
              <a:gd name="connsiteY11-1042" fmla="*/ 646020 h 1609411"/>
              <a:gd name="connsiteX12-1043" fmla="*/ 0 w 1671177"/>
              <a:gd name="connsiteY12-1044" fmla="*/ 354510 h 1609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  <a:cxn ang="0">
                <a:pos x="connsiteX9-125" y="connsiteY9-126"/>
              </a:cxn>
              <a:cxn ang="0">
                <a:pos x="connsiteX10-327" y="connsiteY10-328"/>
              </a:cxn>
              <a:cxn ang="0">
                <a:pos x="connsiteX11-373" y="connsiteY11-374"/>
              </a:cxn>
              <a:cxn ang="0">
                <a:pos x="connsiteX12-471" y="connsiteY12-472"/>
              </a:cxn>
            </a:cxnLst>
            <a:rect l="l" t="t" r="r" b="b"/>
            <a:pathLst>
              <a:path w="1671177" h="1609411">
                <a:moveTo>
                  <a:pt x="0" y="354510"/>
                </a:moveTo>
                <a:lnTo>
                  <a:pt x="556334" y="353057"/>
                </a:lnTo>
                <a:cubicBezTo>
                  <a:pt x="746291" y="355515"/>
                  <a:pt x="856347" y="257358"/>
                  <a:pt x="850996" y="94099"/>
                </a:cubicBezTo>
                <a:cubicBezTo>
                  <a:pt x="849023" y="-2780"/>
                  <a:pt x="929910" y="-28640"/>
                  <a:pt x="1004876" y="34278"/>
                </a:cubicBezTo>
                <a:lnTo>
                  <a:pt x="1577267" y="619386"/>
                </a:lnTo>
                <a:cubicBezTo>
                  <a:pt x="1720296" y="767053"/>
                  <a:pt x="1679854" y="873291"/>
                  <a:pt x="1589104" y="982488"/>
                </a:cubicBezTo>
                <a:lnTo>
                  <a:pt x="1013753" y="1548957"/>
                </a:lnTo>
                <a:cubicBezTo>
                  <a:pt x="927935" y="1643440"/>
                  <a:pt x="868752" y="1628432"/>
                  <a:pt x="853956" y="1495056"/>
                </a:cubicBezTo>
                <a:cubicBezTo>
                  <a:pt x="849443" y="1377760"/>
                  <a:pt x="794625" y="1269343"/>
                  <a:pt x="582967" y="1267456"/>
                </a:cubicBezTo>
                <a:lnTo>
                  <a:pt x="0" y="1267196"/>
                </a:lnTo>
                <a:lnTo>
                  <a:pt x="266330" y="989289"/>
                </a:lnTo>
                <a:cubicBezTo>
                  <a:pt x="347215" y="886703"/>
                  <a:pt x="398509" y="775239"/>
                  <a:pt x="287045" y="646020"/>
                </a:cubicBezTo>
                <a:lnTo>
                  <a:pt x="0" y="354510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25419" y="367307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右箭头 55"/>
          <p:cNvSpPr/>
          <p:nvPr/>
        </p:nvSpPr>
        <p:spPr>
          <a:xfrm>
            <a:off x="3434903" y="3432532"/>
            <a:ext cx="2228236" cy="1214713"/>
          </a:xfrm>
          <a:custGeom>
            <a:avLst/>
            <a:gdLst/>
            <a:ahLst/>
            <a:cxnLst/>
            <a:rect l="l" t="t" r="r" b="b"/>
            <a:pathLst>
              <a:path w="1671177" h="911035">
                <a:moveTo>
                  <a:pt x="3880" y="0"/>
                </a:moveTo>
                <a:lnTo>
                  <a:pt x="1322002" y="0"/>
                </a:lnTo>
                <a:lnTo>
                  <a:pt x="1577267" y="260936"/>
                </a:lnTo>
                <a:cubicBezTo>
                  <a:pt x="1720296" y="408603"/>
                  <a:pt x="1679854" y="514841"/>
                  <a:pt x="1589104" y="624038"/>
                </a:cubicBezTo>
                <a:lnTo>
                  <a:pt x="1297607" y="911035"/>
                </a:lnTo>
                <a:lnTo>
                  <a:pt x="609562" y="911035"/>
                </a:lnTo>
                <a:cubicBezTo>
                  <a:pt x="601030" y="909370"/>
                  <a:pt x="592146" y="909088"/>
                  <a:pt x="582967" y="909006"/>
                </a:cubicBezTo>
                <a:lnTo>
                  <a:pt x="0" y="908746"/>
                </a:lnTo>
                <a:lnTo>
                  <a:pt x="266330" y="630839"/>
                </a:lnTo>
                <a:cubicBezTo>
                  <a:pt x="347215" y="528253"/>
                  <a:pt x="398509" y="416789"/>
                  <a:pt x="287045" y="28757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右箭头 55"/>
          <p:cNvSpPr/>
          <p:nvPr/>
        </p:nvSpPr>
        <p:spPr>
          <a:xfrm>
            <a:off x="3298098" y="2948949"/>
            <a:ext cx="2228236" cy="2145881"/>
          </a:xfrm>
          <a:custGeom>
            <a:avLst/>
            <a:gdLst>
              <a:gd name="connsiteX0" fmla="*/ 0 w 1731146"/>
              <a:gd name="connsiteY0" fmla="*/ 355742 h 1624170"/>
              <a:gd name="connsiteX1" fmla="*/ 892425 w 1731146"/>
              <a:gd name="connsiteY1" fmla="*/ 355742 h 1624170"/>
              <a:gd name="connsiteX2" fmla="*/ 892425 w 1731146"/>
              <a:gd name="connsiteY2" fmla="*/ 0 h 1624170"/>
              <a:gd name="connsiteX3" fmla="*/ 1731146 w 1731146"/>
              <a:gd name="connsiteY3" fmla="*/ 812085 h 1624170"/>
              <a:gd name="connsiteX4" fmla="*/ 892425 w 1731146"/>
              <a:gd name="connsiteY4" fmla="*/ 1624170 h 1624170"/>
              <a:gd name="connsiteX5" fmla="*/ 892425 w 1731146"/>
              <a:gd name="connsiteY5" fmla="*/ 1268428 h 1624170"/>
              <a:gd name="connsiteX6" fmla="*/ 0 w 1731146"/>
              <a:gd name="connsiteY6" fmla="*/ 1268428 h 1624170"/>
              <a:gd name="connsiteX7" fmla="*/ 0 w 1731146"/>
              <a:gd name="connsiteY7" fmla="*/ 355742 h 1624170"/>
              <a:gd name="connsiteX0-1" fmla="*/ 0 w 1731146"/>
              <a:gd name="connsiteY0-2" fmla="*/ 355742 h 1624170"/>
              <a:gd name="connsiteX1-3" fmla="*/ 508986 w 1731146"/>
              <a:gd name="connsiteY1-4" fmla="*/ 351329 h 1624170"/>
              <a:gd name="connsiteX2-5" fmla="*/ 892425 w 1731146"/>
              <a:gd name="connsiteY2-6" fmla="*/ 355742 h 1624170"/>
              <a:gd name="connsiteX3-7" fmla="*/ 892425 w 1731146"/>
              <a:gd name="connsiteY3-8" fmla="*/ 0 h 1624170"/>
              <a:gd name="connsiteX4-9" fmla="*/ 1731146 w 1731146"/>
              <a:gd name="connsiteY4-10" fmla="*/ 812085 h 1624170"/>
              <a:gd name="connsiteX5-11" fmla="*/ 892425 w 1731146"/>
              <a:gd name="connsiteY5-12" fmla="*/ 1624170 h 1624170"/>
              <a:gd name="connsiteX6-13" fmla="*/ 892425 w 1731146"/>
              <a:gd name="connsiteY6-14" fmla="*/ 1268428 h 1624170"/>
              <a:gd name="connsiteX7-15" fmla="*/ 0 w 1731146"/>
              <a:gd name="connsiteY7-16" fmla="*/ 1268428 h 1624170"/>
              <a:gd name="connsiteX8" fmla="*/ 0 w 1731146"/>
              <a:gd name="connsiteY8" fmla="*/ 355742 h 1624170"/>
              <a:gd name="connsiteX0-17" fmla="*/ 0 w 1731146"/>
              <a:gd name="connsiteY0-18" fmla="*/ 355742 h 1624170"/>
              <a:gd name="connsiteX1-19" fmla="*/ 556334 w 1731146"/>
              <a:gd name="connsiteY1-20" fmla="*/ 354289 h 1624170"/>
              <a:gd name="connsiteX2-21" fmla="*/ 892425 w 1731146"/>
              <a:gd name="connsiteY2-22" fmla="*/ 355742 h 1624170"/>
              <a:gd name="connsiteX3-23" fmla="*/ 892425 w 1731146"/>
              <a:gd name="connsiteY3-24" fmla="*/ 0 h 1624170"/>
              <a:gd name="connsiteX4-25" fmla="*/ 1731146 w 1731146"/>
              <a:gd name="connsiteY4-26" fmla="*/ 812085 h 1624170"/>
              <a:gd name="connsiteX5-27" fmla="*/ 892425 w 1731146"/>
              <a:gd name="connsiteY5-28" fmla="*/ 1624170 h 1624170"/>
              <a:gd name="connsiteX6-29" fmla="*/ 892425 w 1731146"/>
              <a:gd name="connsiteY6-30" fmla="*/ 1268428 h 1624170"/>
              <a:gd name="connsiteX7-31" fmla="*/ 0 w 1731146"/>
              <a:gd name="connsiteY7-32" fmla="*/ 1268428 h 1624170"/>
              <a:gd name="connsiteX8-33" fmla="*/ 0 w 1731146"/>
              <a:gd name="connsiteY8-34" fmla="*/ 355742 h 1624170"/>
              <a:gd name="connsiteX0-35" fmla="*/ 0 w 1731146"/>
              <a:gd name="connsiteY0-36" fmla="*/ 355742 h 1624170"/>
              <a:gd name="connsiteX1-37" fmla="*/ 556334 w 1731146"/>
              <a:gd name="connsiteY1-38" fmla="*/ 354289 h 1624170"/>
              <a:gd name="connsiteX2-39" fmla="*/ 848037 w 1731146"/>
              <a:gd name="connsiteY2-40" fmla="*/ 127882 h 1624170"/>
              <a:gd name="connsiteX3-41" fmla="*/ 892425 w 1731146"/>
              <a:gd name="connsiteY3-42" fmla="*/ 0 h 1624170"/>
              <a:gd name="connsiteX4-43" fmla="*/ 1731146 w 1731146"/>
              <a:gd name="connsiteY4-44" fmla="*/ 812085 h 1624170"/>
              <a:gd name="connsiteX5-45" fmla="*/ 892425 w 1731146"/>
              <a:gd name="connsiteY5-46" fmla="*/ 1624170 h 1624170"/>
              <a:gd name="connsiteX6-47" fmla="*/ 892425 w 1731146"/>
              <a:gd name="connsiteY6-48" fmla="*/ 1268428 h 1624170"/>
              <a:gd name="connsiteX7-49" fmla="*/ 0 w 1731146"/>
              <a:gd name="connsiteY7-50" fmla="*/ 1268428 h 1624170"/>
              <a:gd name="connsiteX8-51" fmla="*/ 0 w 1731146"/>
              <a:gd name="connsiteY8-52" fmla="*/ 355742 h 1624170"/>
              <a:gd name="connsiteX0-53" fmla="*/ 0 w 1731146"/>
              <a:gd name="connsiteY0-54" fmla="*/ 320232 h 1588660"/>
              <a:gd name="connsiteX1-55" fmla="*/ 556334 w 1731146"/>
              <a:gd name="connsiteY1-56" fmla="*/ 318779 h 1588660"/>
              <a:gd name="connsiteX2-57" fmla="*/ 848037 w 1731146"/>
              <a:gd name="connsiteY2-58" fmla="*/ 92372 h 1588660"/>
              <a:gd name="connsiteX3-59" fmla="*/ 1004876 w 1731146"/>
              <a:gd name="connsiteY3-60" fmla="*/ 0 h 1588660"/>
              <a:gd name="connsiteX4-61" fmla="*/ 1731146 w 1731146"/>
              <a:gd name="connsiteY4-62" fmla="*/ 776575 h 1588660"/>
              <a:gd name="connsiteX5-63" fmla="*/ 892425 w 1731146"/>
              <a:gd name="connsiteY5-64" fmla="*/ 1588660 h 1588660"/>
              <a:gd name="connsiteX6-65" fmla="*/ 892425 w 1731146"/>
              <a:gd name="connsiteY6-66" fmla="*/ 1232918 h 1588660"/>
              <a:gd name="connsiteX7-67" fmla="*/ 0 w 1731146"/>
              <a:gd name="connsiteY7-68" fmla="*/ 1232918 h 1588660"/>
              <a:gd name="connsiteX8-69" fmla="*/ 0 w 1731146"/>
              <a:gd name="connsiteY8-70" fmla="*/ 320232 h 1588660"/>
              <a:gd name="connsiteX0-71" fmla="*/ 0 w 1731146"/>
              <a:gd name="connsiteY0-72" fmla="*/ 320232 h 1588660"/>
              <a:gd name="connsiteX1-73" fmla="*/ 556334 w 1731146"/>
              <a:gd name="connsiteY1-74" fmla="*/ 318779 h 1588660"/>
              <a:gd name="connsiteX2-75" fmla="*/ 850996 w 1731146"/>
              <a:gd name="connsiteY2-76" fmla="*/ 59821 h 1588660"/>
              <a:gd name="connsiteX3-77" fmla="*/ 1004876 w 1731146"/>
              <a:gd name="connsiteY3-78" fmla="*/ 0 h 1588660"/>
              <a:gd name="connsiteX4-79" fmla="*/ 1731146 w 1731146"/>
              <a:gd name="connsiteY4-80" fmla="*/ 776575 h 1588660"/>
              <a:gd name="connsiteX5-81" fmla="*/ 892425 w 1731146"/>
              <a:gd name="connsiteY5-82" fmla="*/ 1588660 h 1588660"/>
              <a:gd name="connsiteX6-83" fmla="*/ 892425 w 1731146"/>
              <a:gd name="connsiteY6-84" fmla="*/ 1232918 h 1588660"/>
              <a:gd name="connsiteX7-85" fmla="*/ 0 w 1731146"/>
              <a:gd name="connsiteY7-86" fmla="*/ 1232918 h 1588660"/>
              <a:gd name="connsiteX8-87" fmla="*/ 0 w 1731146"/>
              <a:gd name="connsiteY8-88" fmla="*/ 320232 h 1588660"/>
              <a:gd name="connsiteX0-89" fmla="*/ 2959 w 1734105"/>
              <a:gd name="connsiteY0-90" fmla="*/ 320232 h 1588660"/>
              <a:gd name="connsiteX1-91" fmla="*/ 559293 w 1734105"/>
              <a:gd name="connsiteY1-92" fmla="*/ 318779 h 1588660"/>
              <a:gd name="connsiteX2-93" fmla="*/ 853955 w 1734105"/>
              <a:gd name="connsiteY2-94" fmla="*/ 59821 h 1588660"/>
              <a:gd name="connsiteX3-95" fmla="*/ 1007835 w 1734105"/>
              <a:gd name="connsiteY3-96" fmla="*/ 0 h 1588660"/>
              <a:gd name="connsiteX4-97" fmla="*/ 1734105 w 1734105"/>
              <a:gd name="connsiteY4-98" fmla="*/ 776575 h 1588660"/>
              <a:gd name="connsiteX5-99" fmla="*/ 895384 w 1734105"/>
              <a:gd name="connsiteY5-100" fmla="*/ 1588660 h 1588660"/>
              <a:gd name="connsiteX6-101" fmla="*/ 895384 w 1734105"/>
              <a:gd name="connsiteY6-102" fmla="*/ 1232918 h 1588660"/>
              <a:gd name="connsiteX7-103" fmla="*/ 2959 w 1734105"/>
              <a:gd name="connsiteY7-104" fmla="*/ 1232918 h 1588660"/>
              <a:gd name="connsiteX8-105" fmla="*/ 0 w 1734105"/>
              <a:gd name="connsiteY8-106" fmla="*/ 576230 h 1588660"/>
              <a:gd name="connsiteX9" fmla="*/ 2959 w 1734105"/>
              <a:gd name="connsiteY9" fmla="*/ 320232 h 1588660"/>
              <a:gd name="connsiteX0-107" fmla="*/ 3 w 1731149"/>
              <a:gd name="connsiteY0-108" fmla="*/ 320232 h 1588660"/>
              <a:gd name="connsiteX1-109" fmla="*/ 556337 w 1731149"/>
              <a:gd name="connsiteY1-110" fmla="*/ 318779 h 1588660"/>
              <a:gd name="connsiteX2-111" fmla="*/ 850999 w 1731149"/>
              <a:gd name="connsiteY2-112" fmla="*/ 59821 h 1588660"/>
              <a:gd name="connsiteX3-113" fmla="*/ 1004879 w 1731149"/>
              <a:gd name="connsiteY3-114" fmla="*/ 0 h 1588660"/>
              <a:gd name="connsiteX4-115" fmla="*/ 1731149 w 1731149"/>
              <a:gd name="connsiteY4-116" fmla="*/ 776575 h 1588660"/>
              <a:gd name="connsiteX5-117" fmla="*/ 892428 w 1731149"/>
              <a:gd name="connsiteY5-118" fmla="*/ 1588660 h 1588660"/>
              <a:gd name="connsiteX6-119" fmla="*/ 892428 w 1731149"/>
              <a:gd name="connsiteY6-120" fmla="*/ 1232918 h 1588660"/>
              <a:gd name="connsiteX7-121" fmla="*/ 3 w 1731149"/>
              <a:gd name="connsiteY7-122" fmla="*/ 1232918 h 1588660"/>
              <a:gd name="connsiteX8-123" fmla="*/ 275211 w 1731149"/>
              <a:gd name="connsiteY8-124" fmla="*/ 617659 h 1588660"/>
              <a:gd name="connsiteX9-125" fmla="*/ 3 w 1731149"/>
              <a:gd name="connsiteY9-126" fmla="*/ 320232 h 1588660"/>
              <a:gd name="connsiteX0-127" fmla="*/ 3 w 1731149"/>
              <a:gd name="connsiteY0-128" fmla="*/ 320232 h 1588660"/>
              <a:gd name="connsiteX1-129" fmla="*/ 556337 w 1731149"/>
              <a:gd name="connsiteY1-130" fmla="*/ 318779 h 1588660"/>
              <a:gd name="connsiteX2-131" fmla="*/ 850999 w 1731149"/>
              <a:gd name="connsiteY2-132" fmla="*/ 59821 h 1588660"/>
              <a:gd name="connsiteX3-133" fmla="*/ 1004879 w 1731149"/>
              <a:gd name="connsiteY3-134" fmla="*/ 0 h 1588660"/>
              <a:gd name="connsiteX4-135" fmla="*/ 1731149 w 1731149"/>
              <a:gd name="connsiteY4-136" fmla="*/ 776575 h 1588660"/>
              <a:gd name="connsiteX5-137" fmla="*/ 892428 w 1731149"/>
              <a:gd name="connsiteY5-138" fmla="*/ 1588660 h 1588660"/>
              <a:gd name="connsiteX6-139" fmla="*/ 892428 w 1731149"/>
              <a:gd name="connsiteY6-140" fmla="*/ 1232918 h 1588660"/>
              <a:gd name="connsiteX7-141" fmla="*/ 3 w 1731149"/>
              <a:gd name="connsiteY7-142" fmla="*/ 1232918 h 1588660"/>
              <a:gd name="connsiteX8-143" fmla="*/ 275211 w 1731149"/>
              <a:gd name="connsiteY8-144" fmla="*/ 617659 h 1588660"/>
              <a:gd name="connsiteX9-145" fmla="*/ 3 w 1731149"/>
              <a:gd name="connsiteY9-146" fmla="*/ 320232 h 1588660"/>
              <a:gd name="connsiteX0-147" fmla="*/ 5 w 1731151"/>
              <a:gd name="connsiteY0-148" fmla="*/ 320232 h 1588660"/>
              <a:gd name="connsiteX1-149" fmla="*/ 556339 w 1731151"/>
              <a:gd name="connsiteY1-150" fmla="*/ 318779 h 1588660"/>
              <a:gd name="connsiteX2-151" fmla="*/ 851001 w 1731151"/>
              <a:gd name="connsiteY2-152" fmla="*/ 59821 h 1588660"/>
              <a:gd name="connsiteX3-153" fmla="*/ 1004881 w 1731151"/>
              <a:gd name="connsiteY3-154" fmla="*/ 0 h 1588660"/>
              <a:gd name="connsiteX4-155" fmla="*/ 1731151 w 1731151"/>
              <a:gd name="connsiteY4-156" fmla="*/ 776575 h 1588660"/>
              <a:gd name="connsiteX5-157" fmla="*/ 892430 w 1731151"/>
              <a:gd name="connsiteY5-158" fmla="*/ 1588660 h 1588660"/>
              <a:gd name="connsiteX6-159" fmla="*/ 892430 w 1731151"/>
              <a:gd name="connsiteY6-160" fmla="*/ 1232918 h 1588660"/>
              <a:gd name="connsiteX7-161" fmla="*/ 5 w 1731151"/>
              <a:gd name="connsiteY7-162" fmla="*/ 1232918 h 1588660"/>
              <a:gd name="connsiteX8-163" fmla="*/ 275213 w 1731151"/>
              <a:gd name="connsiteY8-164" fmla="*/ 617659 h 1588660"/>
              <a:gd name="connsiteX9-165" fmla="*/ 5 w 1731151"/>
              <a:gd name="connsiteY9-166" fmla="*/ 320232 h 1588660"/>
              <a:gd name="connsiteX0-167" fmla="*/ 5 w 1731151"/>
              <a:gd name="connsiteY0-168" fmla="*/ 320232 h 1588660"/>
              <a:gd name="connsiteX1-169" fmla="*/ 556339 w 1731151"/>
              <a:gd name="connsiteY1-170" fmla="*/ 318779 h 1588660"/>
              <a:gd name="connsiteX2-171" fmla="*/ 851001 w 1731151"/>
              <a:gd name="connsiteY2-172" fmla="*/ 59821 h 1588660"/>
              <a:gd name="connsiteX3-173" fmla="*/ 1004881 w 1731151"/>
              <a:gd name="connsiteY3-174" fmla="*/ 0 h 1588660"/>
              <a:gd name="connsiteX4-175" fmla="*/ 1731151 w 1731151"/>
              <a:gd name="connsiteY4-176" fmla="*/ 776575 h 1588660"/>
              <a:gd name="connsiteX5-177" fmla="*/ 892430 w 1731151"/>
              <a:gd name="connsiteY5-178" fmla="*/ 1588660 h 1588660"/>
              <a:gd name="connsiteX6-179" fmla="*/ 892430 w 1731151"/>
              <a:gd name="connsiteY6-180" fmla="*/ 1232918 h 1588660"/>
              <a:gd name="connsiteX7-181" fmla="*/ 5 w 1731151"/>
              <a:gd name="connsiteY7-182" fmla="*/ 1232918 h 1588660"/>
              <a:gd name="connsiteX8-183" fmla="*/ 275213 w 1731151"/>
              <a:gd name="connsiteY8-184" fmla="*/ 617659 h 1588660"/>
              <a:gd name="connsiteX9-185" fmla="*/ 5 w 1731151"/>
              <a:gd name="connsiteY9-186" fmla="*/ 320232 h 1588660"/>
              <a:gd name="connsiteX0-187" fmla="*/ 3 w 1731149"/>
              <a:gd name="connsiteY0-188" fmla="*/ 320232 h 1588660"/>
              <a:gd name="connsiteX1-189" fmla="*/ 556337 w 1731149"/>
              <a:gd name="connsiteY1-190" fmla="*/ 318779 h 1588660"/>
              <a:gd name="connsiteX2-191" fmla="*/ 850999 w 1731149"/>
              <a:gd name="connsiteY2-192" fmla="*/ 59821 h 1588660"/>
              <a:gd name="connsiteX3-193" fmla="*/ 1004879 w 1731149"/>
              <a:gd name="connsiteY3-194" fmla="*/ 0 h 1588660"/>
              <a:gd name="connsiteX4-195" fmla="*/ 1731149 w 1731149"/>
              <a:gd name="connsiteY4-196" fmla="*/ 776575 h 1588660"/>
              <a:gd name="connsiteX5-197" fmla="*/ 892428 w 1731149"/>
              <a:gd name="connsiteY5-198" fmla="*/ 1588660 h 1588660"/>
              <a:gd name="connsiteX6-199" fmla="*/ 892428 w 1731149"/>
              <a:gd name="connsiteY6-200" fmla="*/ 1232918 h 1588660"/>
              <a:gd name="connsiteX7-201" fmla="*/ 3 w 1731149"/>
              <a:gd name="connsiteY7-202" fmla="*/ 1232918 h 1588660"/>
              <a:gd name="connsiteX8-203" fmla="*/ 275211 w 1731149"/>
              <a:gd name="connsiteY8-204" fmla="*/ 617659 h 1588660"/>
              <a:gd name="connsiteX9-205" fmla="*/ 3 w 1731149"/>
              <a:gd name="connsiteY9-206" fmla="*/ 320232 h 1588660"/>
              <a:gd name="connsiteX0-207" fmla="*/ 0 w 1731146"/>
              <a:gd name="connsiteY0-208" fmla="*/ 320232 h 1588660"/>
              <a:gd name="connsiteX1-209" fmla="*/ 556334 w 1731146"/>
              <a:gd name="connsiteY1-210" fmla="*/ 318779 h 1588660"/>
              <a:gd name="connsiteX2-211" fmla="*/ 850996 w 1731146"/>
              <a:gd name="connsiteY2-212" fmla="*/ 59821 h 1588660"/>
              <a:gd name="connsiteX3-213" fmla="*/ 1004876 w 1731146"/>
              <a:gd name="connsiteY3-214" fmla="*/ 0 h 1588660"/>
              <a:gd name="connsiteX4-215" fmla="*/ 1731146 w 1731146"/>
              <a:gd name="connsiteY4-216" fmla="*/ 776575 h 1588660"/>
              <a:gd name="connsiteX5-217" fmla="*/ 892425 w 1731146"/>
              <a:gd name="connsiteY5-218" fmla="*/ 1588660 h 1588660"/>
              <a:gd name="connsiteX6-219" fmla="*/ 892425 w 1731146"/>
              <a:gd name="connsiteY6-220" fmla="*/ 1232918 h 1588660"/>
              <a:gd name="connsiteX7-221" fmla="*/ 0 w 1731146"/>
              <a:gd name="connsiteY7-222" fmla="*/ 1232918 h 1588660"/>
              <a:gd name="connsiteX8-223" fmla="*/ 275208 w 1731146"/>
              <a:gd name="connsiteY8-224" fmla="*/ 617659 h 1588660"/>
              <a:gd name="connsiteX9-225" fmla="*/ 0 w 1731146"/>
              <a:gd name="connsiteY9-226" fmla="*/ 320232 h 1588660"/>
              <a:gd name="connsiteX0-227" fmla="*/ 0 w 1731146"/>
              <a:gd name="connsiteY0-228" fmla="*/ 320232 h 1588660"/>
              <a:gd name="connsiteX1-229" fmla="*/ 556334 w 1731146"/>
              <a:gd name="connsiteY1-230" fmla="*/ 318779 h 1588660"/>
              <a:gd name="connsiteX2-231" fmla="*/ 850996 w 1731146"/>
              <a:gd name="connsiteY2-232" fmla="*/ 59821 h 1588660"/>
              <a:gd name="connsiteX3-233" fmla="*/ 1004876 w 1731146"/>
              <a:gd name="connsiteY3-234" fmla="*/ 0 h 1588660"/>
              <a:gd name="connsiteX4-235" fmla="*/ 1731146 w 1731146"/>
              <a:gd name="connsiteY4-236" fmla="*/ 776575 h 1588660"/>
              <a:gd name="connsiteX5-237" fmla="*/ 892425 w 1731146"/>
              <a:gd name="connsiteY5-238" fmla="*/ 1588660 h 1588660"/>
              <a:gd name="connsiteX6-239" fmla="*/ 892425 w 1731146"/>
              <a:gd name="connsiteY6-240" fmla="*/ 1232918 h 1588660"/>
              <a:gd name="connsiteX7-241" fmla="*/ 0 w 1731146"/>
              <a:gd name="connsiteY7-242" fmla="*/ 1232918 h 1588660"/>
              <a:gd name="connsiteX8-243" fmla="*/ 275208 w 1731146"/>
              <a:gd name="connsiteY8-244" fmla="*/ 617659 h 1588660"/>
              <a:gd name="connsiteX9-245" fmla="*/ 0 w 1731146"/>
              <a:gd name="connsiteY9-246" fmla="*/ 320232 h 1588660"/>
              <a:gd name="connsiteX0-247" fmla="*/ 0 w 1731146"/>
              <a:gd name="connsiteY0-248" fmla="*/ 320232 h 1588660"/>
              <a:gd name="connsiteX1-249" fmla="*/ 556334 w 1731146"/>
              <a:gd name="connsiteY1-250" fmla="*/ 318779 h 1588660"/>
              <a:gd name="connsiteX2-251" fmla="*/ 850996 w 1731146"/>
              <a:gd name="connsiteY2-252" fmla="*/ 59821 h 1588660"/>
              <a:gd name="connsiteX3-253" fmla="*/ 1004876 w 1731146"/>
              <a:gd name="connsiteY3-254" fmla="*/ 0 h 1588660"/>
              <a:gd name="connsiteX4-255" fmla="*/ 1731146 w 1731146"/>
              <a:gd name="connsiteY4-256" fmla="*/ 776575 h 1588660"/>
              <a:gd name="connsiteX5-257" fmla="*/ 892425 w 1731146"/>
              <a:gd name="connsiteY5-258" fmla="*/ 1588660 h 1588660"/>
              <a:gd name="connsiteX6-259" fmla="*/ 892425 w 1731146"/>
              <a:gd name="connsiteY6-260" fmla="*/ 1232918 h 1588660"/>
              <a:gd name="connsiteX7-261" fmla="*/ 0 w 1731146"/>
              <a:gd name="connsiteY7-262" fmla="*/ 1232918 h 1588660"/>
              <a:gd name="connsiteX8-263" fmla="*/ 275208 w 1731146"/>
              <a:gd name="connsiteY8-264" fmla="*/ 617659 h 1588660"/>
              <a:gd name="connsiteX9-265" fmla="*/ 0 w 1731146"/>
              <a:gd name="connsiteY9-266" fmla="*/ 320232 h 1588660"/>
              <a:gd name="connsiteX0-267" fmla="*/ 0 w 1731146"/>
              <a:gd name="connsiteY0-268" fmla="*/ 320232 h 1588660"/>
              <a:gd name="connsiteX1-269" fmla="*/ 556334 w 1731146"/>
              <a:gd name="connsiteY1-270" fmla="*/ 318779 h 1588660"/>
              <a:gd name="connsiteX2-271" fmla="*/ 850996 w 1731146"/>
              <a:gd name="connsiteY2-272" fmla="*/ 59821 h 1588660"/>
              <a:gd name="connsiteX3-273" fmla="*/ 1004876 w 1731146"/>
              <a:gd name="connsiteY3-274" fmla="*/ 0 h 1588660"/>
              <a:gd name="connsiteX4-275" fmla="*/ 1731146 w 1731146"/>
              <a:gd name="connsiteY4-276" fmla="*/ 776575 h 1588660"/>
              <a:gd name="connsiteX5-277" fmla="*/ 892425 w 1731146"/>
              <a:gd name="connsiteY5-278" fmla="*/ 1588660 h 1588660"/>
              <a:gd name="connsiteX6-279" fmla="*/ 892425 w 1731146"/>
              <a:gd name="connsiteY6-280" fmla="*/ 1232918 h 1588660"/>
              <a:gd name="connsiteX7-281" fmla="*/ 0 w 1731146"/>
              <a:gd name="connsiteY7-282" fmla="*/ 1232918 h 1588660"/>
              <a:gd name="connsiteX8-283" fmla="*/ 281126 w 1731146"/>
              <a:gd name="connsiteY8-284" fmla="*/ 620619 h 1588660"/>
              <a:gd name="connsiteX9-285" fmla="*/ 0 w 1731146"/>
              <a:gd name="connsiteY9-286" fmla="*/ 320232 h 1588660"/>
              <a:gd name="connsiteX0-287" fmla="*/ 0 w 1731146"/>
              <a:gd name="connsiteY0-288" fmla="*/ 320232 h 1588660"/>
              <a:gd name="connsiteX1-289" fmla="*/ 556334 w 1731146"/>
              <a:gd name="connsiteY1-290" fmla="*/ 318779 h 1588660"/>
              <a:gd name="connsiteX2-291" fmla="*/ 850996 w 1731146"/>
              <a:gd name="connsiteY2-292" fmla="*/ 59821 h 1588660"/>
              <a:gd name="connsiteX3-293" fmla="*/ 1004876 w 1731146"/>
              <a:gd name="connsiteY3-294" fmla="*/ 0 h 1588660"/>
              <a:gd name="connsiteX4-295" fmla="*/ 1731146 w 1731146"/>
              <a:gd name="connsiteY4-296" fmla="*/ 776575 h 1588660"/>
              <a:gd name="connsiteX5-297" fmla="*/ 892425 w 1731146"/>
              <a:gd name="connsiteY5-298" fmla="*/ 1588660 h 1588660"/>
              <a:gd name="connsiteX6-299" fmla="*/ 892425 w 1731146"/>
              <a:gd name="connsiteY6-300" fmla="*/ 1232918 h 1588660"/>
              <a:gd name="connsiteX7-301" fmla="*/ 0 w 1731146"/>
              <a:gd name="connsiteY7-302" fmla="*/ 1232918 h 1588660"/>
              <a:gd name="connsiteX8-303" fmla="*/ 136124 w 1731146"/>
              <a:gd name="connsiteY8-304" fmla="*/ 922459 h 1588660"/>
              <a:gd name="connsiteX9-305" fmla="*/ 281126 w 1731146"/>
              <a:gd name="connsiteY9-306" fmla="*/ 620619 h 1588660"/>
              <a:gd name="connsiteX10" fmla="*/ 0 w 1731146"/>
              <a:gd name="connsiteY10" fmla="*/ 320232 h 1588660"/>
              <a:gd name="connsiteX0-307" fmla="*/ 0 w 1731146"/>
              <a:gd name="connsiteY0-308" fmla="*/ 320232 h 1588660"/>
              <a:gd name="connsiteX1-309" fmla="*/ 556334 w 1731146"/>
              <a:gd name="connsiteY1-310" fmla="*/ 318779 h 1588660"/>
              <a:gd name="connsiteX2-311" fmla="*/ 850996 w 1731146"/>
              <a:gd name="connsiteY2-312" fmla="*/ 59821 h 1588660"/>
              <a:gd name="connsiteX3-313" fmla="*/ 1004876 w 1731146"/>
              <a:gd name="connsiteY3-314" fmla="*/ 0 h 1588660"/>
              <a:gd name="connsiteX4-315" fmla="*/ 1731146 w 1731146"/>
              <a:gd name="connsiteY4-316" fmla="*/ 776575 h 1588660"/>
              <a:gd name="connsiteX5-317" fmla="*/ 892425 w 1731146"/>
              <a:gd name="connsiteY5-318" fmla="*/ 1588660 h 1588660"/>
              <a:gd name="connsiteX6-319" fmla="*/ 892425 w 1731146"/>
              <a:gd name="connsiteY6-320" fmla="*/ 1232918 h 1588660"/>
              <a:gd name="connsiteX7-321" fmla="*/ 0 w 1731146"/>
              <a:gd name="connsiteY7-322" fmla="*/ 1232918 h 1588660"/>
              <a:gd name="connsiteX8-323" fmla="*/ 266330 w 1731146"/>
              <a:gd name="connsiteY8-324" fmla="*/ 955011 h 1588660"/>
              <a:gd name="connsiteX9-325" fmla="*/ 281126 w 1731146"/>
              <a:gd name="connsiteY9-326" fmla="*/ 620619 h 1588660"/>
              <a:gd name="connsiteX10-327" fmla="*/ 0 w 1731146"/>
              <a:gd name="connsiteY10-328" fmla="*/ 320232 h 1588660"/>
              <a:gd name="connsiteX0-329" fmla="*/ 0 w 1731146"/>
              <a:gd name="connsiteY0-330" fmla="*/ 320232 h 1588660"/>
              <a:gd name="connsiteX1-331" fmla="*/ 556334 w 1731146"/>
              <a:gd name="connsiteY1-332" fmla="*/ 318779 h 1588660"/>
              <a:gd name="connsiteX2-333" fmla="*/ 850996 w 1731146"/>
              <a:gd name="connsiteY2-334" fmla="*/ 59821 h 1588660"/>
              <a:gd name="connsiteX3-335" fmla="*/ 1004876 w 1731146"/>
              <a:gd name="connsiteY3-336" fmla="*/ 0 h 1588660"/>
              <a:gd name="connsiteX4-337" fmla="*/ 1731146 w 1731146"/>
              <a:gd name="connsiteY4-338" fmla="*/ 776575 h 1588660"/>
              <a:gd name="connsiteX5-339" fmla="*/ 892425 w 1731146"/>
              <a:gd name="connsiteY5-340" fmla="*/ 1588660 h 1588660"/>
              <a:gd name="connsiteX6-341" fmla="*/ 892425 w 1731146"/>
              <a:gd name="connsiteY6-342" fmla="*/ 1232918 h 1588660"/>
              <a:gd name="connsiteX7-343" fmla="*/ 582967 w 1731146"/>
              <a:gd name="connsiteY7-344" fmla="*/ 1233178 h 1588660"/>
              <a:gd name="connsiteX8-345" fmla="*/ 0 w 1731146"/>
              <a:gd name="connsiteY8-346" fmla="*/ 1232918 h 1588660"/>
              <a:gd name="connsiteX9-347" fmla="*/ 266330 w 1731146"/>
              <a:gd name="connsiteY9-348" fmla="*/ 955011 h 1588660"/>
              <a:gd name="connsiteX10-349" fmla="*/ 281126 w 1731146"/>
              <a:gd name="connsiteY10-350" fmla="*/ 620619 h 1588660"/>
              <a:gd name="connsiteX11" fmla="*/ 0 w 1731146"/>
              <a:gd name="connsiteY11" fmla="*/ 320232 h 1588660"/>
              <a:gd name="connsiteX0-351" fmla="*/ 0 w 1731146"/>
              <a:gd name="connsiteY0-352" fmla="*/ 320232 h 1588660"/>
              <a:gd name="connsiteX1-353" fmla="*/ 556334 w 1731146"/>
              <a:gd name="connsiteY1-354" fmla="*/ 318779 h 1588660"/>
              <a:gd name="connsiteX2-355" fmla="*/ 850996 w 1731146"/>
              <a:gd name="connsiteY2-356" fmla="*/ 59821 h 1588660"/>
              <a:gd name="connsiteX3-357" fmla="*/ 1004876 w 1731146"/>
              <a:gd name="connsiteY3-358" fmla="*/ 0 h 1588660"/>
              <a:gd name="connsiteX4-359" fmla="*/ 1731146 w 1731146"/>
              <a:gd name="connsiteY4-360" fmla="*/ 776575 h 1588660"/>
              <a:gd name="connsiteX5-361" fmla="*/ 892425 w 1731146"/>
              <a:gd name="connsiteY5-362" fmla="*/ 1588660 h 1588660"/>
              <a:gd name="connsiteX6-363" fmla="*/ 853956 w 1731146"/>
              <a:gd name="connsiteY6-364" fmla="*/ 1460778 h 1588660"/>
              <a:gd name="connsiteX7-365" fmla="*/ 582967 w 1731146"/>
              <a:gd name="connsiteY7-366" fmla="*/ 1233178 h 1588660"/>
              <a:gd name="connsiteX8-367" fmla="*/ 0 w 1731146"/>
              <a:gd name="connsiteY8-368" fmla="*/ 1232918 h 1588660"/>
              <a:gd name="connsiteX9-369" fmla="*/ 266330 w 1731146"/>
              <a:gd name="connsiteY9-370" fmla="*/ 955011 h 1588660"/>
              <a:gd name="connsiteX10-371" fmla="*/ 281126 w 1731146"/>
              <a:gd name="connsiteY10-372" fmla="*/ 620619 h 1588660"/>
              <a:gd name="connsiteX11-373" fmla="*/ 0 w 1731146"/>
              <a:gd name="connsiteY11-374" fmla="*/ 320232 h 1588660"/>
              <a:gd name="connsiteX0-375" fmla="*/ 0 w 1731146"/>
              <a:gd name="connsiteY0-376" fmla="*/ 320232 h 1517638"/>
              <a:gd name="connsiteX1-377" fmla="*/ 556334 w 1731146"/>
              <a:gd name="connsiteY1-378" fmla="*/ 318779 h 1517638"/>
              <a:gd name="connsiteX2-379" fmla="*/ 850996 w 1731146"/>
              <a:gd name="connsiteY2-380" fmla="*/ 59821 h 1517638"/>
              <a:gd name="connsiteX3-381" fmla="*/ 1004876 w 1731146"/>
              <a:gd name="connsiteY3-382" fmla="*/ 0 h 1517638"/>
              <a:gd name="connsiteX4-383" fmla="*/ 1731146 w 1731146"/>
              <a:gd name="connsiteY4-384" fmla="*/ 776575 h 1517638"/>
              <a:gd name="connsiteX5-385" fmla="*/ 1010794 w 1731146"/>
              <a:gd name="connsiteY5-386" fmla="*/ 1517638 h 1517638"/>
              <a:gd name="connsiteX6-387" fmla="*/ 853956 w 1731146"/>
              <a:gd name="connsiteY6-388" fmla="*/ 1460778 h 1517638"/>
              <a:gd name="connsiteX7-389" fmla="*/ 582967 w 1731146"/>
              <a:gd name="connsiteY7-390" fmla="*/ 1233178 h 1517638"/>
              <a:gd name="connsiteX8-391" fmla="*/ 0 w 1731146"/>
              <a:gd name="connsiteY8-392" fmla="*/ 1232918 h 1517638"/>
              <a:gd name="connsiteX9-393" fmla="*/ 266330 w 1731146"/>
              <a:gd name="connsiteY9-394" fmla="*/ 955011 h 1517638"/>
              <a:gd name="connsiteX10-395" fmla="*/ 281126 w 1731146"/>
              <a:gd name="connsiteY10-396" fmla="*/ 620619 h 1517638"/>
              <a:gd name="connsiteX11-397" fmla="*/ 0 w 1731146"/>
              <a:gd name="connsiteY11-398" fmla="*/ 320232 h 1517638"/>
              <a:gd name="connsiteX0-399" fmla="*/ 0 w 1589104"/>
              <a:gd name="connsiteY0-400" fmla="*/ 320232 h 1517638"/>
              <a:gd name="connsiteX1-401" fmla="*/ 556334 w 1589104"/>
              <a:gd name="connsiteY1-402" fmla="*/ 318779 h 1517638"/>
              <a:gd name="connsiteX2-403" fmla="*/ 850996 w 1589104"/>
              <a:gd name="connsiteY2-404" fmla="*/ 59821 h 1517638"/>
              <a:gd name="connsiteX3-405" fmla="*/ 1004876 w 1589104"/>
              <a:gd name="connsiteY3-406" fmla="*/ 0 h 1517638"/>
              <a:gd name="connsiteX4-407" fmla="*/ 1589104 w 1589104"/>
              <a:gd name="connsiteY4-408" fmla="*/ 936373 h 1517638"/>
              <a:gd name="connsiteX5-409" fmla="*/ 1010794 w 1589104"/>
              <a:gd name="connsiteY5-410" fmla="*/ 1517638 h 1517638"/>
              <a:gd name="connsiteX6-411" fmla="*/ 853956 w 1589104"/>
              <a:gd name="connsiteY6-412" fmla="*/ 1460778 h 1517638"/>
              <a:gd name="connsiteX7-413" fmla="*/ 582967 w 1589104"/>
              <a:gd name="connsiteY7-414" fmla="*/ 1233178 h 1517638"/>
              <a:gd name="connsiteX8-415" fmla="*/ 0 w 1589104"/>
              <a:gd name="connsiteY8-416" fmla="*/ 1232918 h 1517638"/>
              <a:gd name="connsiteX9-417" fmla="*/ 266330 w 1589104"/>
              <a:gd name="connsiteY9-418" fmla="*/ 955011 h 1517638"/>
              <a:gd name="connsiteX10-419" fmla="*/ 281126 w 1589104"/>
              <a:gd name="connsiteY10-420" fmla="*/ 620619 h 1517638"/>
              <a:gd name="connsiteX11-421" fmla="*/ 0 w 1589104"/>
              <a:gd name="connsiteY11-422" fmla="*/ 320232 h 1517638"/>
              <a:gd name="connsiteX0-423" fmla="*/ 0 w 1589104"/>
              <a:gd name="connsiteY0-424" fmla="*/ 320232 h 1517638"/>
              <a:gd name="connsiteX1-425" fmla="*/ 556334 w 1589104"/>
              <a:gd name="connsiteY1-426" fmla="*/ 318779 h 1517638"/>
              <a:gd name="connsiteX2-427" fmla="*/ 850996 w 1589104"/>
              <a:gd name="connsiteY2-428" fmla="*/ 59821 h 1517638"/>
              <a:gd name="connsiteX3-429" fmla="*/ 1004876 w 1589104"/>
              <a:gd name="connsiteY3-430" fmla="*/ 0 h 1517638"/>
              <a:gd name="connsiteX4-431" fmla="*/ 1373080 w 1589104"/>
              <a:gd name="connsiteY4-432" fmla="*/ 591026 h 1517638"/>
              <a:gd name="connsiteX5-433" fmla="*/ 1589104 w 1589104"/>
              <a:gd name="connsiteY5-434" fmla="*/ 936373 h 1517638"/>
              <a:gd name="connsiteX6-435" fmla="*/ 1010794 w 1589104"/>
              <a:gd name="connsiteY6-436" fmla="*/ 1517638 h 1517638"/>
              <a:gd name="connsiteX7-437" fmla="*/ 853956 w 1589104"/>
              <a:gd name="connsiteY7-438" fmla="*/ 1460778 h 1517638"/>
              <a:gd name="connsiteX8-439" fmla="*/ 582967 w 1589104"/>
              <a:gd name="connsiteY8-440" fmla="*/ 1233178 h 1517638"/>
              <a:gd name="connsiteX9-441" fmla="*/ 0 w 1589104"/>
              <a:gd name="connsiteY9-442" fmla="*/ 1232918 h 1517638"/>
              <a:gd name="connsiteX10-443" fmla="*/ 266330 w 1589104"/>
              <a:gd name="connsiteY10-444" fmla="*/ 955011 h 1517638"/>
              <a:gd name="connsiteX11-445" fmla="*/ 281126 w 1589104"/>
              <a:gd name="connsiteY11-446" fmla="*/ 620619 h 1517638"/>
              <a:gd name="connsiteX12" fmla="*/ 0 w 1589104"/>
              <a:gd name="connsiteY12" fmla="*/ 320232 h 1517638"/>
              <a:gd name="connsiteX0-447" fmla="*/ 0 w 1589104"/>
              <a:gd name="connsiteY0-448" fmla="*/ 320232 h 1517638"/>
              <a:gd name="connsiteX1-449" fmla="*/ 556334 w 1589104"/>
              <a:gd name="connsiteY1-450" fmla="*/ 318779 h 1517638"/>
              <a:gd name="connsiteX2-451" fmla="*/ 850996 w 1589104"/>
              <a:gd name="connsiteY2-452" fmla="*/ 59821 h 1517638"/>
              <a:gd name="connsiteX3-453" fmla="*/ 1004876 w 1589104"/>
              <a:gd name="connsiteY3-454" fmla="*/ 0 h 1517638"/>
              <a:gd name="connsiteX4-455" fmla="*/ 1583185 w 1589104"/>
              <a:gd name="connsiteY4-456" fmla="*/ 596945 h 1517638"/>
              <a:gd name="connsiteX5-457" fmla="*/ 1589104 w 1589104"/>
              <a:gd name="connsiteY5-458" fmla="*/ 936373 h 1517638"/>
              <a:gd name="connsiteX6-459" fmla="*/ 1010794 w 1589104"/>
              <a:gd name="connsiteY6-460" fmla="*/ 1517638 h 1517638"/>
              <a:gd name="connsiteX7-461" fmla="*/ 853956 w 1589104"/>
              <a:gd name="connsiteY7-462" fmla="*/ 1460778 h 1517638"/>
              <a:gd name="connsiteX8-463" fmla="*/ 582967 w 1589104"/>
              <a:gd name="connsiteY8-464" fmla="*/ 1233178 h 1517638"/>
              <a:gd name="connsiteX9-465" fmla="*/ 0 w 1589104"/>
              <a:gd name="connsiteY9-466" fmla="*/ 1232918 h 1517638"/>
              <a:gd name="connsiteX10-467" fmla="*/ 266330 w 1589104"/>
              <a:gd name="connsiteY10-468" fmla="*/ 955011 h 1517638"/>
              <a:gd name="connsiteX11-469" fmla="*/ 281126 w 1589104"/>
              <a:gd name="connsiteY11-470" fmla="*/ 620619 h 1517638"/>
              <a:gd name="connsiteX12-471" fmla="*/ 0 w 1589104"/>
              <a:gd name="connsiteY12-472" fmla="*/ 320232 h 1517638"/>
              <a:gd name="connsiteX0-473" fmla="*/ 0 w 1592063"/>
              <a:gd name="connsiteY0-474" fmla="*/ 320232 h 1517638"/>
              <a:gd name="connsiteX1-475" fmla="*/ 556334 w 1592063"/>
              <a:gd name="connsiteY1-476" fmla="*/ 318779 h 1517638"/>
              <a:gd name="connsiteX2-477" fmla="*/ 850996 w 1592063"/>
              <a:gd name="connsiteY2-478" fmla="*/ 59821 h 1517638"/>
              <a:gd name="connsiteX3-479" fmla="*/ 1004876 w 1592063"/>
              <a:gd name="connsiteY3-480" fmla="*/ 0 h 1517638"/>
              <a:gd name="connsiteX4-481" fmla="*/ 1583185 w 1592063"/>
              <a:gd name="connsiteY4-482" fmla="*/ 596945 h 1517638"/>
              <a:gd name="connsiteX5-483" fmla="*/ 1592063 w 1592063"/>
              <a:gd name="connsiteY5-484" fmla="*/ 942292 h 1517638"/>
              <a:gd name="connsiteX6-485" fmla="*/ 1010794 w 1592063"/>
              <a:gd name="connsiteY6-486" fmla="*/ 1517638 h 1517638"/>
              <a:gd name="connsiteX7-487" fmla="*/ 853956 w 1592063"/>
              <a:gd name="connsiteY7-488" fmla="*/ 1460778 h 1517638"/>
              <a:gd name="connsiteX8-489" fmla="*/ 582967 w 1592063"/>
              <a:gd name="connsiteY8-490" fmla="*/ 1233178 h 1517638"/>
              <a:gd name="connsiteX9-491" fmla="*/ 0 w 1592063"/>
              <a:gd name="connsiteY9-492" fmla="*/ 1232918 h 1517638"/>
              <a:gd name="connsiteX10-493" fmla="*/ 266330 w 1592063"/>
              <a:gd name="connsiteY10-494" fmla="*/ 955011 h 1517638"/>
              <a:gd name="connsiteX11-495" fmla="*/ 281126 w 1592063"/>
              <a:gd name="connsiteY11-496" fmla="*/ 620619 h 1517638"/>
              <a:gd name="connsiteX12-497" fmla="*/ 0 w 1592063"/>
              <a:gd name="connsiteY12-498" fmla="*/ 320232 h 1517638"/>
              <a:gd name="connsiteX0-499" fmla="*/ 0 w 1589104"/>
              <a:gd name="connsiteY0-500" fmla="*/ 320232 h 1517638"/>
              <a:gd name="connsiteX1-501" fmla="*/ 556334 w 1589104"/>
              <a:gd name="connsiteY1-502" fmla="*/ 318779 h 1517638"/>
              <a:gd name="connsiteX2-503" fmla="*/ 850996 w 1589104"/>
              <a:gd name="connsiteY2-504" fmla="*/ 59821 h 1517638"/>
              <a:gd name="connsiteX3-505" fmla="*/ 1004876 w 1589104"/>
              <a:gd name="connsiteY3-506" fmla="*/ 0 h 1517638"/>
              <a:gd name="connsiteX4-507" fmla="*/ 1583185 w 1589104"/>
              <a:gd name="connsiteY4-508" fmla="*/ 596945 h 1517638"/>
              <a:gd name="connsiteX5-509" fmla="*/ 1589104 w 1589104"/>
              <a:gd name="connsiteY5-510" fmla="*/ 948210 h 1517638"/>
              <a:gd name="connsiteX6-511" fmla="*/ 1010794 w 1589104"/>
              <a:gd name="connsiteY6-512" fmla="*/ 1517638 h 1517638"/>
              <a:gd name="connsiteX7-513" fmla="*/ 853956 w 1589104"/>
              <a:gd name="connsiteY7-514" fmla="*/ 1460778 h 1517638"/>
              <a:gd name="connsiteX8-515" fmla="*/ 582967 w 1589104"/>
              <a:gd name="connsiteY8-516" fmla="*/ 1233178 h 1517638"/>
              <a:gd name="connsiteX9-517" fmla="*/ 0 w 1589104"/>
              <a:gd name="connsiteY9-518" fmla="*/ 1232918 h 1517638"/>
              <a:gd name="connsiteX10-519" fmla="*/ 266330 w 1589104"/>
              <a:gd name="connsiteY10-520" fmla="*/ 955011 h 1517638"/>
              <a:gd name="connsiteX11-521" fmla="*/ 281126 w 1589104"/>
              <a:gd name="connsiteY11-522" fmla="*/ 620619 h 1517638"/>
              <a:gd name="connsiteX12-523" fmla="*/ 0 w 1589104"/>
              <a:gd name="connsiteY12-524" fmla="*/ 320232 h 1517638"/>
              <a:gd name="connsiteX0-525" fmla="*/ 0 w 1589104"/>
              <a:gd name="connsiteY0-526" fmla="*/ 320232 h 1514679"/>
              <a:gd name="connsiteX1-527" fmla="*/ 556334 w 1589104"/>
              <a:gd name="connsiteY1-528" fmla="*/ 318779 h 1514679"/>
              <a:gd name="connsiteX2-529" fmla="*/ 850996 w 1589104"/>
              <a:gd name="connsiteY2-530" fmla="*/ 59821 h 1514679"/>
              <a:gd name="connsiteX3-531" fmla="*/ 1004876 w 1589104"/>
              <a:gd name="connsiteY3-532" fmla="*/ 0 h 1514679"/>
              <a:gd name="connsiteX4-533" fmla="*/ 1583185 w 1589104"/>
              <a:gd name="connsiteY4-534" fmla="*/ 596945 h 1514679"/>
              <a:gd name="connsiteX5-535" fmla="*/ 1589104 w 1589104"/>
              <a:gd name="connsiteY5-536" fmla="*/ 948210 h 1514679"/>
              <a:gd name="connsiteX6-537" fmla="*/ 1013753 w 1589104"/>
              <a:gd name="connsiteY6-538" fmla="*/ 1514679 h 1514679"/>
              <a:gd name="connsiteX7-539" fmla="*/ 853956 w 1589104"/>
              <a:gd name="connsiteY7-540" fmla="*/ 1460778 h 1514679"/>
              <a:gd name="connsiteX8-541" fmla="*/ 582967 w 1589104"/>
              <a:gd name="connsiteY8-542" fmla="*/ 1233178 h 1514679"/>
              <a:gd name="connsiteX9-543" fmla="*/ 0 w 1589104"/>
              <a:gd name="connsiteY9-544" fmla="*/ 1232918 h 1514679"/>
              <a:gd name="connsiteX10-545" fmla="*/ 266330 w 1589104"/>
              <a:gd name="connsiteY10-546" fmla="*/ 955011 h 1514679"/>
              <a:gd name="connsiteX11-547" fmla="*/ 281126 w 1589104"/>
              <a:gd name="connsiteY11-548" fmla="*/ 620619 h 1514679"/>
              <a:gd name="connsiteX12-549" fmla="*/ 0 w 1589104"/>
              <a:gd name="connsiteY12-550" fmla="*/ 320232 h 1514679"/>
              <a:gd name="connsiteX0-551" fmla="*/ 0 w 1589104"/>
              <a:gd name="connsiteY0-552" fmla="*/ 320232 h 1514679"/>
              <a:gd name="connsiteX1-553" fmla="*/ 556334 w 1589104"/>
              <a:gd name="connsiteY1-554" fmla="*/ 318779 h 1514679"/>
              <a:gd name="connsiteX2-555" fmla="*/ 850996 w 1589104"/>
              <a:gd name="connsiteY2-556" fmla="*/ 59821 h 1514679"/>
              <a:gd name="connsiteX3-557" fmla="*/ 1004876 w 1589104"/>
              <a:gd name="connsiteY3-558" fmla="*/ 0 h 1514679"/>
              <a:gd name="connsiteX4-559" fmla="*/ 1583185 w 1589104"/>
              <a:gd name="connsiteY4-560" fmla="*/ 596945 h 1514679"/>
              <a:gd name="connsiteX5-561" fmla="*/ 1589104 w 1589104"/>
              <a:gd name="connsiteY5-562" fmla="*/ 948210 h 1514679"/>
              <a:gd name="connsiteX6-563" fmla="*/ 1013753 w 1589104"/>
              <a:gd name="connsiteY6-564" fmla="*/ 1514679 h 1514679"/>
              <a:gd name="connsiteX7-565" fmla="*/ 853956 w 1589104"/>
              <a:gd name="connsiteY7-566" fmla="*/ 1460778 h 1514679"/>
              <a:gd name="connsiteX8-567" fmla="*/ 582967 w 1589104"/>
              <a:gd name="connsiteY8-568" fmla="*/ 1233178 h 1514679"/>
              <a:gd name="connsiteX9-569" fmla="*/ 0 w 1589104"/>
              <a:gd name="connsiteY9-570" fmla="*/ 1232918 h 1514679"/>
              <a:gd name="connsiteX10-571" fmla="*/ 266330 w 1589104"/>
              <a:gd name="connsiteY10-572" fmla="*/ 955011 h 1514679"/>
              <a:gd name="connsiteX11-573" fmla="*/ 287045 w 1589104"/>
              <a:gd name="connsiteY11-574" fmla="*/ 611742 h 1514679"/>
              <a:gd name="connsiteX12-575" fmla="*/ 0 w 1589104"/>
              <a:gd name="connsiteY12-576" fmla="*/ 320232 h 1514679"/>
              <a:gd name="connsiteX0-577" fmla="*/ 0 w 1589104"/>
              <a:gd name="connsiteY0-578" fmla="*/ 320232 h 1514679"/>
              <a:gd name="connsiteX1-579" fmla="*/ 556334 w 1589104"/>
              <a:gd name="connsiteY1-580" fmla="*/ 318779 h 1514679"/>
              <a:gd name="connsiteX2-581" fmla="*/ 850996 w 1589104"/>
              <a:gd name="connsiteY2-582" fmla="*/ 59821 h 1514679"/>
              <a:gd name="connsiteX3-583" fmla="*/ 1004876 w 1589104"/>
              <a:gd name="connsiteY3-584" fmla="*/ 0 h 1514679"/>
              <a:gd name="connsiteX4-585" fmla="*/ 1583185 w 1589104"/>
              <a:gd name="connsiteY4-586" fmla="*/ 596945 h 1514679"/>
              <a:gd name="connsiteX5-587" fmla="*/ 1589104 w 1589104"/>
              <a:gd name="connsiteY5-588" fmla="*/ 948210 h 1514679"/>
              <a:gd name="connsiteX6-589" fmla="*/ 1013753 w 1589104"/>
              <a:gd name="connsiteY6-590" fmla="*/ 1514679 h 1514679"/>
              <a:gd name="connsiteX7-591" fmla="*/ 853956 w 1589104"/>
              <a:gd name="connsiteY7-592" fmla="*/ 1460778 h 1514679"/>
              <a:gd name="connsiteX8-593" fmla="*/ 582967 w 1589104"/>
              <a:gd name="connsiteY8-594" fmla="*/ 1233178 h 1514679"/>
              <a:gd name="connsiteX9-595" fmla="*/ 0 w 1589104"/>
              <a:gd name="connsiteY9-596" fmla="*/ 1232918 h 1514679"/>
              <a:gd name="connsiteX10-597" fmla="*/ 266330 w 1589104"/>
              <a:gd name="connsiteY10-598" fmla="*/ 955011 h 1514679"/>
              <a:gd name="connsiteX11-599" fmla="*/ 287045 w 1589104"/>
              <a:gd name="connsiteY11-600" fmla="*/ 611742 h 1514679"/>
              <a:gd name="connsiteX12-601" fmla="*/ 0 w 1589104"/>
              <a:gd name="connsiteY12-602" fmla="*/ 320232 h 1514679"/>
              <a:gd name="connsiteX0-603" fmla="*/ 0 w 1589104"/>
              <a:gd name="connsiteY0-604" fmla="*/ 320232 h 1514679"/>
              <a:gd name="connsiteX1-605" fmla="*/ 556334 w 1589104"/>
              <a:gd name="connsiteY1-606" fmla="*/ 318779 h 1514679"/>
              <a:gd name="connsiteX2-607" fmla="*/ 850996 w 1589104"/>
              <a:gd name="connsiteY2-608" fmla="*/ 59821 h 1514679"/>
              <a:gd name="connsiteX3-609" fmla="*/ 1004876 w 1589104"/>
              <a:gd name="connsiteY3-610" fmla="*/ 0 h 1514679"/>
              <a:gd name="connsiteX4-611" fmla="*/ 1583185 w 1589104"/>
              <a:gd name="connsiteY4-612" fmla="*/ 596945 h 1514679"/>
              <a:gd name="connsiteX5-613" fmla="*/ 1589104 w 1589104"/>
              <a:gd name="connsiteY5-614" fmla="*/ 948210 h 1514679"/>
              <a:gd name="connsiteX6-615" fmla="*/ 1013753 w 1589104"/>
              <a:gd name="connsiteY6-616" fmla="*/ 1514679 h 1514679"/>
              <a:gd name="connsiteX7-617" fmla="*/ 853956 w 1589104"/>
              <a:gd name="connsiteY7-618" fmla="*/ 1460778 h 1514679"/>
              <a:gd name="connsiteX8-619" fmla="*/ 582967 w 1589104"/>
              <a:gd name="connsiteY8-620" fmla="*/ 1233178 h 1514679"/>
              <a:gd name="connsiteX9-621" fmla="*/ 0 w 1589104"/>
              <a:gd name="connsiteY9-622" fmla="*/ 1232918 h 1514679"/>
              <a:gd name="connsiteX10-623" fmla="*/ 266330 w 1589104"/>
              <a:gd name="connsiteY10-624" fmla="*/ 955011 h 1514679"/>
              <a:gd name="connsiteX11-625" fmla="*/ 287045 w 1589104"/>
              <a:gd name="connsiteY11-626" fmla="*/ 611742 h 1514679"/>
              <a:gd name="connsiteX12-627" fmla="*/ 0 w 1589104"/>
              <a:gd name="connsiteY12-628" fmla="*/ 320232 h 1514679"/>
              <a:gd name="connsiteX0-629" fmla="*/ 0 w 1589104"/>
              <a:gd name="connsiteY0-630" fmla="*/ 320232 h 1514679"/>
              <a:gd name="connsiteX1-631" fmla="*/ 556334 w 1589104"/>
              <a:gd name="connsiteY1-632" fmla="*/ 318779 h 1514679"/>
              <a:gd name="connsiteX2-633" fmla="*/ 850996 w 1589104"/>
              <a:gd name="connsiteY2-634" fmla="*/ 59821 h 1514679"/>
              <a:gd name="connsiteX3-635" fmla="*/ 1004876 w 1589104"/>
              <a:gd name="connsiteY3-636" fmla="*/ 0 h 1514679"/>
              <a:gd name="connsiteX4-637" fmla="*/ 1583185 w 1589104"/>
              <a:gd name="connsiteY4-638" fmla="*/ 596945 h 1514679"/>
              <a:gd name="connsiteX5-639" fmla="*/ 1589104 w 1589104"/>
              <a:gd name="connsiteY5-640" fmla="*/ 948210 h 1514679"/>
              <a:gd name="connsiteX6-641" fmla="*/ 1013753 w 1589104"/>
              <a:gd name="connsiteY6-642" fmla="*/ 1514679 h 1514679"/>
              <a:gd name="connsiteX7-643" fmla="*/ 853956 w 1589104"/>
              <a:gd name="connsiteY7-644" fmla="*/ 1460778 h 1514679"/>
              <a:gd name="connsiteX8-645" fmla="*/ 582967 w 1589104"/>
              <a:gd name="connsiteY8-646" fmla="*/ 1233178 h 1514679"/>
              <a:gd name="connsiteX9-647" fmla="*/ 0 w 1589104"/>
              <a:gd name="connsiteY9-648" fmla="*/ 1232918 h 1514679"/>
              <a:gd name="connsiteX10-649" fmla="*/ 266330 w 1589104"/>
              <a:gd name="connsiteY10-650" fmla="*/ 955011 h 1514679"/>
              <a:gd name="connsiteX11-651" fmla="*/ 287045 w 1589104"/>
              <a:gd name="connsiteY11-652" fmla="*/ 611742 h 1514679"/>
              <a:gd name="connsiteX12-653" fmla="*/ 0 w 1589104"/>
              <a:gd name="connsiteY12-654" fmla="*/ 320232 h 1514679"/>
              <a:gd name="connsiteX0-655" fmla="*/ 0 w 1589104"/>
              <a:gd name="connsiteY0-656" fmla="*/ 320232 h 1514679"/>
              <a:gd name="connsiteX1-657" fmla="*/ 556334 w 1589104"/>
              <a:gd name="connsiteY1-658" fmla="*/ 318779 h 1514679"/>
              <a:gd name="connsiteX2-659" fmla="*/ 850996 w 1589104"/>
              <a:gd name="connsiteY2-660" fmla="*/ 59821 h 1514679"/>
              <a:gd name="connsiteX3-661" fmla="*/ 1004876 w 1589104"/>
              <a:gd name="connsiteY3-662" fmla="*/ 0 h 1514679"/>
              <a:gd name="connsiteX4-663" fmla="*/ 1583185 w 1589104"/>
              <a:gd name="connsiteY4-664" fmla="*/ 596945 h 1514679"/>
              <a:gd name="connsiteX5-665" fmla="*/ 1589104 w 1589104"/>
              <a:gd name="connsiteY5-666" fmla="*/ 948210 h 1514679"/>
              <a:gd name="connsiteX6-667" fmla="*/ 1013753 w 1589104"/>
              <a:gd name="connsiteY6-668" fmla="*/ 1514679 h 1514679"/>
              <a:gd name="connsiteX7-669" fmla="*/ 853956 w 1589104"/>
              <a:gd name="connsiteY7-670" fmla="*/ 1460778 h 1514679"/>
              <a:gd name="connsiteX8-671" fmla="*/ 582967 w 1589104"/>
              <a:gd name="connsiteY8-672" fmla="*/ 1233178 h 1514679"/>
              <a:gd name="connsiteX9-673" fmla="*/ 0 w 1589104"/>
              <a:gd name="connsiteY9-674" fmla="*/ 1232918 h 1514679"/>
              <a:gd name="connsiteX10-675" fmla="*/ 266330 w 1589104"/>
              <a:gd name="connsiteY10-676" fmla="*/ 955011 h 1514679"/>
              <a:gd name="connsiteX11-677" fmla="*/ 287045 w 1589104"/>
              <a:gd name="connsiteY11-678" fmla="*/ 611742 h 1514679"/>
              <a:gd name="connsiteX12-679" fmla="*/ 0 w 1589104"/>
              <a:gd name="connsiteY12-680" fmla="*/ 320232 h 1514679"/>
              <a:gd name="connsiteX0-681" fmla="*/ 0 w 1589104"/>
              <a:gd name="connsiteY0-682" fmla="*/ 320232 h 1514679"/>
              <a:gd name="connsiteX1-683" fmla="*/ 556334 w 1589104"/>
              <a:gd name="connsiteY1-684" fmla="*/ 318779 h 1514679"/>
              <a:gd name="connsiteX2-685" fmla="*/ 850996 w 1589104"/>
              <a:gd name="connsiteY2-686" fmla="*/ 59821 h 1514679"/>
              <a:gd name="connsiteX3-687" fmla="*/ 1004876 w 1589104"/>
              <a:gd name="connsiteY3-688" fmla="*/ 0 h 1514679"/>
              <a:gd name="connsiteX4-689" fmla="*/ 1583185 w 1589104"/>
              <a:gd name="connsiteY4-690" fmla="*/ 596945 h 1514679"/>
              <a:gd name="connsiteX5-691" fmla="*/ 1589104 w 1589104"/>
              <a:gd name="connsiteY5-692" fmla="*/ 948210 h 1514679"/>
              <a:gd name="connsiteX6-693" fmla="*/ 1013753 w 1589104"/>
              <a:gd name="connsiteY6-694" fmla="*/ 1514679 h 1514679"/>
              <a:gd name="connsiteX7-695" fmla="*/ 853956 w 1589104"/>
              <a:gd name="connsiteY7-696" fmla="*/ 1460778 h 1514679"/>
              <a:gd name="connsiteX8-697" fmla="*/ 582967 w 1589104"/>
              <a:gd name="connsiteY8-698" fmla="*/ 1233178 h 1514679"/>
              <a:gd name="connsiteX9-699" fmla="*/ 0 w 1589104"/>
              <a:gd name="connsiteY9-700" fmla="*/ 1232918 h 1514679"/>
              <a:gd name="connsiteX10-701" fmla="*/ 266330 w 1589104"/>
              <a:gd name="connsiteY10-702" fmla="*/ 955011 h 1514679"/>
              <a:gd name="connsiteX11-703" fmla="*/ 287045 w 1589104"/>
              <a:gd name="connsiteY11-704" fmla="*/ 611742 h 1514679"/>
              <a:gd name="connsiteX12-705" fmla="*/ 0 w 1589104"/>
              <a:gd name="connsiteY12-706" fmla="*/ 320232 h 1514679"/>
              <a:gd name="connsiteX0-707" fmla="*/ 0 w 1589104"/>
              <a:gd name="connsiteY0-708" fmla="*/ 320232 h 1514679"/>
              <a:gd name="connsiteX1-709" fmla="*/ 556334 w 1589104"/>
              <a:gd name="connsiteY1-710" fmla="*/ 318779 h 1514679"/>
              <a:gd name="connsiteX2-711" fmla="*/ 850996 w 1589104"/>
              <a:gd name="connsiteY2-712" fmla="*/ 59821 h 1514679"/>
              <a:gd name="connsiteX3-713" fmla="*/ 1004876 w 1589104"/>
              <a:gd name="connsiteY3-714" fmla="*/ 0 h 1514679"/>
              <a:gd name="connsiteX4-715" fmla="*/ 1583185 w 1589104"/>
              <a:gd name="connsiteY4-716" fmla="*/ 596945 h 1514679"/>
              <a:gd name="connsiteX5-717" fmla="*/ 1589104 w 1589104"/>
              <a:gd name="connsiteY5-718" fmla="*/ 948210 h 1514679"/>
              <a:gd name="connsiteX6-719" fmla="*/ 1013753 w 1589104"/>
              <a:gd name="connsiteY6-720" fmla="*/ 1514679 h 1514679"/>
              <a:gd name="connsiteX7-721" fmla="*/ 853956 w 1589104"/>
              <a:gd name="connsiteY7-722" fmla="*/ 1460778 h 1514679"/>
              <a:gd name="connsiteX8-723" fmla="*/ 582967 w 1589104"/>
              <a:gd name="connsiteY8-724" fmla="*/ 1233178 h 1514679"/>
              <a:gd name="connsiteX9-725" fmla="*/ 0 w 1589104"/>
              <a:gd name="connsiteY9-726" fmla="*/ 1232918 h 1514679"/>
              <a:gd name="connsiteX10-727" fmla="*/ 266330 w 1589104"/>
              <a:gd name="connsiteY10-728" fmla="*/ 955011 h 1514679"/>
              <a:gd name="connsiteX11-729" fmla="*/ 287045 w 1589104"/>
              <a:gd name="connsiteY11-730" fmla="*/ 611742 h 1514679"/>
              <a:gd name="connsiteX12-731" fmla="*/ 0 w 1589104"/>
              <a:gd name="connsiteY12-732" fmla="*/ 320232 h 1514679"/>
              <a:gd name="connsiteX0-733" fmla="*/ 0 w 1589104"/>
              <a:gd name="connsiteY0-734" fmla="*/ 320232 h 1514679"/>
              <a:gd name="connsiteX1-735" fmla="*/ 556334 w 1589104"/>
              <a:gd name="connsiteY1-736" fmla="*/ 318779 h 1514679"/>
              <a:gd name="connsiteX2-737" fmla="*/ 850996 w 1589104"/>
              <a:gd name="connsiteY2-738" fmla="*/ 59821 h 1514679"/>
              <a:gd name="connsiteX3-739" fmla="*/ 1004876 w 1589104"/>
              <a:gd name="connsiteY3-740" fmla="*/ 0 h 1514679"/>
              <a:gd name="connsiteX4-741" fmla="*/ 1583185 w 1589104"/>
              <a:gd name="connsiteY4-742" fmla="*/ 596945 h 1514679"/>
              <a:gd name="connsiteX5-743" fmla="*/ 1589104 w 1589104"/>
              <a:gd name="connsiteY5-744" fmla="*/ 948210 h 1514679"/>
              <a:gd name="connsiteX6-745" fmla="*/ 1013753 w 1589104"/>
              <a:gd name="connsiteY6-746" fmla="*/ 1514679 h 1514679"/>
              <a:gd name="connsiteX7-747" fmla="*/ 853956 w 1589104"/>
              <a:gd name="connsiteY7-748" fmla="*/ 1460778 h 1514679"/>
              <a:gd name="connsiteX8-749" fmla="*/ 582967 w 1589104"/>
              <a:gd name="connsiteY8-750" fmla="*/ 1233178 h 1514679"/>
              <a:gd name="connsiteX9-751" fmla="*/ 0 w 1589104"/>
              <a:gd name="connsiteY9-752" fmla="*/ 1232918 h 1514679"/>
              <a:gd name="connsiteX10-753" fmla="*/ 266330 w 1589104"/>
              <a:gd name="connsiteY10-754" fmla="*/ 955011 h 1514679"/>
              <a:gd name="connsiteX11-755" fmla="*/ 287045 w 1589104"/>
              <a:gd name="connsiteY11-756" fmla="*/ 611742 h 1514679"/>
              <a:gd name="connsiteX12-757" fmla="*/ 0 w 1589104"/>
              <a:gd name="connsiteY12-758" fmla="*/ 320232 h 1514679"/>
              <a:gd name="connsiteX0-759" fmla="*/ 0 w 1589104"/>
              <a:gd name="connsiteY0-760" fmla="*/ 320232 h 1514679"/>
              <a:gd name="connsiteX1-761" fmla="*/ 556334 w 1589104"/>
              <a:gd name="connsiteY1-762" fmla="*/ 318779 h 1514679"/>
              <a:gd name="connsiteX2-763" fmla="*/ 850996 w 1589104"/>
              <a:gd name="connsiteY2-764" fmla="*/ 59821 h 1514679"/>
              <a:gd name="connsiteX3-765" fmla="*/ 1004876 w 1589104"/>
              <a:gd name="connsiteY3-766" fmla="*/ 0 h 1514679"/>
              <a:gd name="connsiteX4-767" fmla="*/ 1583185 w 1589104"/>
              <a:gd name="connsiteY4-768" fmla="*/ 596945 h 1514679"/>
              <a:gd name="connsiteX5-769" fmla="*/ 1589104 w 1589104"/>
              <a:gd name="connsiteY5-770" fmla="*/ 948210 h 1514679"/>
              <a:gd name="connsiteX6-771" fmla="*/ 1013753 w 1589104"/>
              <a:gd name="connsiteY6-772" fmla="*/ 1514679 h 1514679"/>
              <a:gd name="connsiteX7-773" fmla="*/ 853956 w 1589104"/>
              <a:gd name="connsiteY7-774" fmla="*/ 1460778 h 1514679"/>
              <a:gd name="connsiteX8-775" fmla="*/ 582967 w 1589104"/>
              <a:gd name="connsiteY8-776" fmla="*/ 1233178 h 1514679"/>
              <a:gd name="connsiteX9-777" fmla="*/ 0 w 1589104"/>
              <a:gd name="connsiteY9-778" fmla="*/ 1232918 h 1514679"/>
              <a:gd name="connsiteX10-779" fmla="*/ 266330 w 1589104"/>
              <a:gd name="connsiteY10-780" fmla="*/ 955011 h 1514679"/>
              <a:gd name="connsiteX11-781" fmla="*/ 287045 w 1589104"/>
              <a:gd name="connsiteY11-782" fmla="*/ 611742 h 1514679"/>
              <a:gd name="connsiteX12-783" fmla="*/ 0 w 1589104"/>
              <a:gd name="connsiteY12-784" fmla="*/ 320232 h 1514679"/>
              <a:gd name="connsiteX0-785" fmla="*/ 0 w 1589104"/>
              <a:gd name="connsiteY0-786" fmla="*/ 320232 h 1532336"/>
              <a:gd name="connsiteX1-787" fmla="*/ 556334 w 1589104"/>
              <a:gd name="connsiteY1-788" fmla="*/ 318779 h 1532336"/>
              <a:gd name="connsiteX2-789" fmla="*/ 850996 w 1589104"/>
              <a:gd name="connsiteY2-790" fmla="*/ 59821 h 1532336"/>
              <a:gd name="connsiteX3-791" fmla="*/ 1004876 w 1589104"/>
              <a:gd name="connsiteY3-792" fmla="*/ 0 h 1532336"/>
              <a:gd name="connsiteX4-793" fmla="*/ 1583185 w 1589104"/>
              <a:gd name="connsiteY4-794" fmla="*/ 596945 h 1532336"/>
              <a:gd name="connsiteX5-795" fmla="*/ 1589104 w 1589104"/>
              <a:gd name="connsiteY5-796" fmla="*/ 948210 h 1532336"/>
              <a:gd name="connsiteX6-797" fmla="*/ 1013753 w 1589104"/>
              <a:gd name="connsiteY6-798" fmla="*/ 1514679 h 1532336"/>
              <a:gd name="connsiteX7-799" fmla="*/ 853956 w 1589104"/>
              <a:gd name="connsiteY7-800" fmla="*/ 1460778 h 1532336"/>
              <a:gd name="connsiteX8-801" fmla="*/ 582967 w 1589104"/>
              <a:gd name="connsiteY8-802" fmla="*/ 1233178 h 1532336"/>
              <a:gd name="connsiteX9-803" fmla="*/ 0 w 1589104"/>
              <a:gd name="connsiteY9-804" fmla="*/ 1232918 h 1532336"/>
              <a:gd name="connsiteX10-805" fmla="*/ 266330 w 1589104"/>
              <a:gd name="connsiteY10-806" fmla="*/ 955011 h 1532336"/>
              <a:gd name="connsiteX11-807" fmla="*/ 287045 w 1589104"/>
              <a:gd name="connsiteY11-808" fmla="*/ 611742 h 1532336"/>
              <a:gd name="connsiteX12-809" fmla="*/ 0 w 1589104"/>
              <a:gd name="connsiteY12-810" fmla="*/ 320232 h 1532336"/>
              <a:gd name="connsiteX0-811" fmla="*/ 0 w 1589104"/>
              <a:gd name="connsiteY0-812" fmla="*/ 320232 h 1575133"/>
              <a:gd name="connsiteX1-813" fmla="*/ 556334 w 1589104"/>
              <a:gd name="connsiteY1-814" fmla="*/ 318779 h 1575133"/>
              <a:gd name="connsiteX2-815" fmla="*/ 850996 w 1589104"/>
              <a:gd name="connsiteY2-816" fmla="*/ 59821 h 1575133"/>
              <a:gd name="connsiteX3-817" fmla="*/ 1004876 w 1589104"/>
              <a:gd name="connsiteY3-818" fmla="*/ 0 h 1575133"/>
              <a:gd name="connsiteX4-819" fmla="*/ 1583185 w 1589104"/>
              <a:gd name="connsiteY4-820" fmla="*/ 596945 h 1575133"/>
              <a:gd name="connsiteX5-821" fmla="*/ 1589104 w 1589104"/>
              <a:gd name="connsiteY5-822" fmla="*/ 948210 h 1575133"/>
              <a:gd name="connsiteX6-823" fmla="*/ 1013753 w 1589104"/>
              <a:gd name="connsiteY6-824" fmla="*/ 1514679 h 1575133"/>
              <a:gd name="connsiteX7-825" fmla="*/ 853956 w 1589104"/>
              <a:gd name="connsiteY7-826" fmla="*/ 1460778 h 1575133"/>
              <a:gd name="connsiteX8-827" fmla="*/ 582967 w 1589104"/>
              <a:gd name="connsiteY8-828" fmla="*/ 1233178 h 1575133"/>
              <a:gd name="connsiteX9-829" fmla="*/ 0 w 1589104"/>
              <a:gd name="connsiteY9-830" fmla="*/ 1232918 h 1575133"/>
              <a:gd name="connsiteX10-831" fmla="*/ 266330 w 1589104"/>
              <a:gd name="connsiteY10-832" fmla="*/ 955011 h 1575133"/>
              <a:gd name="connsiteX11-833" fmla="*/ 287045 w 1589104"/>
              <a:gd name="connsiteY11-834" fmla="*/ 611742 h 1575133"/>
              <a:gd name="connsiteX12-835" fmla="*/ 0 w 1589104"/>
              <a:gd name="connsiteY12-836" fmla="*/ 320232 h 1575133"/>
              <a:gd name="connsiteX0-837" fmla="*/ 0 w 1589104"/>
              <a:gd name="connsiteY0-838" fmla="*/ 320232 h 1575133"/>
              <a:gd name="connsiteX1-839" fmla="*/ 556334 w 1589104"/>
              <a:gd name="connsiteY1-840" fmla="*/ 318779 h 1575133"/>
              <a:gd name="connsiteX2-841" fmla="*/ 850996 w 1589104"/>
              <a:gd name="connsiteY2-842" fmla="*/ 59821 h 1575133"/>
              <a:gd name="connsiteX3-843" fmla="*/ 1004876 w 1589104"/>
              <a:gd name="connsiteY3-844" fmla="*/ 0 h 1575133"/>
              <a:gd name="connsiteX4-845" fmla="*/ 1583185 w 1589104"/>
              <a:gd name="connsiteY4-846" fmla="*/ 596945 h 1575133"/>
              <a:gd name="connsiteX5-847" fmla="*/ 1589104 w 1589104"/>
              <a:gd name="connsiteY5-848" fmla="*/ 948210 h 1575133"/>
              <a:gd name="connsiteX6-849" fmla="*/ 1013753 w 1589104"/>
              <a:gd name="connsiteY6-850" fmla="*/ 1514679 h 1575133"/>
              <a:gd name="connsiteX7-851" fmla="*/ 853956 w 1589104"/>
              <a:gd name="connsiteY7-852" fmla="*/ 1460778 h 1575133"/>
              <a:gd name="connsiteX8-853" fmla="*/ 582967 w 1589104"/>
              <a:gd name="connsiteY8-854" fmla="*/ 1233178 h 1575133"/>
              <a:gd name="connsiteX9-855" fmla="*/ 0 w 1589104"/>
              <a:gd name="connsiteY9-856" fmla="*/ 1232918 h 1575133"/>
              <a:gd name="connsiteX10-857" fmla="*/ 266330 w 1589104"/>
              <a:gd name="connsiteY10-858" fmla="*/ 955011 h 1575133"/>
              <a:gd name="connsiteX11-859" fmla="*/ 287045 w 1589104"/>
              <a:gd name="connsiteY11-860" fmla="*/ 611742 h 1575133"/>
              <a:gd name="connsiteX12-861" fmla="*/ 0 w 1589104"/>
              <a:gd name="connsiteY12-862" fmla="*/ 320232 h 1575133"/>
              <a:gd name="connsiteX0-863" fmla="*/ 0 w 1589104"/>
              <a:gd name="connsiteY0-864" fmla="*/ 320232 h 1575133"/>
              <a:gd name="connsiteX1-865" fmla="*/ 556334 w 1589104"/>
              <a:gd name="connsiteY1-866" fmla="*/ 318779 h 1575133"/>
              <a:gd name="connsiteX2-867" fmla="*/ 850996 w 1589104"/>
              <a:gd name="connsiteY2-868" fmla="*/ 59821 h 1575133"/>
              <a:gd name="connsiteX3-869" fmla="*/ 1004876 w 1589104"/>
              <a:gd name="connsiteY3-870" fmla="*/ 0 h 1575133"/>
              <a:gd name="connsiteX4-871" fmla="*/ 1583185 w 1589104"/>
              <a:gd name="connsiteY4-872" fmla="*/ 596945 h 1575133"/>
              <a:gd name="connsiteX5-873" fmla="*/ 1589104 w 1589104"/>
              <a:gd name="connsiteY5-874" fmla="*/ 948210 h 1575133"/>
              <a:gd name="connsiteX6-875" fmla="*/ 1013753 w 1589104"/>
              <a:gd name="connsiteY6-876" fmla="*/ 1514679 h 1575133"/>
              <a:gd name="connsiteX7-877" fmla="*/ 853956 w 1589104"/>
              <a:gd name="connsiteY7-878" fmla="*/ 1460778 h 1575133"/>
              <a:gd name="connsiteX8-879" fmla="*/ 582967 w 1589104"/>
              <a:gd name="connsiteY8-880" fmla="*/ 1233178 h 1575133"/>
              <a:gd name="connsiteX9-881" fmla="*/ 0 w 1589104"/>
              <a:gd name="connsiteY9-882" fmla="*/ 1232918 h 1575133"/>
              <a:gd name="connsiteX10-883" fmla="*/ 266330 w 1589104"/>
              <a:gd name="connsiteY10-884" fmla="*/ 955011 h 1575133"/>
              <a:gd name="connsiteX11-885" fmla="*/ 287045 w 1589104"/>
              <a:gd name="connsiteY11-886" fmla="*/ 611742 h 1575133"/>
              <a:gd name="connsiteX12-887" fmla="*/ 0 w 1589104"/>
              <a:gd name="connsiteY12-888" fmla="*/ 320232 h 1575133"/>
              <a:gd name="connsiteX0-889" fmla="*/ 0 w 1589104"/>
              <a:gd name="connsiteY0-890" fmla="*/ 320232 h 1575133"/>
              <a:gd name="connsiteX1-891" fmla="*/ 556334 w 1589104"/>
              <a:gd name="connsiteY1-892" fmla="*/ 318779 h 1575133"/>
              <a:gd name="connsiteX2-893" fmla="*/ 850996 w 1589104"/>
              <a:gd name="connsiteY2-894" fmla="*/ 59821 h 1575133"/>
              <a:gd name="connsiteX3-895" fmla="*/ 1004876 w 1589104"/>
              <a:gd name="connsiteY3-896" fmla="*/ 0 h 1575133"/>
              <a:gd name="connsiteX4-897" fmla="*/ 1583185 w 1589104"/>
              <a:gd name="connsiteY4-898" fmla="*/ 596945 h 1575133"/>
              <a:gd name="connsiteX5-899" fmla="*/ 1589104 w 1589104"/>
              <a:gd name="connsiteY5-900" fmla="*/ 948210 h 1575133"/>
              <a:gd name="connsiteX6-901" fmla="*/ 1013753 w 1589104"/>
              <a:gd name="connsiteY6-902" fmla="*/ 1514679 h 1575133"/>
              <a:gd name="connsiteX7-903" fmla="*/ 853956 w 1589104"/>
              <a:gd name="connsiteY7-904" fmla="*/ 1460778 h 1575133"/>
              <a:gd name="connsiteX8-905" fmla="*/ 582967 w 1589104"/>
              <a:gd name="connsiteY8-906" fmla="*/ 1233178 h 1575133"/>
              <a:gd name="connsiteX9-907" fmla="*/ 0 w 1589104"/>
              <a:gd name="connsiteY9-908" fmla="*/ 1232918 h 1575133"/>
              <a:gd name="connsiteX10-909" fmla="*/ 266330 w 1589104"/>
              <a:gd name="connsiteY10-910" fmla="*/ 955011 h 1575133"/>
              <a:gd name="connsiteX11-911" fmla="*/ 287045 w 1589104"/>
              <a:gd name="connsiteY11-912" fmla="*/ 611742 h 1575133"/>
              <a:gd name="connsiteX12-913" fmla="*/ 0 w 1589104"/>
              <a:gd name="connsiteY12-914" fmla="*/ 320232 h 1575133"/>
              <a:gd name="connsiteX0-915" fmla="*/ 0 w 1589104"/>
              <a:gd name="connsiteY0-916" fmla="*/ 354510 h 1609411"/>
              <a:gd name="connsiteX1-917" fmla="*/ 556334 w 1589104"/>
              <a:gd name="connsiteY1-918" fmla="*/ 353057 h 1609411"/>
              <a:gd name="connsiteX2-919" fmla="*/ 850996 w 1589104"/>
              <a:gd name="connsiteY2-920" fmla="*/ 94099 h 1609411"/>
              <a:gd name="connsiteX3-921" fmla="*/ 1004876 w 1589104"/>
              <a:gd name="connsiteY3-922" fmla="*/ 34278 h 1609411"/>
              <a:gd name="connsiteX4-923" fmla="*/ 1583185 w 1589104"/>
              <a:gd name="connsiteY4-924" fmla="*/ 631223 h 1609411"/>
              <a:gd name="connsiteX5-925" fmla="*/ 1589104 w 1589104"/>
              <a:gd name="connsiteY5-926" fmla="*/ 982488 h 1609411"/>
              <a:gd name="connsiteX6-927" fmla="*/ 1013753 w 1589104"/>
              <a:gd name="connsiteY6-928" fmla="*/ 1548957 h 1609411"/>
              <a:gd name="connsiteX7-929" fmla="*/ 853956 w 1589104"/>
              <a:gd name="connsiteY7-930" fmla="*/ 1495056 h 1609411"/>
              <a:gd name="connsiteX8-931" fmla="*/ 582967 w 1589104"/>
              <a:gd name="connsiteY8-932" fmla="*/ 1267456 h 1609411"/>
              <a:gd name="connsiteX9-933" fmla="*/ 0 w 1589104"/>
              <a:gd name="connsiteY9-934" fmla="*/ 1267196 h 1609411"/>
              <a:gd name="connsiteX10-935" fmla="*/ 266330 w 1589104"/>
              <a:gd name="connsiteY10-936" fmla="*/ 989289 h 1609411"/>
              <a:gd name="connsiteX11-937" fmla="*/ 287045 w 1589104"/>
              <a:gd name="connsiteY11-938" fmla="*/ 646020 h 1609411"/>
              <a:gd name="connsiteX12-939" fmla="*/ 0 w 1589104"/>
              <a:gd name="connsiteY12-940" fmla="*/ 354510 h 1609411"/>
              <a:gd name="connsiteX0-941" fmla="*/ 0 w 1589104"/>
              <a:gd name="connsiteY0-942" fmla="*/ 354510 h 1609411"/>
              <a:gd name="connsiteX1-943" fmla="*/ 556334 w 1589104"/>
              <a:gd name="connsiteY1-944" fmla="*/ 353057 h 1609411"/>
              <a:gd name="connsiteX2-945" fmla="*/ 850996 w 1589104"/>
              <a:gd name="connsiteY2-946" fmla="*/ 94099 h 1609411"/>
              <a:gd name="connsiteX3-947" fmla="*/ 1004876 w 1589104"/>
              <a:gd name="connsiteY3-948" fmla="*/ 34278 h 1609411"/>
              <a:gd name="connsiteX4-949" fmla="*/ 1577267 w 1589104"/>
              <a:gd name="connsiteY4-950" fmla="*/ 619386 h 1609411"/>
              <a:gd name="connsiteX5-951" fmla="*/ 1589104 w 1589104"/>
              <a:gd name="connsiteY5-952" fmla="*/ 982488 h 1609411"/>
              <a:gd name="connsiteX6-953" fmla="*/ 1013753 w 1589104"/>
              <a:gd name="connsiteY6-954" fmla="*/ 1548957 h 1609411"/>
              <a:gd name="connsiteX7-955" fmla="*/ 853956 w 1589104"/>
              <a:gd name="connsiteY7-956" fmla="*/ 1495056 h 1609411"/>
              <a:gd name="connsiteX8-957" fmla="*/ 582967 w 1589104"/>
              <a:gd name="connsiteY8-958" fmla="*/ 1267456 h 1609411"/>
              <a:gd name="connsiteX9-959" fmla="*/ 0 w 1589104"/>
              <a:gd name="connsiteY9-960" fmla="*/ 1267196 h 1609411"/>
              <a:gd name="connsiteX10-961" fmla="*/ 266330 w 1589104"/>
              <a:gd name="connsiteY10-962" fmla="*/ 989289 h 1609411"/>
              <a:gd name="connsiteX11-963" fmla="*/ 287045 w 1589104"/>
              <a:gd name="connsiteY11-964" fmla="*/ 646020 h 1609411"/>
              <a:gd name="connsiteX12-965" fmla="*/ 0 w 1589104"/>
              <a:gd name="connsiteY12-966" fmla="*/ 354510 h 1609411"/>
              <a:gd name="connsiteX0-967" fmla="*/ 0 w 1643112"/>
              <a:gd name="connsiteY0-968" fmla="*/ 354510 h 1609411"/>
              <a:gd name="connsiteX1-969" fmla="*/ 556334 w 1643112"/>
              <a:gd name="connsiteY1-970" fmla="*/ 353057 h 1609411"/>
              <a:gd name="connsiteX2-971" fmla="*/ 850996 w 1643112"/>
              <a:gd name="connsiteY2-972" fmla="*/ 94099 h 1609411"/>
              <a:gd name="connsiteX3-973" fmla="*/ 1004876 w 1643112"/>
              <a:gd name="connsiteY3-974" fmla="*/ 34278 h 1609411"/>
              <a:gd name="connsiteX4-975" fmla="*/ 1577267 w 1643112"/>
              <a:gd name="connsiteY4-976" fmla="*/ 619386 h 1609411"/>
              <a:gd name="connsiteX5-977" fmla="*/ 1589104 w 1643112"/>
              <a:gd name="connsiteY5-978" fmla="*/ 982488 h 1609411"/>
              <a:gd name="connsiteX6-979" fmla="*/ 1013753 w 1643112"/>
              <a:gd name="connsiteY6-980" fmla="*/ 1548957 h 1609411"/>
              <a:gd name="connsiteX7-981" fmla="*/ 853956 w 1643112"/>
              <a:gd name="connsiteY7-982" fmla="*/ 1495056 h 1609411"/>
              <a:gd name="connsiteX8-983" fmla="*/ 582967 w 1643112"/>
              <a:gd name="connsiteY8-984" fmla="*/ 1267456 h 1609411"/>
              <a:gd name="connsiteX9-985" fmla="*/ 0 w 1643112"/>
              <a:gd name="connsiteY9-986" fmla="*/ 1267196 h 1609411"/>
              <a:gd name="connsiteX10-987" fmla="*/ 266330 w 1643112"/>
              <a:gd name="connsiteY10-988" fmla="*/ 989289 h 1609411"/>
              <a:gd name="connsiteX11-989" fmla="*/ 287045 w 1643112"/>
              <a:gd name="connsiteY11-990" fmla="*/ 646020 h 1609411"/>
              <a:gd name="connsiteX12-991" fmla="*/ 0 w 1643112"/>
              <a:gd name="connsiteY12-992" fmla="*/ 354510 h 1609411"/>
              <a:gd name="connsiteX0-993" fmla="*/ 0 w 1669115"/>
              <a:gd name="connsiteY0-994" fmla="*/ 354510 h 1609411"/>
              <a:gd name="connsiteX1-995" fmla="*/ 556334 w 1669115"/>
              <a:gd name="connsiteY1-996" fmla="*/ 353057 h 1609411"/>
              <a:gd name="connsiteX2-997" fmla="*/ 850996 w 1669115"/>
              <a:gd name="connsiteY2-998" fmla="*/ 94099 h 1609411"/>
              <a:gd name="connsiteX3-999" fmla="*/ 1004876 w 1669115"/>
              <a:gd name="connsiteY3-1000" fmla="*/ 34278 h 1609411"/>
              <a:gd name="connsiteX4-1001" fmla="*/ 1577267 w 1669115"/>
              <a:gd name="connsiteY4-1002" fmla="*/ 619386 h 1609411"/>
              <a:gd name="connsiteX5-1003" fmla="*/ 1589104 w 1669115"/>
              <a:gd name="connsiteY5-1004" fmla="*/ 982488 h 1609411"/>
              <a:gd name="connsiteX6-1005" fmla="*/ 1013753 w 1669115"/>
              <a:gd name="connsiteY6-1006" fmla="*/ 1548957 h 1609411"/>
              <a:gd name="connsiteX7-1007" fmla="*/ 853956 w 1669115"/>
              <a:gd name="connsiteY7-1008" fmla="*/ 1495056 h 1609411"/>
              <a:gd name="connsiteX8-1009" fmla="*/ 582967 w 1669115"/>
              <a:gd name="connsiteY8-1010" fmla="*/ 1267456 h 1609411"/>
              <a:gd name="connsiteX9-1011" fmla="*/ 0 w 1669115"/>
              <a:gd name="connsiteY9-1012" fmla="*/ 1267196 h 1609411"/>
              <a:gd name="connsiteX10-1013" fmla="*/ 266330 w 1669115"/>
              <a:gd name="connsiteY10-1014" fmla="*/ 989289 h 1609411"/>
              <a:gd name="connsiteX11-1015" fmla="*/ 287045 w 1669115"/>
              <a:gd name="connsiteY11-1016" fmla="*/ 646020 h 1609411"/>
              <a:gd name="connsiteX12-1017" fmla="*/ 0 w 1669115"/>
              <a:gd name="connsiteY12-1018" fmla="*/ 354510 h 1609411"/>
              <a:gd name="connsiteX0-1019" fmla="*/ 0 w 1671177"/>
              <a:gd name="connsiteY0-1020" fmla="*/ 354510 h 1609411"/>
              <a:gd name="connsiteX1-1021" fmla="*/ 556334 w 1671177"/>
              <a:gd name="connsiteY1-1022" fmla="*/ 353057 h 1609411"/>
              <a:gd name="connsiteX2-1023" fmla="*/ 850996 w 1671177"/>
              <a:gd name="connsiteY2-1024" fmla="*/ 94099 h 1609411"/>
              <a:gd name="connsiteX3-1025" fmla="*/ 1004876 w 1671177"/>
              <a:gd name="connsiteY3-1026" fmla="*/ 34278 h 1609411"/>
              <a:gd name="connsiteX4-1027" fmla="*/ 1577267 w 1671177"/>
              <a:gd name="connsiteY4-1028" fmla="*/ 619386 h 1609411"/>
              <a:gd name="connsiteX5-1029" fmla="*/ 1589104 w 1671177"/>
              <a:gd name="connsiteY5-1030" fmla="*/ 982488 h 1609411"/>
              <a:gd name="connsiteX6-1031" fmla="*/ 1013753 w 1671177"/>
              <a:gd name="connsiteY6-1032" fmla="*/ 1548957 h 1609411"/>
              <a:gd name="connsiteX7-1033" fmla="*/ 853956 w 1671177"/>
              <a:gd name="connsiteY7-1034" fmla="*/ 1495056 h 1609411"/>
              <a:gd name="connsiteX8-1035" fmla="*/ 582967 w 1671177"/>
              <a:gd name="connsiteY8-1036" fmla="*/ 1267456 h 1609411"/>
              <a:gd name="connsiteX9-1037" fmla="*/ 0 w 1671177"/>
              <a:gd name="connsiteY9-1038" fmla="*/ 1267196 h 1609411"/>
              <a:gd name="connsiteX10-1039" fmla="*/ 266330 w 1671177"/>
              <a:gd name="connsiteY10-1040" fmla="*/ 989289 h 1609411"/>
              <a:gd name="connsiteX11-1041" fmla="*/ 287045 w 1671177"/>
              <a:gd name="connsiteY11-1042" fmla="*/ 646020 h 1609411"/>
              <a:gd name="connsiteX12-1043" fmla="*/ 0 w 1671177"/>
              <a:gd name="connsiteY12-1044" fmla="*/ 354510 h 1609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  <a:cxn ang="0">
                <a:pos x="connsiteX9-125" y="connsiteY9-126"/>
              </a:cxn>
              <a:cxn ang="0">
                <a:pos x="connsiteX10-327" y="connsiteY10-328"/>
              </a:cxn>
              <a:cxn ang="0">
                <a:pos x="connsiteX11-373" y="connsiteY11-374"/>
              </a:cxn>
              <a:cxn ang="0">
                <a:pos x="connsiteX12-471" y="connsiteY12-472"/>
              </a:cxn>
            </a:cxnLst>
            <a:rect l="l" t="t" r="r" b="b"/>
            <a:pathLst>
              <a:path w="1671177" h="1609411">
                <a:moveTo>
                  <a:pt x="0" y="354510"/>
                </a:moveTo>
                <a:lnTo>
                  <a:pt x="556334" y="353057"/>
                </a:lnTo>
                <a:cubicBezTo>
                  <a:pt x="746291" y="355515"/>
                  <a:pt x="856347" y="257358"/>
                  <a:pt x="850996" y="94099"/>
                </a:cubicBezTo>
                <a:cubicBezTo>
                  <a:pt x="849023" y="-2780"/>
                  <a:pt x="929910" y="-28640"/>
                  <a:pt x="1004876" y="34278"/>
                </a:cubicBezTo>
                <a:lnTo>
                  <a:pt x="1577267" y="619386"/>
                </a:lnTo>
                <a:cubicBezTo>
                  <a:pt x="1720296" y="767053"/>
                  <a:pt x="1679854" y="873291"/>
                  <a:pt x="1589104" y="982488"/>
                </a:cubicBezTo>
                <a:lnTo>
                  <a:pt x="1013753" y="1548957"/>
                </a:lnTo>
                <a:cubicBezTo>
                  <a:pt x="927935" y="1643440"/>
                  <a:pt x="868752" y="1628432"/>
                  <a:pt x="853956" y="1495056"/>
                </a:cubicBezTo>
                <a:cubicBezTo>
                  <a:pt x="849443" y="1377760"/>
                  <a:pt x="794625" y="1269343"/>
                  <a:pt x="582967" y="1267456"/>
                </a:cubicBezTo>
                <a:lnTo>
                  <a:pt x="0" y="1267196"/>
                </a:lnTo>
                <a:lnTo>
                  <a:pt x="266330" y="989289"/>
                </a:lnTo>
                <a:cubicBezTo>
                  <a:pt x="347215" y="886703"/>
                  <a:pt x="398509" y="775239"/>
                  <a:pt x="287045" y="646020"/>
                </a:cubicBezTo>
                <a:lnTo>
                  <a:pt x="0" y="35451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lIns="129681" tIns="64504" rIns="129681" bIns="64504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965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06833" y="3673076"/>
            <a:ext cx="846656" cy="666787"/>
          </a:xfrm>
          <a:prstGeom prst="rect">
            <a:avLst/>
          </a:prstGeom>
          <a:noFill/>
          <a:ln>
            <a:noFill/>
          </a:ln>
        </p:spPr>
        <p:txBody>
          <a:bodyPr lIns="129681" tIns="64504" rIns="129681" bIns="64504" anchor="ctr"/>
          <a:lstStyle>
            <a:defPPr>
              <a:defRPr lang="zh-CN"/>
            </a:defPPr>
            <a:lvl1pPr algn="ctr">
              <a:buFont typeface="Arial" panose="020B0604020202020204" pitchFamily="34" charset="0"/>
              <a:buNone/>
              <a:defRPr sz="296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sz="3200" b="1" dirty="0">
                <a:solidFill>
                  <a:prstClr val="white"/>
                </a:solidFill>
              </a:rPr>
              <a:t>02</a:t>
            </a:r>
            <a:endParaRPr lang="zh-CN" altLang="en-US" sz="3200" b="1" dirty="0">
              <a:solidFill>
                <a:prstClr val="white"/>
              </a:solidFill>
            </a:endParaRPr>
          </a:p>
        </p:txBody>
      </p:sp>
      <p:sp>
        <p:nvSpPr>
          <p:cNvPr id="47" name="右箭头 55"/>
          <p:cNvSpPr/>
          <p:nvPr/>
        </p:nvSpPr>
        <p:spPr>
          <a:xfrm>
            <a:off x="1816318" y="3432532"/>
            <a:ext cx="2228236" cy="1214713"/>
          </a:xfrm>
          <a:custGeom>
            <a:avLst/>
            <a:gdLst/>
            <a:ahLst/>
            <a:cxnLst/>
            <a:rect l="l" t="t" r="r" b="b"/>
            <a:pathLst>
              <a:path w="1671177" h="911035">
                <a:moveTo>
                  <a:pt x="3880" y="0"/>
                </a:moveTo>
                <a:lnTo>
                  <a:pt x="1322002" y="0"/>
                </a:lnTo>
                <a:lnTo>
                  <a:pt x="1577267" y="260936"/>
                </a:lnTo>
                <a:cubicBezTo>
                  <a:pt x="1720296" y="408603"/>
                  <a:pt x="1679854" y="514841"/>
                  <a:pt x="1589104" y="624038"/>
                </a:cubicBezTo>
                <a:lnTo>
                  <a:pt x="1297607" y="911035"/>
                </a:lnTo>
                <a:lnTo>
                  <a:pt x="609562" y="911035"/>
                </a:lnTo>
                <a:cubicBezTo>
                  <a:pt x="601030" y="909370"/>
                  <a:pt x="592146" y="909088"/>
                  <a:pt x="582967" y="909006"/>
                </a:cubicBezTo>
                <a:lnTo>
                  <a:pt x="0" y="908746"/>
                </a:lnTo>
                <a:lnTo>
                  <a:pt x="266330" y="630839"/>
                </a:lnTo>
                <a:cubicBezTo>
                  <a:pt x="347215" y="528253"/>
                  <a:pt x="398509" y="416789"/>
                  <a:pt x="287045" y="287570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右箭头 55"/>
          <p:cNvSpPr/>
          <p:nvPr/>
        </p:nvSpPr>
        <p:spPr>
          <a:xfrm>
            <a:off x="1679513" y="2948949"/>
            <a:ext cx="2228236" cy="2145881"/>
          </a:xfrm>
          <a:custGeom>
            <a:avLst/>
            <a:gdLst>
              <a:gd name="connsiteX0" fmla="*/ 0 w 1731146"/>
              <a:gd name="connsiteY0" fmla="*/ 355742 h 1624170"/>
              <a:gd name="connsiteX1" fmla="*/ 892425 w 1731146"/>
              <a:gd name="connsiteY1" fmla="*/ 355742 h 1624170"/>
              <a:gd name="connsiteX2" fmla="*/ 892425 w 1731146"/>
              <a:gd name="connsiteY2" fmla="*/ 0 h 1624170"/>
              <a:gd name="connsiteX3" fmla="*/ 1731146 w 1731146"/>
              <a:gd name="connsiteY3" fmla="*/ 812085 h 1624170"/>
              <a:gd name="connsiteX4" fmla="*/ 892425 w 1731146"/>
              <a:gd name="connsiteY4" fmla="*/ 1624170 h 1624170"/>
              <a:gd name="connsiteX5" fmla="*/ 892425 w 1731146"/>
              <a:gd name="connsiteY5" fmla="*/ 1268428 h 1624170"/>
              <a:gd name="connsiteX6" fmla="*/ 0 w 1731146"/>
              <a:gd name="connsiteY6" fmla="*/ 1268428 h 1624170"/>
              <a:gd name="connsiteX7" fmla="*/ 0 w 1731146"/>
              <a:gd name="connsiteY7" fmla="*/ 355742 h 1624170"/>
              <a:gd name="connsiteX0-1" fmla="*/ 0 w 1731146"/>
              <a:gd name="connsiteY0-2" fmla="*/ 355742 h 1624170"/>
              <a:gd name="connsiteX1-3" fmla="*/ 508986 w 1731146"/>
              <a:gd name="connsiteY1-4" fmla="*/ 351329 h 1624170"/>
              <a:gd name="connsiteX2-5" fmla="*/ 892425 w 1731146"/>
              <a:gd name="connsiteY2-6" fmla="*/ 355742 h 1624170"/>
              <a:gd name="connsiteX3-7" fmla="*/ 892425 w 1731146"/>
              <a:gd name="connsiteY3-8" fmla="*/ 0 h 1624170"/>
              <a:gd name="connsiteX4-9" fmla="*/ 1731146 w 1731146"/>
              <a:gd name="connsiteY4-10" fmla="*/ 812085 h 1624170"/>
              <a:gd name="connsiteX5-11" fmla="*/ 892425 w 1731146"/>
              <a:gd name="connsiteY5-12" fmla="*/ 1624170 h 1624170"/>
              <a:gd name="connsiteX6-13" fmla="*/ 892425 w 1731146"/>
              <a:gd name="connsiteY6-14" fmla="*/ 1268428 h 1624170"/>
              <a:gd name="connsiteX7-15" fmla="*/ 0 w 1731146"/>
              <a:gd name="connsiteY7-16" fmla="*/ 1268428 h 1624170"/>
              <a:gd name="connsiteX8" fmla="*/ 0 w 1731146"/>
              <a:gd name="connsiteY8" fmla="*/ 355742 h 1624170"/>
              <a:gd name="connsiteX0-17" fmla="*/ 0 w 1731146"/>
              <a:gd name="connsiteY0-18" fmla="*/ 355742 h 1624170"/>
              <a:gd name="connsiteX1-19" fmla="*/ 556334 w 1731146"/>
              <a:gd name="connsiteY1-20" fmla="*/ 354289 h 1624170"/>
              <a:gd name="connsiteX2-21" fmla="*/ 892425 w 1731146"/>
              <a:gd name="connsiteY2-22" fmla="*/ 355742 h 1624170"/>
              <a:gd name="connsiteX3-23" fmla="*/ 892425 w 1731146"/>
              <a:gd name="connsiteY3-24" fmla="*/ 0 h 1624170"/>
              <a:gd name="connsiteX4-25" fmla="*/ 1731146 w 1731146"/>
              <a:gd name="connsiteY4-26" fmla="*/ 812085 h 1624170"/>
              <a:gd name="connsiteX5-27" fmla="*/ 892425 w 1731146"/>
              <a:gd name="connsiteY5-28" fmla="*/ 1624170 h 1624170"/>
              <a:gd name="connsiteX6-29" fmla="*/ 892425 w 1731146"/>
              <a:gd name="connsiteY6-30" fmla="*/ 1268428 h 1624170"/>
              <a:gd name="connsiteX7-31" fmla="*/ 0 w 1731146"/>
              <a:gd name="connsiteY7-32" fmla="*/ 1268428 h 1624170"/>
              <a:gd name="connsiteX8-33" fmla="*/ 0 w 1731146"/>
              <a:gd name="connsiteY8-34" fmla="*/ 355742 h 1624170"/>
              <a:gd name="connsiteX0-35" fmla="*/ 0 w 1731146"/>
              <a:gd name="connsiteY0-36" fmla="*/ 355742 h 1624170"/>
              <a:gd name="connsiteX1-37" fmla="*/ 556334 w 1731146"/>
              <a:gd name="connsiteY1-38" fmla="*/ 354289 h 1624170"/>
              <a:gd name="connsiteX2-39" fmla="*/ 848037 w 1731146"/>
              <a:gd name="connsiteY2-40" fmla="*/ 127882 h 1624170"/>
              <a:gd name="connsiteX3-41" fmla="*/ 892425 w 1731146"/>
              <a:gd name="connsiteY3-42" fmla="*/ 0 h 1624170"/>
              <a:gd name="connsiteX4-43" fmla="*/ 1731146 w 1731146"/>
              <a:gd name="connsiteY4-44" fmla="*/ 812085 h 1624170"/>
              <a:gd name="connsiteX5-45" fmla="*/ 892425 w 1731146"/>
              <a:gd name="connsiteY5-46" fmla="*/ 1624170 h 1624170"/>
              <a:gd name="connsiteX6-47" fmla="*/ 892425 w 1731146"/>
              <a:gd name="connsiteY6-48" fmla="*/ 1268428 h 1624170"/>
              <a:gd name="connsiteX7-49" fmla="*/ 0 w 1731146"/>
              <a:gd name="connsiteY7-50" fmla="*/ 1268428 h 1624170"/>
              <a:gd name="connsiteX8-51" fmla="*/ 0 w 1731146"/>
              <a:gd name="connsiteY8-52" fmla="*/ 355742 h 1624170"/>
              <a:gd name="connsiteX0-53" fmla="*/ 0 w 1731146"/>
              <a:gd name="connsiteY0-54" fmla="*/ 320232 h 1588660"/>
              <a:gd name="connsiteX1-55" fmla="*/ 556334 w 1731146"/>
              <a:gd name="connsiteY1-56" fmla="*/ 318779 h 1588660"/>
              <a:gd name="connsiteX2-57" fmla="*/ 848037 w 1731146"/>
              <a:gd name="connsiteY2-58" fmla="*/ 92372 h 1588660"/>
              <a:gd name="connsiteX3-59" fmla="*/ 1004876 w 1731146"/>
              <a:gd name="connsiteY3-60" fmla="*/ 0 h 1588660"/>
              <a:gd name="connsiteX4-61" fmla="*/ 1731146 w 1731146"/>
              <a:gd name="connsiteY4-62" fmla="*/ 776575 h 1588660"/>
              <a:gd name="connsiteX5-63" fmla="*/ 892425 w 1731146"/>
              <a:gd name="connsiteY5-64" fmla="*/ 1588660 h 1588660"/>
              <a:gd name="connsiteX6-65" fmla="*/ 892425 w 1731146"/>
              <a:gd name="connsiteY6-66" fmla="*/ 1232918 h 1588660"/>
              <a:gd name="connsiteX7-67" fmla="*/ 0 w 1731146"/>
              <a:gd name="connsiteY7-68" fmla="*/ 1232918 h 1588660"/>
              <a:gd name="connsiteX8-69" fmla="*/ 0 w 1731146"/>
              <a:gd name="connsiteY8-70" fmla="*/ 320232 h 1588660"/>
              <a:gd name="connsiteX0-71" fmla="*/ 0 w 1731146"/>
              <a:gd name="connsiteY0-72" fmla="*/ 320232 h 1588660"/>
              <a:gd name="connsiteX1-73" fmla="*/ 556334 w 1731146"/>
              <a:gd name="connsiteY1-74" fmla="*/ 318779 h 1588660"/>
              <a:gd name="connsiteX2-75" fmla="*/ 850996 w 1731146"/>
              <a:gd name="connsiteY2-76" fmla="*/ 59821 h 1588660"/>
              <a:gd name="connsiteX3-77" fmla="*/ 1004876 w 1731146"/>
              <a:gd name="connsiteY3-78" fmla="*/ 0 h 1588660"/>
              <a:gd name="connsiteX4-79" fmla="*/ 1731146 w 1731146"/>
              <a:gd name="connsiteY4-80" fmla="*/ 776575 h 1588660"/>
              <a:gd name="connsiteX5-81" fmla="*/ 892425 w 1731146"/>
              <a:gd name="connsiteY5-82" fmla="*/ 1588660 h 1588660"/>
              <a:gd name="connsiteX6-83" fmla="*/ 892425 w 1731146"/>
              <a:gd name="connsiteY6-84" fmla="*/ 1232918 h 1588660"/>
              <a:gd name="connsiteX7-85" fmla="*/ 0 w 1731146"/>
              <a:gd name="connsiteY7-86" fmla="*/ 1232918 h 1588660"/>
              <a:gd name="connsiteX8-87" fmla="*/ 0 w 1731146"/>
              <a:gd name="connsiteY8-88" fmla="*/ 320232 h 1588660"/>
              <a:gd name="connsiteX0-89" fmla="*/ 2959 w 1734105"/>
              <a:gd name="connsiteY0-90" fmla="*/ 320232 h 1588660"/>
              <a:gd name="connsiteX1-91" fmla="*/ 559293 w 1734105"/>
              <a:gd name="connsiteY1-92" fmla="*/ 318779 h 1588660"/>
              <a:gd name="connsiteX2-93" fmla="*/ 853955 w 1734105"/>
              <a:gd name="connsiteY2-94" fmla="*/ 59821 h 1588660"/>
              <a:gd name="connsiteX3-95" fmla="*/ 1007835 w 1734105"/>
              <a:gd name="connsiteY3-96" fmla="*/ 0 h 1588660"/>
              <a:gd name="connsiteX4-97" fmla="*/ 1734105 w 1734105"/>
              <a:gd name="connsiteY4-98" fmla="*/ 776575 h 1588660"/>
              <a:gd name="connsiteX5-99" fmla="*/ 895384 w 1734105"/>
              <a:gd name="connsiteY5-100" fmla="*/ 1588660 h 1588660"/>
              <a:gd name="connsiteX6-101" fmla="*/ 895384 w 1734105"/>
              <a:gd name="connsiteY6-102" fmla="*/ 1232918 h 1588660"/>
              <a:gd name="connsiteX7-103" fmla="*/ 2959 w 1734105"/>
              <a:gd name="connsiteY7-104" fmla="*/ 1232918 h 1588660"/>
              <a:gd name="connsiteX8-105" fmla="*/ 0 w 1734105"/>
              <a:gd name="connsiteY8-106" fmla="*/ 576230 h 1588660"/>
              <a:gd name="connsiteX9" fmla="*/ 2959 w 1734105"/>
              <a:gd name="connsiteY9" fmla="*/ 320232 h 1588660"/>
              <a:gd name="connsiteX0-107" fmla="*/ 3 w 1731149"/>
              <a:gd name="connsiteY0-108" fmla="*/ 320232 h 1588660"/>
              <a:gd name="connsiteX1-109" fmla="*/ 556337 w 1731149"/>
              <a:gd name="connsiteY1-110" fmla="*/ 318779 h 1588660"/>
              <a:gd name="connsiteX2-111" fmla="*/ 850999 w 1731149"/>
              <a:gd name="connsiteY2-112" fmla="*/ 59821 h 1588660"/>
              <a:gd name="connsiteX3-113" fmla="*/ 1004879 w 1731149"/>
              <a:gd name="connsiteY3-114" fmla="*/ 0 h 1588660"/>
              <a:gd name="connsiteX4-115" fmla="*/ 1731149 w 1731149"/>
              <a:gd name="connsiteY4-116" fmla="*/ 776575 h 1588660"/>
              <a:gd name="connsiteX5-117" fmla="*/ 892428 w 1731149"/>
              <a:gd name="connsiteY5-118" fmla="*/ 1588660 h 1588660"/>
              <a:gd name="connsiteX6-119" fmla="*/ 892428 w 1731149"/>
              <a:gd name="connsiteY6-120" fmla="*/ 1232918 h 1588660"/>
              <a:gd name="connsiteX7-121" fmla="*/ 3 w 1731149"/>
              <a:gd name="connsiteY7-122" fmla="*/ 1232918 h 1588660"/>
              <a:gd name="connsiteX8-123" fmla="*/ 275211 w 1731149"/>
              <a:gd name="connsiteY8-124" fmla="*/ 617659 h 1588660"/>
              <a:gd name="connsiteX9-125" fmla="*/ 3 w 1731149"/>
              <a:gd name="connsiteY9-126" fmla="*/ 320232 h 1588660"/>
              <a:gd name="connsiteX0-127" fmla="*/ 3 w 1731149"/>
              <a:gd name="connsiteY0-128" fmla="*/ 320232 h 1588660"/>
              <a:gd name="connsiteX1-129" fmla="*/ 556337 w 1731149"/>
              <a:gd name="connsiteY1-130" fmla="*/ 318779 h 1588660"/>
              <a:gd name="connsiteX2-131" fmla="*/ 850999 w 1731149"/>
              <a:gd name="connsiteY2-132" fmla="*/ 59821 h 1588660"/>
              <a:gd name="connsiteX3-133" fmla="*/ 1004879 w 1731149"/>
              <a:gd name="connsiteY3-134" fmla="*/ 0 h 1588660"/>
              <a:gd name="connsiteX4-135" fmla="*/ 1731149 w 1731149"/>
              <a:gd name="connsiteY4-136" fmla="*/ 776575 h 1588660"/>
              <a:gd name="connsiteX5-137" fmla="*/ 892428 w 1731149"/>
              <a:gd name="connsiteY5-138" fmla="*/ 1588660 h 1588660"/>
              <a:gd name="connsiteX6-139" fmla="*/ 892428 w 1731149"/>
              <a:gd name="connsiteY6-140" fmla="*/ 1232918 h 1588660"/>
              <a:gd name="connsiteX7-141" fmla="*/ 3 w 1731149"/>
              <a:gd name="connsiteY7-142" fmla="*/ 1232918 h 1588660"/>
              <a:gd name="connsiteX8-143" fmla="*/ 275211 w 1731149"/>
              <a:gd name="connsiteY8-144" fmla="*/ 617659 h 1588660"/>
              <a:gd name="connsiteX9-145" fmla="*/ 3 w 1731149"/>
              <a:gd name="connsiteY9-146" fmla="*/ 320232 h 1588660"/>
              <a:gd name="connsiteX0-147" fmla="*/ 5 w 1731151"/>
              <a:gd name="connsiteY0-148" fmla="*/ 320232 h 1588660"/>
              <a:gd name="connsiteX1-149" fmla="*/ 556339 w 1731151"/>
              <a:gd name="connsiteY1-150" fmla="*/ 318779 h 1588660"/>
              <a:gd name="connsiteX2-151" fmla="*/ 851001 w 1731151"/>
              <a:gd name="connsiteY2-152" fmla="*/ 59821 h 1588660"/>
              <a:gd name="connsiteX3-153" fmla="*/ 1004881 w 1731151"/>
              <a:gd name="connsiteY3-154" fmla="*/ 0 h 1588660"/>
              <a:gd name="connsiteX4-155" fmla="*/ 1731151 w 1731151"/>
              <a:gd name="connsiteY4-156" fmla="*/ 776575 h 1588660"/>
              <a:gd name="connsiteX5-157" fmla="*/ 892430 w 1731151"/>
              <a:gd name="connsiteY5-158" fmla="*/ 1588660 h 1588660"/>
              <a:gd name="connsiteX6-159" fmla="*/ 892430 w 1731151"/>
              <a:gd name="connsiteY6-160" fmla="*/ 1232918 h 1588660"/>
              <a:gd name="connsiteX7-161" fmla="*/ 5 w 1731151"/>
              <a:gd name="connsiteY7-162" fmla="*/ 1232918 h 1588660"/>
              <a:gd name="connsiteX8-163" fmla="*/ 275213 w 1731151"/>
              <a:gd name="connsiteY8-164" fmla="*/ 617659 h 1588660"/>
              <a:gd name="connsiteX9-165" fmla="*/ 5 w 1731151"/>
              <a:gd name="connsiteY9-166" fmla="*/ 320232 h 1588660"/>
              <a:gd name="connsiteX0-167" fmla="*/ 5 w 1731151"/>
              <a:gd name="connsiteY0-168" fmla="*/ 320232 h 1588660"/>
              <a:gd name="connsiteX1-169" fmla="*/ 556339 w 1731151"/>
              <a:gd name="connsiteY1-170" fmla="*/ 318779 h 1588660"/>
              <a:gd name="connsiteX2-171" fmla="*/ 851001 w 1731151"/>
              <a:gd name="connsiteY2-172" fmla="*/ 59821 h 1588660"/>
              <a:gd name="connsiteX3-173" fmla="*/ 1004881 w 1731151"/>
              <a:gd name="connsiteY3-174" fmla="*/ 0 h 1588660"/>
              <a:gd name="connsiteX4-175" fmla="*/ 1731151 w 1731151"/>
              <a:gd name="connsiteY4-176" fmla="*/ 776575 h 1588660"/>
              <a:gd name="connsiteX5-177" fmla="*/ 892430 w 1731151"/>
              <a:gd name="connsiteY5-178" fmla="*/ 1588660 h 1588660"/>
              <a:gd name="connsiteX6-179" fmla="*/ 892430 w 1731151"/>
              <a:gd name="connsiteY6-180" fmla="*/ 1232918 h 1588660"/>
              <a:gd name="connsiteX7-181" fmla="*/ 5 w 1731151"/>
              <a:gd name="connsiteY7-182" fmla="*/ 1232918 h 1588660"/>
              <a:gd name="connsiteX8-183" fmla="*/ 275213 w 1731151"/>
              <a:gd name="connsiteY8-184" fmla="*/ 617659 h 1588660"/>
              <a:gd name="connsiteX9-185" fmla="*/ 5 w 1731151"/>
              <a:gd name="connsiteY9-186" fmla="*/ 320232 h 1588660"/>
              <a:gd name="connsiteX0-187" fmla="*/ 3 w 1731149"/>
              <a:gd name="connsiteY0-188" fmla="*/ 320232 h 1588660"/>
              <a:gd name="connsiteX1-189" fmla="*/ 556337 w 1731149"/>
              <a:gd name="connsiteY1-190" fmla="*/ 318779 h 1588660"/>
              <a:gd name="connsiteX2-191" fmla="*/ 850999 w 1731149"/>
              <a:gd name="connsiteY2-192" fmla="*/ 59821 h 1588660"/>
              <a:gd name="connsiteX3-193" fmla="*/ 1004879 w 1731149"/>
              <a:gd name="connsiteY3-194" fmla="*/ 0 h 1588660"/>
              <a:gd name="connsiteX4-195" fmla="*/ 1731149 w 1731149"/>
              <a:gd name="connsiteY4-196" fmla="*/ 776575 h 1588660"/>
              <a:gd name="connsiteX5-197" fmla="*/ 892428 w 1731149"/>
              <a:gd name="connsiteY5-198" fmla="*/ 1588660 h 1588660"/>
              <a:gd name="connsiteX6-199" fmla="*/ 892428 w 1731149"/>
              <a:gd name="connsiteY6-200" fmla="*/ 1232918 h 1588660"/>
              <a:gd name="connsiteX7-201" fmla="*/ 3 w 1731149"/>
              <a:gd name="connsiteY7-202" fmla="*/ 1232918 h 1588660"/>
              <a:gd name="connsiteX8-203" fmla="*/ 275211 w 1731149"/>
              <a:gd name="connsiteY8-204" fmla="*/ 617659 h 1588660"/>
              <a:gd name="connsiteX9-205" fmla="*/ 3 w 1731149"/>
              <a:gd name="connsiteY9-206" fmla="*/ 320232 h 1588660"/>
              <a:gd name="connsiteX0-207" fmla="*/ 0 w 1731146"/>
              <a:gd name="connsiteY0-208" fmla="*/ 320232 h 1588660"/>
              <a:gd name="connsiteX1-209" fmla="*/ 556334 w 1731146"/>
              <a:gd name="connsiteY1-210" fmla="*/ 318779 h 1588660"/>
              <a:gd name="connsiteX2-211" fmla="*/ 850996 w 1731146"/>
              <a:gd name="connsiteY2-212" fmla="*/ 59821 h 1588660"/>
              <a:gd name="connsiteX3-213" fmla="*/ 1004876 w 1731146"/>
              <a:gd name="connsiteY3-214" fmla="*/ 0 h 1588660"/>
              <a:gd name="connsiteX4-215" fmla="*/ 1731146 w 1731146"/>
              <a:gd name="connsiteY4-216" fmla="*/ 776575 h 1588660"/>
              <a:gd name="connsiteX5-217" fmla="*/ 892425 w 1731146"/>
              <a:gd name="connsiteY5-218" fmla="*/ 1588660 h 1588660"/>
              <a:gd name="connsiteX6-219" fmla="*/ 892425 w 1731146"/>
              <a:gd name="connsiteY6-220" fmla="*/ 1232918 h 1588660"/>
              <a:gd name="connsiteX7-221" fmla="*/ 0 w 1731146"/>
              <a:gd name="connsiteY7-222" fmla="*/ 1232918 h 1588660"/>
              <a:gd name="connsiteX8-223" fmla="*/ 275208 w 1731146"/>
              <a:gd name="connsiteY8-224" fmla="*/ 617659 h 1588660"/>
              <a:gd name="connsiteX9-225" fmla="*/ 0 w 1731146"/>
              <a:gd name="connsiteY9-226" fmla="*/ 320232 h 1588660"/>
              <a:gd name="connsiteX0-227" fmla="*/ 0 w 1731146"/>
              <a:gd name="connsiteY0-228" fmla="*/ 320232 h 1588660"/>
              <a:gd name="connsiteX1-229" fmla="*/ 556334 w 1731146"/>
              <a:gd name="connsiteY1-230" fmla="*/ 318779 h 1588660"/>
              <a:gd name="connsiteX2-231" fmla="*/ 850996 w 1731146"/>
              <a:gd name="connsiteY2-232" fmla="*/ 59821 h 1588660"/>
              <a:gd name="connsiteX3-233" fmla="*/ 1004876 w 1731146"/>
              <a:gd name="connsiteY3-234" fmla="*/ 0 h 1588660"/>
              <a:gd name="connsiteX4-235" fmla="*/ 1731146 w 1731146"/>
              <a:gd name="connsiteY4-236" fmla="*/ 776575 h 1588660"/>
              <a:gd name="connsiteX5-237" fmla="*/ 892425 w 1731146"/>
              <a:gd name="connsiteY5-238" fmla="*/ 1588660 h 1588660"/>
              <a:gd name="connsiteX6-239" fmla="*/ 892425 w 1731146"/>
              <a:gd name="connsiteY6-240" fmla="*/ 1232918 h 1588660"/>
              <a:gd name="connsiteX7-241" fmla="*/ 0 w 1731146"/>
              <a:gd name="connsiteY7-242" fmla="*/ 1232918 h 1588660"/>
              <a:gd name="connsiteX8-243" fmla="*/ 275208 w 1731146"/>
              <a:gd name="connsiteY8-244" fmla="*/ 617659 h 1588660"/>
              <a:gd name="connsiteX9-245" fmla="*/ 0 w 1731146"/>
              <a:gd name="connsiteY9-246" fmla="*/ 320232 h 1588660"/>
              <a:gd name="connsiteX0-247" fmla="*/ 0 w 1731146"/>
              <a:gd name="connsiteY0-248" fmla="*/ 320232 h 1588660"/>
              <a:gd name="connsiteX1-249" fmla="*/ 556334 w 1731146"/>
              <a:gd name="connsiteY1-250" fmla="*/ 318779 h 1588660"/>
              <a:gd name="connsiteX2-251" fmla="*/ 850996 w 1731146"/>
              <a:gd name="connsiteY2-252" fmla="*/ 59821 h 1588660"/>
              <a:gd name="connsiteX3-253" fmla="*/ 1004876 w 1731146"/>
              <a:gd name="connsiteY3-254" fmla="*/ 0 h 1588660"/>
              <a:gd name="connsiteX4-255" fmla="*/ 1731146 w 1731146"/>
              <a:gd name="connsiteY4-256" fmla="*/ 776575 h 1588660"/>
              <a:gd name="connsiteX5-257" fmla="*/ 892425 w 1731146"/>
              <a:gd name="connsiteY5-258" fmla="*/ 1588660 h 1588660"/>
              <a:gd name="connsiteX6-259" fmla="*/ 892425 w 1731146"/>
              <a:gd name="connsiteY6-260" fmla="*/ 1232918 h 1588660"/>
              <a:gd name="connsiteX7-261" fmla="*/ 0 w 1731146"/>
              <a:gd name="connsiteY7-262" fmla="*/ 1232918 h 1588660"/>
              <a:gd name="connsiteX8-263" fmla="*/ 275208 w 1731146"/>
              <a:gd name="connsiteY8-264" fmla="*/ 617659 h 1588660"/>
              <a:gd name="connsiteX9-265" fmla="*/ 0 w 1731146"/>
              <a:gd name="connsiteY9-266" fmla="*/ 320232 h 1588660"/>
              <a:gd name="connsiteX0-267" fmla="*/ 0 w 1731146"/>
              <a:gd name="connsiteY0-268" fmla="*/ 320232 h 1588660"/>
              <a:gd name="connsiteX1-269" fmla="*/ 556334 w 1731146"/>
              <a:gd name="connsiteY1-270" fmla="*/ 318779 h 1588660"/>
              <a:gd name="connsiteX2-271" fmla="*/ 850996 w 1731146"/>
              <a:gd name="connsiteY2-272" fmla="*/ 59821 h 1588660"/>
              <a:gd name="connsiteX3-273" fmla="*/ 1004876 w 1731146"/>
              <a:gd name="connsiteY3-274" fmla="*/ 0 h 1588660"/>
              <a:gd name="connsiteX4-275" fmla="*/ 1731146 w 1731146"/>
              <a:gd name="connsiteY4-276" fmla="*/ 776575 h 1588660"/>
              <a:gd name="connsiteX5-277" fmla="*/ 892425 w 1731146"/>
              <a:gd name="connsiteY5-278" fmla="*/ 1588660 h 1588660"/>
              <a:gd name="connsiteX6-279" fmla="*/ 892425 w 1731146"/>
              <a:gd name="connsiteY6-280" fmla="*/ 1232918 h 1588660"/>
              <a:gd name="connsiteX7-281" fmla="*/ 0 w 1731146"/>
              <a:gd name="connsiteY7-282" fmla="*/ 1232918 h 1588660"/>
              <a:gd name="connsiteX8-283" fmla="*/ 281126 w 1731146"/>
              <a:gd name="connsiteY8-284" fmla="*/ 620619 h 1588660"/>
              <a:gd name="connsiteX9-285" fmla="*/ 0 w 1731146"/>
              <a:gd name="connsiteY9-286" fmla="*/ 320232 h 1588660"/>
              <a:gd name="connsiteX0-287" fmla="*/ 0 w 1731146"/>
              <a:gd name="connsiteY0-288" fmla="*/ 320232 h 1588660"/>
              <a:gd name="connsiteX1-289" fmla="*/ 556334 w 1731146"/>
              <a:gd name="connsiteY1-290" fmla="*/ 318779 h 1588660"/>
              <a:gd name="connsiteX2-291" fmla="*/ 850996 w 1731146"/>
              <a:gd name="connsiteY2-292" fmla="*/ 59821 h 1588660"/>
              <a:gd name="connsiteX3-293" fmla="*/ 1004876 w 1731146"/>
              <a:gd name="connsiteY3-294" fmla="*/ 0 h 1588660"/>
              <a:gd name="connsiteX4-295" fmla="*/ 1731146 w 1731146"/>
              <a:gd name="connsiteY4-296" fmla="*/ 776575 h 1588660"/>
              <a:gd name="connsiteX5-297" fmla="*/ 892425 w 1731146"/>
              <a:gd name="connsiteY5-298" fmla="*/ 1588660 h 1588660"/>
              <a:gd name="connsiteX6-299" fmla="*/ 892425 w 1731146"/>
              <a:gd name="connsiteY6-300" fmla="*/ 1232918 h 1588660"/>
              <a:gd name="connsiteX7-301" fmla="*/ 0 w 1731146"/>
              <a:gd name="connsiteY7-302" fmla="*/ 1232918 h 1588660"/>
              <a:gd name="connsiteX8-303" fmla="*/ 136124 w 1731146"/>
              <a:gd name="connsiteY8-304" fmla="*/ 922459 h 1588660"/>
              <a:gd name="connsiteX9-305" fmla="*/ 281126 w 1731146"/>
              <a:gd name="connsiteY9-306" fmla="*/ 620619 h 1588660"/>
              <a:gd name="connsiteX10" fmla="*/ 0 w 1731146"/>
              <a:gd name="connsiteY10" fmla="*/ 320232 h 1588660"/>
              <a:gd name="connsiteX0-307" fmla="*/ 0 w 1731146"/>
              <a:gd name="connsiteY0-308" fmla="*/ 320232 h 1588660"/>
              <a:gd name="connsiteX1-309" fmla="*/ 556334 w 1731146"/>
              <a:gd name="connsiteY1-310" fmla="*/ 318779 h 1588660"/>
              <a:gd name="connsiteX2-311" fmla="*/ 850996 w 1731146"/>
              <a:gd name="connsiteY2-312" fmla="*/ 59821 h 1588660"/>
              <a:gd name="connsiteX3-313" fmla="*/ 1004876 w 1731146"/>
              <a:gd name="connsiteY3-314" fmla="*/ 0 h 1588660"/>
              <a:gd name="connsiteX4-315" fmla="*/ 1731146 w 1731146"/>
              <a:gd name="connsiteY4-316" fmla="*/ 776575 h 1588660"/>
              <a:gd name="connsiteX5-317" fmla="*/ 892425 w 1731146"/>
              <a:gd name="connsiteY5-318" fmla="*/ 1588660 h 1588660"/>
              <a:gd name="connsiteX6-319" fmla="*/ 892425 w 1731146"/>
              <a:gd name="connsiteY6-320" fmla="*/ 1232918 h 1588660"/>
              <a:gd name="connsiteX7-321" fmla="*/ 0 w 1731146"/>
              <a:gd name="connsiteY7-322" fmla="*/ 1232918 h 1588660"/>
              <a:gd name="connsiteX8-323" fmla="*/ 266330 w 1731146"/>
              <a:gd name="connsiteY8-324" fmla="*/ 955011 h 1588660"/>
              <a:gd name="connsiteX9-325" fmla="*/ 281126 w 1731146"/>
              <a:gd name="connsiteY9-326" fmla="*/ 620619 h 1588660"/>
              <a:gd name="connsiteX10-327" fmla="*/ 0 w 1731146"/>
              <a:gd name="connsiteY10-328" fmla="*/ 320232 h 1588660"/>
              <a:gd name="connsiteX0-329" fmla="*/ 0 w 1731146"/>
              <a:gd name="connsiteY0-330" fmla="*/ 320232 h 1588660"/>
              <a:gd name="connsiteX1-331" fmla="*/ 556334 w 1731146"/>
              <a:gd name="connsiteY1-332" fmla="*/ 318779 h 1588660"/>
              <a:gd name="connsiteX2-333" fmla="*/ 850996 w 1731146"/>
              <a:gd name="connsiteY2-334" fmla="*/ 59821 h 1588660"/>
              <a:gd name="connsiteX3-335" fmla="*/ 1004876 w 1731146"/>
              <a:gd name="connsiteY3-336" fmla="*/ 0 h 1588660"/>
              <a:gd name="connsiteX4-337" fmla="*/ 1731146 w 1731146"/>
              <a:gd name="connsiteY4-338" fmla="*/ 776575 h 1588660"/>
              <a:gd name="connsiteX5-339" fmla="*/ 892425 w 1731146"/>
              <a:gd name="connsiteY5-340" fmla="*/ 1588660 h 1588660"/>
              <a:gd name="connsiteX6-341" fmla="*/ 892425 w 1731146"/>
              <a:gd name="connsiteY6-342" fmla="*/ 1232918 h 1588660"/>
              <a:gd name="connsiteX7-343" fmla="*/ 582967 w 1731146"/>
              <a:gd name="connsiteY7-344" fmla="*/ 1233178 h 1588660"/>
              <a:gd name="connsiteX8-345" fmla="*/ 0 w 1731146"/>
              <a:gd name="connsiteY8-346" fmla="*/ 1232918 h 1588660"/>
              <a:gd name="connsiteX9-347" fmla="*/ 266330 w 1731146"/>
              <a:gd name="connsiteY9-348" fmla="*/ 955011 h 1588660"/>
              <a:gd name="connsiteX10-349" fmla="*/ 281126 w 1731146"/>
              <a:gd name="connsiteY10-350" fmla="*/ 620619 h 1588660"/>
              <a:gd name="connsiteX11" fmla="*/ 0 w 1731146"/>
              <a:gd name="connsiteY11" fmla="*/ 320232 h 1588660"/>
              <a:gd name="connsiteX0-351" fmla="*/ 0 w 1731146"/>
              <a:gd name="connsiteY0-352" fmla="*/ 320232 h 1588660"/>
              <a:gd name="connsiteX1-353" fmla="*/ 556334 w 1731146"/>
              <a:gd name="connsiteY1-354" fmla="*/ 318779 h 1588660"/>
              <a:gd name="connsiteX2-355" fmla="*/ 850996 w 1731146"/>
              <a:gd name="connsiteY2-356" fmla="*/ 59821 h 1588660"/>
              <a:gd name="connsiteX3-357" fmla="*/ 1004876 w 1731146"/>
              <a:gd name="connsiteY3-358" fmla="*/ 0 h 1588660"/>
              <a:gd name="connsiteX4-359" fmla="*/ 1731146 w 1731146"/>
              <a:gd name="connsiteY4-360" fmla="*/ 776575 h 1588660"/>
              <a:gd name="connsiteX5-361" fmla="*/ 892425 w 1731146"/>
              <a:gd name="connsiteY5-362" fmla="*/ 1588660 h 1588660"/>
              <a:gd name="connsiteX6-363" fmla="*/ 853956 w 1731146"/>
              <a:gd name="connsiteY6-364" fmla="*/ 1460778 h 1588660"/>
              <a:gd name="connsiteX7-365" fmla="*/ 582967 w 1731146"/>
              <a:gd name="connsiteY7-366" fmla="*/ 1233178 h 1588660"/>
              <a:gd name="connsiteX8-367" fmla="*/ 0 w 1731146"/>
              <a:gd name="connsiteY8-368" fmla="*/ 1232918 h 1588660"/>
              <a:gd name="connsiteX9-369" fmla="*/ 266330 w 1731146"/>
              <a:gd name="connsiteY9-370" fmla="*/ 955011 h 1588660"/>
              <a:gd name="connsiteX10-371" fmla="*/ 281126 w 1731146"/>
              <a:gd name="connsiteY10-372" fmla="*/ 620619 h 1588660"/>
              <a:gd name="connsiteX11-373" fmla="*/ 0 w 1731146"/>
              <a:gd name="connsiteY11-374" fmla="*/ 320232 h 1588660"/>
              <a:gd name="connsiteX0-375" fmla="*/ 0 w 1731146"/>
              <a:gd name="connsiteY0-376" fmla="*/ 320232 h 1517638"/>
              <a:gd name="connsiteX1-377" fmla="*/ 556334 w 1731146"/>
              <a:gd name="connsiteY1-378" fmla="*/ 318779 h 1517638"/>
              <a:gd name="connsiteX2-379" fmla="*/ 850996 w 1731146"/>
              <a:gd name="connsiteY2-380" fmla="*/ 59821 h 1517638"/>
              <a:gd name="connsiteX3-381" fmla="*/ 1004876 w 1731146"/>
              <a:gd name="connsiteY3-382" fmla="*/ 0 h 1517638"/>
              <a:gd name="connsiteX4-383" fmla="*/ 1731146 w 1731146"/>
              <a:gd name="connsiteY4-384" fmla="*/ 776575 h 1517638"/>
              <a:gd name="connsiteX5-385" fmla="*/ 1010794 w 1731146"/>
              <a:gd name="connsiteY5-386" fmla="*/ 1517638 h 1517638"/>
              <a:gd name="connsiteX6-387" fmla="*/ 853956 w 1731146"/>
              <a:gd name="connsiteY6-388" fmla="*/ 1460778 h 1517638"/>
              <a:gd name="connsiteX7-389" fmla="*/ 582967 w 1731146"/>
              <a:gd name="connsiteY7-390" fmla="*/ 1233178 h 1517638"/>
              <a:gd name="connsiteX8-391" fmla="*/ 0 w 1731146"/>
              <a:gd name="connsiteY8-392" fmla="*/ 1232918 h 1517638"/>
              <a:gd name="connsiteX9-393" fmla="*/ 266330 w 1731146"/>
              <a:gd name="connsiteY9-394" fmla="*/ 955011 h 1517638"/>
              <a:gd name="connsiteX10-395" fmla="*/ 281126 w 1731146"/>
              <a:gd name="connsiteY10-396" fmla="*/ 620619 h 1517638"/>
              <a:gd name="connsiteX11-397" fmla="*/ 0 w 1731146"/>
              <a:gd name="connsiteY11-398" fmla="*/ 320232 h 1517638"/>
              <a:gd name="connsiteX0-399" fmla="*/ 0 w 1589104"/>
              <a:gd name="connsiteY0-400" fmla="*/ 320232 h 1517638"/>
              <a:gd name="connsiteX1-401" fmla="*/ 556334 w 1589104"/>
              <a:gd name="connsiteY1-402" fmla="*/ 318779 h 1517638"/>
              <a:gd name="connsiteX2-403" fmla="*/ 850996 w 1589104"/>
              <a:gd name="connsiteY2-404" fmla="*/ 59821 h 1517638"/>
              <a:gd name="connsiteX3-405" fmla="*/ 1004876 w 1589104"/>
              <a:gd name="connsiteY3-406" fmla="*/ 0 h 1517638"/>
              <a:gd name="connsiteX4-407" fmla="*/ 1589104 w 1589104"/>
              <a:gd name="connsiteY4-408" fmla="*/ 936373 h 1517638"/>
              <a:gd name="connsiteX5-409" fmla="*/ 1010794 w 1589104"/>
              <a:gd name="connsiteY5-410" fmla="*/ 1517638 h 1517638"/>
              <a:gd name="connsiteX6-411" fmla="*/ 853956 w 1589104"/>
              <a:gd name="connsiteY6-412" fmla="*/ 1460778 h 1517638"/>
              <a:gd name="connsiteX7-413" fmla="*/ 582967 w 1589104"/>
              <a:gd name="connsiteY7-414" fmla="*/ 1233178 h 1517638"/>
              <a:gd name="connsiteX8-415" fmla="*/ 0 w 1589104"/>
              <a:gd name="connsiteY8-416" fmla="*/ 1232918 h 1517638"/>
              <a:gd name="connsiteX9-417" fmla="*/ 266330 w 1589104"/>
              <a:gd name="connsiteY9-418" fmla="*/ 955011 h 1517638"/>
              <a:gd name="connsiteX10-419" fmla="*/ 281126 w 1589104"/>
              <a:gd name="connsiteY10-420" fmla="*/ 620619 h 1517638"/>
              <a:gd name="connsiteX11-421" fmla="*/ 0 w 1589104"/>
              <a:gd name="connsiteY11-422" fmla="*/ 320232 h 1517638"/>
              <a:gd name="connsiteX0-423" fmla="*/ 0 w 1589104"/>
              <a:gd name="connsiteY0-424" fmla="*/ 320232 h 1517638"/>
              <a:gd name="connsiteX1-425" fmla="*/ 556334 w 1589104"/>
              <a:gd name="connsiteY1-426" fmla="*/ 318779 h 1517638"/>
              <a:gd name="connsiteX2-427" fmla="*/ 850996 w 1589104"/>
              <a:gd name="connsiteY2-428" fmla="*/ 59821 h 1517638"/>
              <a:gd name="connsiteX3-429" fmla="*/ 1004876 w 1589104"/>
              <a:gd name="connsiteY3-430" fmla="*/ 0 h 1517638"/>
              <a:gd name="connsiteX4-431" fmla="*/ 1373080 w 1589104"/>
              <a:gd name="connsiteY4-432" fmla="*/ 591026 h 1517638"/>
              <a:gd name="connsiteX5-433" fmla="*/ 1589104 w 1589104"/>
              <a:gd name="connsiteY5-434" fmla="*/ 936373 h 1517638"/>
              <a:gd name="connsiteX6-435" fmla="*/ 1010794 w 1589104"/>
              <a:gd name="connsiteY6-436" fmla="*/ 1517638 h 1517638"/>
              <a:gd name="connsiteX7-437" fmla="*/ 853956 w 1589104"/>
              <a:gd name="connsiteY7-438" fmla="*/ 1460778 h 1517638"/>
              <a:gd name="connsiteX8-439" fmla="*/ 582967 w 1589104"/>
              <a:gd name="connsiteY8-440" fmla="*/ 1233178 h 1517638"/>
              <a:gd name="connsiteX9-441" fmla="*/ 0 w 1589104"/>
              <a:gd name="connsiteY9-442" fmla="*/ 1232918 h 1517638"/>
              <a:gd name="connsiteX10-443" fmla="*/ 266330 w 1589104"/>
              <a:gd name="connsiteY10-444" fmla="*/ 955011 h 1517638"/>
              <a:gd name="connsiteX11-445" fmla="*/ 281126 w 1589104"/>
              <a:gd name="connsiteY11-446" fmla="*/ 620619 h 1517638"/>
              <a:gd name="connsiteX12" fmla="*/ 0 w 1589104"/>
              <a:gd name="connsiteY12" fmla="*/ 320232 h 1517638"/>
              <a:gd name="connsiteX0-447" fmla="*/ 0 w 1589104"/>
              <a:gd name="connsiteY0-448" fmla="*/ 320232 h 1517638"/>
              <a:gd name="connsiteX1-449" fmla="*/ 556334 w 1589104"/>
              <a:gd name="connsiteY1-450" fmla="*/ 318779 h 1517638"/>
              <a:gd name="connsiteX2-451" fmla="*/ 850996 w 1589104"/>
              <a:gd name="connsiteY2-452" fmla="*/ 59821 h 1517638"/>
              <a:gd name="connsiteX3-453" fmla="*/ 1004876 w 1589104"/>
              <a:gd name="connsiteY3-454" fmla="*/ 0 h 1517638"/>
              <a:gd name="connsiteX4-455" fmla="*/ 1583185 w 1589104"/>
              <a:gd name="connsiteY4-456" fmla="*/ 596945 h 1517638"/>
              <a:gd name="connsiteX5-457" fmla="*/ 1589104 w 1589104"/>
              <a:gd name="connsiteY5-458" fmla="*/ 936373 h 1517638"/>
              <a:gd name="connsiteX6-459" fmla="*/ 1010794 w 1589104"/>
              <a:gd name="connsiteY6-460" fmla="*/ 1517638 h 1517638"/>
              <a:gd name="connsiteX7-461" fmla="*/ 853956 w 1589104"/>
              <a:gd name="connsiteY7-462" fmla="*/ 1460778 h 1517638"/>
              <a:gd name="connsiteX8-463" fmla="*/ 582967 w 1589104"/>
              <a:gd name="connsiteY8-464" fmla="*/ 1233178 h 1517638"/>
              <a:gd name="connsiteX9-465" fmla="*/ 0 w 1589104"/>
              <a:gd name="connsiteY9-466" fmla="*/ 1232918 h 1517638"/>
              <a:gd name="connsiteX10-467" fmla="*/ 266330 w 1589104"/>
              <a:gd name="connsiteY10-468" fmla="*/ 955011 h 1517638"/>
              <a:gd name="connsiteX11-469" fmla="*/ 281126 w 1589104"/>
              <a:gd name="connsiteY11-470" fmla="*/ 620619 h 1517638"/>
              <a:gd name="connsiteX12-471" fmla="*/ 0 w 1589104"/>
              <a:gd name="connsiteY12-472" fmla="*/ 320232 h 1517638"/>
              <a:gd name="connsiteX0-473" fmla="*/ 0 w 1592063"/>
              <a:gd name="connsiteY0-474" fmla="*/ 320232 h 1517638"/>
              <a:gd name="connsiteX1-475" fmla="*/ 556334 w 1592063"/>
              <a:gd name="connsiteY1-476" fmla="*/ 318779 h 1517638"/>
              <a:gd name="connsiteX2-477" fmla="*/ 850996 w 1592063"/>
              <a:gd name="connsiteY2-478" fmla="*/ 59821 h 1517638"/>
              <a:gd name="connsiteX3-479" fmla="*/ 1004876 w 1592063"/>
              <a:gd name="connsiteY3-480" fmla="*/ 0 h 1517638"/>
              <a:gd name="connsiteX4-481" fmla="*/ 1583185 w 1592063"/>
              <a:gd name="connsiteY4-482" fmla="*/ 596945 h 1517638"/>
              <a:gd name="connsiteX5-483" fmla="*/ 1592063 w 1592063"/>
              <a:gd name="connsiteY5-484" fmla="*/ 942292 h 1517638"/>
              <a:gd name="connsiteX6-485" fmla="*/ 1010794 w 1592063"/>
              <a:gd name="connsiteY6-486" fmla="*/ 1517638 h 1517638"/>
              <a:gd name="connsiteX7-487" fmla="*/ 853956 w 1592063"/>
              <a:gd name="connsiteY7-488" fmla="*/ 1460778 h 1517638"/>
              <a:gd name="connsiteX8-489" fmla="*/ 582967 w 1592063"/>
              <a:gd name="connsiteY8-490" fmla="*/ 1233178 h 1517638"/>
              <a:gd name="connsiteX9-491" fmla="*/ 0 w 1592063"/>
              <a:gd name="connsiteY9-492" fmla="*/ 1232918 h 1517638"/>
              <a:gd name="connsiteX10-493" fmla="*/ 266330 w 1592063"/>
              <a:gd name="connsiteY10-494" fmla="*/ 955011 h 1517638"/>
              <a:gd name="connsiteX11-495" fmla="*/ 281126 w 1592063"/>
              <a:gd name="connsiteY11-496" fmla="*/ 620619 h 1517638"/>
              <a:gd name="connsiteX12-497" fmla="*/ 0 w 1592063"/>
              <a:gd name="connsiteY12-498" fmla="*/ 320232 h 1517638"/>
              <a:gd name="connsiteX0-499" fmla="*/ 0 w 1589104"/>
              <a:gd name="connsiteY0-500" fmla="*/ 320232 h 1517638"/>
              <a:gd name="connsiteX1-501" fmla="*/ 556334 w 1589104"/>
              <a:gd name="connsiteY1-502" fmla="*/ 318779 h 1517638"/>
              <a:gd name="connsiteX2-503" fmla="*/ 850996 w 1589104"/>
              <a:gd name="connsiteY2-504" fmla="*/ 59821 h 1517638"/>
              <a:gd name="connsiteX3-505" fmla="*/ 1004876 w 1589104"/>
              <a:gd name="connsiteY3-506" fmla="*/ 0 h 1517638"/>
              <a:gd name="connsiteX4-507" fmla="*/ 1583185 w 1589104"/>
              <a:gd name="connsiteY4-508" fmla="*/ 596945 h 1517638"/>
              <a:gd name="connsiteX5-509" fmla="*/ 1589104 w 1589104"/>
              <a:gd name="connsiteY5-510" fmla="*/ 948210 h 1517638"/>
              <a:gd name="connsiteX6-511" fmla="*/ 1010794 w 1589104"/>
              <a:gd name="connsiteY6-512" fmla="*/ 1517638 h 1517638"/>
              <a:gd name="connsiteX7-513" fmla="*/ 853956 w 1589104"/>
              <a:gd name="connsiteY7-514" fmla="*/ 1460778 h 1517638"/>
              <a:gd name="connsiteX8-515" fmla="*/ 582967 w 1589104"/>
              <a:gd name="connsiteY8-516" fmla="*/ 1233178 h 1517638"/>
              <a:gd name="connsiteX9-517" fmla="*/ 0 w 1589104"/>
              <a:gd name="connsiteY9-518" fmla="*/ 1232918 h 1517638"/>
              <a:gd name="connsiteX10-519" fmla="*/ 266330 w 1589104"/>
              <a:gd name="connsiteY10-520" fmla="*/ 955011 h 1517638"/>
              <a:gd name="connsiteX11-521" fmla="*/ 281126 w 1589104"/>
              <a:gd name="connsiteY11-522" fmla="*/ 620619 h 1517638"/>
              <a:gd name="connsiteX12-523" fmla="*/ 0 w 1589104"/>
              <a:gd name="connsiteY12-524" fmla="*/ 320232 h 1517638"/>
              <a:gd name="connsiteX0-525" fmla="*/ 0 w 1589104"/>
              <a:gd name="connsiteY0-526" fmla="*/ 320232 h 1514679"/>
              <a:gd name="connsiteX1-527" fmla="*/ 556334 w 1589104"/>
              <a:gd name="connsiteY1-528" fmla="*/ 318779 h 1514679"/>
              <a:gd name="connsiteX2-529" fmla="*/ 850996 w 1589104"/>
              <a:gd name="connsiteY2-530" fmla="*/ 59821 h 1514679"/>
              <a:gd name="connsiteX3-531" fmla="*/ 1004876 w 1589104"/>
              <a:gd name="connsiteY3-532" fmla="*/ 0 h 1514679"/>
              <a:gd name="connsiteX4-533" fmla="*/ 1583185 w 1589104"/>
              <a:gd name="connsiteY4-534" fmla="*/ 596945 h 1514679"/>
              <a:gd name="connsiteX5-535" fmla="*/ 1589104 w 1589104"/>
              <a:gd name="connsiteY5-536" fmla="*/ 948210 h 1514679"/>
              <a:gd name="connsiteX6-537" fmla="*/ 1013753 w 1589104"/>
              <a:gd name="connsiteY6-538" fmla="*/ 1514679 h 1514679"/>
              <a:gd name="connsiteX7-539" fmla="*/ 853956 w 1589104"/>
              <a:gd name="connsiteY7-540" fmla="*/ 1460778 h 1514679"/>
              <a:gd name="connsiteX8-541" fmla="*/ 582967 w 1589104"/>
              <a:gd name="connsiteY8-542" fmla="*/ 1233178 h 1514679"/>
              <a:gd name="connsiteX9-543" fmla="*/ 0 w 1589104"/>
              <a:gd name="connsiteY9-544" fmla="*/ 1232918 h 1514679"/>
              <a:gd name="connsiteX10-545" fmla="*/ 266330 w 1589104"/>
              <a:gd name="connsiteY10-546" fmla="*/ 955011 h 1514679"/>
              <a:gd name="connsiteX11-547" fmla="*/ 281126 w 1589104"/>
              <a:gd name="connsiteY11-548" fmla="*/ 620619 h 1514679"/>
              <a:gd name="connsiteX12-549" fmla="*/ 0 w 1589104"/>
              <a:gd name="connsiteY12-550" fmla="*/ 320232 h 1514679"/>
              <a:gd name="connsiteX0-551" fmla="*/ 0 w 1589104"/>
              <a:gd name="connsiteY0-552" fmla="*/ 320232 h 1514679"/>
              <a:gd name="connsiteX1-553" fmla="*/ 556334 w 1589104"/>
              <a:gd name="connsiteY1-554" fmla="*/ 318779 h 1514679"/>
              <a:gd name="connsiteX2-555" fmla="*/ 850996 w 1589104"/>
              <a:gd name="connsiteY2-556" fmla="*/ 59821 h 1514679"/>
              <a:gd name="connsiteX3-557" fmla="*/ 1004876 w 1589104"/>
              <a:gd name="connsiteY3-558" fmla="*/ 0 h 1514679"/>
              <a:gd name="connsiteX4-559" fmla="*/ 1583185 w 1589104"/>
              <a:gd name="connsiteY4-560" fmla="*/ 596945 h 1514679"/>
              <a:gd name="connsiteX5-561" fmla="*/ 1589104 w 1589104"/>
              <a:gd name="connsiteY5-562" fmla="*/ 948210 h 1514679"/>
              <a:gd name="connsiteX6-563" fmla="*/ 1013753 w 1589104"/>
              <a:gd name="connsiteY6-564" fmla="*/ 1514679 h 1514679"/>
              <a:gd name="connsiteX7-565" fmla="*/ 853956 w 1589104"/>
              <a:gd name="connsiteY7-566" fmla="*/ 1460778 h 1514679"/>
              <a:gd name="connsiteX8-567" fmla="*/ 582967 w 1589104"/>
              <a:gd name="connsiteY8-568" fmla="*/ 1233178 h 1514679"/>
              <a:gd name="connsiteX9-569" fmla="*/ 0 w 1589104"/>
              <a:gd name="connsiteY9-570" fmla="*/ 1232918 h 1514679"/>
              <a:gd name="connsiteX10-571" fmla="*/ 266330 w 1589104"/>
              <a:gd name="connsiteY10-572" fmla="*/ 955011 h 1514679"/>
              <a:gd name="connsiteX11-573" fmla="*/ 287045 w 1589104"/>
              <a:gd name="connsiteY11-574" fmla="*/ 611742 h 1514679"/>
              <a:gd name="connsiteX12-575" fmla="*/ 0 w 1589104"/>
              <a:gd name="connsiteY12-576" fmla="*/ 320232 h 1514679"/>
              <a:gd name="connsiteX0-577" fmla="*/ 0 w 1589104"/>
              <a:gd name="connsiteY0-578" fmla="*/ 320232 h 1514679"/>
              <a:gd name="connsiteX1-579" fmla="*/ 556334 w 1589104"/>
              <a:gd name="connsiteY1-580" fmla="*/ 318779 h 1514679"/>
              <a:gd name="connsiteX2-581" fmla="*/ 850996 w 1589104"/>
              <a:gd name="connsiteY2-582" fmla="*/ 59821 h 1514679"/>
              <a:gd name="connsiteX3-583" fmla="*/ 1004876 w 1589104"/>
              <a:gd name="connsiteY3-584" fmla="*/ 0 h 1514679"/>
              <a:gd name="connsiteX4-585" fmla="*/ 1583185 w 1589104"/>
              <a:gd name="connsiteY4-586" fmla="*/ 596945 h 1514679"/>
              <a:gd name="connsiteX5-587" fmla="*/ 1589104 w 1589104"/>
              <a:gd name="connsiteY5-588" fmla="*/ 948210 h 1514679"/>
              <a:gd name="connsiteX6-589" fmla="*/ 1013753 w 1589104"/>
              <a:gd name="connsiteY6-590" fmla="*/ 1514679 h 1514679"/>
              <a:gd name="connsiteX7-591" fmla="*/ 853956 w 1589104"/>
              <a:gd name="connsiteY7-592" fmla="*/ 1460778 h 1514679"/>
              <a:gd name="connsiteX8-593" fmla="*/ 582967 w 1589104"/>
              <a:gd name="connsiteY8-594" fmla="*/ 1233178 h 1514679"/>
              <a:gd name="connsiteX9-595" fmla="*/ 0 w 1589104"/>
              <a:gd name="connsiteY9-596" fmla="*/ 1232918 h 1514679"/>
              <a:gd name="connsiteX10-597" fmla="*/ 266330 w 1589104"/>
              <a:gd name="connsiteY10-598" fmla="*/ 955011 h 1514679"/>
              <a:gd name="connsiteX11-599" fmla="*/ 287045 w 1589104"/>
              <a:gd name="connsiteY11-600" fmla="*/ 611742 h 1514679"/>
              <a:gd name="connsiteX12-601" fmla="*/ 0 w 1589104"/>
              <a:gd name="connsiteY12-602" fmla="*/ 320232 h 1514679"/>
              <a:gd name="connsiteX0-603" fmla="*/ 0 w 1589104"/>
              <a:gd name="connsiteY0-604" fmla="*/ 320232 h 1514679"/>
              <a:gd name="connsiteX1-605" fmla="*/ 556334 w 1589104"/>
              <a:gd name="connsiteY1-606" fmla="*/ 318779 h 1514679"/>
              <a:gd name="connsiteX2-607" fmla="*/ 850996 w 1589104"/>
              <a:gd name="connsiteY2-608" fmla="*/ 59821 h 1514679"/>
              <a:gd name="connsiteX3-609" fmla="*/ 1004876 w 1589104"/>
              <a:gd name="connsiteY3-610" fmla="*/ 0 h 1514679"/>
              <a:gd name="connsiteX4-611" fmla="*/ 1583185 w 1589104"/>
              <a:gd name="connsiteY4-612" fmla="*/ 596945 h 1514679"/>
              <a:gd name="connsiteX5-613" fmla="*/ 1589104 w 1589104"/>
              <a:gd name="connsiteY5-614" fmla="*/ 948210 h 1514679"/>
              <a:gd name="connsiteX6-615" fmla="*/ 1013753 w 1589104"/>
              <a:gd name="connsiteY6-616" fmla="*/ 1514679 h 1514679"/>
              <a:gd name="connsiteX7-617" fmla="*/ 853956 w 1589104"/>
              <a:gd name="connsiteY7-618" fmla="*/ 1460778 h 1514679"/>
              <a:gd name="connsiteX8-619" fmla="*/ 582967 w 1589104"/>
              <a:gd name="connsiteY8-620" fmla="*/ 1233178 h 1514679"/>
              <a:gd name="connsiteX9-621" fmla="*/ 0 w 1589104"/>
              <a:gd name="connsiteY9-622" fmla="*/ 1232918 h 1514679"/>
              <a:gd name="connsiteX10-623" fmla="*/ 266330 w 1589104"/>
              <a:gd name="connsiteY10-624" fmla="*/ 955011 h 1514679"/>
              <a:gd name="connsiteX11-625" fmla="*/ 287045 w 1589104"/>
              <a:gd name="connsiteY11-626" fmla="*/ 611742 h 1514679"/>
              <a:gd name="connsiteX12-627" fmla="*/ 0 w 1589104"/>
              <a:gd name="connsiteY12-628" fmla="*/ 320232 h 1514679"/>
              <a:gd name="connsiteX0-629" fmla="*/ 0 w 1589104"/>
              <a:gd name="connsiteY0-630" fmla="*/ 320232 h 1514679"/>
              <a:gd name="connsiteX1-631" fmla="*/ 556334 w 1589104"/>
              <a:gd name="connsiteY1-632" fmla="*/ 318779 h 1514679"/>
              <a:gd name="connsiteX2-633" fmla="*/ 850996 w 1589104"/>
              <a:gd name="connsiteY2-634" fmla="*/ 59821 h 1514679"/>
              <a:gd name="connsiteX3-635" fmla="*/ 1004876 w 1589104"/>
              <a:gd name="connsiteY3-636" fmla="*/ 0 h 1514679"/>
              <a:gd name="connsiteX4-637" fmla="*/ 1583185 w 1589104"/>
              <a:gd name="connsiteY4-638" fmla="*/ 596945 h 1514679"/>
              <a:gd name="connsiteX5-639" fmla="*/ 1589104 w 1589104"/>
              <a:gd name="connsiteY5-640" fmla="*/ 948210 h 1514679"/>
              <a:gd name="connsiteX6-641" fmla="*/ 1013753 w 1589104"/>
              <a:gd name="connsiteY6-642" fmla="*/ 1514679 h 1514679"/>
              <a:gd name="connsiteX7-643" fmla="*/ 853956 w 1589104"/>
              <a:gd name="connsiteY7-644" fmla="*/ 1460778 h 1514679"/>
              <a:gd name="connsiteX8-645" fmla="*/ 582967 w 1589104"/>
              <a:gd name="connsiteY8-646" fmla="*/ 1233178 h 1514679"/>
              <a:gd name="connsiteX9-647" fmla="*/ 0 w 1589104"/>
              <a:gd name="connsiteY9-648" fmla="*/ 1232918 h 1514679"/>
              <a:gd name="connsiteX10-649" fmla="*/ 266330 w 1589104"/>
              <a:gd name="connsiteY10-650" fmla="*/ 955011 h 1514679"/>
              <a:gd name="connsiteX11-651" fmla="*/ 287045 w 1589104"/>
              <a:gd name="connsiteY11-652" fmla="*/ 611742 h 1514679"/>
              <a:gd name="connsiteX12-653" fmla="*/ 0 w 1589104"/>
              <a:gd name="connsiteY12-654" fmla="*/ 320232 h 1514679"/>
              <a:gd name="connsiteX0-655" fmla="*/ 0 w 1589104"/>
              <a:gd name="connsiteY0-656" fmla="*/ 320232 h 1514679"/>
              <a:gd name="connsiteX1-657" fmla="*/ 556334 w 1589104"/>
              <a:gd name="connsiteY1-658" fmla="*/ 318779 h 1514679"/>
              <a:gd name="connsiteX2-659" fmla="*/ 850996 w 1589104"/>
              <a:gd name="connsiteY2-660" fmla="*/ 59821 h 1514679"/>
              <a:gd name="connsiteX3-661" fmla="*/ 1004876 w 1589104"/>
              <a:gd name="connsiteY3-662" fmla="*/ 0 h 1514679"/>
              <a:gd name="connsiteX4-663" fmla="*/ 1583185 w 1589104"/>
              <a:gd name="connsiteY4-664" fmla="*/ 596945 h 1514679"/>
              <a:gd name="connsiteX5-665" fmla="*/ 1589104 w 1589104"/>
              <a:gd name="connsiteY5-666" fmla="*/ 948210 h 1514679"/>
              <a:gd name="connsiteX6-667" fmla="*/ 1013753 w 1589104"/>
              <a:gd name="connsiteY6-668" fmla="*/ 1514679 h 1514679"/>
              <a:gd name="connsiteX7-669" fmla="*/ 853956 w 1589104"/>
              <a:gd name="connsiteY7-670" fmla="*/ 1460778 h 1514679"/>
              <a:gd name="connsiteX8-671" fmla="*/ 582967 w 1589104"/>
              <a:gd name="connsiteY8-672" fmla="*/ 1233178 h 1514679"/>
              <a:gd name="connsiteX9-673" fmla="*/ 0 w 1589104"/>
              <a:gd name="connsiteY9-674" fmla="*/ 1232918 h 1514679"/>
              <a:gd name="connsiteX10-675" fmla="*/ 266330 w 1589104"/>
              <a:gd name="connsiteY10-676" fmla="*/ 955011 h 1514679"/>
              <a:gd name="connsiteX11-677" fmla="*/ 287045 w 1589104"/>
              <a:gd name="connsiteY11-678" fmla="*/ 611742 h 1514679"/>
              <a:gd name="connsiteX12-679" fmla="*/ 0 w 1589104"/>
              <a:gd name="connsiteY12-680" fmla="*/ 320232 h 1514679"/>
              <a:gd name="connsiteX0-681" fmla="*/ 0 w 1589104"/>
              <a:gd name="connsiteY0-682" fmla="*/ 320232 h 1514679"/>
              <a:gd name="connsiteX1-683" fmla="*/ 556334 w 1589104"/>
              <a:gd name="connsiteY1-684" fmla="*/ 318779 h 1514679"/>
              <a:gd name="connsiteX2-685" fmla="*/ 850996 w 1589104"/>
              <a:gd name="connsiteY2-686" fmla="*/ 59821 h 1514679"/>
              <a:gd name="connsiteX3-687" fmla="*/ 1004876 w 1589104"/>
              <a:gd name="connsiteY3-688" fmla="*/ 0 h 1514679"/>
              <a:gd name="connsiteX4-689" fmla="*/ 1583185 w 1589104"/>
              <a:gd name="connsiteY4-690" fmla="*/ 596945 h 1514679"/>
              <a:gd name="connsiteX5-691" fmla="*/ 1589104 w 1589104"/>
              <a:gd name="connsiteY5-692" fmla="*/ 948210 h 1514679"/>
              <a:gd name="connsiteX6-693" fmla="*/ 1013753 w 1589104"/>
              <a:gd name="connsiteY6-694" fmla="*/ 1514679 h 1514679"/>
              <a:gd name="connsiteX7-695" fmla="*/ 853956 w 1589104"/>
              <a:gd name="connsiteY7-696" fmla="*/ 1460778 h 1514679"/>
              <a:gd name="connsiteX8-697" fmla="*/ 582967 w 1589104"/>
              <a:gd name="connsiteY8-698" fmla="*/ 1233178 h 1514679"/>
              <a:gd name="connsiteX9-699" fmla="*/ 0 w 1589104"/>
              <a:gd name="connsiteY9-700" fmla="*/ 1232918 h 1514679"/>
              <a:gd name="connsiteX10-701" fmla="*/ 266330 w 1589104"/>
              <a:gd name="connsiteY10-702" fmla="*/ 955011 h 1514679"/>
              <a:gd name="connsiteX11-703" fmla="*/ 287045 w 1589104"/>
              <a:gd name="connsiteY11-704" fmla="*/ 611742 h 1514679"/>
              <a:gd name="connsiteX12-705" fmla="*/ 0 w 1589104"/>
              <a:gd name="connsiteY12-706" fmla="*/ 320232 h 1514679"/>
              <a:gd name="connsiteX0-707" fmla="*/ 0 w 1589104"/>
              <a:gd name="connsiteY0-708" fmla="*/ 320232 h 1514679"/>
              <a:gd name="connsiteX1-709" fmla="*/ 556334 w 1589104"/>
              <a:gd name="connsiteY1-710" fmla="*/ 318779 h 1514679"/>
              <a:gd name="connsiteX2-711" fmla="*/ 850996 w 1589104"/>
              <a:gd name="connsiteY2-712" fmla="*/ 59821 h 1514679"/>
              <a:gd name="connsiteX3-713" fmla="*/ 1004876 w 1589104"/>
              <a:gd name="connsiteY3-714" fmla="*/ 0 h 1514679"/>
              <a:gd name="connsiteX4-715" fmla="*/ 1583185 w 1589104"/>
              <a:gd name="connsiteY4-716" fmla="*/ 596945 h 1514679"/>
              <a:gd name="connsiteX5-717" fmla="*/ 1589104 w 1589104"/>
              <a:gd name="connsiteY5-718" fmla="*/ 948210 h 1514679"/>
              <a:gd name="connsiteX6-719" fmla="*/ 1013753 w 1589104"/>
              <a:gd name="connsiteY6-720" fmla="*/ 1514679 h 1514679"/>
              <a:gd name="connsiteX7-721" fmla="*/ 853956 w 1589104"/>
              <a:gd name="connsiteY7-722" fmla="*/ 1460778 h 1514679"/>
              <a:gd name="connsiteX8-723" fmla="*/ 582967 w 1589104"/>
              <a:gd name="connsiteY8-724" fmla="*/ 1233178 h 1514679"/>
              <a:gd name="connsiteX9-725" fmla="*/ 0 w 1589104"/>
              <a:gd name="connsiteY9-726" fmla="*/ 1232918 h 1514679"/>
              <a:gd name="connsiteX10-727" fmla="*/ 266330 w 1589104"/>
              <a:gd name="connsiteY10-728" fmla="*/ 955011 h 1514679"/>
              <a:gd name="connsiteX11-729" fmla="*/ 287045 w 1589104"/>
              <a:gd name="connsiteY11-730" fmla="*/ 611742 h 1514679"/>
              <a:gd name="connsiteX12-731" fmla="*/ 0 w 1589104"/>
              <a:gd name="connsiteY12-732" fmla="*/ 320232 h 1514679"/>
              <a:gd name="connsiteX0-733" fmla="*/ 0 w 1589104"/>
              <a:gd name="connsiteY0-734" fmla="*/ 320232 h 1514679"/>
              <a:gd name="connsiteX1-735" fmla="*/ 556334 w 1589104"/>
              <a:gd name="connsiteY1-736" fmla="*/ 318779 h 1514679"/>
              <a:gd name="connsiteX2-737" fmla="*/ 850996 w 1589104"/>
              <a:gd name="connsiteY2-738" fmla="*/ 59821 h 1514679"/>
              <a:gd name="connsiteX3-739" fmla="*/ 1004876 w 1589104"/>
              <a:gd name="connsiteY3-740" fmla="*/ 0 h 1514679"/>
              <a:gd name="connsiteX4-741" fmla="*/ 1583185 w 1589104"/>
              <a:gd name="connsiteY4-742" fmla="*/ 596945 h 1514679"/>
              <a:gd name="connsiteX5-743" fmla="*/ 1589104 w 1589104"/>
              <a:gd name="connsiteY5-744" fmla="*/ 948210 h 1514679"/>
              <a:gd name="connsiteX6-745" fmla="*/ 1013753 w 1589104"/>
              <a:gd name="connsiteY6-746" fmla="*/ 1514679 h 1514679"/>
              <a:gd name="connsiteX7-747" fmla="*/ 853956 w 1589104"/>
              <a:gd name="connsiteY7-748" fmla="*/ 1460778 h 1514679"/>
              <a:gd name="connsiteX8-749" fmla="*/ 582967 w 1589104"/>
              <a:gd name="connsiteY8-750" fmla="*/ 1233178 h 1514679"/>
              <a:gd name="connsiteX9-751" fmla="*/ 0 w 1589104"/>
              <a:gd name="connsiteY9-752" fmla="*/ 1232918 h 1514679"/>
              <a:gd name="connsiteX10-753" fmla="*/ 266330 w 1589104"/>
              <a:gd name="connsiteY10-754" fmla="*/ 955011 h 1514679"/>
              <a:gd name="connsiteX11-755" fmla="*/ 287045 w 1589104"/>
              <a:gd name="connsiteY11-756" fmla="*/ 611742 h 1514679"/>
              <a:gd name="connsiteX12-757" fmla="*/ 0 w 1589104"/>
              <a:gd name="connsiteY12-758" fmla="*/ 320232 h 1514679"/>
              <a:gd name="connsiteX0-759" fmla="*/ 0 w 1589104"/>
              <a:gd name="connsiteY0-760" fmla="*/ 320232 h 1514679"/>
              <a:gd name="connsiteX1-761" fmla="*/ 556334 w 1589104"/>
              <a:gd name="connsiteY1-762" fmla="*/ 318779 h 1514679"/>
              <a:gd name="connsiteX2-763" fmla="*/ 850996 w 1589104"/>
              <a:gd name="connsiteY2-764" fmla="*/ 59821 h 1514679"/>
              <a:gd name="connsiteX3-765" fmla="*/ 1004876 w 1589104"/>
              <a:gd name="connsiteY3-766" fmla="*/ 0 h 1514679"/>
              <a:gd name="connsiteX4-767" fmla="*/ 1583185 w 1589104"/>
              <a:gd name="connsiteY4-768" fmla="*/ 596945 h 1514679"/>
              <a:gd name="connsiteX5-769" fmla="*/ 1589104 w 1589104"/>
              <a:gd name="connsiteY5-770" fmla="*/ 948210 h 1514679"/>
              <a:gd name="connsiteX6-771" fmla="*/ 1013753 w 1589104"/>
              <a:gd name="connsiteY6-772" fmla="*/ 1514679 h 1514679"/>
              <a:gd name="connsiteX7-773" fmla="*/ 853956 w 1589104"/>
              <a:gd name="connsiteY7-774" fmla="*/ 1460778 h 1514679"/>
              <a:gd name="connsiteX8-775" fmla="*/ 582967 w 1589104"/>
              <a:gd name="connsiteY8-776" fmla="*/ 1233178 h 1514679"/>
              <a:gd name="connsiteX9-777" fmla="*/ 0 w 1589104"/>
              <a:gd name="connsiteY9-778" fmla="*/ 1232918 h 1514679"/>
              <a:gd name="connsiteX10-779" fmla="*/ 266330 w 1589104"/>
              <a:gd name="connsiteY10-780" fmla="*/ 955011 h 1514679"/>
              <a:gd name="connsiteX11-781" fmla="*/ 287045 w 1589104"/>
              <a:gd name="connsiteY11-782" fmla="*/ 611742 h 1514679"/>
              <a:gd name="connsiteX12-783" fmla="*/ 0 w 1589104"/>
              <a:gd name="connsiteY12-784" fmla="*/ 320232 h 1514679"/>
              <a:gd name="connsiteX0-785" fmla="*/ 0 w 1589104"/>
              <a:gd name="connsiteY0-786" fmla="*/ 320232 h 1532336"/>
              <a:gd name="connsiteX1-787" fmla="*/ 556334 w 1589104"/>
              <a:gd name="connsiteY1-788" fmla="*/ 318779 h 1532336"/>
              <a:gd name="connsiteX2-789" fmla="*/ 850996 w 1589104"/>
              <a:gd name="connsiteY2-790" fmla="*/ 59821 h 1532336"/>
              <a:gd name="connsiteX3-791" fmla="*/ 1004876 w 1589104"/>
              <a:gd name="connsiteY3-792" fmla="*/ 0 h 1532336"/>
              <a:gd name="connsiteX4-793" fmla="*/ 1583185 w 1589104"/>
              <a:gd name="connsiteY4-794" fmla="*/ 596945 h 1532336"/>
              <a:gd name="connsiteX5-795" fmla="*/ 1589104 w 1589104"/>
              <a:gd name="connsiteY5-796" fmla="*/ 948210 h 1532336"/>
              <a:gd name="connsiteX6-797" fmla="*/ 1013753 w 1589104"/>
              <a:gd name="connsiteY6-798" fmla="*/ 1514679 h 1532336"/>
              <a:gd name="connsiteX7-799" fmla="*/ 853956 w 1589104"/>
              <a:gd name="connsiteY7-800" fmla="*/ 1460778 h 1532336"/>
              <a:gd name="connsiteX8-801" fmla="*/ 582967 w 1589104"/>
              <a:gd name="connsiteY8-802" fmla="*/ 1233178 h 1532336"/>
              <a:gd name="connsiteX9-803" fmla="*/ 0 w 1589104"/>
              <a:gd name="connsiteY9-804" fmla="*/ 1232918 h 1532336"/>
              <a:gd name="connsiteX10-805" fmla="*/ 266330 w 1589104"/>
              <a:gd name="connsiteY10-806" fmla="*/ 955011 h 1532336"/>
              <a:gd name="connsiteX11-807" fmla="*/ 287045 w 1589104"/>
              <a:gd name="connsiteY11-808" fmla="*/ 611742 h 1532336"/>
              <a:gd name="connsiteX12-809" fmla="*/ 0 w 1589104"/>
              <a:gd name="connsiteY12-810" fmla="*/ 320232 h 1532336"/>
              <a:gd name="connsiteX0-811" fmla="*/ 0 w 1589104"/>
              <a:gd name="connsiteY0-812" fmla="*/ 320232 h 1575133"/>
              <a:gd name="connsiteX1-813" fmla="*/ 556334 w 1589104"/>
              <a:gd name="connsiteY1-814" fmla="*/ 318779 h 1575133"/>
              <a:gd name="connsiteX2-815" fmla="*/ 850996 w 1589104"/>
              <a:gd name="connsiteY2-816" fmla="*/ 59821 h 1575133"/>
              <a:gd name="connsiteX3-817" fmla="*/ 1004876 w 1589104"/>
              <a:gd name="connsiteY3-818" fmla="*/ 0 h 1575133"/>
              <a:gd name="connsiteX4-819" fmla="*/ 1583185 w 1589104"/>
              <a:gd name="connsiteY4-820" fmla="*/ 596945 h 1575133"/>
              <a:gd name="connsiteX5-821" fmla="*/ 1589104 w 1589104"/>
              <a:gd name="connsiteY5-822" fmla="*/ 948210 h 1575133"/>
              <a:gd name="connsiteX6-823" fmla="*/ 1013753 w 1589104"/>
              <a:gd name="connsiteY6-824" fmla="*/ 1514679 h 1575133"/>
              <a:gd name="connsiteX7-825" fmla="*/ 853956 w 1589104"/>
              <a:gd name="connsiteY7-826" fmla="*/ 1460778 h 1575133"/>
              <a:gd name="connsiteX8-827" fmla="*/ 582967 w 1589104"/>
              <a:gd name="connsiteY8-828" fmla="*/ 1233178 h 1575133"/>
              <a:gd name="connsiteX9-829" fmla="*/ 0 w 1589104"/>
              <a:gd name="connsiteY9-830" fmla="*/ 1232918 h 1575133"/>
              <a:gd name="connsiteX10-831" fmla="*/ 266330 w 1589104"/>
              <a:gd name="connsiteY10-832" fmla="*/ 955011 h 1575133"/>
              <a:gd name="connsiteX11-833" fmla="*/ 287045 w 1589104"/>
              <a:gd name="connsiteY11-834" fmla="*/ 611742 h 1575133"/>
              <a:gd name="connsiteX12-835" fmla="*/ 0 w 1589104"/>
              <a:gd name="connsiteY12-836" fmla="*/ 320232 h 1575133"/>
              <a:gd name="connsiteX0-837" fmla="*/ 0 w 1589104"/>
              <a:gd name="connsiteY0-838" fmla="*/ 320232 h 1575133"/>
              <a:gd name="connsiteX1-839" fmla="*/ 556334 w 1589104"/>
              <a:gd name="connsiteY1-840" fmla="*/ 318779 h 1575133"/>
              <a:gd name="connsiteX2-841" fmla="*/ 850996 w 1589104"/>
              <a:gd name="connsiteY2-842" fmla="*/ 59821 h 1575133"/>
              <a:gd name="connsiteX3-843" fmla="*/ 1004876 w 1589104"/>
              <a:gd name="connsiteY3-844" fmla="*/ 0 h 1575133"/>
              <a:gd name="connsiteX4-845" fmla="*/ 1583185 w 1589104"/>
              <a:gd name="connsiteY4-846" fmla="*/ 596945 h 1575133"/>
              <a:gd name="connsiteX5-847" fmla="*/ 1589104 w 1589104"/>
              <a:gd name="connsiteY5-848" fmla="*/ 948210 h 1575133"/>
              <a:gd name="connsiteX6-849" fmla="*/ 1013753 w 1589104"/>
              <a:gd name="connsiteY6-850" fmla="*/ 1514679 h 1575133"/>
              <a:gd name="connsiteX7-851" fmla="*/ 853956 w 1589104"/>
              <a:gd name="connsiteY7-852" fmla="*/ 1460778 h 1575133"/>
              <a:gd name="connsiteX8-853" fmla="*/ 582967 w 1589104"/>
              <a:gd name="connsiteY8-854" fmla="*/ 1233178 h 1575133"/>
              <a:gd name="connsiteX9-855" fmla="*/ 0 w 1589104"/>
              <a:gd name="connsiteY9-856" fmla="*/ 1232918 h 1575133"/>
              <a:gd name="connsiteX10-857" fmla="*/ 266330 w 1589104"/>
              <a:gd name="connsiteY10-858" fmla="*/ 955011 h 1575133"/>
              <a:gd name="connsiteX11-859" fmla="*/ 287045 w 1589104"/>
              <a:gd name="connsiteY11-860" fmla="*/ 611742 h 1575133"/>
              <a:gd name="connsiteX12-861" fmla="*/ 0 w 1589104"/>
              <a:gd name="connsiteY12-862" fmla="*/ 320232 h 1575133"/>
              <a:gd name="connsiteX0-863" fmla="*/ 0 w 1589104"/>
              <a:gd name="connsiteY0-864" fmla="*/ 320232 h 1575133"/>
              <a:gd name="connsiteX1-865" fmla="*/ 556334 w 1589104"/>
              <a:gd name="connsiteY1-866" fmla="*/ 318779 h 1575133"/>
              <a:gd name="connsiteX2-867" fmla="*/ 850996 w 1589104"/>
              <a:gd name="connsiteY2-868" fmla="*/ 59821 h 1575133"/>
              <a:gd name="connsiteX3-869" fmla="*/ 1004876 w 1589104"/>
              <a:gd name="connsiteY3-870" fmla="*/ 0 h 1575133"/>
              <a:gd name="connsiteX4-871" fmla="*/ 1583185 w 1589104"/>
              <a:gd name="connsiteY4-872" fmla="*/ 596945 h 1575133"/>
              <a:gd name="connsiteX5-873" fmla="*/ 1589104 w 1589104"/>
              <a:gd name="connsiteY5-874" fmla="*/ 948210 h 1575133"/>
              <a:gd name="connsiteX6-875" fmla="*/ 1013753 w 1589104"/>
              <a:gd name="connsiteY6-876" fmla="*/ 1514679 h 1575133"/>
              <a:gd name="connsiteX7-877" fmla="*/ 853956 w 1589104"/>
              <a:gd name="connsiteY7-878" fmla="*/ 1460778 h 1575133"/>
              <a:gd name="connsiteX8-879" fmla="*/ 582967 w 1589104"/>
              <a:gd name="connsiteY8-880" fmla="*/ 1233178 h 1575133"/>
              <a:gd name="connsiteX9-881" fmla="*/ 0 w 1589104"/>
              <a:gd name="connsiteY9-882" fmla="*/ 1232918 h 1575133"/>
              <a:gd name="connsiteX10-883" fmla="*/ 266330 w 1589104"/>
              <a:gd name="connsiteY10-884" fmla="*/ 955011 h 1575133"/>
              <a:gd name="connsiteX11-885" fmla="*/ 287045 w 1589104"/>
              <a:gd name="connsiteY11-886" fmla="*/ 611742 h 1575133"/>
              <a:gd name="connsiteX12-887" fmla="*/ 0 w 1589104"/>
              <a:gd name="connsiteY12-888" fmla="*/ 320232 h 1575133"/>
              <a:gd name="connsiteX0-889" fmla="*/ 0 w 1589104"/>
              <a:gd name="connsiteY0-890" fmla="*/ 320232 h 1575133"/>
              <a:gd name="connsiteX1-891" fmla="*/ 556334 w 1589104"/>
              <a:gd name="connsiteY1-892" fmla="*/ 318779 h 1575133"/>
              <a:gd name="connsiteX2-893" fmla="*/ 850996 w 1589104"/>
              <a:gd name="connsiteY2-894" fmla="*/ 59821 h 1575133"/>
              <a:gd name="connsiteX3-895" fmla="*/ 1004876 w 1589104"/>
              <a:gd name="connsiteY3-896" fmla="*/ 0 h 1575133"/>
              <a:gd name="connsiteX4-897" fmla="*/ 1583185 w 1589104"/>
              <a:gd name="connsiteY4-898" fmla="*/ 596945 h 1575133"/>
              <a:gd name="connsiteX5-899" fmla="*/ 1589104 w 1589104"/>
              <a:gd name="connsiteY5-900" fmla="*/ 948210 h 1575133"/>
              <a:gd name="connsiteX6-901" fmla="*/ 1013753 w 1589104"/>
              <a:gd name="connsiteY6-902" fmla="*/ 1514679 h 1575133"/>
              <a:gd name="connsiteX7-903" fmla="*/ 853956 w 1589104"/>
              <a:gd name="connsiteY7-904" fmla="*/ 1460778 h 1575133"/>
              <a:gd name="connsiteX8-905" fmla="*/ 582967 w 1589104"/>
              <a:gd name="connsiteY8-906" fmla="*/ 1233178 h 1575133"/>
              <a:gd name="connsiteX9-907" fmla="*/ 0 w 1589104"/>
              <a:gd name="connsiteY9-908" fmla="*/ 1232918 h 1575133"/>
              <a:gd name="connsiteX10-909" fmla="*/ 266330 w 1589104"/>
              <a:gd name="connsiteY10-910" fmla="*/ 955011 h 1575133"/>
              <a:gd name="connsiteX11-911" fmla="*/ 287045 w 1589104"/>
              <a:gd name="connsiteY11-912" fmla="*/ 611742 h 1575133"/>
              <a:gd name="connsiteX12-913" fmla="*/ 0 w 1589104"/>
              <a:gd name="connsiteY12-914" fmla="*/ 320232 h 1575133"/>
              <a:gd name="connsiteX0-915" fmla="*/ 0 w 1589104"/>
              <a:gd name="connsiteY0-916" fmla="*/ 354510 h 1609411"/>
              <a:gd name="connsiteX1-917" fmla="*/ 556334 w 1589104"/>
              <a:gd name="connsiteY1-918" fmla="*/ 353057 h 1609411"/>
              <a:gd name="connsiteX2-919" fmla="*/ 850996 w 1589104"/>
              <a:gd name="connsiteY2-920" fmla="*/ 94099 h 1609411"/>
              <a:gd name="connsiteX3-921" fmla="*/ 1004876 w 1589104"/>
              <a:gd name="connsiteY3-922" fmla="*/ 34278 h 1609411"/>
              <a:gd name="connsiteX4-923" fmla="*/ 1583185 w 1589104"/>
              <a:gd name="connsiteY4-924" fmla="*/ 631223 h 1609411"/>
              <a:gd name="connsiteX5-925" fmla="*/ 1589104 w 1589104"/>
              <a:gd name="connsiteY5-926" fmla="*/ 982488 h 1609411"/>
              <a:gd name="connsiteX6-927" fmla="*/ 1013753 w 1589104"/>
              <a:gd name="connsiteY6-928" fmla="*/ 1548957 h 1609411"/>
              <a:gd name="connsiteX7-929" fmla="*/ 853956 w 1589104"/>
              <a:gd name="connsiteY7-930" fmla="*/ 1495056 h 1609411"/>
              <a:gd name="connsiteX8-931" fmla="*/ 582967 w 1589104"/>
              <a:gd name="connsiteY8-932" fmla="*/ 1267456 h 1609411"/>
              <a:gd name="connsiteX9-933" fmla="*/ 0 w 1589104"/>
              <a:gd name="connsiteY9-934" fmla="*/ 1267196 h 1609411"/>
              <a:gd name="connsiteX10-935" fmla="*/ 266330 w 1589104"/>
              <a:gd name="connsiteY10-936" fmla="*/ 989289 h 1609411"/>
              <a:gd name="connsiteX11-937" fmla="*/ 287045 w 1589104"/>
              <a:gd name="connsiteY11-938" fmla="*/ 646020 h 1609411"/>
              <a:gd name="connsiteX12-939" fmla="*/ 0 w 1589104"/>
              <a:gd name="connsiteY12-940" fmla="*/ 354510 h 1609411"/>
              <a:gd name="connsiteX0-941" fmla="*/ 0 w 1589104"/>
              <a:gd name="connsiteY0-942" fmla="*/ 354510 h 1609411"/>
              <a:gd name="connsiteX1-943" fmla="*/ 556334 w 1589104"/>
              <a:gd name="connsiteY1-944" fmla="*/ 353057 h 1609411"/>
              <a:gd name="connsiteX2-945" fmla="*/ 850996 w 1589104"/>
              <a:gd name="connsiteY2-946" fmla="*/ 94099 h 1609411"/>
              <a:gd name="connsiteX3-947" fmla="*/ 1004876 w 1589104"/>
              <a:gd name="connsiteY3-948" fmla="*/ 34278 h 1609411"/>
              <a:gd name="connsiteX4-949" fmla="*/ 1577267 w 1589104"/>
              <a:gd name="connsiteY4-950" fmla="*/ 619386 h 1609411"/>
              <a:gd name="connsiteX5-951" fmla="*/ 1589104 w 1589104"/>
              <a:gd name="connsiteY5-952" fmla="*/ 982488 h 1609411"/>
              <a:gd name="connsiteX6-953" fmla="*/ 1013753 w 1589104"/>
              <a:gd name="connsiteY6-954" fmla="*/ 1548957 h 1609411"/>
              <a:gd name="connsiteX7-955" fmla="*/ 853956 w 1589104"/>
              <a:gd name="connsiteY7-956" fmla="*/ 1495056 h 1609411"/>
              <a:gd name="connsiteX8-957" fmla="*/ 582967 w 1589104"/>
              <a:gd name="connsiteY8-958" fmla="*/ 1267456 h 1609411"/>
              <a:gd name="connsiteX9-959" fmla="*/ 0 w 1589104"/>
              <a:gd name="connsiteY9-960" fmla="*/ 1267196 h 1609411"/>
              <a:gd name="connsiteX10-961" fmla="*/ 266330 w 1589104"/>
              <a:gd name="connsiteY10-962" fmla="*/ 989289 h 1609411"/>
              <a:gd name="connsiteX11-963" fmla="*/ 287045 w 1589104"/>
              <a:gd name="connsiteY11-964" fmla="*/ 646020 h 1609411"/>
              <a:gd name="connsiteX12-965" fmla="*/ 0 w 1589104"/>
              <a:gd name="connsiteY12-966" fmla="*/ 354510 h 1609411"/>
              <a:gd name="connsiteX0-967" fmla="*/ 0 w 1643112"/>
              <a:gd name="connsiteY0-968" fmla="*/ 354510 h 1609411"/>
              <a:gd name="connsiteX1-969" fmla="*/ 556334 w 1643112"/>
              <a:gd name="connsiteY1-970" fmla="*/ 353057 h 1609411"/>
              <a:gd name="connsiteX2-971" fmla="*/ 850996 w 1643112"/>
              <a:gd name="connsiteY2-972" fmla="*/ 94099 h 1609411"/>
              <a:gd name="connsiteX3-973" fmla="*/ 1004876 w 1643112"/>
              <a:gd name="connsiteY3-974" fmla="*/ 34278 h 1609411"/>
              <a:gd name="connsiteX4-975" fmla="*/ 1577267 w 1643112"/>
              <a:gd name="connsiteY4-976" fmla="*/ 619386 h 1609411"/>
              <a:gd name="connsiteX5-977" fmla="*/ 1589104 w 1643112"/>
              <a:gd name="connsiteY5-978" fmla="*/ 982488 h 1609411"/>
              <a:gd name="connsiteX6-979" fmla="*/ 1013753 w 1643112"/>
              <a:gd name="connsiteY6-980" fmla="*/ 1548957 h 1609411"/>
              <a:gd name="connsiteX7-981" fmla="*/ 853956 w 1643112"/>
              <a:gd name="connsiteY7-982" fmla="*/ 1495056 h 1609411"/>
              <a:gd name="connsiteX8-983" fmla="*/ 582967 w 1643112"/>
              <a:gd name="connsiteY8-984" fmla="*/ 1267456 h 1609411"/>
              <a:gd name="connsiteX9-985" fmla="*/ 0 w 1643112"/>
              <a:gd name="connsiteY9-986" fmla="*/ 1267196 h 1609411"/>
              <a:gd name="connsiteX10-987" fmla="*/ 266330 w 1643112"/>
              <a:gd name="connsiteY10-988" fmla="*/ 989289 h 1609411"/>
              <a:gd name="connsiteX11-989" fmla="*/ 287045 w 1643112"/>
              <a:gd name="connsiteY11-990" fmla="*/ 646020 h 1609411"/>
              <a:gd name="connsiteX12-991" fmla="*/ 0 w 1643112"/>
              <a:gd name="connsiteY12-992" fmla="*/ 354510 h 1609411"/>
              <a:gd name="connsiteX0-993" fmla="*/ 0 w 1669115"/>
              <a:gd name="connsiteY0-994" fmla="*/ 354510 h 1609411"/>
              <a:gd name="connsiteX1-995" fmla="*/ 556334 w 1669115"/>
              <a:gd name="connsiteY1-996" fmla="*/ 353057 h 1609411"/>
              <a:gd name="connsiteX2-997" fmla="*/ 850996 w 1669115"/>
              <a:gd name="connsiteY2-998" fmla="*/ 94099 h 1609411"/>
              <a:gd name="connsiteX3-999" fmla="*/ 1004876 w 1669115"/>
              <a:gd name="connsiteY3-1000" fmla="*/ 34278 h 1609411"/>
              <a:gd name="connsiteX4-1001" fmla="*/ 1577267 w 1669115"/>
              <a:gd name="connsiteY4-1002" fmla="*/ 619386 h 1609411"/>
              <a:gd name="connsiteX5-1003" fmla="*/ 1589104 w 1669115"/>
              <a:gd name="connsiteY5-1004" fmla="*/ 982488 h 1609411"/>
              <a:gd name="connsiteX6-1005" fmla="*/ 1013753 w 1669115"/>
              <a:gd name="connsiteY6-1006" fmla="*/ 1548957 h 1609411"/>
              <a:gd name="connsiteX7-1007" fmla="*/ 853956 w 1669115"/>
              <a:gd name="connsiteY7-1008" fmla="*/ 1495056 h 1609411"/>
              <a:gd name="connsiteX8-1009" fmla="*/ 582967 w 1669115"/>
              <a:gd name="connsiteY8-1010" fmla="*/ 1267456 h 1609411"/>
              <a:gd name="connsiteX9-1011" fmla="*/ 0 w 1669115"/>
              <a:gd name="connsiteY9-1012" fmla="*/ 1267196 h 1609411"/>
              <a:gd name="connsiteX10-1013" fmla="*/ 266330 w 1669115"/>
              <a:gd name="connsiteY10-1014" fmla="*/ 989289 h 1609411"/>
              <a:gd name="connsiteX11-1015" fmla="*/ 287045 w 1669115"/>
              <a:gd name="connsiteY11-1016" fmla="*/ 646020 h 1609411"/>
              <a:gd name="connsiteX12-1017" fmla="*/ 0 w 1669115"/>
              <a:gd name="connsiteY12-1018" fmla="*/ 354510 h 1609411"/>
              <a:gd name="connsiteX0-1019" fmla="*/ 0 w 1671177"/>
              <a:gd name="connsiteY0-1020" fmla="*/ 354510 h 1609411"/>
              <a:gd name="connsiteX1-1021" fmla="*/ 556334 w 1671177"/>
              <a:gd name="connsiteY1-1022" fmla="*/ 353057 h 1609411"/>
              <a:gd name="connsiteX2-1023" fmla="*/ 850996 w 1671177"/>
              <a:gd name="connsiteY2-1024" fmla="*/ 94099 h 1609411"/>
              <a:gd name="connsiteX3-1025" fmla="*/ 1004876 w 1671177"/>
              <a:gd name="connsiteY3-1026" fmla="*/ 34278 h 1609411"/>
              <a:gd name="connsiteX4-1027" fmla="*/ 1577267 w 1671177"/>
              <a:gd name="connsiteY4-1028" fmla="*/ 619386 h 1609411"/>
              <a:gd name="connsiteX5-1029" fmla="*/ 1589104 w 1671177"/>
              <a:gd name="connsiteY5-1030" fmla="*/ 982488 h 1609411"/>
              <a:gd name="connsiteX6-1031" fmla="*/ 1013753 w 1671177"/>
              <a:gd name="connsiteY6-1032" fmla="*/ 1548957 h 1609411"/>
              <a:gd name="connsiteX7-1033" fmla="*/ 853956 w 1671177"/>
              <a:gd name="connsiteY7-1034" fmla="*/ 1495056 h 1609411"/>
              <a:gd name="connsiteX8-1035" fmla="*/ 582967 w 1671177"/>
              <a:gd name="connsiteY8-1036" fmla="*/ 1267456 h 1609411"/>
              <a:gd name="connsiteX9-1037" fmla="*/ 0 w 1671177"/>
              <a:gd name="connsiteY9-1038" fmla="*/ 1267196 h 1609411"/>
              <a:gd name="connsiteX10-1039" fmla="*/ 266330 w 1671177"/>
              <a:gd name="connsiteY10-1040" fmla="*/ 989289 h 1609411"/>
              <a:gd name="connsiteX11-1041" fmla="*/ 287045 w 1671177"/>
              <a:gd name="connsiteY11-1042" fmla="*/ 646020 h 1609411"/>
              <a:gd name="connsiteX12-1043" fmla="*/ 0 w 1671177"/>
              <a:gd name="connsiteY12-1044" fmla="*/ 354510 h 160941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33" y="connsiteY8-34"/>
              </a:cxn>
              <a:cxn ang="0">
                <a:pos x="connsiteX9-125" y="connsiteY9-126"/>
              </a:cxn>
              <a:cxn ang="0">
                <a:pos x="connsiteX10-327" y="connsiteY10-328"/>
              </a:cxn>
              <a:cxn ang="0">
                <a:pos x="connsiteX11-373" y="connsiteY11-374"/>
              </a:cxn>
              <a:cxn ang="0">
                <a:pos x="connsiteX12-471" y="connsiteY12-472"/>
              </a:cxn>
            </a:cxnLst>
            <a:rect l="l" t="t" r="r" b="b"/>
            <a:pathLst>
              <a:path w="1671177" h="1609411">
                <a:moveTo>
                  <a:pt x="0" y="354510"/>
                </a:moveTo>
                <a:lnTo>
                  <a:pt x="556334" y="353057"/>
                </a:lnTo>
                <a:cubicBezTo>
                  <a:pt x="746291" y="355515"/>
                  <a:pt x="856347" y="257358"/>
                  <a:pt x="850996" y="94099"/>
                </a:cubicBezTo>
                <a:cubicBezTo>
                  <a:pt x="849023" y="-2780"/>
                  <a:pt x="929910" y="-28640"/>
                  <a:pt x="1004876" y="34278"/>
                </a:cubicBezTo>
                <a:lnTo>
                  <a:pt x="1577267" y="619386"/>
                </a:lnTo>
                <a:cubicBezTo>
                  <a:pt x="1720296" y="767053"/>
                  <a:pt x="1679854" y="873291"/>
                  <a:pt x="1589104" y="982488"/>
                </a:cubicBezTo>
                <a:lnTo>
                  <a:pt x="1013753" y="1548957"/>
                </a:lnTo>
                <a:cubicBezTo>
                  <a:pt x="927935" y="1643440"/>
                  <a:pt x="868752" y="1628432"/>
                  <a:pt x="853956" y="1495056"/>
                </a:cubicBezTo>
                <a:cubicBezTo>
                  <a:pt x="849443" y="1377760"/>
                  <a:pt x="794625" y="1269343"/>
                  <a:pt x="582967" y="1267456"/>
                </a:cubicBezTo>
                <a:lnTo>
                  <a:pt x="0" y="1267196"/>
                </a:lnTo>
                <a:lnTo>
                  <a:pt x="266330" y="989289"/>
                </a:lnTo>
                <a:cubicBezTo>
                  <a:pt x="347215" y="886703"/>
                  <a:pt x="398509" y="775239"/>
                  <a:pt x="287045" y="646020"/>
                </a:cubicBezTo>
                <a:lnTo>
                  <a:pt x="0" y="354510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588248" y="3673076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 flipV="1">
            <a:off x="2159563" y="1988840"/>
            <a:ext cx="0" cy="1166213"/>
          </a:xfrm>
          <a:prstGeom prst="line">
            <a:avLst/>
          </a:prstGeom>
          <a:ln w="6350"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V="1">
            <a:off x="3742725" y="5015076"/>
            <a:ext cx="0" cy="1166213"/>
          </a:xfrm>
          <a:prstGeom prst="line">
            <a:avLst/>
          </a:prstGeom>
          <a:ln w="6350"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V="1">
            <a:off x="5159935" y="1988840"/>
            <a:ext cx="0" cy="1166213"/>
          </a:xfrm>
          <a:prstGeom prst="line">
            <a:avLst/>
          </a:prstGeom>
          <a:ln w="6350"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V="1">
            <a:off x="6735448" y="5015076"/>
            <a:ext cx="0" cy="1166213"/>
          </a:xfrm>
          <a:prstGeom prst="line">
            <a:avLst/>
          </a:prstGeom>
          <a:ln w="6350"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8260820" y="1988840"/>
            <a:ext cx="0" cy="1166213"/>
          </a:xfrm>
          <a:prstGeom prst="line">
            <a:avLst/>
          </a:prstGeom>
          <a:ln w="6350">
            <a:solidFill>
              <a:srgbClr val="404040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2"/>
          <p:cNvSpPr txBox="1"/>
          <p:nvPr/>
        </p:nvSpPr>
        <p:spPr>
          <a:xfrm>
            <a:off x="8374103" y="2024345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0" name="TextBox 104"/>
          <p:cNvSpPr txBox="1"/>
          <p:nvPr/>
        </p:nvSpPr>
        <p:spPr>
          <a:xfrm>
            <a:off x="8449571" y="2363619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1" name="Text Placeholder 2"/>
          <p:cNvSpPr txBox="1"/>
          <p:nvPr/>
        </p:nvSpPr>
        <p:spPr>
          <a:xfrm>
            <a:off x="5235404" y="2013582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2" name="TextBox 104"/>
          <p:cNvSpPr txBox="1"/>
          <p:nvPr/>
        </p:nvSpPr>
        <p:spPr>
          <a:xfrm>
            <a:off x="5310872" y="2352856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2221361" y="2026247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TextBox 104"/>
          <p:cNvSpPr txBox="1"/>
          <p:nvPr/>
        </p:nvSpPr>
        <p:spPr>
          <a:xfrm>
            <a:off x="2296829" y="2365521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Text Placeholder 2"/>
          <p:cNvSpPr txBox="1"/>
          <p:nvPr/>
        </p:nvSpPr>
        <p:spPr>
          <a:xfrm>
            <a:off x="3791054" y="5202672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TextBox 104"/>
          <p:cNvSpPr txBox="1"/>
          <p:nvPr/>
        </p:nvSpPr>
        <p:spPr>
          <a:xfrm>
            <a:off x="3866522" y="5541946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Text Placeholder 2"/>
          <p:cNvSpPr txBox="1"/>
          <p:nvPr/>
        </p:nvSpPr>
        <p:spPr>
          <a:xfrm>
            <a:off x="1200243" y="5202672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8" name="TextBox 104"/>
          <p:cNvSpPr txBox="1"/>
          <p:nvPr/>
        </p:nvSpPr>
        <p:spPr>
          <a:xfrm>
            <a:off x="1275711" y="5541946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Text Placeholder 2"/>
          <p:cNvSpPr txBox="1"/>
          <p:nvPr/>
        </p:nvSpPr>
        <p:spPr>
          <a:xfrm>
            <a:off x="6934103" y="5202672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TextBox 104"/>
          <p:cNvSpPr txBox="1"/>
          <p:nvPr/>
        </p:nvSpPr>
        <p:spPr>
          <a:xfrm>
            <a:off x="7009571" y="5541946"/>
            <a:ext cx="20938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出自【趣你的PPT】(微信:qunideppt)：最优质的PPT资源库"/>
          <p:cNvSpPr/>
          <p:nvPr/>
        </p:nvSpPr>
        <p:spPr>
          <a:xfrm rot="5400000" flipH="1">
            <a:off x="7964714" y="1068614"/>
            <a:ext cx="2133600" cy="5058229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60191"/>
            </a:avLst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 rot="5400000" flipH="1">
            <a:off x="4500330" y="1229174"/>
            <a:ext cx="2133600" cy="4737111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52012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 rot="5400000" flipH="1">
            <a:off x="991513" y="1539417"/>
            <a:ext cx="2133600" cy="4116625"/>
          </a:xfrm>
          <a:prstGeom prst="uturnArrow">
            <a:avLst>
              <a:gd name="adj1" fmla="val 14474"/>
              <a:gd name="adj2" fmla="val 18135"/>
              <a:gd name="adj3" fmla="val 28662"/>
              <a:gd name="adj4" fmla="val 43750"/>
              <a:gd name="adj5" fmla="val 52138"/>
            </a:avLst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13" name="Group 12出自【趣你的PPT】(微信:qunideppt)：最优质的PPT资源库"/>
          <p:cNvGrpSpPr/>
          <p:nvPr/>
        </p:nvGrpSpPr>
        <p:grpSpPr>
          <a:xfrm>
            <a:off x="2785442" y="3414115"/>
            <a:ext cx="567359" cy="569239"/>
            <a:chOff x="7185025" y="5168900"/>
            <a:chExt cx="479425" cy="481013"/>
          </a:xfrm>
          <a:solidFill>
            <a:schemeClr val="accent1"/>
          </a:solidFill>
        </p:grpSpPr>
        <p:sp>
          <p:nvSpPr>
            <p:cNvPr id="1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85025" y="5168900"/>
              <a:ext cx="479425" cy="363538"/>
            </a:xfrm>
            <a:custGeom>
              <a:avLst/>
              <a:gdLst>
                <a:gd name="T0" fmla="*/ 107 w 128"/>
                <a:gd name="T1" fmla="*/ 32 h 97"/>
                <a:gd name="T2" fmla="*/ 96 w 128"/>
                <a:gd name="T3" fmla="*/ 32 h 97"/>
                <a:gd name="T4" fmla="*/ 96 w 128"/>
                <a:gd name="T5" fmla="*/ 24 h 97"/>
                <a:gd name="T6" fmla="*/ 116 w 128"/>
                <a:gd name="T7" fmla="*/ 24 h 97"/>
                <a:gd name="T8" fmla="*/ 128 w 128"/>
                <a:gd name="T9" fmla="*/ 12 h 97"/>
                <a:gd name="T10" fmla="*/ 116 w 128"/>
                <a:gd name="T11" fmla="*/ 0 h 97"/>
                <a:gd name="T12" fmla="*/ 60 w 128"/>
                <a:gd name="T13" fmla="*/ 0 h 97"/>
                <a:gd name="T14" fmla="*/ 48 w 128"/>
                <a:gd name="T15" fmla="*/ 12 h 97"/>
                <a:gd name="T16" fmla="*/ 60 w 128"/>
                <a:gd name="T17" fmla="*/ 24 h 97"/>
                <a:gd name="T18" fmla="*/ 80 w 128"/>
                <a:gd name="T19" fmla="*/ 24 h 97"/>
                <a:gd name="T20" fmla="*/ 80 w 128"/>
                <a:gd name="T21" fmla="*/ 32 h 97"/>
                <a:gd name="T22" fmla="*/ 21 w 128"/>
                <a:gd name="T23" fmla="*/ 32 h 97"/>
                <a:gd name="T24" fmla="*/ 0 w 128"/>
                <a:gd name="T25" fmla="*/ 53 h 97"/>
                <a:gd name="T26" fmla="*/ 0 w 128"/>
                <a:gd name="T27" fmla="*/ 75 h 97"/>
                <a:gd name="T28" fmla="*/ 21 w 128"/>
                <a:gd name="T29" fmla="*/ 97 h 97"/>
                <a:gd name="T30" fmla="*/ 107 w 128"/>
                <a:gd name="T31" fmla="*/ 97 h 97"/>
                <a:gd name="T32" fmla="*/ 128 w 128"/>
                <a:gd name="T33" fmla="*/ 75 h 97"/>
                <a:gd name="T34" fmla="*/ 128 w 128"/>
                <a:gd name="T35" fmla="*/ 53 h 97"/>
                <a:gd name="T36" fmla="*/ 107 w 128"/>
                <a:gd name="T37" fmla="*/ 32 h 97"/>
                <a:gd name="T38" fmla="*/ 58 w 128"/>
                <a:gd name="T39" fmla="*/ 19 h 97"/>
                <a:gd name="T40" fmla="*/ 53 w 128"/>
                <a:gd name="T41" fmla="*/ 12 h 97"/>
                <a:gd name="T42" fmla="*/ 58 w 128"/>
                <a:gd name="T43" fmla="*/ 6 h 97"/>
                <a:gd name="T44" fmla="*/ 118 w 128"/>
                <a:gd name="T45" fmla="*/ 6 h 97"/>
                <a:gd name="T46" fmla="*/ 123 w 128"/>
                <a:gd name="T47" fmla="*/ 12 h 97"/>
                <a:gd name="T48" fmla="*/ 118 w 128"/>
                <a:gd name="T49" fmla="*/ 19 h 97"/>
                <a:gd name="T50" fmla="*/ 58 w 128"/>
                <a:gd name="T51" fmla="*/ 19 h 97"/>
                <a:gd name="T52" fmla="*/ 51 w 128"/>
                <a:gd name="T53" fmla="*/ 69 h 97"/>
                <a:gd name="T54" fmla="*/ 41 w 128"/>
                <a:gd name="T55" fmla="*/ 69 h 97"/>
                <a:gd name="T56" fmla="*/ 41 w 128"/>
                <a:gd name="T57" fmla="*/ 79 h 97"/>
                <a:gd name="T58" fmla="*/ 36 w 128"/>
                <a:gd name="T59" fmla="*/ 84 h 97"/>
                <a:gd name="T60" fmla="*/ 31 w 128"/>
                <a:gd name="T61" fmla="*/ 79 h 97"/>
                <a:gd name="T62" fmla="*/ 31 w 128"/>
                <a:gd name="T63" fmla="*/ 69 h 97"/>
                <a:gd name="T64" fmla="*/ 21 w 128"/>
                <a:gd name="T65" fmla="*/ 69 h 97"/>
                <a:gd name="T66" fmla="*/ 16 w 128"/>
                <a:gd name="T67" fmla="*/ 64 h 97"/>
                <a:gd name="T68" fmla="*/ 21 w 128"/>
                <a:gd name="T69" fmla="*/ 59 h 97"/>
                <a:gd name="T70" fmla="*/ 31 w 128"/>
                <a:gd name="T71" fmla="*/ 59 h 97"/>
                <a:gd name="T72" fmla="*/ 31 w 128"/>
                <a:gd name="T73" fmla="*/ 49 h 97"/>
                <a:gd name="T74" fmla="*/ 36 w 128"/>
                <a:gd name="T75" fmla="*/ 44 h 97"/>
                <a:gd name="T76" fmla="*/ 41 w 128"/>
                <a:gd name="T77" fmla="*/ 49 h 97"/>
                <a:gd name="T78" fmla="*/ 41 w 128"/>
                <a:gd name="T79" fmla="*/ 59 h 97"/>
                <a:gd name="T80" fmla="*/ 51 w 128"/>
                <a:gd name="T81" fmla="*/ 59 h 97"/>
                <a:gd name="T82" fmla="*/ 56 w 128"/>
                <a:gd name="T83" fmla="*/ 64 h 97"/>
                <a:gd name="T84" fmla="*/ 51 w 128"/>
                <a:gd name="T85" fmla="*/ 69 h 97"/>
                <a:gd name="T86" fmla="*/ 107 w 128"/>
                <a:gd name="T87" fmla="*/ 69 h 97"/>
                <a:gd name="T88" fmla="*/ 77 w 128"/>
                <a:gd name="T89" fmla="*/ 69 h 97"/>
                <a:gd name="T90" fmla="*/ 72 w 128"/>
                <a:gd name="T91" fmla="*/ 64 h 97"/>
                <a:gd name="T92" fmla="*/ 77 w 128"/>
                <a:gd name="T93" fmla="*/ 59 h 97"/>
                <a:gd name="T94" fmla="*/ 107 w 128"/>
                <a:gd name="T95" fmla="*/ 59 h 97"/>
                <a:gd name="T96" fmla="*/ 112 w 128"/>
                <a:gd name="T97" fmla="*/ 64 h 97"/>
                <a:gd name="T98" fmla="*/ 107 w 128"/>
                <a:gd name="T99" fmla="*/ 6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8" h="97">
                  <a:moveTo>
                    <a:pt x="107" y="32"/>
                  </a:moveTo>
                  <a:cubicBezTo>
                    <a:pt x="96" y="32"/>
                    <a:pt x="96" y="32"/>
                    <a:pt x="96" y="32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23" y="24"/>
                    <a:pt x="128" y="19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53" y="0"/>
                    <a:pt x="48" y="5"/>
                    <a:pt x="48" y="12"/>
                  </a:cubicBezTo>
                  <a:cubicBezTo>
                    <a:pt x="48" y="19"/>
                    <a:pt x="53" y="24"/>
                    <a:pt x="60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9" y="32"/>
                    <a:pt x="0" y="42"/>
                    <a:pt x="0" y="53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7"/>
                    <a:pt x="9" y="97"/>
                    <a:pt x="21" y="97"/>
                  </a:cubicBezTo>
                  <a:cubicBezTo>
                    <a:pt x="107" y="97"/>
                    <a:pt x="107" y="97"/>
                    <a:pt x="107" y="97"/>
                  </a:cubicBezTo>
                  <a:cubicBezTo>
                    <a:pt x="119" y="97"/>
                    <a:pt x="128" y="87"/>
                    <a:pt x="128" y="75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42"/>
                    <a:pt x="119" y="32"/>
                    <a:pt x="107" y="32"/>
                  </a:cubicBezTo>
                  <a:close/>
                  <a:moveTo>
                    <a:pt x="58" y="19"/>
                  </a:moveTo>
                  <a:cubicBezTo>
                    <a:pt x="56" y="19"/>
                    <a:pt x="53" y="16"/>
                    <a:pt x="53" y="12"/>
                  </a:cubicBezTo>
                  <a:cubicBezTo>
                    <a:pt x="53" y="9"/>
                    <a:pt x="56" y="6"/>
                    <a:pt x="58" y="6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20" y="6"/>
                    <a:pt x="123" y="9"/>
                    <a:pt x="123" y="12"/>
                  </a:cubicBezTo>
                  <a:cubicBezTo>
                    <a:pt x="123" y="16"/>
                    <a:pt x="120" y="19"/>
                    <a:pt x="118" y="19"/>
                  </a:cubicBezTo>
                  <a:lnTo>
                    <a:pt x="58" y="19"/>
                  </a:lnTo>
                  <a:close/>
                  <a:moveTo>
                    <a:pt x="51" y="69"/>
                  </a:moveTo>
                  <a:cubicBezTo>
                    <a:pt x="41" y="69"/>
                    <a:pt x="41" y="69"/>
                    <a:pt x="41" y="69"/>
                  </a:cubicBezTo>
                  <a:cubicBezTo>
                    <a:pt x="41" y="79"/>
                    <a:pt x="41" y="79"/>
                    <a:pt x="41" y="79"/>
                  </a:cubicBezTo>
                  <a:cubicBezTo>
                    <a:pt x="41" y="82"/>
                    <a:pt x="39" y="84"/>
                    <a:pt x="36" y="84"/>
                  </a:cubicBezTo>
                  <a:cubicBezTo>
                    <a:pt x="33" y="84"/>
                    <a:pt x="31" y="82"/>
                    <a:pt x="31" y="79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8" y="69"/>
                    <a:pt x="16" y="67"/>
                    <a:pt x="16" y="64"/>
                  </a:cubicBezTo>
                  <a:cubicBezTo>
                    <a:pt x="16" y="62"/>
                    <a:pt x="18" y="59"/>
                    <a:pt x="21" y="59"/>
                  </a:cubicBezTo>
                  <a:cubicBezTo>
                    <a:pt x="31" y="59"/>
                    <a:pt x="31" y="59"/>
                    <a:pt x="31" y="5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47"/>
                    <a:pt x="33" y="44"/>
                    <a:pt x="36" y="44"/>
                  </a:cubicBezTo>
                  <a:cubicBezTo>
                    <a:pt x="39" y="44"/>
                    <a:pt x="41" y="47"/>
                    <a:pt x="41" y="4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4" y="59"/>
                    <a:pt x="56" y="62"/>
                    <a:pt x="56" y="64"/>
                  </a:cubicBezTo>
                  <a:cubicBezTo>
                    <a:pt x="56" y="67"/>
                    <a:pt x="54" y="69"/>
                    <a:pt x="51" y="69"/>
                  </a:cubicBezTo>
                  <a:close/>
                  <a:moveTo>
                    <a:pt x="107" y="69"/>
                  </a:moveTo>
                  <a:cubicBezTo>
                    <a:pt x="77" y="69"/>
                    <a:pt x="77" y="69"/>
                    <a:pt x="77" y="69"/>
                  </a:cubicBezTo>
                  <a:cubicBezTo>
                    <a:pt x="75" y="69"/>
                    <a:pt x="72" y="67"/>
                    <a:pt x="72" y="64"/>
                  </a:cubicBezTo>
                  <a:cubicBezTo>
                    <a:pt x="72" y="62"/>
                    <a:pt x="75" y="59"/>
                    <a:pt x="77" y="59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10" y="59"/>
                    <a:pt x="112" y="62"/>
                    <a:pt x="112" y="64"/>
                  </a:cubicBezTo>
                  <a:cubicBezTo>
                    <a:pt x="112" y="67"/>
                    <a:pt x="110" y="69"/>
                    <a:pt x="107" y="69"/>
                  </a:cubicBez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5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7185025" y="5559425"/>
              <a:ext cx="479425" cy="90488"/>
            </a:xfrm>
            <a:custGeom>
              <a:avLst/>
              <a:gdLst>
                <a:gd name="T0" fmla="*/ 128 w 128"/>
                <a:gd name="T1" fmla="*/ 16 h 24"/>
                <a:gd name="T2" fmla="*/ 120 w 128"/>
                <a:gd name="T3" fmla="*/ 24 h 24"/>
                <a:gd name="T4" fmla="*/ 8 w 128"/>
                <a:gd name="T5" fmla="*/ 24 h 24"/>
                <a:gd name="T6" fmla="*/ 0 w 128"/>
                <a:gd name="T7" fmla="*/ 16 h 24"/>
                <a:gd name="T8" fmla="*/ 0 w 128"/>
                <a:gd name="T9" fmla="*/ 8 h 24"/>
                <a:gd name="T10" fmla="*/ 8 w 128"/>
                <a:gd name="T11" fmla="*/ 0 h 24"/>
                <a:gd name="T12" fmla="*/ 120 w 128"/>
                <a:gd name="T13" fmla="*/ 0 h 24"/>
                <a:gd name="T14" fmla="*/ 128 w 128"/>
                <a:gd name="T15" fmla="*/ 8 h 24"/>
                <a:gd name="T16" fmla="*/ 128 w 128"/>
                <a:gd name="T17" fmla="*/ 16 h 24"/>
                <a:gd name="T18" fmla="*/ 64 w 128"/>
                <a:gd name="T19" fmla="*/ 4 h 24"/>
                <a:gd name="T20" fmla="*/ 57 w 128"/>
                <a:gd name="T21" fmla="*/ 12 h 24"/>
                <a:gd name="T22" fmla="*/ 64 w 128"/>
                <a:gd name="T23" fmla="*/ 19 h 24"/>
                <a:gd name="T24" fmla="*/ 72 w 128"/>
                <a:gd name="T25" fmla="*/ 12 h 24"/>
                <a:gd name="T26" fmla="*/ 64 w 128"/>
                <a:gd name="T27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8" h="24">
                  <a:moveTo>
                    <a:pt x="128" y="16"/>
                  </a:moveTo>
                  <a:cubicBezTo>
                    <a:pt x="128" y="20"/>
                    <a:pt x="125" y="24"/>
                    <a:pt x="12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4"/>
                    <a:pt x="0" y="20"/>
                    <a:pt x="0" y="1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5" y="0"/>
                    <a:pt x="128" y="3"/>
                    <a:pt x="128" y="8"/>
                  </a:cubicBezTo>
                  <a:lnTo>
                    <a:pt x="128" y="16"/>
                  </a:lnTo>
                  <a:close/>
                  <a:moveTo>
                    <a:pt x="64" y="4"/>
                  </a:moveTo>
                  <a:cubicBezTo>
                    <a:pt x="60" y="4"/>
                    <a:pt x="57" y="7"/>
                    <a:pt x="57" y="12"/>
                  </a:cubicBezTo>
                  <a:cubicBezTo>
                    <a:pt x="57" y="16"/>
                    <a:pt x="60" y="19"/>
                    <a:pt x="64" y="19"/>
                  </a:cubicBezTo>
                  <a:cubicBezTo>
                    <a:pt x="68" y="19"/>
                    <a:pt x="72" y="16"/>
                    <a:pt x="72" y="12"/>
                  </a:cubicBezTo>
                  <a:cubicBezTo>
                    <a:pt x="72" y="7"/>
                    <a:pt x="68" y="4"/>
                    <a:pt x="64" y="4"/>
                  </a:cubicBez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914702" y="3635624"/>
            <a:ext cx="406805" cy="402129"/>
          </a:xfrm>
          <a:custGeom>
            <a:avLst/>
            <a:gdLst>
              <a:gd name="T0" fmla="*/ 70 w 74"/>
              <a:gd name="T1" fmla="*/ 70 h 73"/>
              <a:gd name="T2" fmla="*/ 64 w 74"/>
              <a:gd name="T3" fmla="*/ 73 h 73"/>
              <a:gd name="T4" fmla="*/ 57 w 74"/>
              <a:gd name="T5" fmla="*/ 70 h 73"/>
              <a:gd name="T6" fmla="*/ 43 w 74"/>
              <a:gd name="T7" fmla="*/ 56 h 73"/>
              <a:gd name="T8" fmla="*/ 30 w 74"/>
              <a:gd name="T9" fmla="*/ 59 h 73"/>
              <a:gd name="T10" fmla="*/ 0 w 74"/>
              <a:gd name="T11" fmla="*/ 30 h 73"/>
              <a:gd name="T12" fmla="*/ 30 w 74"/>
              <a:gd name="T13" fmla="*/ 0 h 73"/>
              <a:gd name="T14" fmla="*/ 59 w 74"/>
              <a:gd name="T15" fmla="*/ 30 h 73"/>
              <a:gd name="T16" fmla="*/ 56 w 74"/>
              <a:gd name="T17" fmla="*/ 43 h 73"/>
              <a:gd name="T18" fmla="*/ 70 w 74"/>
              <a:gd name="T19" fmla="*/ 58 h 73"/>
              <a:gd name="T20" fmla="*/ 70 w 74"/>
              <a:gd name="T21" fmla="*/ 70 h 73"/>
              <a:gd name="T22" fmla="*/ 30 w 74"/>
              <a:gd name="T23" fmla="*/ 47 h 73"/>
              <a:gd name="T24" fmla="*/ 47 w 74"/>
              <a:gd name="T25" fmla="*/ 30 h 73"/>
              <a:gd name="T26" fmla="*/ 30 w 74"/>
              <a:gd name="T27" fmla="*/ 13 h 73"/>
              <a:gd name="T28" fmla="*/ 12 w 74"/>
              <a:gd name="T29" fmla="*/ 30 h 73"/>
              <a:gd name="T30" fmla="*/ 30 w 74"/>
              <a:gd name="T31" fmla="*/ 47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74" h="73">
                <a:moveTo>
                  <a:pt x="70" y="70"/>
                </a:moveTo>
                <a:cubicBezTo>
                  <a:pt x="68" y="72"/>
                  <a:pt x="66" y="73"/>
                  <a:pt x="64" y="73"/>
                </a:cubicBezTo>
                <a:cubicBezTo>
                  <a:pt x="61" y="73"/>
                  <a:pt x="59" y="72"/>
                  <a:pt x="57" y="70"/>
                </a:cubicBezTo>
                <a:cubicBezTo>
                  <a:pt x="43" y="56"/>
                  <a:pt x="43" y="56"/>
                  <a:pt x="43" y="56"/>
                </a:cubicBezTo>
                <a:cubicBezTo>
                  <a:pt x="39" y="58"/>
                  <a:pt x="34" y="59"/>
                  <a:pt x="30" y="59"/>
                </a:cubicBezTo>
                <a:cubicBezTo>
                  <a:pt x="13" y="59"/>
                  <a:pt x="0" y="46"/>
                  <a:pt x="0" y="30"/>
                </a:cubicBezTo>
                <a:cubicBezTo>
                  <a:pt x="0" y="14"/>
                  <a:pt x="13" y="0"/>
                  <a:pt x="30" y="0"/>
                </a:cubicBezTo>
                <a:cubicBezTo>
                  <a:pt x="46" y="0"/>
                  <a:pt x="59" y="14"/>
                  <a:pt x="59" y="30"/>
                </a:cubicBezTo>
                <a:cubicBezTo>
                  <a:pt x="59" y="35"/>
                  <a:pt x="58" y="39"/>
                  <a:pt x="56" y="43"/>
                </a:cubicBezTo>
                <a:cubicBezTo>
                  <a:pt x="70" y="58"/>
                  <a:pt x="70" y="58"/>
                  <a:pt x="70" y="58"/>
                </a:cubicBezTo>
                <a:cubicBezTo>
                  <a:pt x="74" y="61"/>
                  <a:pt x="74" y="67"/>
                  <a:pt x="70" y="70"/>
                </a:cubicBezTo>
                <a:close/>
                <a:moveTo>
                  <a:pt x="30" y="47"/>
                </a:moveTo>
                <a:cubicBezTo>
                  <a:pt x="39" y="47"/>
                  <a:pt x="47" y="39"/>
                  <a:pt x="47" y="30"/>
                </a:cubicBezTo>
                <a:cubicBezTo>
                  <a:pt x="47" y="20"/>
                  <a:pt x="39" y="13"/>
                  <a:pt x="30" y="13"/>
                </a:cubicBezTo>
                <a:cubicBezTo>
                  <a:pt x="20" y="13"/>
                  <a:pt x="12" y="20"/>
                  <a:pt x="12" y="30"/>
                </a:cubicBezTo>
                <a:cubicBezTo>
                  <a:pt x="12" y="39"/>
                  <a:pt x="20" y="47"/>
                  <a:pt x="30" y="47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 bwMode="auto">
          <a:xfrm>
            <a:off x="6671554" y="3474305"/>
            <a:ext cx="264190" cy="205741"/>
          </a:xfrm>
          <a:custGeom>
            <a:avLst/>
            <a:gdLst>
              <a:gd name="T0" fmla="*/ 7 w 48"/>
              <a:gd name="T1" fmla="*/ 37 h 37"/>
              <a:gd name="T2" fmla="*/ 41 w 48"/>
              <a:gd name="T3" fmla="*/ 37 h 37"/>
              <a:gd name="T4" fmla="*/ 48 w 48"/>
              <a:gd name="T5" fmla="*/ 0 h 37"/>
              <a:gd name="T6" fmla="*/ 26 w 48"/>
              <a:gd name="T7" fmla="*/ 0 h 37"/>
              <a:gd name="T8" fmla="*/ 18 w 48"/>
              <a:gd name="T9" fmla="*/ 7 h 37"/>
              <a:gd name="T10" fmla="*/ 0 w 48"/>
              <a:gd name="T11" fmla="*/ 29 h 37"/>
              <a:gd name="T12" fmla="*/ 7 w 48"/>
              <a:gd name="T13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" h="37">
                <a:moveTo>
                  <a:pt x="7" y="37"/>
                </a:moveTo>
                <a:cubicBezTo>
                  <a:pt x="41" y="37"/>
                  <a:pt x="41" y="37"/>
                  <a:pt x="41" y="37"/>
                </a:cubicBezTo>
                <a:cubicBezTo>
                  <a:pt x="48" y="0"/>
                  <a:pt x="48" y="0"/>
                  <a:pt x="48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22" y="0"/>
                  <a:pt x="20" y="4"/>
                  <a:pt x="18" y="7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7"/>
                  <a:pt x="7" y="37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 bwMode="auto">
          <a:xfrm>
            <a:off x="6968476" y="3474305"/>
            <a:ext cx="266527" cy="189374"/>
          </a:xfrm>
          <a:custGeom>
            <a:avLst/>
            <a:gdLst>
              <a:gd name="T0" fmla="*/ 47 w 48"/>
              <a:gd name="T1" fmla="*/ 34 h 34"/>
              <a:gd name="T2" fmla="*/ 48 w 48"/>
              <a:gd name="T3" fmla="*/ 29 h 34"/>
              <a:gd name="T4" fmla="*/ 31 w 48"/>
              <a:gd name="T5" fmla="*/ 7 h 34"/>
              <a:gd name="T6" fmla="*/ 23 w 48"/>
              <a:gd name="T7" fmla="*/ 0 h 34"/>
              <a:gd name="T8" fmla="*/ 0 w 48"/>
              <a:gd name="T9" fmla="*/ 0 h 34"/>
              <a:gd name="T10" fmla="*/ 5 w 48"/>
              <a:gd name="T11" fmla="*/ 25 h 34"/>
              <a:gd name="T12" fmla="*/ 20 w 48"/>
              <a:gd name="T13" fmla="*/ 22 h 34"/>
              <a:gd name="T14" fmla="*/ 47 w 48"/>
              <a:gd name="T15" fmla="*/ 34 h 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" h="34">
                <a:moveTo>
                  <a:pt x="47" y="34"/>
                </a:moveTo>
                <a:cubicBezTo>
                  <a:pt x="48" y="33"/>
                  <a:pt x="48" y="31"/>
                  <a:pt x="48" y="29"/>
                </a:cubicBezTo>
                <a:cubicBezTo>
                  <a:pt x="31" y="7"/>
                  <a:pt x="31" y="7"/>
                  <a:pt x="31" y="7"/>
                </a:cubicBezTo>
                <a:cubicBezTo>
                  <a:pt x="29" y="4"/>
                  <a:pt x="26" y="0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5" y="25"/>
                  <a:pt x="5" y="25"/>
                  <a:pt x="5" y="25"/>
                </a:cubicBezTo>
                <a:cubicBezTo>
                  <a:pt x="9" y="23"/>
                  <a:pt x="14" y="22"/>
                  <a:pt x="20" y="22"/>
                </a:cubicBezTo>
                <a:cubicBezTo>
                  <a:pt x="30" y="22"/>
                  <a:pt x="40" y="27"/>
                  <a:pt x="47" y="34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0" name="出自【趣你的PPT】(微信:qunideppt)：最优质的PPT资源库"/>
          <p:cNvSpPr>
            <a:spLocks noEditPoints="1"/>
          </p:cNvSpPr>
          <p:nvPr/>
        </p:nvSpPr>
        <p:spPr bwMode="auto">
          <a:xfrm>
            <a:off x="6671554" y="3717453"/>
            <a:ext cx="519027" cy="320300"/>
          </a:xfrm>
          <a:custGeom>
            <a:avLst/>
            <a:gdLst>
              <a:gd name="T0" fmla="*/ 74 w 94"/>
              <a:gd name="T1" fmla="*/ 52 h 58"/>
              <a:gd name="T2" fmla="*/ 37 w 94"/>
              <a:gd name="T3" fmla="*/ 15 h 58"/>
              <a:gd name="T4" fmla="*/ 40 w 94"/>
              <a:gd name="T5" fmla="*/ 0 h 58"/>
              <a:gd name="T6" fmla="*/ 7 w 94"/>
              <a:gd name="T7" fmla="*/ 0 h 58"/>
              <a:gd name="T8" fmla="*/ 0 w 94"/>
              <a:gd name="T9" fmla="*/ 7 h 58"/>
              <a:gd name="T10" fmla="*/ 0 w 94"/>
              <a:gd name="T11" fmla="*/ 51 h 58"/>
              <a:gd name="T12" fmla="*/ 7 w 94"/>
              <a:gd name="T13" fmla="*/ 58 h 58"/>
              <a:gd name="T14" fmla="*/ 94 w 94"/>
              <a:gd name="T15" fmla="*/ 58 h 58"/>
              <a:gd name="T16" fmla="*/ 85 w 94"/>
              <a:gd name="T17" fmla="*/ 50 h 58"/>
              <a:gd name="T18" fmla="*/ 74 w 94"/>
              <a:gd name="T19" fmla="*/ 52 h 58"/>
              <a:gd name="T20" fmla="*/ 26 w 94"/>
              <a:gd name="T21" fmla="*/ 42 h 58"/>
              <a:gd name="T22" fmla="*/ 23 w 94"/>
              <a:gd name="T23" fmla="*/ 46 h 58"/>
              <a:gd name="T24" fmla="*/ 16 w 94"/>
              <a:gd name="T25" fmla="*/ 46 h 58"/>
              <a:gd name="T26" fmla="*/ 13 w 94"/>
              <a:gd name="T27" fmla="*/ 42 h 58"/>
              <a:gd name="T28" fmla="*/ 13 w 94"/>
              <a:gd name="T29" fmla="*/ 38 h 58"/>
              <a:gd name="T30" fmla="*/ 16 w 94"/>
              <a:gd name="T31" fmla="*/ 34 h 58"/>
              <a:gd name="T32" fmla="*/ 23 w 94"/>
              <a:gd name="T33" fmla="*/ 34 h 58"/>
              <a:gd name="T34" fmla="*/ 26 w 94"/>
              <a:gd name="T35" fmla="*/ 38 h 58"/>
              <a:gd name="T36" fmla="*/ 26 w 94"/>
              <a:gd name="T37" fmla="*/ 42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4" h="58">
                <a:moveTo>
                  <a:pt x="74" y="52"/>
                </a:moveTo>
                <a:cubicBezTo>
                  <a:pt x="53" y="52"/>
                  <a:pt x="37" y="35"/>
                  <a:pt x="37" y="15"/>
                </a:cubicBezTo>
                <a:cubicBezTo>
                  <a:pt x="37" y="10"/>
                  <a:pt x="38" y="4"/>
                  <a:pt x="40" y="0"/>
                </a:cubicBezTo>
                <a:cubicBezTo>
                  <a:pt x="7" y="0"/>
                  <a:pt x="7" y="0"/>
                  <a:pt x="7" y="0"/>
                </a:cubicBezTo>
                <a:cubicBezTo>
                  <a:pt x="3" y="0"/>
                  <a:pt x="0" y="3"/>
                  <a:pt x="0" y="7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5"/>
                  <a:pt x="3" y="58"/>
                  <a:pt x="7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85" y="50"/>
                  <a:pt x="85" y="50"/>
                  <a:pt x="85" y="50"/>
                </a:cubicBezTo>
                <a:cubicBezTo>
                  <a:pt x="82" y="51"/>
                  <a:pt x="78" y="52"/>
                  <a:pt x="74" y="52"/>
                </a:cubicBezTo>
                <a:close/>
                <a:moveTo>
                  <a:pt x="26" y="42"/>
                </a:moveTo>
                <a:cubicBezTo>
                  <a:pt x="26" y="44"/>
                  <a:pt x="25" y="46"/>
                  <a:pt x="23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4" y="46"/>
                  <a:pt x="13" y="44"/>
                  <a:pt x="13" y="42"/>
                </a:cubicBezTo>
                <a:cubicBezTo>
                  <a:pt x="13" y="38"/>
                  <a:pt x="13" y="38"/>
                  <a:pt x="13" y="38"/>
                </a:cubicBezTo>
                <a:cubicBezTo>
                  <a:pt x="13" y="36"/>
                  <a:pt x="14" y="34"/>
                  <a:pt x="16" y="34"/>
                </a:cubicBezTo>
                <a:cubicBezTo>
                  <a:pt x="23" y="34"/>
                  <a:pt x="23" y="34"/>
                  <a:pt x="23" y="34"/>
                </a:cubicBezTo>
                <a:cubicBezTo>
                  <a:pt x="25" y="34"/>
                  <a:pt x="26" y="36"/>
                  <a:pt x="26" y="38"/>
                </a:cubicBezTo>
                <a:lnTo>
                  <a:pt x="26" y="42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grpSp>
        <p:nvGrpSpPr>
          <p:cNvPr id="21" name="Group 20出自【趣你的PPT】(微信:qunideppt)：最优质的PPT资源库"/>
          <p:cNvGrpSpPr/>
          <p:nvPr/>
        </p:nvGrpSpPr>
        <p:grpSpPr>
          <a:xfrm>
            <a:off x="10374105" y="3392245"/>
            <a:ext cx="644679" cy="640235"/>
            <a:chOff x="9569450" y="5030788"/>
            <a:chExt cx="460376" cy="457200"/>
          </a:xfrm>
          <a:solidFill>
            <a:schemeClr val="accent1"/>
          </a:solidFill>
        </p:grpSpPr>
        <p:sp>
          <p:nvSpPr>
            <p:cNvPr id="22" name="出自【趣你的PPT】(微信:qunideppt)：最优质的PPT资源库"/>
            <p:cNvSpPr/>
            <p:nvPr/>
          </p:nvSpPr>
          <p:spPr bwMode="auto">
            <a:xfrm>
              <a:off x="9955213" y="5245101"/>
              <a:ext cx="69850" cy="63500"/>
            </a:xfrm>
            <a:custGeom>
              <a:avLst/>
              <a:gdLst>
                <a:gd name="T0" fmla="*/ 16 w 19"/>
                <a:gd name="T1" fmla="*/ 0 h 17"/>
                <a:gd name="T2" fmla="*/ 4 w 19"/>
                <a:gd name="T3" fmla="*/ 0 h 17"/>
                <a:gd name="T4" fmla="*/ 2 w 19"/>
                <a:gd name="T5" fmla="*/ 0 h 17"/>
                <a:gd name="T6" fmla="*/ 1 w 19"/>
                <a:gd name="T7" fmla="*/ 2 h 17"/>
                <a:gd name="T8" fmla="*/ 0 w 19"/>
                <a:gd name="T9" fmla="*/ 10 h 17"/>
                <a:gd name="T10" fmla="*/ 2 w 19"/>
                <a:gd name="T11" fmla="*/ 14 h 17"/>
                <a:gd name="T12" fmla="*/ 15 w 19"/>
                <a:gd name="T13" fmla="*/ 17 h 17"/>
                <a:gd name="T14" fmla="*/ 16 w 19"/>
                <a:gd name="T15" fmla="*/ 17 h 17"/>
                <a:gd name="T16" fmla="*/ 17 w 19"/>
                <a:gd name="T17" fmla="*/ 16 h 17"/>
                <a:gd name="T18" fmla="*/ 18 w 19"/>
                <a:gd name="T19" fmla="*/ 15 h 17"/>
                <a:gd name="T20" fmla="*/ 19 w 19"/>
                <a:gd name="T21" fmla="*/ 2 h 17"/>
                <a:gd name="T22" fmla="*/ 16 w 19"/>
                <a:gd name="T2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" h="17">
                  <a:moveTo>
                    <a:pt x="16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5"/>
                    <a:pt x="1" y="8"/>
                    <a:pt x="0" y="10"/>
                  </a:cubicBezTo>
                  <a:cubicBezTo>
                    <a:pt x="0" y="12"/>
                    <a:pt x="1" y="13"/>
                    <a:pt x="2" y="14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7"/>
                    <a:pt x="15" y="17"/>
                    <a:pt x="16" y="17"/>
                  </a:cubicBezTo>
                  <a:cubicBezTo>
                    <a:pt x="16" y="17"/>
                    <a:pt x="17" y="17"/>
                    <a:pt x="17" y="16"/>
                  </a:cubicBezTo>
                  <a:cubicBezTo>
                    <a:pt x="18" y="16"/>
                    <a:pt x="18" y="15"/>
                    <a:pt x="18" y="15"/>
                  </a:cubicBezTo>
                  <a:cubicBezTo>
                    <a:pt x="19" y="11"/>
                    <a:pt x="19" y="6"/>
                    <a:pt x="19" y="2"/>
                  </a:cubicBezTo>
                  <a:cubicBezTo>
                    <a:pt x="19" y="1"/>
                    <a:pt x="18" y="0"/>
                    <a:pt x="16" y="0"/>
                  </a:cubicBez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3" name="出自【趣你的PPT】(微信:qunideppt)：最优质的PPT资源库"/>
            <p:cNvSpPr/>
            <p:nvPr/>
          </p:nvSpPr>
          <p:spPr bwMode="auto">
            <a:xfrm>
              <a:off x="9931400" y="5303838"/>
              <a:ext cx="82550" cy="79375"/>
            </a:xfrm>
            <a:custGeom>
              <a:avLst/>
              <a:gdLst>
                <a:gd name="T0" fmla="*/ 20 w 22"/>
                <a:gd name="T1" fmla="*/ 4 h 21"/>
                <a:gd name="T2" fmla="*/ 8 w 22"/>
                <a:gd name="T3" fmla="*/ 1 h 21"/>
                <a:gd name="T4" fmla="*/ 7 w 22"/>
                <a:gd name="T5" fmla="*/ 0 h 21"/>
                <a:gd name="T6" fmla="*/ 4 w 22"/>
                <a:gd name="T7" fmla="*/ 2 h 21"/>
                <a:gd name="T8" fmla="*/ 1 w 22"/>
                <a:gd name="T9" fmla="*/ 10 h 21"/>
                <a:gd name="T10" fmla="*/ 2 w 22"/>
                <a:gd name="T11" fmla="*/ 13 h 21"/>
                <a:gd name="T12" fmla="*/ 12 w 22"/>
                <a:gd name="T13" fmla="*/ 21 h 21"/>
                <a:gd name="T14" fmla="*/ 14 w 22"/>
                <a:gd name="T15" fmla="*/ 21 h 21"/>
                <a:gd name="T16" fmla="*/ 14 w 22"/>
                <a:gd name="T17" fmla="*/ 21 h 21"/>
                <a:gd name="T18" fmla="*/ 16 w 22"/>
                <a:gd name="T19" fmla="*/ 20 h 21"/>
                <a:gd name="T20" fmla="*/ 22 w 22"/>
                <a:gd name="T21" fmla="*/ 7 h 21"/>
                <a:gd name="T22" fmla="*/ 22 w 22"/>
                <a:gd name="T23" fmla="*/ 5 h 21"/>
                <a:gd name="T24" fmla="*/ 20 w 22"/>
                <a:gd name="T25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1">
                  <a:moveTo>
                    <a:pt x="20" y="4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4" y="2"/>
                  </a:cubicBezTo>
                  <a:cubicBezTo>
                    <a:pt x="3" y="5"/>
                    <a:pt x="2" y="7"/>
                    <a:pt x="1" y="10"/>
                  </a:cubicBezTo>
                  <a:cubicBezTo>
                    <a:pt x="0" y="11"/>
                    <a:pt x="0" y="13"/>
                    <a:pt x="2" y="13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3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5" y="21"/>
                    <a:pt x="16" y="21"/>
                    <a:pt x="16" y="20"/>
                  </a:cubicBezTo>
                  <a:cubicBezTo>
                    <a:pt x="18" y="16"/>
                    <a:pt x="20" y="12"/>
                    <a:pt x="22" y="7"/>
                  </a:cubicBezTo>
                  <a:cubicBezTo>
                    <a:pt x="22" y="7"/>
                    <a:pt x="22" y="6"/>
                    <a:pt x="22" y="5"/>
                  </a:cubicBezTo>
                  <a:cubicBezTo>
                    <a:pt x="21" y="4"/>
                    <a:pt x="21" y="4"/>
                    <a:pt x="20" y="4"/>
                  </a:cubicBez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 bwMode="auto">
            <a:xfrm>
              <a:off x="9890125" y="5360988"/>
              <a:ext cx="82550" cy="85725"/>
            </a:xfrm>
            <a:custGeom>
              <a:avLst/>
              <a:gdLst>
                <a:gd name="T0" fmla="*/ 21 w 22"/>
                <a:gd name="T1" fmla="*/ 8 h 23"/>
                <a:gd name="T2" fmla="*/ 11 w 22"/>
                <a:gd name="T3" fmla="*/ 1 h 23"/>
                <a:gd name="T4" fmla="*/ 9 w 22"/>
                <a:gd name="T5" fmla="*/ 0 h 23"/>
                <a:gd name="T6" fmla="*/ 7 w 22"/>
                <a:gd name="T7" fmla="*/ 1 h 23"/>
                <a:gd name="T8" fmla="*/ 1 w 22"/>
                <a:gd name="T9" fmla="*/ 7 h 23"/>
                <a:gd name="T10" fmla="*/ 0 w 22"/>
                <a:gd name="T11" fmla="*/ 10 h 23"/>
                <a:gd name="T12" fmla="*/ 7 w 22"/>
                <a:gd name="T13" fmla="*/ 21 h 23"/>
                <a:gd name="T14" fmla="*/ 9 w 22"/>
                <a:gd name="T15" fmla="*/ 23 h 23"/>
                <a:gd name="T16" fmla="*/ 9 w 22"/>
                <a:gd name="T17" fmla="*/ 23 h 23"/>
                <a:gd name="T18" fmla="*/ 11 w 22"/>
                <a:gd name="T19" fmla="*/ 22 h 23"/>
                <a:gd name="T20" fmla="*/ 22 w 22"/>
                <a:gd name="T21" fmla="*/ 12 h 23"/>
                <a:gd name="T22" fmla="*/ 22 w 22"/>
                <a:gd name="T23" fmla="*/ 10 h 23"/>
                <a:gd name="T24" fmla="*/ 21 w 22"/>
                <a:gd name="T25" fmla="*/ 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3">
                  <a:moveTo>
                    <a:pt x="21" y="8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5" y="3"/>
                    <a:pt x="3" y="5"/>
                    <a:pt x="1" y="7"/>
                  </a:cubicBezTo>
                  <a:cubicBezTo>
                    <a:pt x="0" y="8"/>
                    <a:pt x="0" y="9"/>
                    <a:pt x="0" y="10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7" y="22"/>
                    <a:pt x="8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1" y="22"/>
                  </a:cubicBezTo>
                  <a:cubicBezTo>
                    <a:pt x="15" y="19"/>
                    <a:pt x="18" y="16"/>
                    <a:pt x="22" y="12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22" y="9"/>
                    <a:pt x="22" y="9"/>
                    <a:pt x="21" y="8"/>
                  </a:cubicBez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9569450" y="5030788"/>
              <a:ext cx="460376" cy="457200"/>
            </a:xfrm>
            <a:custGeom>
              <a:avLst/>
              <a:gdLst>
                <a:gd name="T0" fmla="*/ 84 w 123"/>
                <a:gd name="T1" fmla="*/ 100 h 122"/>
                <a:gd name="T2" fmla="*/ 81 w 123"/>
                <a:gd name="T3" fmla="*/ 99 h 122"/>
                <a:gd name="T4" fmla="*/ 80 w 123"/>
                <a:gd name="T5" fmla="*/ 99 h 122"/>
                <a:gd name="T6" fmla="*/ 61 w 123"/>
                <a:gd name="T7" fmla="*/ 103 h 122"/>
                <a:gd name="T8" fmla="*/ 18 w 123"/>
                <a:gd name="T9" fmla="*/ 61 h 122"/>
                <a:gd name="T10" fmla="*/ 61 w 123"/>
                <a:gd name="T11" fmla="*/ 18 h 122"/>
                <a:gd name="T12" fmla="*/ 90 w 123"/>
                <a:gd name="T13" fmla="*/ 28 h 122"/>
                <a:gd name="T14" fmla="*/ 82 w 123"/>
                <a:gd name="T15" fmla="*/ 36 h 122"/>
                <a:gd name="T16" fmla="*/ 81 w 123"/>
                <a:gd name="T17" fmla="*/ 39 h 122"/>
                <a:gd name="T18" fmla="*/ 83 w 123"/>
                <a:gd name="T19" fmla="*/ 41 h 122"/>
                <a:gd name="T20" fmla="*/ 119 w 123"/>
                <a:gd name="T21" fmla="*/ 47 h 122"/>
                <a:gd name="T22" fmla="*/ 120 w 123"/>
                <a:gd name="T23" fmla="*/ 47 h 122"/>
                <a:gd name="T24" fmla="*/ 122 w 123"/>
                <a:gd name="T25" fmla="*/ 47 h 122"/>
                <a:gd name="T26" fmla="*/ 122 w 123"/>
                <a:gd name="T27" fmla="*/ 44 h 122"/>
                <a:gd name="T28" fmla="*/ 116 w 123"/>
                <a:gd name="T29" fmla="*/ 8 h 122"/>
                <a:gd name="T30" fmla="*/ 114 w 123"/>
                <a:gd name="T31" fmla="*/ 6 h 122"/>
                <a:gd name="T32" fmla="*/ 113 w 123"/>
                <a:gd name="T33" fmla="*/ 6 h 122"/>
                <a:gd name="T34" fmla="*/ 111 w 123"/>
                <a:gd name="T35" fmla="*/ 7 h 122"/>
                <a:gd name="T36" fmla="*/ 103 w 123"/>
                <a:gd name="T37" fmla="*/ 15 h 122"/>
                <a:gd name="T38" fmla="*/ 61 w 123"/>
                <a:gd name="T39" fmla="*/ 0 h 122"/>
                <a:gd name="T40" fmla="*/ 0 w 123"/>
                <a:gd name="T41" fmla="*/ 61 h 122"/>
                <a:gd name="T42" fmla="*/ 61 w 123"/>
                <a:gd name="T43" fmla="*/ 122 h 122"/>
                <a:gd name="T44" fmla="*/ 89 w 123"/>
                <a:gd name="T45" fmla="*/ 115 h 122"/>
                <a:gd name="T46" fmla="*/ 90 w 123"/>
                <a:gd name="T47" fmla="*/ 113 h 122"/>
                <a:gd name="T48" fmla="*/ 90 w 123"/>
                <a:gd name="T49" fmla="*/ 111 h 122"/>
                <a:gd name="T50" fmla="*/ 84 w 123"/>
                <a:gd name="T51" fmla="*/ 10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122">
                  <a:moveTo>
                    <a:pt x="84" y="100"/>
                  </a:moveTo>
                  <a:cubicBezTo>
                    <a:pt x="83" y="99"/>
                    <a:pt x="82" y="99"/>
                    <a:pt x="81" y="99"/>
                  </a:cubicBezTo>
                  <a:cubicBezTo>
                    <a:pt x="81" y="99"/>
                    <a:pt x="81" y="99"/>
                    <a:pt x="80" y="99"/>
                  </a:cubicBezTo>
                  <a:cubicBezTo>
                    <a:pt x="74" y="102"/>
                    <a:pt x="68" y="103"/>
                    <a:pt x="61" y="103"/>
                  </a:cubicBezTo>
                  <a:cubicBezTo>
                    <a:pt x="37" y="103"/>
                    <a:pt x="18" y="84"/>
                    <a:pt x="18" y="61"/>
                  </a:cubicBezTo>
                  <a:cubicBezTo>
                    <a:pt x="18" y="37"/>
                    <a:pt x="37" y="18"/>
                    <a:pt x="61" y="18"/>
                  </a:cubicBezTo>
                  <a:cubicBezTo>
                    <a:pt x="72" y="18"/>
                    <a:pt x="82" y="22"/>
                    <a:pt x="90" y="28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1" y="37"/>
                    <a:pt x="81" y="38"/>
                    <a:pt x="81" y="39"/>
                  </a:cubicBezTo>
                  <a:cubicBezTo>
                    <a:pt x="82" y="40"/>
                    <a:pt x="82" y="41"/>
                    <a:pt x="83" y="41"/>
                  </a:cubicBezTo>
                  <a:cubicBezTo>
                    <a:pt x="119" y="47"/>
                    <a:pt x="119" y="47"/>
                    <a:pt x="119" y="47"/>
                  </a:cubicBezTo>
                  <a:cubicBezTo>
                    <a:pt x="119" y="47"/>
                    <a:pt x="120" y="47"/>
                    <a:pt x="120" y="47"/>
                  </a:cubicBezTo>
                  <a:cubicBezTo>
                    <a:pt x="120" y="47"/>
                    <a:pt x="121" y="47"/>
                    <a:pt x="122" y="47"/>
                  </a:cubicBezTo>
                  <a:cubicBezTo>
                    <a:pt x="122" y="46"/>
                    <a:pt x="123" y="45"/>
                    <a:pt x="122" y="44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6" y="7"/>
                    <a:pt x="115" y="7"/>
                    <a:pt x="114" y="6"/>
                  </a:cubicBezTo>
                  <a:cubicBezTo>
                    <a:pt x="114" y="6"/>
                    <a:pt x="113" y="6"/>
                    <a:pt x="113" y="6"/>
                  </a:cubicBezTo>
                  <a:cubicBezTo>
                    <a:pt x="112" y="6"/>
                    <a:pt x="112" y="6"/>
                    <a:pt x="111" y="7"/>
                  </a:cubicBezTo>
                  <a:cubicBezTo>
                    <a:pt x="103" y="15"/>
                    <a:pt x="103" y="15"/>
                    <a:pt x="103" y="15"/>
                  </a:cubicBezTo>
                  <a:cubicBezTo>
                    <a:pt x="92" y="5"/>
                    <a:pt x="77" y="0"/>
                    <a:pt x="61" y="0"/>
                  </a:cubicBez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2"/>
                    <a:pt x="61" y="122"/>
                  </a:cubicBezTo>
                  <a:cubicBezTo>
                    <a:pt x="71" y="122"/>
                    <a:pt x="81" y="119"/>
                    <a:pt x="89" y="115"/>
                  </a:cubicBezTo>
                  <a:cubicBezTo>
                    <a:pt x="90" y="115"/>
                    <a:pt x="90" y="114"/>
                    <a:pt x="90" y="113"/>
                  </a:cubicBezTo>
                  <a:cubicBezTo>
                    <a:pt x="91" y="113"/>
                    <a:pt x="91" y="112"/>
                    <a:pt x="90" y="111"/>
                  </a:cubicBezTo>
                  <a:lnTo>
                    <a:pt x="84" y="100"/>
                  </a:ln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 bwMode="auto">
            <a:xfrm>
              <a:off x="9702800" y="5203826"/>
              <a:ext cx="87313" cy="123825"/>
            </a:xfrm>
            <a:custGeom>
              <a:avLst/>
              <a:gdLst>
                <a:gd name="T0" fmla="*/ 23 w 23"/>
                <a:gd name="T1" fmla="*/ 33 h 33"/>
                <a:gd name="T2" fmla="*/ 0 w 23"/>
                <a:gd name="T3" fmla="*/ 33 h 33"/>
                <a:gd name="T4" fmla="*/ 0 w 23"/>
                <a:gd name="T5" fmla="*/ 28 h 33"/>
                <a:gd name="T6" fmla="*/ 5 w 23"/>
                <a:gd name="T7" fmla="*/ 23 h 33"/>
                <a:gd name="T8" fmla="*/ 10 w 23"/>
                <a:gd name="T9" fmla="*/ 19 h 33"/>
                <a:gd name="T10" fmla="*/ 13 w 23"/>
                <a:gd name="T11" fmla="*/ 14 h 33"/>
                <a:gd name="T12" fmla="*/ 14 w 23"/>
                <a:gd name="T13" fmla="*/ 11 h 33"/>
                <a:gd name="T14" fmla="*/ 13 w 23"/>
                <a:gd name="T15" fmla="*/ 7 h 33"/>
                <a:gd name="T16" fmla="*/ 9 w 23"/>
                <a:gd name="T17" fmla="*/ 6 h 33"/>
                <a:gd name="T18" fmla="*/ 5 w 23"/>
                <a:gd name="T19" fmla="*/ 7 h 33"/>
                <a:gd name="T20" fmla="*/ 2 w 23"/>
                <a:gd name="T21" fmla="*/ 9 h 33"/>
                <a:gd name="T22" fmla="*/ 1 w 23"/>
                <a:gd name="T23" fmla="*/ 9 h 33"/>
                <a:gd name="T24" fmla="*/ 1 w 23"/>
                <a:gd name="T25" fmla="*/ 2 h 33"/>
                <a:gd name="T26" fmla="*/ 5 w 23"/>
                <a:gd name="T27" fmla="*/ 0 h 33"/>
                <a:gd name="T28" fmla="*/ 11 w 23"/>
                <a:gd name="T29" fmla="*/ 0 h 33"/>
                <a:gd name="T30" fmla="*/ 19 w 23"/>
                <a:gd name="T31" fmla="*/ 2 h 33"/>
                <a:gd name="T32" fmla="*/ 22 w 23"/>
                <a:gd name="T33" fmla="*/ 10 h 33"/>
                <a:gd name="T34" fmla="*/ 20 w 23"/>
                <a:gd name="T35" fmla="*/ 15 h 33"/>
                <a:gd name="T36" fmla="*/ 16 w 23"/>
                <a:gd name="T37" fmla="*/ 21 h 33"/>
                <a:gd name="T38" fmla="*/ 13 w 23"/>
                <a:gd name="T39" fmla="*/ 25 h 33"/>
                <a:gd name="T40" fmla="*/ 10 w 23"/>
                <a:gd name="T41" fmla="*/ 27 h 33"/>
                <a:gd name="T42" fmla="*/ 23 w 23"/>
                <a:gd name="T43" fmla="*/ 27 h 33"/>
                <a:gd name="T44" fmla="*/ 23 w 23"/>
                <a:gd name="T4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" h="33">
                  <a:moveTo>
                    <a:pt x="23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2" y="26"/>
                    <a:pt x="4" y="25"/>
                    <a:pt x="5" y="23"/>
                  </a:cubicBezTo>
                  <a:cubicBezTo>
                    <a:pt x="7" y="21"/>
                    <a:pt x="9" y="20"/>
                    <a:pt x="10" y="19"/>
                  </a:cubicBezTo>
                  <a:cubicBezTo>
                    <a:pt x="11" y="17"/>
                    <a:pt x="12" y="16"/>
                    <a:pt x="13" y="14"/>
                  </a:cubicBezTo>
                  <a:cubicBezTo>
                    <a:pt x="14" y="13"/>
                    <a:pt x="14" y="12"/>
                    <a:pt x="14" y="11"/>
                  </a:cubicBezTo>
                  <a:cubicBezTo>
                    <a:pt x="14" y="9"/>
                    <a:pt x="14" y="8"/>
                    <a:pt x="13" y="7"/>
                  </a:cubicBezTo>
                  <a:cubicBezTo>
                    <a:pt x="12" y="6"/>
                    <a:pt x="11" y="6"/>
                    <a:pt x="9" y="6"/>
                  </a:cubicBezTo>
                  <a:cubicBezTo>
                    <a:pt x="8" y="6"/>
                    <a:pt x="7" y="6"/>
                    <a:pt x="5" y="7"/>
                  </a:cubicBezTo>
                  <a:cubicBezTo>
                    <a:pt x="4" y="7"/>
                    <a:pt x="3" y="8"/>
                    <a:pt x="2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3" y="1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14" y="0"/>
                    <a:pt x="17" y="0"/>
                    <a:pt x="19" y="2"/>
                  </a:cubicBezTo>
                  <a:cubicBezTo>
                    <a:pt x="21" y="4"/>
                    <a:pt x="22" y="6"/>
                    <a:pt x="22" y="10"/>
                  </a:cubicBezTo>
                  <a:cubicBezTo>
                    <a:pt x="22" y="12"/>
                    <a:pt x="21" y="14"/>
                    <a:pt x="20" y="15"/>
                  </a:cubicBezTo>
                  <a:cubicBezTo>
                    <a:pt x="19" y="17"/>
                    <a:pt x="18" y="19"/>
                    <a:pt x="16" y="21"/>
                  </a:cubicBezTo>
                  <a:cubicBezTo>
                    <a:pt x="15" y="22"/>
                    <a:pt x="14" y="24"/>
                    <a:pt x="13" y="25"/>
                  </a:cubicBezTo>
                  <a:cubicBezTo>
                    <a:pt x="11" y="26"/>
                    <a:pt x="11" y="26"/>
                    <a:pt x="10" y="27"/>
                  </a:cubicBezTo>
                  <a:cubicBezTo>
                    <a:pt x="23" y="27"/>
                    <a:pt x="23" y="27"/>
                    <a:pt x="23" y="27"/>
                  </a:cubicBezTo>
                  <a:lnTo>
                    <a:pt x="23" y="33"/>
                  </a:ln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9804400" y="5203826"/>
              <a:ext cx="93663" cy="123825"/>
            </a:xfrm>
            <a:custGeom>
              <a:avLst/>
              <a:gdLst>
                <a:gd name="T0" fmla="*/ 59 w 59"/>
                <a:gd name="T1" fmla="*/ 59 h 78"/>
                <a:gd name="T2" fmla="*/ 50 w 59"/>
                <a:gd name="T3" fmla="*/ 59 h 78"/>
                <a:gd name="T4" fmla="*/ 50 w 59"/>
                <a:gd name="T5" fmla="*/ 78 h 78"/>
                <a:gd name="T6" fmla="*/ 33 w 59"/>
                <a:gd name="T7" fmla="*/ 78 h 78"/>
                <a:gd name="T8" fmla="*/ 33 w 59"/>
                <a:gd name="T9" fmla="*/ 59 h 78"/>
                <a:gd name="T10" fmla="*/ 0 w 59"/>
                <a:gd name="T11" fmla="*/ 59 h 78"/>
                <a:gd name="T12" fmla="*/ 0 w 59"/>
                <a:gd name="T13" fmla="*/ 45 h 78"/>
                <a:gd name="T14" fmla="*/ 31 w 59"/>
                <a:gd name="T15" fmla="*/ 0 h 78"/>
                <a:gd name="T16" fmla="*/ 50 w 59"/>
                <a:gd name="T17" fmla="*/ 0 h 78"/>
                <a:gd name="T18" fmla="*/ 50 w 59"/>
                <a:gd name="T19" fmla="*/ 47 h 78"/>
                <a:gd name="T20" fmla="*/ 59 w 59"/>
                <a:gd name="T21" fmla="*/ 47 h 78"/>
                <a:gd name="T22" fmla="*/ 59 w 59"/>
                <a:gd name="T23" fmla="*/ 59 h 78"/>
                <a:gd name="T24" fmla="*/ 33 w 59"/>
                <a:gd name="T25" fmla="*/ 47 h 78"/>
                <a:gd name="T26" fmla="*/ 33 w 59"/>
                <a:gd name="T27" fmla="*/ 19 h 78"/>
                <a:gd name="T28" fmla="*/ 12 w 59"/>
                <a:gd name="T29" fmla="*/ 47 h 78"/>
                <a:gd name="T30" fmla="*/ 33 w 59"/>
                <a:gd name="T31" fmla="*/ 4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78">
                  <a:moveTo>
                    <a:pt x="59" y="59"/>
                  </a:moveTo>
                  <a:lnTo>
                    <a:pt x="50" y="59"/>
                  </a:lnTo>
                  <a:lnTo>
                    <a:pt x="50" y="78"/>
                  </a:lnTo>
                  <a:lnTo>
                    <a:pt x="33" y="78"/>
                  </a:lnTo>
                  <a:lnTo>
                    <a:pt x="33" y="59"/>
                  </a:lnTo>
                  <a:lnTo>
                    <a:pt x="0" y="59"/>
                  </a:lnTo>
                  <a:lnTo>
                    <a:pt x="0" y="45"/>
                  </a:lnTo>
                  <a:lnTo>
                    <a:pt x="31" y="0"/>
                  </a:lnTo>
                  <a:lnTo>
                    <a:pt x="50" y="0"/>
                  </a:lnTo>
                  <a:lnTo>
                    <a:pt x="50" y="47"/>
                  </a:lnTo>
                  <a:lnTo>
                    <a:pt x="59" y="47"/>
                  </a:lnTo>
                  <a:lnTo>
                    <a:pt x="59" y="59"/>
                  </a:lnTo>
                  <a:close/>
                  <a:moveTo>
                    <a:pt x="33" y="47"/>
                  </a:moveTo>
                  <a:lnTo>
                    <a:pt x="33" y="19"/>
                  </a:lnTo>
                  <a:lnTo>
                    <a:pt x="12" y="47"/>
                  </a:lnTo>
                  <a:lnTo>
                    <a:pt x="33" y="47"/>
                  </a:lnTo>
                  <a:close/>
                </a:path>
              </a:pathLst>
            </a:cu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出自【趣你的PPT】(微信:qunideppt)：最优质的PPT资源库"/>
          <p:cNvSpPr txBox="1"/>
          <p:nvPr/>
        </p:nvSpPr>
        <p:spPr>
          <a:xfrm>
            <a:off x="826474" y="3343031"/>
            <a:ext cx="1925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出自【趣你的PPT】(微信:qunideppt)：最优质的PPT资源库"/>
          <p:cNvSpPr txBox="1"/>
          <p:nvPr/>
        </p:nvSpPr>
        <p:spPr>
          <a:xfrm>
            <a:off x="290588" y="3726202"/>
            <a:ext cx="238215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出自【趣你的PPT】(微信:qunideppt)：最优质的PPT资源库"/>
          <p:cNvSpPr txBox="1"/>
          <p:nvPr/>
        </p:nvSpPr>
        <p:spPr>
          <a:xfrm>
            <a:off x="4902565" y="3343031"/>
            <a:ext cx="1821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出自【趣你的PPT】(微信:qunideppt)：最优质的PPT资源库"/>
          <p:cNvSpPr txBox="1"/>
          <p:nvPr/>
        </p:nvSpPr>
        <p:spPr>
          <a:xfrm>
            <a:off x="4272577" y="3726202"/>
            <a:ext cx="238215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出自【趣你的PPT】(微信:qunideppt)：最优质的PPT资源库"/>
          <p:cNvSpPr txBox="1"/>
          <p:nvPr/>
        </p:nvSpPr>
        <p:spPr>
          <a:xfrm>
            <a:off x="8461482" y="3343031"/>
            <a:ext cx="1879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defRPr/>
            </a:pPr>
            <a:r>
              <a:rPr lang="zh-CN" altLang="en-US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 txBox="1"/>
          <p:nvPr/>
        </p:nvSpPr>
        <p:spPr>
          <a:xfrm>
            <a:off x="7925632" y="3726202"/>
            <a:ext cx="238215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单击此处编辑内容，建议您在展示时采用微软雅黑字体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/>
          <p:nvPr/>
        </p:nvSpPr>
        <p:spPr bwMode="auto">
          <a:xfrm>
            <a:off x="5193963" y="4341510"/>
            <a:ext cx="1212662" cy="1894288"/>
          </a:xfrm>
          <a:custGeom>
            <a:avLst/>
            <a:gdLst>
              <a:gd name="T0" fmla="*/ 148 w 589"/>
              <a:gd name="T1" fmla="*/ 258 h 921"/>
              <a:gd name="T2" fmla="*/ 271 w 589"/>
              <a:gd name="T3" fmla="*/ 462 h 921"/>
              <a:gd name="T4" fmla="*/ 148 w 589"/>
              <a:gd name="T5" fmla="*/ 665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5 h 921"/>
              <a:gd name="T12" fmla="*/ 589 w 589"/>
              <a:gd name="T13" fmla="*/ 462 h 921"/>
              <a:gd name="T14" fmla="*/ 466 w 589"/>
              <a:gd name="T15" fmla="*/ 258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8"/>
                </a:moveTo>
                <a:cubicBezTo>
                  <a:pt x="163" y="390"/>
                  <a:pt x="271" y="462"/>
                  <a:pt x="271" y="462"/>
                </a:cubicBezTo>
                <a:cubicBezTo>
                  <a:pt x="271" y="462"/>
                  <a:pt x="163" y="533"/>
                  <a:pt x="148" y="665"/>
                </a:cubicBezTo>
                <a:cubicBezTo>
                  <a:pt x="133" y="796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6"/>
                  <a:pt x="466" y="665"/>
                </a:cubicBezTo>
                <a:cubicBezTo>
                  <a:pt x="481" y="533"/>
                  <a:pt x="589" y="462"/>
                  <a:pt x="589" y="462"/>
                </a:cubicBezTo>
                <a:cubicBezTo>
                  <a:pt x="589" y="462"/>
                  <a:pt x="481" y="389"/>
                  <a:pt x="466" y="258"/>
                </a:cubicBezTo>
                <a:cubicBezTo>
                  <a:pt x="450" y="127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7"/>
                  <a:pt x="148" y="258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5970700" y="3372567"/>
            <a:ext cx="1212662" cy="1894288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59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3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59"/>
                  <a:pt x="318" y="459"/>
                </a:cubicBezTo>
                <a:cubicBezTo>
                  <a:pt x="318" y="459"/>
                  <a:pt x="426" y="388"/>
                  <a:pt x="441" y="257"/>
                </a:cubicBezTo>
                <a:cubicBezTo>
                  <a:pt x="457" y="125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5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2"/>
                  <a:pt x="124" y="663"/>
                </a:cubicBezTo>
                <a:cubicBezTo>
                  <a:pt x="139" y="794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4"/>
                  <a:pt x="441" y="663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5970700" y="1406947"/>
            <a:ext cx="1212662" cy="1894288"/>
          </a:xfrm>
          <a:custGeom>
            <a:avLst/>
            <a:gdLst>
              <a:gd name="T0" fmla="*/ 441 w 589"/>
              <a:gd name="T1" fmla="*/ 663 h 921"/>
              <a:gd name="T2" fmla="*/ 318 w 589"/>
              <a:gd name="T3" fmla="*/ 460 h 921"/>
              <a:gd name="T4" fmla="*/ 441 w 589"/>
              <a:gd name="T5" fmla="*/ 257 h 921"/>
              <a:gd name="T6" fmla="*/ 589 w 589"/>
              <a:gd name="T7" fmla="*/ 0 h 921"/>
              <a:gd name="T8" fmla="*/ 272 w 589"/>
              <a:gd name="T9" fmla="*/ 0 h 921"/>
              <a:gd name="T10" fmla="*/ 124 w 589"/>
              <a:gd name="T11" fmla="*/ 257 h 921"/>
              <a:gd name="T12" fmla="*/ 0 w 589"/>
              <a:gd name="T13" fmla="*/ 460 h 921"/>
              <a:gd name="T14" fmla="*/ 124 w 589"/>
              <a:gd name="T15" fmla="*/ 664 h 921"/>
              <a:gd name="T16" fmla="*/ 272 w 589"/>
              <a:gd name="T17" fmla="*/ 921 h 921"/>
              <a:gd name="T18" fmla="*/ 589 w 589"/>
              <a:gd name="T19" fmla="*/ 921 h 921"/>
              <a:gd name="T20" fmla="*/ 441 w 589"/>
              <a:gd name="T21" fmla="*/ 663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441" y="663"/>
                </a:moveTo>
                <a:cubicBezTo>
                  <a:pt x="426" y="532"/>
                  <a:pt x="318" y="460"/>
                  <a:pt x="318" y="460"/>
                </a:cubicBezTo>
                <a:cubicBezTo>
                  <a:pt x="318" y="460"/>
                  <a:pt x="426" y="388"/>
                  <a:pt x="441" y="257"/>
                </a:cubicBezTo>
                <a:cubicBezTo>
                  <a:pt x="457" y="126"/>
                  <a:pt x="530" y="0"/>
                  <a:pt x="589" y="0"/>
                </a:cubicBezTo>
                <a:cubicBezTo>
                  <a:pt x="272" y="0"/>
                  <a:pt x="272" y="0"/>
                  <a:pt x="272" y="0"/>
                </a:cubicBezTo>
                <a:cubicBezTo>
                  <a:pt x="213" y="0"/>
                  <a:pt x="139" y="126"/>
                  <a:pt x="124" y="257"/>
                </a:cubicBezTo>
                <a:cubicBezTo>
                  <a:pt x="108" y="388"/>
                  <a:pt x="0" y="460"/>
                  <a:pt x="0" y="460"/>
                </a:cubicBezTo>
                <a:cubicBezTo>
                  <a:pt x="0" y="460"/>
                  <a:pt x="108" y="533"/>
                  <a:pt x="124" y="664"/>
                </a:cubicBezTo>
                <a:cubicBezTo>
                  <a:pt x="139" y="795"/>
                  <a:pt x="213" y="921"/>
                  <a:pt x="272" y="921"/>
                </a:cubicBezTo>
                <a:cubicBezTo>
                  <a:pt x="589" y="921"/>
                  <a:pt x="589" y="921"/>
                  <a:pt x="589" y="921"/>
                </a:cubicBezTo>
                <a:cubicBezTo>
                  <a:pt x="530" y="921"/>
                  <a:pt x="457" y="795"/>
                  <a:pt x="441" y="663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solidFill>
                <a:srgbClr val="70AD46"/>
              </a:solidFill>
              <a:latin typeface="微软雅黑" panose="020B0503020204020204" pitchFamily="34" charset="-122"/>
            </a:endParaRPr>
          </a:p>
        </p:txBody>
      </p:sp>
      <p:sp>
        <p:nvSpPr>
          <p:cNvPr id="10" name="Freeform 8"/>
          <p:cNvSpPr/>
          <p:nvPr/>
        </p:nvSpPr>
        <p:spPr bwMode="auto">
          <a:xfrm>
            <a:off x="5193963" y="2391741"/>
            <a:ext cx="1212662" cy="1896271"/>
          </a:xfrm>
          <a:custGeom>
            <a:avLst/>
            <a:gdLst>
              <a:gd name="T0" fmla="*/ 148 w 589"/>
              <a:gd name="T1" fmla="*/ 257 h 921"/>
              <a:gd name="T2" fmla="*/ 271 w 589"/>
              <a:gd name="T3" fmla="*/ 461 h 921"/>
              <a:gd name="T4" fmla="*/ 148 w 589"/>
              <a:gd name="T5" fmla="*/ 664 h 921"/>
              <a:gd name="T6" fmla="*/ 0 w 589"/>
              <a:gd name="T7" fmla="*/ 921 h 921"/>
              <a:gd name="T8" fmla="*/ 318 w 589"/>
              <a:gd name="T9" fmla="*/ 921 h 921"/>
              <a:gd name="T10" fmla="*/ 466 w 589"/>
              <a:gd name="T11" fmla="*/ 664 h 921"/>
              <a:gd name="T12" fmla="*/ 589 w 589"/>
              <a:gd name="T13" fmla="*/ 461 h 921"/>
              <a:gd name="T14" fmla="*/ 466 w 589"/>
              <a:gd name="T15" fmla="*/ 257 h 921"/>
              <a:gd name="T16" fmla="*/ 318 w 589"/>
              <a:gd name="T17" fmla="*/ 0 h 921"/>
              <a:gd name="T18" fmla="*/ 0 w 589"/>
              <a:gd name="T19" fmla="*/ 0 h 921"/>
              <a:gd name="T20" fmla="*/ 148 w 589"/>
              <a:gd name="T21" fmla="*/ 257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89" h="921">
                <a:moveTo>
                  <a:pt x="148" y="257"/>
                </a:moveTo>
                <a:cubicBezTo>
                  <a:pt x="163" y="389"/>
                  <a:pt x="271" y="461"/>
                  <a:pt x="271" y="461"/>
                </a:cubicBezTo>
                <a:cubicBezTo>
                  <a:pt x="271" y="461"/>
                  <a:pt x="163" y="533"/>
                  <a:pt x="148" y="664"/>
                </a:cubicBezTo>
                <a:cubicBezTo>
                  <a:pt x="133" y="795"/>
                  <a:pt x="59" y="921"/>
                  <a:pt x="0" y="921"/>
                </a:cubicBezTo>
                <a:cubicBezTo>
                  <a:pt x="318" y="921"/>
                  <a:pt x="318" y="921"/>
                  <a:pt x="318" y="921"/>
                </a:cubicBezTo>
                <a:cubicBezTo>
                  <a:pt x="376" y="921"/>
                  <a:pt x="450" y="795"/>
                  <a:pt x="466" y="664"/>
                </a:cubicBezTo>
                <a:cubicBezTo>
                  <a:pt x="481" y="533"/>
                  <a:pt x="589" y="461"/>
                  <a:pt x="589" y="461"/>
                </a:cubicBezTo>
                <a:cubicBezTo>
                  <a:pt x="589" y="461"/>
                  <a:pt x="481" y="388"/>
                  <a:pt x="466" y="257"/>
                </a:cubicBezTo>
                <a:cubicBezTo>
                  <a:pt x="450" y="126"/>
                  <a:pt x="376" y="0"/>
                  <a:pt x="318" y="0"/>
                </a:cubicBezTo>
                <a:cubicBezTo>
                  <a:pt x="0" y="0"/>
                  <a:pt x="0" y="0"/>
                  <a:pt x="0" y="0"/>
                </a:cubicBezTo>
                <a:cubicBezTo>
                  <a:pt x="59" y="0"/>
                  <a:pt x="133" y="126"/>
                  <a:pt x="148" y="257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103"/>
          <p:cNvSpPr>
            <a:spLocks noChangeAspect="1" noEditPoints="1"/>
          </p:cNvSpPr>
          <p:nvPr/>
        </p:nvSpPr>
        <p:spPr bwMode="auto">
          <a:xfrm>
            <a:off x="7236702" y="1406947"/>
            <a:ext cx="309773" cy="456147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81"/>
          <p:cNvSpPr>
            <a:spLocks noChangeAspect="1"/>
          </p:cNvSpPr>
          <p:nvPr/>
        </p:nvSpPr>
        <p:spPr bwMode="auto">
          <a:xfrm>
            <a:off x="4882888" y="2391744"/>
            <a:ext cx="247800" cy="467024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" name="Freeform 217"/>
          <p:cNvSpPr>
            <a:spLocks noChangeAspect="1" noEditPoints="1"/>
          </p:cNvSpPr>
          <p:nvPr/>
        </p:nvSpPr>
        <p:spPr bwMode="auto">
          <a:xfrm>
            <a:off x="7256596" y="3390798"/>
            <a:ext cx="388861" cy="291645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157"/>
          <p:cNvSpPr>
            <a:spLocks noChangeAspect="1" noEditPoints="1"/>
          </p:cNvSpPr>
          <p:nvPr/>
        </p:nvSpPr>
        <p:spPr bwMode="auto">
          <a:xfrm>
            <a:off x="5000035" y="4437006"/>
            <a:ext cx="193929" cy="214763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157"/>
          <p:cNvSpPr>
            <a:spLocks noChangeAspect="1" noEditPoints="1"/>
          </p:cNvSpPr>
          <p:nvPr/>
        </p:nvSpPr>
        <p:spPr bwMode="auto">
          <a:xfrm>
            <a:off x="4760528" y="4347453"/>
            <a:ext cx="285189" cy="315828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31665" y="568349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13911" y="466328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431665" y="3717871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13911" y="2724127"/>
            <a:ext cx="627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"/>
          <p:cNvSpPr txBox="1"/>
          <p:nvPr/>
        </p:nvSpPr>
        <p:spPr>
          <a:xfrm>
            <a:off x="7741741" y="1943435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7645457" y="1745501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Rectangle 71"/>
          <p:cNvSpPr/>
          <p:nvPr/>
        </p:nvSpPr>
        <p:spPr>
          <a:xfrm>
            <a:off x="2437637" y="3710254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72"/>
          <p:cNvSpPr txBox="1"/>
          <p:nvPr/>
        </p:nvSpPr>
        <p:spPr>
          <a:xfrm>
            <a:off x="2832939" y="3429000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 Placeholder 1"/>
          <p:cNvSpPr txBox="1"/>
          <p:nvPr/>
        </p:nvSpPr>
        <p:spPr>
          <a:xfrm>
            <a:off x="7741741" y="4539444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Text Placeholder 2"/>
          <p:cNvSpPr txBox="1"/>
          <p:nvPr/>
        </p:nvSpPr>
        <p:spPr>
          <a:xfrm>
            <a:off x="7645457" y="4341510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Rectangle 71"/>
          <p:cNvSpPr/>
          <p:nvPr/>
        </p:nvSpPr>
        <p:spPr>
          <a:xfrm>
            <a:off x="2538583" y="5732887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72"/>
          <p:cNvSpPr txBox="1"/>
          <p:nvPr/>
        </p:nvSpPr>
        <p:spPr>
          <a:xfrm>
            <a:off x="2933885" y="5451633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091850" y="2984680"/>
            <a:ext cx="5392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09089" y="2090908"/>
            <a:ext cx="2018493" cy="923330"/>
            <a:chOff x="8286161" y="1480959"/>
            <a:chExt cx="2018493" cy="923330"/>
          </a:xfrm>
        </p:grpSpPr>
        <p:sp>
          <p:nvSpPr>
            <p:cNvPr id="11" name="文本框 10"/>
            <p:cNvSpPr txBox="1"/>
            <p:nvPr/>
          </p:nvSpPr>
          <p:spPr>
            <a:xfrm>
              <a:off x="8286161" y="1480959"/>
              <a:ext cx="9324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400" b="1">
                  <a:solidFill>
                    <a:srgbClr val="B11D25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5400" b="1">
                <a:solidFill>
                  <a:srgbClr val="B11D2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133765" y="1866900"/>
              <a:ext cx="1170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52264" y="3861843"/>
            <a:ext cx="5008857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黑字体。您可根据具体文本改变标题字号大小。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4415220" y="2635751"/>
            <a:ext cx="1566897" cy="1598088"/>
          </a:xfrm>
          <a:custGeom>
            <a:avLst/>
            <a:gdLst/>
            <a:ahLst/>
            <a:cxnLst>
              <a:cxn ang="0">
                <a:pos x="361" y="458"/>
              </a:cxn>
              <a:cxn ang="0">
                <a:pos x="455" y="364"/>
              </a:cxn>
              <a:cxn ang="0">
                <a:pos x="455" y="0"/>
              </a:cxn>
              <a:cxn ang="0">
                <a:pos x="394" y="0"/>
              </a:cxn>
              <a:cxn ang="0">
                <a:pos x="374" y="92"/>
              </a:cxn>
              <a:cxn ang="0">
                <a:pos x="303" y="115"/>
              </a:cxn>
              <a:cxn ang="0">
                <a:pos x="233" y="53"/>
              </a:cxn>
              <a:cxn ang="0">
                <a:pos x="136" y="123"/>
              </a:cxn>
              <a:cxn ang="0">
                <a:pos x="175" y="209"/>
              </a:cxn>
              <a:cxn ang="0">
                <a:pos x="131" y="270"/>
              </a:cxn>
              <a:cxn ang="0">
                <a:pos x="37" y="260"/>
              </a:cxn>
              <a:cxn ang="0">
                <a:pos x="0" y="374"/>
              </a:cxn>
              <a:cxn ang="0">
                <a:pos x="82" y="421"/>
              </a:cxn>
              <a:cxn ang="0">
                <a:pos x="80" y="464"/>
              </a:cxn>
              <a:cxn ang="0">
                <a:pos x="361" y="464"/>
              </a:cxn>
              <a:cxn ang="0">
                <a:pos x="361" y="458"/>
              </a:cxn>
            </a:cxnLst>
            <a:rect l="0" t="0" r="r" b="b"/>
            <a:pathLst>
              <a:path w="455" h="464">
                <a:moveTo>
                  <a:pt x="361" y="458"/>
                </a:moveTo>
                <a:cubicBezTo>
                  <a:pt x="361" y="406"/>
                  <a:pt x="403" y="364"/>
                  <a:pt x="455" y="364"/>
                </a:cubicBezTo>
                <a:cubicBezTo>
                  <a:pt x="455" y="0"/>
                  <a:pt x="455" y="0"/>
                  <a:pt x="45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74" y="92"/>
                  <a:pt x="374" y="92"/>
                  <a:pt x="374" y="92"/>
                </a:cubicBezTo>
                <a:cubicBezTo>
                  <a:pt x="350" y="98"/>
                  <a:pt x="326" y="105"/>
                  <a:pt x="303" y="115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136" y="123"/>
                  <a:pt x="136" y="123"/>
                  <a:pt x="136" y="123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58" y="228"/>
                  <a:pt x="144" y="248"/>
                  <a:pt x="131" y="270"/>
                </a:cubicBezTo>
                <a:cubicBezTo>
                  <a:pt x="37" y="260"/>
                  <a:pt x="37" y="260"/>
                  <a:pt x="37" y="260"/>
                </a:cubicBezTo>
                <a:cubicBezTo>
                  <a:pt x="0" y="374"/>
                  <a:pt x="0" y="374"/>
                  <a:pt x="0" y="374"/>
                </a:cubicBezTo>
                <a:cubicBezTo>
                  <a:pt x="82" y="421"/>
                  <a:pt x="82" y="421"/>
                  <a:pt x="82" y="421"/>
                </a:cubicBezTo>
                <a:cubicBezTo>
                  <a:pt x="80" y="436"/>
                  <a:pt x="80" y="450"/>
                  <a:pt x="80" y="464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1" y="462"/>
                  <a:pt x="361" y="460"/>
                  <a:pt x="361" y="458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4418885" y="4233839"/>
            <a:ext cx="1563227" cy="1555888"/>
          </a:xfrm>
          <a:custGeom>
            <a:avLst/>
            <a:gdLst/>
            <a:ahLst/>
            <a:cxnLst>
              <a:cxn ang="0">
                <a:pos x="360" y="0"/>
              </a:cxn>
              <a:cxn ang="0">
                <a:pos x="79" y="0"/>
              </a:cxn>
              <a:cxn ang="0">
                <a:pos x="81" y="32"/>
              </a:cxn>
              <a:cxn ang="0">
                <a:pos x="0" y="79"/>
              </a:cxn>
              <a:cxn ang="0">
                <a:pos x="37" y="193"/>
              </a:cxn>
              <a:cxn ang="0">
                <a:pos x="131" y="183"/>
              </a:cxn>
              <a:cxn ang="0">
                <a:pos x="174" y="243"/>
              </a:cxn>
              <a:cxn ang="0">
                <a:pos x="136" y="330"/>
              </a:cxn>
              <a:cxn ang="0">
                <a:pos x="234" y="400"/>
              </a:cxn>
              <a:cxn ang="0">
                <a:pos x="304" y="337"/>
              </a:cxn>
              <a:cxn ang="0">
                <a:pos x="338" y="350"/>
              </a:cxn>
              <a:cxn ang="0">
                <a:pos x="374" y="360"/>
              </a:cxn>
              <a:cxn ang="0">
                <a:pos x="394" y="452"/>
              </a:cxn>
              <a:cxn ang="0">
                <a:pos x="454" y="452"/>
              </a:cxn>
              <a:cxn ang="0">
                <a:pos x="454" y="87"/>
              </a:cxn>
              <a:cxn ang="0">
                <a:pos x="360" y="0"/>
              </a:cxn>
            </a:cxnLst>
            <a:rect l="0" t="0" r="r" b="b"/>
            <a:pathLst>
              <a:path w="454" h="452">
                <a:moveTo>
                  <a:pt x="360" y="0"/>
                </a:moveTo>
                <a:cubicBezTo>
                  <a:pt x="79" y="0"/>
                  <a:pt x="79" y="0"/>
                  <a:pt x="79" y="0"/>
                </a:cubicBezTo>
                <a:cubicBezTo>
                  <a:pt x="79" y="11"/>
                  <a:pt x="80" y="21"/>
                  <a:pt x="81" y="32"/>
                </a:cubicBezTo>
                <a:cubicBezTo>
                  <a:pt x="0" y="79"/>
                  <a:pt x="0" y="79"/>
                  <a:pt x="0" y="79"/>
                </a:cubicBezTo>
                <a:cubicBezTo>
                  <a:pt x="37" y="193"/>
                  <a:pt x="37" y="193"/>
                  <a:pt x="37" y="193"/>
                </a:cubicBezTo>
                <a:cubicBezTo>
                  <a:pt x="131" y="183"/>
                  <a:pt x="131" y="183"/>
                  <a:pt x="131" y="183"/>
                </a:cubicBezTo>
                <a:cubicBezTo>
                  <a:pt x="143" y="205"/>
                  <a:pt x="158" y="225"/>
                  <a:pt x="174" y="243"/>
                </a:cubicBezTo>
                <a:cubicBezTo>
                  <a:pt x="136" y="330"/>
                  <a:pt x="136" y="330"/>
                  <a:pt x="136" y="330"/>
                </a:cubicBezTo>
                <a:cubicBezTo>
                  <a:pt x="234" y="400"/>
                  <a:pt x="234" y="400"/>
                  <a:pt x="234" y="400"/>
                </a:cubicBezTo>
                <a:cubicBezTo>
                  <a:pt x="304" y="337"/>
                  <a:pt x="304" y="337"/>
                  <a:pt x="304" y="337"/>
                </a:cubicBezTo>
                <a:cubicBezTo>
                  <a:pt x="315" y="342"/>
                  <a:pt x="327" y="346"/>
                  <a:pt x="338" y="350"/>
                </a:cubicBezTo>
                <a:cubicBezTo>
                  <a:pt x="350" y="354"/>
                  <a:pt x="362" y="357"/>
                  <a:pt x="374" y="360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454" y="452"/>
                  <a:pt x="454" y="452"/>
                  <a:pt x="454" y="452"/>
                </a:cubicBezTo>
                <a:cubicBezTo>
                  <a:pt x="454" y="87"/>
                  <a:pt x="454" y="87"/>
                  <a:pt x="454" y="87"/>
                </a:cubicBezTo>
                <a:cubicBezTo>
                  <a:pt x="404" y="87"/>
                  <a:pt x="364" y="49"/>
                  <a:pt x="360" y="0"/>
                </a:cubicBez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5982112" y="4233839"/>
            <a:ext cx="1563227" cy="1555888"/>
          </a:xfrm>
          <a:custGeom>
            <a:avLst/>
            <a:gdLst/>
            <a:ahLst/>
            <a:cxnLst>
              <a:cxn ang="0">
                <a:pos x="374" y="0"/>
              </a:cxn>
              <a:cxn ang="0">
                <a:pos x="93" y="0"/>
              </a:cxn>
              <a:cxn ang="0">
                <a:pos x="0" y="87"/>
              </a:cxn>
              <a:cxn ang="0">
                <a:pos x="0" y="452"/>
              </a:cxn>
              <a:cxn ang="0">
                <a:pos x="60" y="452"/>
              </a:cxn>
              <a:cxn ang="0">
                <a:pos x="80" y="359"/>
              </a:cxn>
              <a:cxn ang="0">
                <a:pos x="151" y="336"/>
              </a:cxn>
              <a:cxn ang="0">
                <a:pos x="221" y="399"/>
              </a:cxn>
              <a:cxn ang="0">
                <a:pos x="318" y="328"/>
              </a:cxn>
              <a:cxn ang="0">
                <a:pos x="279" y="242"/>
              </a:cxn>
              <a:cxn ang="0">
                <a:pos x="323" y="182"/>
              </a:cxn>
              <a:cxn ang="0">
                <a:pos x="417" y="192"/>
              </a:cxn>
              <a:cxn ang="0">
                <a:pos x="454" y="77"/>
              </a:cxn>
              <a:cxn ang="0">
                <a:pos x="372" y="30"/>
              </a:cxn>
              <a:cxn ang="0">
                <a:pos x="374" y="0"/>
              </a:cxn>
            </a:cxnLst>
            <a:rect l="0" t="0" r="r" b="b"/>
            <a:pathLst>
              <a:path w="454" h="452">
                <a:moveTo>
                  <a:pt x="374" y="0"/>
                </a:moveTo>
                <a:cubicBezTo>
                  <a:pt x="93" y="0"/>
                  <a:pt x="93" y="0"/>
                  <a:pt x="93" y="0"/>
                </a:cubicBezTo>
                <a:cubicBezTo>
                  <a:pt x="89" y="49"/>
                  <a:pt x="49" y="87"/>
                  <a:pt x="0" y="87"/>
                </a:cubicBezTo>
                <a:cubicBezTo>
                  <a:pt x="0" y="452"/>
                  <a:pt x="0" y="452"/>
                  <a:pt x="0" y="452"/>
                </a:cubicBezTo>
                <a:cubicBezTo>
                  <a:pt x="60" y="452"/>
                  <a:pt x="60" y="452"/>
                  <a:pt x="60" y="452"/>
                </a:cubicBezTo>
                <a:cubicBezTo>
                  <a:pt x="80" y="359"/>
                  <a:pt x="80" y="359"/>
                  <a:pt x="80" y="359"/>
                </a:cubicBezTo>
                <a:cubicBezTo>
                  <a:pt x="104" y="354"/>
                  <a:pt x="128" y="346"/>
                  <a:pt x="151" y="336"/>
                </a:cubicBezTo>
                <a:cubicBezTo>
                  <a:pt x="221" y="399"/>
                  <a:pt x="221" y="399"/>
                  <a:pt x="221" y="399"/>
                </a:cubicBezTo>
                <a:cubicBezTo>
                  <a:pt x="318" y="328"/>
                  <a:pt x="318" y="328"/>
                  <a:pt x="318" y="328"/>
                </a:cubicBezTo>
                <a:cubicBezTo>
                  <a:pt x="279" y="242"/>
                  <a:pt x="279" y="242"/>
                  <a:pt x="279" y="242"/>
                </a:cubicBezTo>
                <a:cubicBezTo>
                  <a:pt x="296" y="224"/>
                  <a:pt x="310" y="204"/>
                  <a:pt x="323" y="182"/>
                </a:cubicBezTo>
                <a:cubicBezTo>
                  <a:pt x="417" y="192"/>
                  <a:pt x="417" y="192"/>
                  <a:pt x="417" y="192"/>
                </a:cubicBezTo>
                <a:cubicBezTo>
                  <a:pt x="454" y="77"/>
                  <a:pt x="454" y="77"/>
                  <a:pt x="454" y="77"/>
                </a:cubicBezTo>
                <a:cubicBezTo>
                  <a:pt x="372" y="30"/>
                  <a:pt x="372" y="30"/>
                  <a:pt x="372" y="30"/>
                </a:cubicBezTo>
                <a:cubicBezTo>
                  <a:pt x="373" y="20"/>
                  <a:pt x="374" y="10"/>
                  <a:pt x="374" y="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5982118" y="2635751"/>
            <a:ext cx="1559558" cy="1598088"/>
          </a:xfrm>
          <a:custGeom>
            <a:avLst/>
            <a:gdLst/>
            <a:ahLst/>
            <a:cxnLst>
              <a:cxn ang="0">
                <a:pos x="93" y="458"/>
              </a:cxn>
              <a:cxn ang="0">
                <a:pos x="93" y="464"/>
              </a:cxn>
              <a:cxn ang="0">
                <a:pos x="374" y="464"/>
              </a:cxn>
              <a:cxn ang="0">
                <a:pos x="372" y="420"/>
              </a:cxn>
              <a:cxn ang="0">
                <a:pos x="453" y="373"/>
              </a:cxn>
              <a:cxn ang="0">
                <a:pos x="416" y="259"/>
              </a:cxn>
              <a:cxn ang="0">
                <a:pos x="322" y="268"/>
              </a:cxn>
              <a:cxn ang="0">
                <a:pos x="279" y="208"/>
              </a:cxn>
              <a:cxn ang="0">
                <a:pos x="317" y="122"/>
              </a:cxn>
              <a:cxn ang="0">
                <a:pos x="219" y="52"/>
              </a:cxn>
              <a:cxn ang="0">
                <a:pos x="149" y="115"/>
              </a:cxn>
              <a:cxn ang="0">
                <a:pos x="114" y="102"/>
              </a:cxn>
              <a:cxn ang="0">
                <a:pos x="79" y="92"/>
              </a:cxn>
              <a:cxn ang="0">
                <a:pos x="59" y="0"/>
              </a:cxn>
              <a:cxn ang="0">
                <a:pos x="0" y="0"/>
              </a:cxn>
              <a:cxn ang="0">
                <a:pos x="0" y="364"/>
              </a:cxn>
              <a:cxn ang="0">
                <a:pos x="93" y="458"/>
              </a:cxn>
            </a:cxnLst>
            <a:rect l="0" t="0" r="r" b="b"/>
            <a:pathLst>
              <a:path w="453" h="464">
                <a:moveTo>
                  <a:pt x="93" y="458"/>
                </a:moveTo>
                <a:cubicBezTo>
                  <a:pt x="93" y="460"/>
                  <a:pt x="93" y="462"/>
                  <a:pt x="93" y="464"/>
                </a:cubicBezTo>
                <a:cubicBezTo>
                  <a:pt x="374" y="464"/>
                  <a:pt x="374" y="464"/>
                  <a:pt x="374" y="464"/>
                </a:cubicBezTo>
                <a:cubicBezTo>
                  <a:pt x="374" y="450"/>
                  <a:pt x="374" y="435"/>
                  <a:pt x="372" y="420"/>
                </a:cubicBezTo>
                <a:cubicBezTo>
                  <a:pt x="453" y="373"/>
                  <a:pt x="453" y="373"/>
                  <a:pt x="453" y="373"/>
                </a:cubicBezTo>
                <a:cubicBezTo>
                  <a:pt x="416" y="259"/>
                  <a:pt x="416" y="259"/>
                  <a:pt x="416" y="259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10" y="247"/>
                  <a:pt x="295" y="227"/>
                  <a:pt x="279" y="208"/>
                </a:cubicBezTo>
                <a:cubicBezTo>
                  <a:pt x="317" y="122"/>
                  <a:pt x="317" y="122"/>
                  <a:pt x="317" y="12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149" y="115"/>
                  <a:pt x="149" y="115"/>
                  <a:pt x="149" y="115"/>
                </a:cubicBezTo>
                <a:cubicBezTo>
                  <a:pt x="138" y="110"/>
                  <a:pt x="126" y="106"/>
                  <a:pt x="114" y="102"/>
                </a:cubicBezTo>
                <a:cubicBezTo>
                  <a:pt x="103" y="98"/>
                  <a:pt x="91" y="95"/>
                  <a:pt x="79" y="92"/>
                </a:cubicBezTo>
                <a:cubicBezTo>
                  <a:pt x="59" y="0"/>
                  <a:pt x="59" y="0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64"/>
                  <a:pt x="0" y="364"/>
                  <a:pt x="0" y="364"/>
                </a:cubicBezTo>
                <a:cubicBezTo>
                  <a:pt x="51" y="364"/>
                  <a:pt x="93" y="406"/>
                  <a:pt x="93" y="458"/>
                </a:cubicBez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5"/>
          <p:cNvSpPr/>
          <p:nvPr/>
        </p:nvSpPr>
        <p:spPr bwMode="auto">
          <a:xfrm rot="20839172">
            <a:off x="6897540" y="1763124"/>
            <a:ext cx="1130538" cy="1153043"/>
          </a:xfrm>
          <a:custGeom>
            <a:avLst/>
            <a:gdLst/>
            <a:ahLst/>
            <a:cxnLst>
              <a:cxn ang="0">
                <a:pos x="361" y="458"/>
              </a:cxn>
              <a:cxn ang="0">
                <a:pos x="455" y="364"/>
              </a:cxn>
              <a:cxn ang="0">
                <a:pos x="455" y="0"/>
              </a:cxn>
              <a:cxn ang="0">
                <a:pos x="394" y="0"/>
              </a:cxn>
              <a:cxn ang="0">
                <a:pos x="374" y="92"/>
              </a:cxn>
              <a:cxn ang="0">
                <a:pos x="303" y="115"/>
              </a:cxn>
              <a:cxn ang="0">
                <a:pos x="233" y="53"/>
              </a:cxn>
              <a:cxn ang="0">
                <a:pos x="136" y="123"/>
              </a:cxn>
              <a:cxn ang="0">
                <a:pos x="175" y="209"/>
              </a:cxn>
              <a:cxn ang="0">
                <a:pos x="131" y="270"/>
              </a:cxn>
              <a:cxn ang="0">
                <a:pos x="37" y="260"/>
              </a:cxn>
              <a:cxn ang="0">
                <a:pos x="0" y="374"/>
              </a:cxn>
              <a:cxn ang="0">
                <a:pos x="82" y="421"/>
              </a:cxn>
              <a:cxn ang="0">
                <a:pos x="80" y="464"/>
              </a:cxn>
              <a:cxn ang="0">
                <a:pos x="361" y="464"/>
              </a:cxn>
              <a:cxn ang="0">
                <a:pos x="361" y="458"/>
              </a:cxn>
            </a:cxnLst>
            <a:rect l="0" t="0" r="r" b="b"/>
            <a:pathLst>
              <a:path w="455" h="464">
                <a:moveTo>
                  <a:pt x="361" y="458"/>
                </a:moveTo>
                <a:cubicBezTo>
                  <a:pt x="361" y="406"/>
                  <a:pt x="403" y="364"/>
                  <a:pt x="455" y="364"/>
                </a:cubicBezTo>
                <a:cubicBezTo>
                  <a:pt x="455" y="0"/>
                  <a:pt x="455" y="0"/>
                  <a:pt x="455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74" y="92"/>
                  <a:pt x="374" y="92"/>
                  <a:pt x="374" y="92"/>
                </a:cubicBezTo>
                <a:cubicBezTo>
                  <a:pt x="350" y="98"/>
                  <a:pt x="326" y="105"/>
                  <a:pt x="303" y="115"/>
                </a:cubicBezTo>
                <a:cubicBezTo>
                  <a:pt x="233" y="53"/>
                  <a:pt x="233" y="53"/>
                  <a:pt x="233" y="53"/>
                </a:cubicBezTo>
                <a:cubicBezTo>
                  <a:pt x="136" y="123"/>
                  <a:pt x="136" y="123"/>
                  <a:pt x="136" y="123"/>
                </a:cubicBezTo>
                <a:cubicBezTo>
                  <a:pt x="175" y="209"/>
                  <a:pt x="175" y="209"/>
                  <a:pt x="175" y="209"/>
                </a:cubicBezTo>
                <a:cubicBezTo>
                  <a:pt x="158" y="228"/>
                  <a:pt x="144" y="248"/>
                  <a:pt x="131" y="270"/>
                </a:cubicBezTo>
                <a:cubicBezTo>
                  <a:pt x="37" y="260"/>
                  <a:pt x="37" y="260"/>
                  <a:pt x="37" y="260"/>
                </a:cubicBezTo>
                <a:cubicBezTo>
                  <a:pt x="0" y="374"/>
                  <a:pt x="0" y="374"/>
                  <a:pt x="0" y="374"/>
                </a:cubicBezTo>
                <a:cubicBezTo>
                  <a:pt x="82" y="421"/>
                  <a:pt x="82" y="421"/>
                  <a:pt x="82" y="421"/>
                </a:cubicBezTo>
                <a:cubicBezTo>
                  <a:pt x="80" y="436"/>
                  <a:pt x="80" y="450"/>
                  <a:pt x="80" y="464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1" y="462"/>
                  <a:pt x="361" y="460"/>
                  <a:pt x="361" y="458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Freeform 8"/>
          <p:cNvSpPr/>
          <p:nvPr/>
        </p:nvSpPr>
        <p:spPr bwMode="auto">
          <a:xfrm rot="20839172">
            <a:off x="7149921" y="2888124"/>
            <a:ext cx="1127890" cy="1122595"/>
          </a:xfrm>
          <a:custGeom>
            <a:avLst/>
            <a:gdLst/>
            <a:ahLst/>
            <a:cxnLst>
              <a:cxn ang="0">
                <a:pos x="360" y="0"/>
              </a:cxn>
              <a:cxn ang="0">
                <a:pos x="79" y="0"/>
              </a:cxn>
              <a:cxn ang="0">
                <a:pos x="81" y="32"/>
              </a:cxn>
              <a:cxn ang="0">
                <a:pos x="0" y="79"/>
              </a:cxn>
              <a:cxn ang="0">
                <a:pos x="37" y="193"/>
              </a:cxn>
              <a:cxn ang="0">
                <a:pos x="131" y="183"/>
              </a:cxn>
              <a:cxn ang="0">
                <a:pos x="174" y="243"/>
              </a:cxn>
              <a:cxn ang="0">
                <a:pos x="136" y="330"/>
              </a:cxn>
              <a:cxn ang="0">
                <a:pos x="234" y="400"/>
              </a:cxn>
              <a:cxn ang="0">
                <a:pos x="304" y="337"/>
              </a:cxn>
              <a:cxn ang="0">
                <a:pos x="338" y="350"/>
              </a:cxn>
              <a:cxn ang="0">
                <a:pos x="374" y="360"/>
              </a:cxn>
              <a:cxn ang="0">
                <a:pos x="394" y="452"/>
              </a:cxn>
              <a:cxn ang="0">
                <a:pos x="454" y="452"/>
              </a:cxn>
              <a:cxn ang="0">
                <a:pos x="454" y="87"/>
              </a:cxn>
              <a:cxn ang="0">
                <a:pos x="360" y="0"/>
              </a:cxn>
            </a:cxnLst>
            <a:rect l="0" t="0" r="r" b="b"/>
            <a:pathLst>
              <a:path w="454" h="452">
                <a:moveTo>
                  <a:pt x="360" y="0"/>
                </a:moveTo>
                <a:cubicBezTo>
                  <a:pt x="79" y="0"/>
                  <a:pt x="79" y="0"/>
                  <a:pt x="79" y="0"/>
                </a:cubicBezTo>
                <a:cubicBezTo>
                  <a:pt x="79" y="11"/>
                  <a:pt x="80" y="21"/>
                  <a:pt x="81" y="32"/>
                </a:cubicBezTo>
                <a:cubicBezTo>
                  <a:pt x="0" y="79"/>
                  <a:pt x="0" y="79"/>
                  <a:pt x="0" y="79"/>
                </a:cubicBezTo>
                <a:cubicBezTo>
                  <a:pt x="37" y="193"/>
                  <a:pt x="37" y="193"/>
                  <a:pt x="37" y="193"/>
                </a:cubicBezTo>
                <a:cubicBezTo>
                  <a:pt x="131" y="183"/>
                  <a:pt x="131" y="183"/>
                  <a:pt x="131" y="183"/>
                </a:cubicBezTo>
                <a:cubicBezTo>
                  <a:pt x="143" y="205"/>
                  <a:pt x="158" y="225"/>
                  <a:pt x="174" y="243"/>
                </a:cubicBezTo>
                <a:cubicBezTo>
                  <a:pt x="136" y="330"/>
                  <a:pt x="136" y="330"/>
                  <a:pt x="136" y="330"/>
                </a:cubicBezTo>
                <a:cubicBezTo>
                  <a:pt x="234" y="400"/>
                  <a:pt x="234" y="400"/>
                  <a:pt x="234" y="400"/>
                </a:cubicBezTo>
                <a:cubicBezTo>
                  <a:pt x="304" y="337"/>
                  <a:pt x="304" y="337"/>
                  <a:pt x="304" y="337"/>
                </a:cubicBezTo>
                <a:cubicBezTo>
                  <a:pt x="315" y="342"/>
                  <a:pt x="327" y="346"/>
                  <a:pt x="338" y="350"/>
                </a:cubicBezTo>
                <a:cubicBezTo>
                  <a:pt x="350" y="354"/>
                  <a:pt x="362" y="357"/>
                  <a:pt x="374" y="360"/>
                </a:cubicBezTo>
                <a:cubicBezTo>
                  <a:pt x="394" y="452"/>
                  <a:pt x="394" y="452"/>
                  <a:pt x="394" y="452"/>
                </a:cubicBezTo>
                <a:cubicBezTo>
                  <a:pt x="454" y="452"/>
                  <a:pt x="454" y="452"/>
                  <a:pt x="454" y="452"/>
                </a:cubicBezTo>
                <a:cubicBezTo>
                  <a:pt x="454" y="87"/>
                  <a:pt x="454" y="87"/>
                  <a:pt x="454" y="87"/>
                </a:cubicBezTo>
                <a:cubicBezTo>
                  <a:pt x="404" y="87"/>
                  <a:pt x="364" y="49"/>
                  <a:pt x="360" y="0"/>
                </a:cubicBez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7"/>
          <p:cNvSpPr/>
          <p:nvPr/>
        </p:nvSpPr>
        <p:spPr bwMode="auto">
          <a:xfrm rot="20839172">
            <a:off x="8250302" y="2640537"/>
            <a:ext cx="1127890" cy="1122595"/>
          </a:xfrm>
          <a:custGeom>
            <a:avLst/>
            <a:gdLst/>
            <a:ahLst/>
            <a:cxnLst>
              <a:cxn ang="0">
                <a:pos x="374" y="0"/>
              </a:cxn>
              <a:cxn ang="0">
                <a:pos x="93" y="0"/>
              </a:cxn>
              <a:cxn ang="0">
                <a:pos x="0" y="87"/>
              </a:cxn>
              <a:cxn ang="0">
                <a:pos x="0" y="452"/>
              </a:cxn>
              <a:cxn ang="0">
                <a:pos x="60" y="452"/>
              </a:cxn>
              <a:cxn ang="0">
                <a:pos x="80" y="359"/>
              </a:cxn>
              <a:cxn ang="0">
                <a:pos x="151" y="336"/>
              </a:cxn>
              <a:cxn ang="0">
                <a:pos x="221" y="399"/>
              </a:cxn>
              <a:cxn ang="0">
                <a:pos x="318" y="328"/>
              </a:cxn>
              <a:cxn ang="0">
                <a:pos x="279" y="242"/>
              </a:cxn>
              <a:cxn ang="0">
                <a:pos x="323" y="182"/>
              </a:cxn>
              <a:cxn ang="0">
                <a:pos x="417" y="192"/>
              </a:cxn>
              <a:cxn ang="0">
                <a:pos x="454" y="77"/>
              </a:cxn>
              <a:cxn ang="0">
                <a:pos x="372" y="30"/>
              </a:cxn>
              <a:cxn ang="0">
                <a:pos x="374" y="0"/>
              </a:cxn>
            </a:cxnLst>
            <a:rect l="0" t="0" r="r" b="b"/>
            <a:pathLst>
              <a:path w="454" h="452">
                <a:moveTo>
                  <a:pt x="374" y="0"/>
                </a:moveTo>
                <a:cubicBezTo>
                  <a:pt x="93" y="0"/>
                  <a:pt x="93" y="0"/>
                  <a:pt x="93" y="0"/>
                </a:cubicBezTo>
                <a:cubicBezTo>
                  <a:pt x="89" y="49"/>
                  <a:pt x="49" y="87"/>
                  <a:pt x="0" y="87"/>
                </a:cubicBezTo>
                <a:cubicBezTo>
                  <a:pt x="0" y="452"/>
                  <a:pt x="0" y="452"/>
                  <a:pt x="0" y="452"/>
                </a:cubicBezTo>
                <a:cubicBezTo>
                  <a:pt x="60" y="452"/>
                  <a:pt x="60" y="452"/>
                  <a:pt x="60" y="452"/>
                </a:cubicBezTo>
                <a:cubicBezTo>
                  <a:pt x="80" y="359"/>
                  <a:pt x="80" y="359"/>
                  <a:pt x="80" y="359"/>
                </a:cubicBezTo>
                <a:cubicBezTo>
                  <a:pt x="104" y="354"/>
                  <a:pt x="128" y="346"/>
                  <a:pt x="151" y="336"/>
                </a:cubicBezTo>
                <a:cubicBezTo>
                  <a:pt x="221" y="399"/>
                  <a:pt x="221" y="399"/>
                  <a:pt x="221" y="399"/>
                </a:cubicBezTo>
                <a:cubicBezTo>
                  <a:pt x="318" y="328"/>
                  <a:pt x="318" y="328"/>
                  <a:pt x="318" y="328"/>
                </a:cubicBezTo>
                <a:cubicBezTo>
                  <a:pt x="279" y="242"/>
                  <a:pt x="279" y="242"/>
                  <a:pt x="279" y="242"/>
                </a:cubicBezTo>
                <a:cubicBezTo>
                  <a:pt x="296" y="224"/>
                  <a:pt x="310" y="204"/>
                  <a:pt x="323" y="182"/>
                </a:cubicBezTo>
                <a:cubicBezTo>
                  <a:pt x="417" y="192"/>
                  <a:pt x="417" y="192"/>
                  <a:pt x="417" y="192"/>
                </a:cubicBezTo>
                <a:cubicBezTo>
                  <a:pt x="454" y="77"/>
                  <a:pt x="454" y="77"/>
                  <a:pt x="454" y="77"/>
                </a:cubicBezTo>
                <a:cubicBezTo>
                  <a:pt x="372" y="30"/>
                  <a:pt x="372" y="30"/>
                  <a:pt x="372" y="30"/>
                </a:cubicBezTo>
                <a:cubicBezTo>
                  <a:pt x="373" y="20"/>
                  <a:pt x="374" y="10"/>
                  <a:pt x="374" y="0"/>
                </a:cubicBezTo>
                <a:close/>
              </a:path>
            </a:pathLst>
          </a:custGeom>
          <a:solidFill>
            <a:srgbClr val="40404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7" name="Freeform 16"/>
          <p:cNvSpPr/>
          <p:nvPr/>
        </p:nvSpPr>
        <p:spPr bwMode="auto">
          <a:xfrm rot="20839172">
            <a:off x="8000568" y="1515537"/>
            <a:ext cx="1125243" cy="1153043"/>
          </a:xfrm>
          <a:custGeom>
            <a:avLst/>
            <a:gdLst/>
            <a:ahLst/>
            <a:cxnLst>
              <a:cxn ang="0">
                <a:pos x="93" y="458"/>
              </a:cxn>
              <a:cxn ang="0">
                <a:pos x="93" y="464"/>
              </a:cxn>
              <a:cxn ang="0">
                <a:pos x="374" y="464"/>
              </a:cxn>
              <a:cxn ang="0">
                <a:pos x="372" y="420"/>
              </a:cxn>
              <a:cxn ang="0">
                <a:pos x="453" y="373"/>
              </a:cxn>
              <a:cxn ang="0">
                <a:pos x="416" y="259"/>
              </a:cxn>
              <a:cxn ang="0">
                <a:pos x="322" y="268"/>
              </a:cxn>
              <a:cxn ang="0">
                <a:pos x="279" y="208"/>
              </a:cxn>
              <a:cxn ang="0">
                <a:pos x="317" y="122"/>
              </a:cxn>
              <a:cxn ang="0">
                <a:pos x="219" y="52"/>
              </a:cxn>
              <a:cxn ang="0">
                <a:pos x="149" y="115"/>
              </a:cxn>
              <a:cxn ang="0">
                <a:pos x="114" y="102"/>
              </a:cxn>
              <a:cxn ang="0">
                <a:pos x="79" y="92"/>
              </a:cxn>
              <a:cxn ang="0">
                <a:pos x="59" y="0"/>
              </a:cxn>
              <a:cxn ang="0">
                <a:pos x="0" y="0"/>
              </a:cxn>
              <a:cxn ang="0">
                <a:pos x="0" y="364"/>
              </a:cxn>
              <a:cxn ang="0">
                <a:pos x="93" y="458"/>
              </a:cxn>
            </a:cxnLst>
            <a:rect l="0" t="0" r="r" b="b"/>
            <a:pathLst>
              <a:path w="453" h="464">
                <a:moveTo>
                  <a:pt x="93" y="458"/>
                </a:moveTo>
                <a:cubicBezTo>
                  <a:pt x="93" y="460"/>
                  <a:pt x="93" y="462"/>
                  <a:pt x="93" y="464"/>
                </a:cubicBezTo>
                <a:cubicBezTo>
                  <a:pt x="374" y="464"/>
                  <a:pt x="374" y="464"/>
                  <a:pt x="374" y="464"/>
                </a:cubicBezTo>
                <a:cubicBezTo>
                  <a:pt x="374" y="450"/>
                  <a:pt x="374" y="435"/>
                  <a:pt x="372" y="420"/>
                </a:cubicBezTo>
                <a:cubicBezTo>
                  <a:pt x="453" y="373"/>
                  <a:pt x="453" y="373"/>
                  <a:pt x="453" y="373"/>
                </a:cubicBezTo>
                <a:cubicBezTo>
                  <a:pt x="416" y="259"/>
                  <a:pt x="416" y="259"/>
                  <a:pt x="416" y="259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10" y="247"/>
                  <a:pt x="295" y="227"/>
                  <a:pt x="279" y="208"/>
                </a:cubicBezTo>
                <a:cubicBezTo>
                  <a:pt x="317" y="122"/>
                  <a:pt x="317" y="122"/>
                  <a:pt x="317" y="122"/>
                </a:cubicBezTo>
                <a:cubicBezTo>
                  <a:pt x="219" y="52"/>
                  <a:pt x="219" y="52"/>
                  <a:pt x="219" y="52"/>
                </a:cubicBezTo>
                <a:cubicBezTo>
                  <a:pt x="149" y="115"/>
                  <a:pt x="149" y="115"/>
                  <a:pt x="149" y="115"/>
                </a:cubicBezTo>
                <a:cubicBezTo>
                  <a:pt x="138" y="110"/>
                  <a:pt x="126" y="106"/>
                  <a:pt x="114" y="102"/>
                </a:cubicBezTo>
                <a:cubicBezTo>
                  <a:pt x="103" y="98"/>
                  <a:pt x="91" y="95"/>
                  <a:pt x="79" y="92"/>
                </a:cubicBezTo>
                <a:cubicBezTo>
                  <a:pt x="59" y="0"/>
                  <a:pt x="59" y="0"/>
                  <a:pt x="5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64"/>
                  <a:pt x="0" y="364"/>
                  <a:pt x="0" y="364"/>
                </a:cubicBezTo>
                <a:cubicBezTo>
                  <a:pt x="51" y="364"/>
                  <a:pt x="93" y="406"/>
                  <a:pt x="93" y="458"/>
                </a:cubicBezTo>
                <a:close/>
              </a:path>
            </a:pathLst>
          </a:custGeom>
          <a:solidFill>
            <a:srgbClr val="B11D25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4379408" y="3026192"/>
            <a:ext cx="516904" cy="408603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4381593" y="4995841"/>
            <a:ext cx="516904" cy="408603"/>
          </a:xfrm>
          <a:prstGeom prst="line">
            <a:avLst/>
          </a:prstGeom>
          <a:ln w="19050" cap="rnd">
            <a:solidFill>
              <a:srgbClr val="B11D2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2886834" y="5397642"/>
            <a:ext cx="1494759" cy="0"/>
          </a:xfrm>
          <a:prstGeom prst="line">
            <a:avLst/>
          </a:prstGeom>
          <a:ln w="19050" cap="rnd">
            <a:solidFill>
              <a:srgbClr val="B11D2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067967" y="4989038"/>
            <a:ext cx="516904" cy="408603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7584871" y="5390839"/>
            <a:ext cx="1494759" cy="0"/>
          </a:xfrm>
          <a:prstGeom prst="line">
            <a:avLst/>
          </a:prstGeom>
          <a:ln w="19050" cap="rnd">
            <a:solidFill>
              <a:srgbClr val="404040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ardrop 33"/>
          <p:cNvSpPr/>
          <p:nvPr/>
        </p:nvSpPr>
        <p:spPr>
          <a:xfrm rot="6114469">
            <a:off x="6210873" y="1954298"/>
            <a:ext cx="527398" cy="527398"/>
          </a:xfrm>
          <a:prstGeom prst="teardrop">
            <a:avLst>
              <a:gd name="adj" fmla="val 176578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7" name="Freeform 181"/>
          <p:cNvSpPr>
            <a:spLocks noChangeAspect="1"/>
          </p:cNvSpPr>
          <p:nvPr/>
        </p:nvSpPr>
        <p:spPr bwMode="auto">
          <a:xfrm>
            <a:off x="6398679" y="2083138"/>
            <a:ext cx="155990" cy="293987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6" name="Teardrop 35"/>
          <p:cNvSpPr/>
          <p:nvPr/>
        </p:nvSpPr>
        <p:spPr>
          <a:xfrm rot="16678416">
            <a:off x="7747898" y="4137075"/>
            <a:ext cx="527398" cy="527398"/>
          </a:xfrm>
          <a:prstGeom prst="teardrop">
            <a:avLst>
              <a:gd name="adj" fmla="val 176578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Freeform 222"/>
          <p:cNvSpPr>
            <a:spLocks noChangeAspect="1" noEditPoints="1"/>
          </p:cNvSpPr>
          <p:nvPr/>
        </p:nvSpPr>
        <p:spPr bwMode="auto">
          <a:xfrm>
            <a:off x="7919719" y="4245580"/>
            <a:ext cx="174155" cy="300628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Freeform 181"/>
          <p:cNvSpPr>
            <a:spLocks noChangeAspect="1"/>
          </p:cNvSpPr>
          <p:nvPr/>
        </p:nvSpPr>
        <p:spPr bwMode="auto">
          <a:xfrm>
            <a:off x="7541676" y="2261998"/>
            <a:ext cx="198312" cy="373750"/>
          </a:xfrm>
          <a:custGeom>
            <a:avLst/>
            <a:gdLst/>
            <a:ahLst/>
            <a:cxnLst>
              <a:cxn ang="0">
                <a:pos x="22" y="60"/>
              </a:cxn>
              <a:cxn ang="0">
                <a:pos x="22" y="67"/>
              </a:cxn>
              <a:cxn ang="0">
                <a:pos x="21" y="68"/>
              </a:cxn>
              <a:cxn ang="0">
                <a:pos x="16" y="68"/>
              </a:cxn>
              <a:cxn ang="0">
                <a:pos x="15" y="67"/>
              </a:cxn>
              <a:cxn ang="0">
                <a:pos x="15" y="60"/>
              </a:cxn>
              <a:cxn ang="0">
                <a:pos x="1" y="53"/>
              </a:cxn>
              <a:cxn ang="0">
                <a:pos x="1" y="52"/>
              </a:cxn>
              <a:cxn ang="0">
                <a:pos x="5" y="46"/>
              </a:cxn>
              <a:cxn ang="0">
                <a:pos x="6" y="46"/>
              </a:cxn>
              <a:cxn ang="0">
                <a:pos x="6" y="46"/>
              </a:cxn>
              <a:cxn ang="0">
                <a:pos x="19" y="51"/>
              </a:cxn>
              <a:cxn ang="0">
                <a:pos x="26" y="45"/>
              </a:cxn>
              <a:cxn ang="0">
                <a:pos x="17" y="38"/>
              </a:cxn>
              <a:cxn ang="0">
                <a:pos x="1" y="22"/>
              </a:cxn>
              <a:cxn ang="0">
                <a:pos x="15" y="8"/>
              </a:cxn>
              <a:cxn ang="0">
                <a:pos x="15" y="1"/>
              </a:cxn>
              <a:cxn ang="0">
                <a:pos x="16" y="0"/>
              </a:cxn>
              <a:cxn ang="0">
                <a:pos x="21" y="0"/>
              </a:cxn>
              <a:cxn ang="0">
                <a:pos x="22" y="1"/>
              </a:cxn>
              <a:cxn ang="0">
                <a:pos x="22" y="8"/>
              </a:cxn>
              <a:cxn ang="0">
                <a:pos x="34" y="13"/>
              </a:cxn>
              <a:cxn ang="0">
                <a:pos x="34" y="14"/>
              </a:cxn>
              <a:cxn ang="0">
                <a:pos x="31" y="20"/>
              </a:cxn>
              <a:cxn ang="0">
                <a:pos x="30" y="20"/>
              </a:cxn>
              <a:cxn ang="0">
                <a:pos x="29" y="20"/>
              </a:cxn>
              <a:cxn ang="0">
                <a:pos x="19" y="16"/>
              </a:cxn>
              <a:cxn ang="0">
                <a:pos x="11" y="22"/>
              </a:cxn>
              <a:cxn ang="0">
                <a:pos x="21" y="30"/>
              </a:cxn>
              <a:cxn ang="0">
                <a:pos x="36" y="45"/>
              </a:cxn>
              <a:cxn ang="0">
                <a:pos x="22" y="60"/>
              </a:cxn>
            </a:cxnLst>
            <a:rect l="0" t="0" r="r" b="b"/>
            <a:pathLst>
              <a:path w="36" h="68">
                <a:moveTo>
                  <a:pt x="22" y="60"/>
                </a:moveTo>
                <a:cubicBezTo>
                  <a:pt x="22" y="67"/>
                  <a:pt x="22" y="67"/>
                  <a:pt x="22" y="67"/>
                </a:cubicBezTo>
                <a:cubicBezTo>
                  <a:pt x="22" y="67"/>
                  <a:pt x="22" y="68"/>
                  <a:pt x="21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5" y="68"/>
                  <a:pt x="15" y="67"/>
                  <a:pt x="15" y="67"/>
                </a:cubicBezTo>
                <a:cubicBezTo>
                  <a:pt x="15" y="60"/>
                  <a:pt x="15" y="60"/>
                  <a:pt x="15" y="60"/>
                </a:cubicBezTo>
                <a:cubicBezTo>
                  <a:pt x="6" y="59"/>
                  <a:pt x="1" y="53"/>
                  <a:pt x="1" y="53"/>
                </a:cubicBezTo>
                <a:cubicBezTo>
                  <a:pt x="0" y="53"/>
                  <a:pt x="0" y="52"/>
                  <a:pt x="1" y="52"/>
                </a:cubicBezTo>
                <a:cubicBezTo>
                  <a:pt x="5" y="46"/>
                  <a:pt x="5" y="46"/>
                  <a:pt x="5" y="46"/>
                </a:cubicBezTo>
                <a:cubicBezTo>
                  <a:pt x="5" y="46"/>
                  <a:pt x="5" y="46"/>
                  <a:pt x="6" y="46"/>
                </a:cubicBezTo>
                <a:cubicBezTo>
                  <a:pt x="6" y="46"/>
                  <a:pt x="6" y="46"/>
                  <a:pt x="6" y="46"/>
                </a:cubicBezTo>
                <a:cubicBezTo>
                  <a:pt x="7" y="46"/>
                  <a:pt x="12" y="51"/>
                  <a:pt x="19" y="51"/>
                </a:cubicBezTo>
                <a:cubicBezTo>
                  <a:pt x="22" y="51"/>
                  <a:pt x="26" y="49"/>
                  <a:pt x="26" y="45"/>
                </a:cubicBezTo>
                <a:cubicBezTo>
                  <a:pt x="26" y="41"/>
                  <a:pt x="22" y="40"/>
                  <a:pt x="17" y="38"/>
                </a:cubicBezTo>
                <a:cubicBezTo>
                  <a:pt x="10" y="35"/>
                  <a:pt x="1" y="32"/>
                  <a:pt x="1" y="22"/>
                </a:cubicBezTo>
                <a:cubicBezTo>
                  <a:pt x="1" y="15"/>
                  <a:pt x="7" y="9"/>
                  <a:pt x="15" y="8"/>
                </a:cubicBezTo>
                <a:cubicBezTo>
                  <a:pt x="15" y="1"/>
                  <a:pt x="15" y="1"/>
                  <a:pt x="15" y="1"/>
                </a:cubicBezTo>
                <a:cubicBezTo>
                  <a:pt x="15" y="0"/>
                  <a:pt x="15" y="0"/>
                  <a:pt x="16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2" y="0"/>
                  <a:pt x="22" y="0"/>
                  <a:pt x="22" y="1"/>
                </a:cubicBezTo>
                <a:cubicBezTo>
                  <a:pt x="22" y="8"/>
                  <a:pt x="22" y="8"/>
                  <a:pt x="22" y="8"/>
                </a:cubicBezTo>
                <a:cubicBezTo>
                  <a:pt x="30" y="8"/>
                  <a:pt x="34" y="13"/>
                  <a:pt x="34" y="13"/>
                </a:cubicBezTo>
                <a:cubicBezTo>
                  <a:pt x="35" y="13"/>
                  <a:pt x="35" y="14"/>
                  <a:pt x="34" y="14"/>
                </a:cubicBezTo>
                <a:cubicBezTo>
                  <a:pt x="31" y="20"/>
                  <a:pt x="31" y="20"/>
                  <a:pt x="31" y="20"/>
                </a:cubicBezTo>
                <a:cubicBezTo>
                  <a:pt x="31" y="20"/>
                  <a:pt x="31" y="20"/>
                  <a:pt x="30" y="20"/>
                </a:cubicBezTo>
                <a:cubicBezTo>
                  <a:pt x="30" y="20"/>
                  <a:pt x="30" y="20"/>
                  <a:pt x="29" y="20"/>
                </a:cubicBezTo>
                <a:cubicBezTo>
                  <a:pt x="29" y="20"/>
                  <a:pt x="25" y="16"/>
                  <a:pt x="19" y="16"/>
                </a:cubicBezTo>
                <a:cubicBezTo>
                  <a:pt x="14" y="16"/>
                  <a:pt x="11" y="18"/>
                  <a:pt x="11" y="22"/>
                </a:cubicBezTo>
                <a:cubicBezTo>
                  <a:pt x="11" y="26"/>
                  <a:pt x="16" y="28"/>
                  <a:pt x="21" y="30"/>
                </a:cubicBezTo>
                <a:cubicBezTo>
                  <a:pt x="28" y="32"/>
                  <a:pt x="36" y="36"/>
                  <a:pt x="36" y="45"/>
                </a:cubicBezTo>
                <a:cubicBezTo>
                  <a:pt x="36" y="52"/>
                  <a:pt x="30" y="59"/>
                  <a:pt x="22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Freeform 222"/>
          <p:cNvSpPr>
            <a:spLocks noChangeAspect="1" noEditPoints="1"/>
          </p:cNvSpPr>
          <p:nvPr/>
        </p:nvSpPr>
        <p:spPr bwMode="auto">
          <a:xfrm>
            <a:off x="7705632" y="3080178"/>
            <a:ext cx="214087" cy="369558"/>
          </a:xfrm>
          <a:custGeom>
            <a:avLst/>
            <a:gdLst/>
            <a:ahLst/>
            <a:cxnLst>
              <a:cxn ang="0">
                <a:pos x="39" y="41"/>
              </a:cxn>
              <a:cxn ang="0">
                <a:pos x="35" y="45"/>
              </a:cxn>
              <a:cxn ang="0">
                <a:pos x="31" y="41"/>
              </a:cxn>
              <a:cxn ang="0">
                <a:pos x="31" y="28"/>
              </a:cxn>
              <a:cxn ang="0">
                <a:pos x="29" y="28"/>
              </a:cxn>
              <a:cxn ang="0">
                <a:pos x="29" y="62"/>
              </a:cxn>
              <a:cxn ang="0">
                <a:pos x="25" y="67"/>
              </a:cxn>
              <a:cxn ang="0">
                <a:pos x="20" y="62"/>
              </a:cxn>
              <a:cxn ang="0">
                <a:pos x="20" y="45"/>
              </a:cxn>
              <a:cxn ang="0">
                <a:pos x="18" y="45"/>
              </a:cxn>
              <a:cxn ang="0">
                <a:pos x="18" y="62"/>
              </a:cxn>
              <a:cxn ang="0">
                <a:pos x="14" y="67"/>
              </a:cxn>
              <a:cxn ang="0">
                <a:pos x="9" y="62"/>
              </a:cxn>
              <a:cxn ang="0">
                <a:pos x="9" y="28"/>
              </a:cxn>
              <a:cxn ang="0">
                <a:pos x="7" y="28"/>
              </a:cxn>
              <a:cxn ang="0">
                <a:pos x="7" y="41"/>
              </a:cxn>
              <a:cxn ang="0">
                <a:pos x="3" y="45"/>
              </a:cxn>
              <a:cxn ang="0">
                <a:pos x="0" y="41"/>
              </a:cxn>
              <a:cxn ang="0">
                <a:pos x="0" y="25"/>
              </a:cxn>
              <a:cxn ang="0">
                <a:pos x="7" y="18"/>
              </a:cxn>
              <a:cxn ang="0">
                <a:pos x="31" y="18"/>
              </a:cxn>
              <a:cxn ang="0">
                <a:pos x="39" y="25"/>
              </a:cxn>
              <a:cxn ang="0">
                <a:pos x="39" y="41"/>
              </a:cxn>
              <a:cxn ang="0">
                <a:pos x="19" y="17"/>
              </a:cxn>
              <a:cxn ang="0">
                <a:pos x="11" y="8"/>
              </a:cxn>
              <a:cxn ang="0">
                <a:pos x="19" y="0"/>
              </a:cxn>
              <a:cxn ang="0">
                <a:pos x="28" y="8"/>
              </a:cxn>
              <a:cxn ang="0">
                <a:pos x="19" y="17"/>
              </a:cxn>
            </a:cxnLst>
            <a:rect l="0" t="0" r="r" b="b"/>
            <a:pathLst>
              <a:path w="39" h="67">
                <a:moveTo>
                  <a:pt x="39" y="41"/>
                </a:moveTo>
                <a:cubicBezTo>
                  <a:pt x="39" y="43"/>
                  <a:pt x="37" y="45"/>
                  <a:pt x="35" y="45"/>
                </a:cubicBezTo>
                <a:cubicBezTo>
                  <a:pt x="33" y="45"/>
                  <a:pt x="31" y="43"/>
                  <a:pt x="31" y="41"/>
                </a:cubicBezTo>
                <a:cubicBezTo>
                  <a:pt x="31" y="28"/>
                  <a:pt x="31" y="28"/>
                  <a:pt x="31" y="28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62"/>
                  <a:pt x="29" y="62"/>
                  <a:pt x="29" y="62"/>
                </a:cubicBezTo>
                <a:cubicBezTo>
                  <a:pt x="29" y="65"/>
                  <a:pt x="27" y="67"/>
                  <a:pt x="25" y="67"/>
                </a:cubicBezTo>
                <a:cubicBezTo>
                  <a:pt x="22" y="67"/>
                  <a:pt x="20" y="65"/>
                  <a:pt x="20" y="62"/>
                </a:cubicBezTo>
                <a:cubicBezTo>
                  <a:pt x="20" y="45"/>
                  <a:pt x="20" y="45"/>
                  <a:pt x="20" y="45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62"/>
                  <a:pt x="18" y="62"/>
                  <a:pt x="18" y="62"/>
                </a:cubicBezTo>
                <a:cubicBezTo>
                  <a:pt x="18" y="65"/>
                  <a:pt x="16" y="67"/>
                  <a:pt x="14" y="67"/>
                </a:cubicBezTo>
                <a:cubicBezTo>
                  <a:pt x="11" y="67"/>
                  <a:pt x="9" y="65"/>
                  <a:pt x="9" y="62"/>
                </a:cubicBezTo>
                <a:cubicBezTo>
                  <a:pt x="9" y="28"/>
                  <a:pt x="9" y="28"/>
                  <a:pt x="9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3"/>
                  <a:pt x="5" y="45"/>
                  <a:pt x="3" y="45"/>
                </a:cubicBezTo>
                <a:cubicBezTo>
                  <a:pt x="1" y="45"/>
                  <a:pt x="0" y="43"/>
                  <a:pt x="0" y="41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1"/>
                  <a:pt x="3" y="18"/>
                  <a:pt x="7" y="18"/>
                </a:cubicBezTo>
                <a:cubicBezTo>
                  <a:pt x="31" y="18"/>
                  <a:pt x="31" y="18"/>
                  <a:pt x="31" y="18"/>
                </a:cubicBezTo>
                <a:cubicBezTo>
                  <a:pt x="35" y="18"/>
                  <a:pt x="39" y="21"/>
                  <a:pt x="39" y="25"/>
                </a:cubicBezTo>
                <a:lnTo>
                  <a:pt x="39" y="41"/>
                </a:lnTo>
                <a:close/>
                <a:moveTo>
                  <a:pt x="19" y="17"/>
                </a:moveTo>
                <a:cubicBezTo>
                  <a:pt x="14" y="17"/>
                  <a:pt x="11" y="13"/>
                  <a:pt x="11" y="8"/>
                </a:cubicBezTo>
                <a:cubicBezTo>
                  <a:pt x="11" y="4"/>
                  <a:pt x="14" y="0"/>
                  <a:pt x="19" y="0"/>
                </a:cubicBezTo>
                <a:cubicBezTo>
                  <a:pt x="24" y="0"/>
                  <a:pt x="28" y="4"/>
                  <a:pt x="28" y="8"/>
                </a:cubicBezTo>
                <a:cubicBezTo>
                  <a:pt x="28" y="13"/>
                  <a:pt x="24" y="17"/>
                  <a:pt x="19" y="1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Freeform 65"/>
          <p:cNvSpPr>
            <a:spLocks noChangeAspect="1" noEditPoints="1"/>
          </p:cNvSpPr>
          <p:nvPr/>
        </p:nvSpPr>
        <p:spPr bwMode="auto">
          <a:xfrm>
            <a:off x="8399014" y="2876257"/>
            <a:ext cx="415379" cy="378513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Freeform 101"/>
          <p:cNvSpPr>
            <a:spLocks noChangeAspect="1" noEditPoints="1"/>
          </p:cNvSpPr>
          <p:nvPr/>
        </p:nvSpPr>
        <p:spPr bwMode="auto">
          <a:xfrm>
            <a:off x="8223244" y="2114338"/>
            <a:ext cx="436548" cy="289279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rect l="0" t="0" r="r" b="b"/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119"/>
          <p:cNvSpPr>
            <a:spLocks noChangeAspect="1" noEditPoints="1"/>
          </p:cNvSpPr>
          <p:nvPr/>
        </p:nvSpPr>
        <p:spPr bwMode="auto">
          <a:xfrm>
            <a:off x="5175396" y="3378428"/>
            <a:ext cx="312306" cy="385988"/>
          </a:xfrm>
          <a:custGeom>
            <a:avLst/>
            <a:gdLst/>
            <a:ahLst/>
            <a:cxnLst>
              <a:cxn ang="0">
                <a:pos x="41" y="47"/>
              </a:cxn>
              <a:cxn ang="0">
                <a:pos x="37" y="51"/>
              </a:cxn>
              <a:cxn ang="0">
                <a:pos x="3" y="51"/>
              </a:cxn>
              <a:cxn ang="0">
                <a:pos x="0" y="47"/>
              </a:cxn>
              <a:cxn ang="0">
                <a:pos x="0" y="27"/>
              </a:cxn>
              <a:cxn ang="0">
                <a:pos x="3" y="23"/>
              </a:cxn>
              <a:cxn ang="0">
                <a:pos x="4" y="23"/>
              </a:cxn>
              <a:cxn ang="0">
                <a:pos x="4" y="16"/>
              </a:cxn>
              <a:cxn ang="0">
                <a:pos x="20" y="0"/>
              </a:cxn>
              <a:cxn ang="0">
                <a:pos x="36" y="16"/>
              </a:cxn>
              <a:cxn ang="0">
                <a:pos x="36" y="23"/>
              </a:cxn>
              <a:cxn ang="0">
                <a:pos x="37" y="23"/>
              </a:cxn>
              <a:cxn ang="0">
                <a:pos x="41" y="27"/>
              </a:cxn>
              <a:cxn ang="0">
                <a:pos x="41" y="47"/>
              </a:cxn>
              <a:cxn ang="0">
                <a:pos x="29" y="23"/>
              </a:cxn>
              <a:cxn ang="0">
                <a:pos x="29" y="16"/>
              </a:cxn>
              <a:cxn ang="0">
                <a:pos x="20" y="7"/>
              </a:cxn>
              <a:cxn ang="0">
                <a:pos x="11" y="16"/>
              </a:cxn>
              <a:cxn ang="0">
                <a:pos x="11" y="23"/>
              </a:cxn>
              <a:cxn ang="0">
                <a:pos x="29" y="23"/>
              </a:cxn>
            </a:cxnLst>
            <a:rect l="0" t="0" r="r" b="b"/>
            <a:pathLst>
              <a:path w="41" h="51">
                <a:moveTo>
                  <a:pt x="41" y="47"/>
                </a:moveTo>
                <a:cubicBezTo>
                  <a:pt x="41" y="49"/>
                  <a:pt x="39" y="51"/>
                  <a:pt x="37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1" y="51"/>
                  <a:pt x="0" y="49"/>
                  <a:pt x="0" y="47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25"/>
                  <a:pt x="1" y="23"/>
                  <a:pt x="3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8"/>
                  <a:pt x="12" y="0"/>
                  <a:pt x="20" y="0"/>
                </a:cubicBezTo>
                <a:cubicBezTo>
                  <a:pt x="29" y="0"/>
                  <a:pt x="36" y="8"/>
                  <a:pt x="36" y="16"/>
                </a:cubicBezTo>
                <a:cubicBezTo>
                  <a:pt x="36" y="23"/>
                  <a:pt x="36" y="23"/>
                  <a:pt x="36" y="23"/>
                </a:cubicBezTo>
                <a:cubicBezTo>
                  <a:pt x="37" y="23"/>
                  <a:pt x="37" y="23"/>
                  <a:pt x="37" y="23"/>
                </a:cubicBezTo>
                <a:cubicBezTo>
                  <a:pt x="39" y="23"/>
                  <a:pt x="41" y="25"/>
                  <a:pt x="41" y="27"/>
                </a:cubicBezTo>
                <a:lnTo>
                  <a:pt x="41" y="47"/>
                </a:lnTo>
                <a:close/>
                <a:moveTo>
                  <a:pt x="29" y="23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1"/>
                  <a:pt x="25" y="7"/>
                  <a:pt x="20" y="7"/>
                </a:cubicBezTo>
                <a:cubicBezTo>
                  <a:pt x="15" y="7"/>
                  <a:pt x="11" y="11"/>
                  <a:pt x="11" y="16"/>
                </a:cubicBezTo>
                <a:cubicBezTo>
                  <a:pt x="11" y="23"/>
                  <a:pt x="11" y="23"/>
                  <a:pt x="11" y="23"/>
                </a:cubicBezTo>
                <a:lnTo>
                  <a:pt x="29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145"/>
          <p:cNvSpPr>
            <a:spLocks noChangeAspect="1"/>
          </p:cNvSpPr>
          <p:nvPr/>
        </p:nvSpPr>
        <p:spPr bwMode="auto">
          <a:xfrm>
            <a:off x="6410027" y="3406191"/>
            <a:ext cx="383226" cy="330460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100"/>
          <p:cNvSpPr>
            <a:spLocks noChangeAspect="1" noEditPoints="1"/>
          </p:cNvSpPr>
          <p:nvPr/>
        </p:nvSpPr>
        <p:spPr bwMode="auto">
          <a:xfrm>
            <a:off x="6387281" y="4613840"/>
            <a:ext cx="428717" cy="410978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Freeform 113"/>
          <p:cNvSpPr>
            <a:spLocks noChangeAspect="1" noEditPoints="1"/>
          </p:cNvSpPr>
          <p:nvPr/>
        </p:nvSpPr>
        <p:spPr bwMode="auto">
          <a:xfrm>
            <a:off x="5207400" y="4582044"/>
            <a:ext cx="463222" cy="363239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2" name="Text Placeholder 1"/>
          <p:cNvSpPr txBox="1"/>
          <p:nvPr/>
        </p:nvSpPr>
        <p:spPr>
          <a:xfrm>
            <a:off x="8405611" y="4788306"/>
            <a:ext cx="211514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3" name="Text Placeholder 2"/>
          <p:cNvSpPr txBox="1"/>
          <p:nvPr/>
        </p:nvSpPr>
        <p:spPr>
          <a:xfrm>
            <a:off x="8309327" y="4590372"/>
            <a:ext cx="1816131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Rectangle 71"/>
          <p:cNvSpPr/>
          <p:nvPr/>
        </p:nvSpPr>
        <p:spPr>
          <a:xfrm>
            <a:off x="2028412" y="4810481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72"/>
          <p:cNvSpPr txBox="1"/>
          <p:nvPr/>
        </p:nvSpPr>
        <p:spPr>
          <a:xfrm>
            <a:off x="2423714" y="4529227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71"/>
          <p:cNvSpPr/>
          <p:nvPr/>
        </p:nvSpPr>
        <p:spPr>
          <a:xfrm>
            <a:off x="2028412" y="3059274"/>
            <a:ext cx="22171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单击此处编辑内容，建议您在展示时采用微软雅黑字体</a:t>
            </a:r>
            <a:endParaRPr lang="en-GB" sz="12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72"/>
          <p:cNvSpPr txBox="1"/>
          <p:nvPr/>
        </p:nvSpPr>
        <p:spPr>
          <a:xfrm>
            <a:off x="2423714" y="2778020"/>
            <a:ext cx="1826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GB" sz="1600" b="1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 bwMode="auto">
          <a:xfrm flipH="1">
            <a:off x="8795648" y="2437916"/>
            <a:ext cx="1235638" cy="220691"/>
          </a:xfrm>
          <a:custGeom>
            <a:avLst/>
            <a:gdLst>
              <a:gd name="T0" fmla="*/ 890 w 896"/>
              <a:gd name="T1" fmla="*/ 32 h 160"/>
              <a:gd name="T2" fmla="*/ 840 w 896"/>
              <a:gd name="T3" fmla="*/ 0 h 160"/>
              <a:gd name="T4" fmla="*/ 791 w 896"/>
              <a:gd name="T5" fmla="*/ 32 h 160"/>
              <a:gd name="T6" fmla="*/ 741 w 896"/>
              <a:gd name="T7" fmla="*/ 0 h 160"/>
              <a:gd name="T8" fmla="*/ 692 w 896"/>
              <a:gd name="T9" fmla="*/ 32 h 160"/>
              <a:gd name="T10" fmla="*/ 642 w 896"/>
              <a:gd name="T11" fmla="*/ 0 h 160"/>
              <a:gd name="T12" fmla="*/ 593 w 896"/>
              <a:gd name="T13" fmla="*/ 32 h 160"/>
              <a:gd name="T14" fmla="*/ 544 w 896"/>
              <a:gd name="T15" fmla="*/ 0 h 160"/>
              <a:gd name="T16" fmla="*/ 494 w 896"/>
              <a:gd name="T17" fmla="*/ 32 h 160"/>
              <a:gd name="T18" fmla="*/ 445 w 896"/>
              <a:gd name="T19" fmla="*/ 0 h 160"/>
              <a:gd name="T20" fmla="*/ 395 w 896"/>
              <a:gd name="T21" fmla="*/ 32 h 160"/>
              <a:gd name="T22" fmla="*/ 346 w 896"/>
              <a:gd name="T23" fmla="*/ 0 h 160"/>
              <a:gd name="T24" fmla="*/ 296 w 896"/>
              <a:gd name="T25" fmla="*/ 32 h 160"/>
              <a:gd name="T26" fmla="*/ 247 w 896"/>
              <a:gd name="T27" fmla="*/ 0 h 160"/>
              <a:gd name="T28" fmla="*/ 197 w 896"/>
              <a:gd name="T29" fmla="*/ 32 h 160"/>
              <a:gd name="T30" fmla="*/ 148 w 896"/>
              <a:gd name="T31" fmla="*/ 0 h 160"/>
              <a:gd name="T32" fmla="*/ 98 w 896"/>
              <a:gd name="T33" fmla="*/ 32 h 160"/>
              <a:gd name="T34" fmla="*/ 49 w 896"/>
              <a:gd name="T35" fmla="*/ 0 h 160"/>
              <a:gd name="T36" fmla="*/ 0 w 896"/>
              <a:gd name="T37" fmla="*/ 32 h 160"/>
              <a:gd name="T38" fmla="*/ 0 w 896"/>
              <a:gd name="T39" fmla="*/ 160 h 160"/>
              <a:gd name="T40" fmla="*/ 896 w 896"/>
              <a:gd name="T41" fmla="*/ 160 h 160"/>
              <a:gd name="T42" fmla="*/ 896 w 896"/>
              <a:gd name="T43" fmla="*/ 32 h 160"/>
              <a:gd name="T44" fmla="*/ 890 w 896"/>
              <a:gd name="T45" fmla="*/ 3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6" h="160">
                <a:moveTo>
                  <a:pt x="890" y="32"/>
                </a:moveTo>
                <a:cubicBezTo>
                  <a:pt x="869" y="32"/>
                  <a:pt x="850" y="19"/>
                  <a:pt x="840" y="0"/>
                </a:cubicBezTo>
                <a:cubicBezTo>
                  <a:pt x="830" y="19"/>
                  <a:pt x="812" y="32"/>
                  <a:pt x="791" y="32"/>
                </a:cubicBezTo>
                <a:cubicBezTo>
                  <a:pt x="770" y="32"/>
                  <a:pt x="752" y="19"/>
                  <a:pt x="741" y="0"/>
                </a:cubicBezTo>
                <a:cubicBezTo>
                  <a:pt x="731" y="19"/>
                  <a:pt x="713" y="32"/>
                  <a:pt x="692" y="32"/>
                </a:cubicBezTo>
                <a:cubicBezTo>
                  <a:pt x="671" y="32"/>
                  <a:pt x="653" y="19"/>
                  <a:pt x="642" y="0"/>
                </a:cubicBezTo>
                <a:cubicBezTo>
                  <a:pt x="632" y="19"/>
                  <a:pt x="614" y="32"/>
                  <a:pt x="593" y="32"/>
                </a:cubicBezTo>
                <a:cubicBezTo>
                  <a:pt x="572" y="32"/>
                  <a:pt x="554" y="19"/>
                  <a:pt x="544" y="0"/>
                </a:cubicBezTo>
                <a:cubicBezTo>
                  <a:pt x="533" y="19"/>
                  <a:pt x="515" y="32"/>
                  <a:pt x="494" y="32"/>
                </a:cubicBezTo>
                <a:cubicBezTo>
                  <a:pt x="473" y="32"/>
                  <a:pt x="455" y="19"/>
                  <a:pt x="445" y="0"/>
                </a:cubicBezTo>
                <a:cubicBezTo>
                  <a:pt x="434" y="19"/>
                  <a:pt x="416" y="32"/>
                  <a:pt x="395" y="32"/>
                </a:cubicBezTo>
                <a:cubicBezTo>
                  <a:pt x="374" y="32"/>
                  <a:pt x="356" y="19"/>
                  <a:pt x="346" y="0"/>
                </a:cubicBezTo>
                <a:cubicBezTo>
                  <a:pt x="336" y="19"/>
                  <a:pt x="317" y="32"/>
                  <a:pt x="296" y="32"/>
                </a:cubicBezTo>
                <a:cubicBezTo>
                  <a:pt x="275" y="32"/>
                  <a:pt x="257" y="19"/>
                  <a:pt x="247" y="0"/>
                </a:cubicBezTo>
                <a:cubicBezTo>
                  <a:pt x="237" y="19"/>
                  <a:pt x="218" y="32"/>
                  <a:pt x="197" y="32"/>
                </a:cubicBezTo>
                <a:cubicBezTo>
                  <a:pt x="176" y="32"/>
                  <a:pt x="158" y="19"/>
                  <a:pt x="148" y="0"/>
                </a:cubicBezTo>
                <a:cubicBezTo>
                  <a:pt x="138" y="19"/>
                  <a:pt x="119" y="32"/>
                  <a:pt x="98" y="32"/>
                </a:cubicBezTo>
                <a:cubicBezTo>
                  <a:pt x="78" y="32"/>
                  <a:pt x="59" y="19"/>
                  <a:pt x="49" y="0"/>
                </a:cubicBezTo>
                <a:cubicBezTo>
                  <a:pt x="39" y="19"/>
                  <a:pt x="21" y="32"/>
                  <a:pt x="0" y="32"/>
                </a:cubicBezTo>
                <a:cubicBezTo>
                  <a:pt x="0" y="160"/>
                  <a:pt x="0" y="160"/>
                  <a:pt x="0" y="160"/>
                </a:cubicBezTo>
                <a:cubicBezTo>
                  <a:pt x="896" y="160"/>
                  <a:pt x="896" y="160"/>
                  <a:pt x="896" y="160"/>
                </a:cubicBezTo>
                <a:cubicBezTo>
                  <a:pt x="896" y="32"/>
                  <a:pt x="896" y="32"/>
                  <a:pt x="896" y="32"/>
                </a:cubicBezTo>
                <a:cubicBezTo>
                  <a:pt x="894" y="32"/>
                  <a:pt x="892" y="32"/>
                  <a:pt x="890" y="32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" name="Freeform 3"/>
          <p:cNvSpPr/>
          <p:nvPr/>
        </p:nvSpPr>
        <p:spPr bwMode="auto">
          <a:xfrm flipH="1">
            <a:off x="8795648" y="2571844"/>
            <a:ext cx="1235638" cy="1292703"/>
          </a:xfrm>
          <a:custGeom>
            <a:avLst/>
            <a:gdLst>
              <a:gd name="T0" fmla="*/ 896 w 896"/>
              <a:gd name="T1" fmla="*/ 868 h 938"/>
              <a:gd name="T2" fmla="*/ 830 w 896"/>
              <a:gd name="T3" fmla="*/ 938 h 938"/>
              <a:gd name="T4" fmla="*/ 67 w 896"/>
              <a:gd name="T5" fmla="*/ 938 h 938"/>
              <a:gd name="T6" fmla="*/ 0 w 896"/>
              <a:gd name="T7" fmla="*/ 868 h 938"/>
              <a:gd name="T8" fmla="*/ 0 w 896"/>
              <a:gd name="T9" fmla="*/ 69 h 938"/>
              <a:gd name="T10" fmla="*/ 67 w 896"/>
              <a:gd name="T11" fmla="*/ 0 h 938"/>
              <a:gd name="T12" fmla="*/ 830 w 896"/>
              <a:gd name="T13" fmla="*/ 0 h 938"/>
              <a:gd name="T14" fmla="*/ 896 w 896"/>
              <a:gd name="T15" fmla="*/ 69 h 938"/>
              <a:gd name="T16" fmla="*/ 896 w 896"/>
              <a:gd name="T17" fmla="*/ 868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38">
                <a:moveTo>
                  <a:pt x="896" y="868"/>
                </a:moveTo>
                <a:cubicBezTo>
                  <a:pt x="896" y="906"/>
                  <a:pt x="866" y="938"/>
                  <a:pt x="830" y="938"/>
                </a:cubicBezTo>
                <a:cubicBezTo>
                  <a:pt x="67" y="938"/>
                  <a:pt x="67" y="938"/>
                  <a:pt x="67" y="938"/>
                </a:cubicBezTo>
                <a:cubicBezTo>
                  <a:pt x="30" y="938"/>
                  <a:pt x="0" y="906"/>
                  <a:pt x="0" y="86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30" y="0"/>
                  <a:pt x="67" y="0"/>
                </a:cubicBezTo>
                <a:cubicBezTo>
                  <a:pt x="830" y="0"/>
                  <a:pt x="830" y="0"/>
                  <a:pt x="830" y="0"/>
                </a:cubicBezTo>
                <a:cubicBezTo>
                  <a:pt x="866" y="0"/>
                  <a:pt x="896" y="31"/>
                  <a:pt x="896" y="69"/>
                </a:cubicBezTo>
                <a:lnTo>
                  <a:pt x="896" y="86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 flipH="1">
            <a:off x="8552831" y="2066992"/>
            <a:ext cx="1721275" cy="1841811"/>
          </a:xfrm>
          <a:custGeom>
            <a:avLst/>
            <a:gdLst>
              <a:gd name="T0" fmla="*/ 224 w 1248"/>
              <a:gd name="T1" fmla="*/ 1336 h 1336"/>
              <a:gd name="T2" fmla="*/ 168 w 1248"/>
              <a:gd name="T3" fmla="*/ 1309 h 1336"/>
              <a:gd name="T4" fmla="*/ 145 w 1248"/>
              <a:gd name="T5" fmla="*/ 1246 h 1336"/>
              <a:gd name="T6" fmla="*/ 145 w 1248"/>
              <a:gd name="T7" fmla="*/ 90 h 1336"/>
              <a:gd name="T8" fmla="*/ 127 w 1248"/>
              <a:gd name="T9" fmla="*/ 40 h 1336"/>
              <a:gd name="T10" fmla="*/ 86 w 1248"/>
              <a:gd name="T11" fmla="*/ 21 h 1336"/>
              <a:gd name="T12" fmla="*/ 38 w 1248"/>
              <a:gd name="T13" fmla="*/ 40 h 1336"/>
              <a:gd name="T14" fmla="*/ 20 w 1248"/>
              <a:gd name="T15" fmla="*/ 91 h 1336"/>
              <a:gd name="T16" fmla="*/ 0 w 1248"/>
              <a:gd name="T17" fmla="*/ 91 h 1336"/>
              <a:gd name="T18" fmla="*/ 23 w 1248"/>
              <a:gd name="T19" fmla="*/ 27 h 1336"/>
              <a:gd name="T20" fmla="*/ 79 w 1248"/>
              <a:gd name="T21" fmla="*/ 1 h 1336"/>
              <a:gd name="T22" fmla="*/ 143 w 1248"/>
              <a:gd name="T23" fmla="*/ 27 h 1336"/>
              <a:gd name="T24" fmla="*/ 165 w 1248"/>
              <a:gd name="T25" fmla="*/ 91 h 1336"/>
              <a:gd name="T26" fmla="*/ 165 w 1248"/>
              <a:gd name="T27" fmla="*/ 91 h 1336"/>
              <a:gd name="T28" fmla="*/ 165 w 1248"/>
              <a:gd name="T29" fmla="*/ 91 h 1336"/>
              <a:gd name="T30" fmla="*/ 183 w 1248"/>
              <a:gd name="T31" fmla="*/ 1296 h 1336"/>
              <a:gd name="T32" fmla="*/ 224 w 1248"/>
              <a:gd name="T33" fmla="*/ 1316 h 1336"/>
              <a:gd name="T34" fmla="*/ 1024 w 1248"/>
              <a:gd name="T35" fmla="*/ 1316 h 1336"/>
              <a:gd name="T36" fmla="*/ 1065 w 1248"/>
              <a:gd name="T37" fmla="*/ 1296 h 1336"/>
              <a:gd name="T38" fmla="*/ 1083 w 1248"/>
              <a:gd name="T39" fmla="*/ 1246 h 1336"/>
              <a:gd name="T40" fmla="*/ 1083 w 1248"/>
              <a:gd name="T41" fmla="*/ 91 h 1336"/>
              <a:gd name="T42" fmla="*/ 1106 w 1248"/>
              <a:gd name="T43" fmla="*/ 27 h 1336"/>
              <a:gd name="T44" fmla="*/ 1162 w 1248"/>
              <a:gd name="T45" fmla="*/ 1 h 1336"/>
              <a:gd name="T46" fmla="*/ 1169 w 1248"/>
              <a:gd name="T47" fmla="*/ 1 h 1336"/>
              <a:gd name="T48" fmla="*/ 1225 w 1248"/>
              <a:gd name="T49" fmla="*/ 27 h 1336"/>
              <a:gd name="T50" fmla="*/ 1248 w 1248"/>
              <a:gd name="T51" fmla="*/ 91 h 1336"/>
              <a:gd name="T52" fmla="*/ 1228 w 1248"/>
              <a:gd name="T53" fmla="*/ 91 h 1336"/>
              <a:gd name="T54" fmla="*/ 1210 w 1248"/>
              <a:gd name="T55" fmla="*/ 40 h 1336"/>
              <a:gd name="T56" fmla="*/ 1169 w 1248"/>
              <a:gd name="T57" fmla="*/ 21 h 1336"/>
              <a:gd name="T58" fmla="*/ 1121 w 1248"/>
              <a:gd name="T59" fmla="*/ 40 h 1336"/>
              <a:gd name="T60" fmla="*/ 1103 w 1248"/>
              <a:gd name="T61" fmla="*/ 90 h 1336"/>
              <a:gd name="T62" fmla="*/ 1103 w 1248"/>
              <a:gd name="T63" fmla="*/ 90 h 1336"/>
              <a:gd name="T64" fmla="*/ 1081 w 1248"/>
              <a:gd name="T65" fmla="*/ 1309 h 1336"/>
              <a:gd name="T66" fmla="*/ 1024 w 1248"/>
              <a:gd name="T67" fmla="*/ 1336 h 1336"/>
              <a:gd name="T68" fmla="*/ 1024 w 1248"/>
              <a:gd name="T6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48" h="1336">
                <a:moveTo>
                  <a:pt x="1024" y="1336"/>
                </a:moveTo>
                <a:cubicBezTo>
                  <a:pt x="224" y="1336"/>
                  <a:pt x="224" y="1336"/>
                  <a:pt x="224" y="1336"/>
                </a:cubicBezTo>
                <a:cubicBezTo>
                  <a:pt x="202" y="1336"/>
                  <a:pt x="182" y="1326"/>
                  <a:pt x="168" y="1309"/>
                </a:cubicBezTo>
                <a:cubicBezTo>
                  <a:pt x="168" y="1309"/>
                  <a:pt x="168" y="1309"/>
                  <a:pt x="168" y="1309"/>
                </a:cubicBezTo>
                <a:cubicBezTo>
                  <a:pt x="154" y="1293"/>
                  <a:pt x="145" y="1271"/>
                  <a:pt x="145" y="1246"/>
                </a:cubicBezTo>
                <a:cubicBezTo>
                  <a:pt x="145" y="1246"/>
                  <a:pt x="145" y="1246"/>
                  <a:pt x="145" y="1246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71"/>
                  <a:pt x="138" y="53"/>
                  <a:pt x="127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16" y="28"/>
                  <a:pt x="102" y="21"/>
                  <a:pt x="86" y="21"/>
                </a:cubicBezTo>
                <a:cubicBezTo>
                  <a:pt x="86" y="21"/>
                  <a:pt x="86" y="21"/>
                  <a:pt x="86" y="21"/>
                </a:cubicBezTo>
                <a:cubicBezTo>
                  <a:pt x="79" y="21"/>
                  <a:pt x="79" y="21"/>
                  <a:pt x="79" y="21"/>
                </a:cubicBezTo>
                <a:cubicBezTo>
                  <a:pt x="64" y="21"/>
                  <a:pt x="49" y="28"/>
                  <a:pt x="38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27" y="53"/>
                  <a:pt x="20" y="71"/>
                  <a:pt x="20" y="91"/>
                </a:cubicBezTo>
                <a:cubicBezTo>
                  <a:pt x="20" y="91"/>
                  <a:pt x="20" y="91"/>
                  <a:pt x="2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66"/>
                  <a:pt x="9" y="44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37" y="11"/>
                  <a:pt x="57" y="0"/>
                  <a:pt x="7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108" y="0"/>
                  <a:pt x="128" y="11"/>
                  <a:pt x="143" y="27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57" y="44"/>
                  <a:pt x="165" y="66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1246"/>
                  <a:pt x="165" y="1246"/>
                  <a:pt x="165" y="1246"/>
                </a:cubicBezTo>
                <a:cubicBezTo>
                  <a:pt x="165" y="1266"/>
                  <a:pt x="172" y="1284"/>
                  <a:pt x="183" y="1296"/>
                </a:cubicBezTo>
                <a:cubicBezTo>
                  <a:pt x="183" y="1296"/>
                  <a:pt x="183" y="1296"/>
                  <a:pt x="183" y="1296"/>
                </a:cubicBezTo>
                <a:cubicBezTo>
                  <a:pt x="194" y="1309"/>
                  <a:pt x="208" y="1316"/>
                  <a:pt x="224" y="1316"/>
                </a:cubicBezTo>
                <a:cubicBezTo>
                  <a:pt x="224" y="1316"/>
                  <a:pt x="224" y="1316"/>
                  <a:pt x="224" y="1316"/>
                </a:cubicBezTo>
                <a:cubicBezTo>
                  <a:pt x="1024" y="1316"/>
                  <a:pt x="1024" y="1316"/>
                  <a:pt x="1024" y="1316"/>
                </a:cubicBezTo>
                <a:cubicBezTo>
                  <a:pt x="1040" y="1316"/>
                  <a:pt x="1055" y="1309"/>
                  <a:pt x="1065" y="1296"/>
                </a:cubicBezTo>
                <a:cubicBezTo>
                  <a:pt x="1065" y="1296"/>
                  <a:pt x="1065" y="1296"/>
                  <a:pt x="1065" y="1296"/>
                </a:cubicBezTo>
                <a:cubicBezTo>
                  <a:pt x="1076" y="1284"/>
                  <a:pt x="1083" y="1266"/>
                  <a:pt x="1083" y="1246"/>
                </a:cubicBezTo>
                <a:cubicBezTo>
                  <a:pt x="1083" y="1246"/>
                  <a:pt x="1083" y="1246"/>
                  <a:pt x="1083" y="1246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66"/>
                  <a:pt x="1092" y="44"/>
                  <a:pt x="1106" y="27"/>
                </a:cubicBezTo>
                <a:cubicBezTo>
                  <a:pt x="1106" y="27"/>
                  <a:pt x="1106" y="27"/>
                  <a:pt x="1106" y="27"/>
                </a:cubicBezTo>
                <a:cubicBezTo>
                  <a:pt x="1120" y="11"/>
                  <a:pt x="1140" y="0"/>
                  <a:pt x="1162" y="1"/>
                </a:cubicBezTo>
                <a:cubicBezTo>
                  <a:pt x="1162" y="1"/>
                  <a:pt x="1162" y="1"/>
                  <a:pt x="1162" y="1"/>
                </a:cubicBezTo>
                <a:cubicBezTo>
                  <a:pt x="1169" y="1"/>
                  <a:pt x="1169" y="1"/>
                  <a:pt x="1169" y="1"/>
                </a:cubicBezTo>
                <a:cubicBezTo>
                  <a:pt x="1191" y="0"/>
                  <a:pt x="1211" y="11"/>
                  <a:pt x="1225" y="27"/>
                </a:cubicBezTo>
                <a:cubicBezTo>
                  <a:pt x="1225" y="27"/>
                  <a:pt x="1225" y="27"/>
                  <a:pt x="1225" y="27"/>
                </a:cubicBezTo>
                <a:cubicBezTo>
                  <a:pt x="1239" y="44"/>
                  <a:pt x="1248" y="66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28" y="91"/>
                  <a:pt x="1228" y="91"/>
                  <a:pt x="1228" y="91"/>
                </a:cubicBezTo>
                <a:cubicBezTo>
                  <a:pt x="1228" y="71"/>
                  <a:pt x="1221" y="53"/>
                  <a:pt x="1210" y="40"/>
                </a:cubicBezTo>
                <a:cubicBezTo>
                  <a:pt x="1210" y="40"/>
                  <a:pt x="1210" y="40"/>
                  <a:pt x="1210" y="40"/>
                </a:cubicBezTo>
                <a:cubicBezTo>
                  <a:pt x="1199" y="28"/>
                  <a:pt x="1185" y="21"/>
                  <a:pt x="1169" y="21"/>
                </a:cubicBezTo>
                <a:cubicBezTo>
                  <a:pt x="1169" y="21"/>
                  <a:pt x="1169" y="21"/>
                  <a:pt x="1169" y="21"/>
                </a:cubicBezTo>
                <a:cubicBezTo>
                  <a:pt x="1162" y="21"/>
                  <a:pt x="1162" y="21"/>
                  <a:pt x="1162" y="21"/>
                </a:cubicBezTo>
                <a:cubicBezTo>
                  <a:pt x="1146" y="21"/>
                  <a:pt x="1132" y="28"/>
                  <a:pt x="1121" y="40"/>
                </a:cubicBezTo>
                <a:cubicBezTo>
                  <a:pt x="1121" y="40"/>
                  <a:pt x="1121" y="40"/>
                  <a:pt x="1121" y="40"/>
                </a:cubicBezTo>
                <a:cubicBezTo>
                  <a:pt x="1110" y="53"/>
                  <a:pt x="1103" y="7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1246"/>
                  <a:pt x="1103" y="1246"/>
                  <a:pt x="1103" y="1246"/>
                </a:cubicBezTo>
                <a:cubicBezTo>
                  <a:pt x="1103" y="1271"/>
                  <a:pt x="1095" y="1293"/>
                  <a:pt x="1081" y="1309"/>
                </a:cubicBezTo>
                <a:cubicBezTo>
                  <a:pt x="1081" y="1309"/>
                  <a:pt x="1081" y="1309"/>
                  <a:pt x="1081" y="1309"/>
                </a:cubicBezTo>
                <a:cubicBezTo>
                  <a:pt x="1067" y="1326"/>
                  <a:pt x="1047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 flipH="1">
            <a:off x="9864167" y="2633568"/>
            <a:ext cx="192158" cy="16887"/>
          </a:xfrm>
          <a:custGeom>
            <a:avLst/>
            <a:gdLst>
              <a:gd name="T0" fmla="*/ 0 w 330"/>
              <a:gd name="T1" fmla="*/ 29 h 29"/>
              <a:gd name="T2" fmla="*/ 0 w 330"/>
              <a:gd name="T3" fmla="*/ 0 h 29"/>
              <a:gd name="T4" fmla="*/ 330 w 330"/>
              <a:gd name="T5" fmla="*/ 0 h 29"/>
              <a:gd name="T6" fmla="*/ 330 w 330"/>
              <a:gd name="T7" fmla="*/ 29 h 29"/>
              <a:gd name="T8" fmla="*/ 0 w 330"/>
              <a:gd name="T9" fmla="*/ 29 h 29"/>
              <a:gd name="T10" fmla="*/ 0 w 330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9">
                <a:moveTo>
                  <a:pt x="0" y="29"/>
                </a:moveTo>
                <a:lnTo>
                  <a:pt x="0" y="0"/>
                </a:lnTo>
                <a:lnTo>
                  <a:pt x="330" y="0"/>
                </a:lnTo>
                <a:lnTo>
                  <a:pt x="330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9" name="Freeform 8"/>
          <p:cNvSpPr/>
          <p:nvPr/>
        </p:nvSpPr>
        <p:spPr bwMode="auto">
          <a:xfrm flipH="1">
            <a:off x="9934625" y="274944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0" name="Freeform 9"/>
          <p:cNvSpPr/>
          <p:nvPr/>
        </p:nvSpPr>
        <p:spPr bwMode="auto">
          <a:xfrm flipH="1">
            <a:off x="9934625" y="2866488"/>
            <a:ext cx="121700" cy="16887"/>
          </a:xfrm>
          <a:custGeom>
            <a:avLst/>
            <a:gdLst>
              <a:gd name="T0" fmla="*/ 0 w 209"/>
              <a:gd name="T1" fmla="*/ 29 h 29"/>
              <a:gd name="T2" fmla="*/ 0 w 209"/>
              <a:gd name="T3" fmla="*/ 0 h 29"/>
              <a:gd name="T4" fmla="*/ 209 w 209"/>
              <a:gd name="T5" fmla="*/ 0 h 29"/>
              <a:gd name="T6" fmla="*/ 209 w 209"/>
              <a:gd name="T7" fmla="*/ 29 h 29"/>
              <a:gd name="T8" fmla="*/ 0 w 209"/>
              <a:gd name="T9" fmla="*/ 29 h 29"/>
              <a:gd name="T10" fmla="*/ 0 w 209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9">
                <a:moveTo>
                  <a:pt x="0" y="29"/>
                </a:moveTo>
                <a:lnTo>
                  <a:pt x="0" y="0"/>
                </a:lnTo>
                <a:lnTo>
                  <a:pt x="209" y="0"/>
                </a:lnTo>
                <a:lnTo>
                  <a:pt x="209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1" name="Freeform 10"/>
          <p:cNvSpPr/>
          <p:nvPr/>
        </p:nvSpPr>
        <p:spPr bwMode="auto">
          <a:xfrm flipH="1">
            <a:off x="9934625" y="298236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2" name="Freeform 11"/>
          <p:cNvSpPr/>
          <p:nvPr/>
        </p:nvSpPr>
        <p:spPr bwMode="auto">
          <a:xfrm flipH="1">
            <a:off x="9864167" y="3098242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3" name="Freeform 12"/>
          <p:cNvSpPr/>
          <p:nvPr/>
        </p:nvSpPr>
        <p:spPr bwMode="auto">
          <a:xfrm flipH="1">
            <a:off x="9934625" y="3215284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4" name="Freeform 13"/>
          <p:cNvSpPr/>
          <p:nvPr/>
        </p:nvSpPr>
        <p:spPr bwMode="auto">
          <a:xfrm flipH="1">
            <a:off x="9934625" y="3331162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5" name="Freeform 14"/>
          <p:cNvSpPr/>
          <p:nvPr/>
        </p:nvSpPr>
        <p:spPr bwMode="auto">
          <a:xfrm flipH="1">
            <a:off x="9934625" y="3447040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6" name="Freeform 15"/>
          <p:cNvSpPr/>
          <p:nvPr/>
        </p:nvSpPr>
        <p:spPr bwMode="auto">
          <a:xfrm flipH="1">
            <a:off x="9864167" y="3564081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flipH="1">
            <a:off x="8868737" y="2334267"/>
            <a:ext cx="49496" cy="1356755"/>
          </a:xfrm>
          <a:prstGeom prst="rect">
            <a:avLst/>
          </a:pr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8" name="Freeform 17"/>
          <p:cNvSpPr/>
          <p:nvPr/>
        </p:nvSpPr>
        <p:spPr bwMode="auto">
          <a:xfrm flipH="1">
            <a:off x="6586174" y="2671590"/>
            <a:ext cx="1235638" cy="220691"/>
          </a:xfrm>
          <a:custGeom>
            <a:avLst/>
            <a:gdLst>
              <a:gd name="T0" fmla="*/ 890 w 896"/>
              <a:gd name="T1" fmla="*/ 32 h 160"/>
              <a:gd name="T2" fmla="*/ 840 w 896"/>
              <a:gd name="T3" fmla="*/ 0 h 160"/>
              <a:gd name="T4" fmla="*/ 791 w 896"/>
              <a:gd name="T5" fmla="*/ 32 h 160"/>
              <a:gd name="T6" fmla="*/ 741 w 896"/>
              <a:gd name="T7" fmla="*/ 0 h 160"/>
              <a:gd name="T8" fmla="*/ 692 w 896"/>
              <a:gd name="T9" fmla="*/ 32 h 160"/>
              <a:gd name="T10" fmla="*/ 642 w 896"/>
              <a:gd name="T11" fmla="*/ 0 h 160"/>
              <a:gd name="T12" fmla="*/ 593 w 896"/>
              <a:gd name="T13" fmla="*/ 32 h 160"/>
              <a:gd name="T14" fmla="*/ 544 w 896"/>
              <a:gd name="T15" fmla="*/ 0 h 160"/>
              <a:gd name="T16" fmla="*/ 494 w 896"/>
              <a:gd name="T17" fmla="*/ 32 h 160"/>
              <a:gd name="T18" fmla="*/ 445 w 896"/>
              <a:gd name="T19" fmla="*/ 0 h 160"/>
              <a:gd name="T20" fmla="*/ 395 w 896"/>
              <a:gd name="T21" fmla="*/ 32 h 160"/>
              <a:gd name="T22" fmla="*/ 346 w 896"/>
              <a:gd name="T23" fmla="*/ 0 h 160"/>
              <a:gd name="T24" fmla="*/ 296 w 896"/>
              <a:gd name="T25" fmla="*/ 32 h 160"/>
              <a:gd name="T26" fmla="*/ 247 w 896"/>
              <a:gd name="T27" fmla="*/ 0 h 160"/>
              <a:gd name="T28" fmla="*/ 197 w 896"/>
              <a:gd name="T29" fmla="*/ 32 h 160"/>
              <a:gd name="T30" fmla="*/ 148 w 896"/>
              <a:gd name="T31" fmla="*/ 0 h 160"/>
              <a:gd name="T32" fmla="*/ 98 w 896"/>
              <a:gd name="T33" fmla="*/ 32 h 160"/>
              <a:gd name="T34" fmla="*/ 49 w 896"/>
              <a:gd name="T35" fmla="*/ 0 h 160"/>
              <a:gd name="T36" fmla="*/ 0 w 896"/>
              <a:gd name="T37" fmla="*/ 32 h 160"/>
              <a:gd name="T38" fmla="*/ 0 w 896"/>
              <a:gd name="T39" fmla="*/ 160 h 160"/>
              <a:gd name="T40" fmla="*/ 896 w 896"/>
              <a:gd name="T41" fmla="*/ 160 h 160"/>
              <a:gd name="T42" fmla="*/ 896 w 896"/>
              <a:gd name="T43" fmla="*/ 32 h 160"/>
              <a:gd name="T44" fmla="*/ 890 w 896"/>
              <a:gd name="T45" fmla="*/ 3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6" h="160">
                <a:moveTo>
                  <a:pt x="890" y="32"/>
                </a:moveTo>
                <a:cubicBezTo>
                  <a:pt x="869" y="32"/>
                  <a:pt x="850" y="19"/>
                  <a:pt x="840" y="0"/>
                </a:cubicBezTo>
                <a:cubicBezTo>
                  <a:pt x="830" y="19"/>
                  <a:pt x="812" y="32"/>
                  <a:pt x="791" y="32"/>
                </a:cubicBezTo>
                <a:cubicBezTo>
                  <a:pt x="770" y="32"/>
                  <a:pt x="752" y="19"/>
                  <a:pt x="741" y="0"/>
                </a:cubicBezTo>
                <a:cubicBezTo>
                  <a:pt x="731" y="19"/>
                  <a:pt x="713" y="32"/>
                  <a:pt x="692" y="32"/>
                </a:cubicBezTo>
                <a:cubicBezTo>
                  <a:pt x="671" y="32"/>
                  <a:pt x="653" y="19"/>
                  <a:pt x="642" y="0"/>
                </a:cubicBezTo>
                <a:cubicBezTo>
                  <a:pt x="632" y="19"/>
                  <a:pt x="614" y="32"/>
                  <a:pt x="593" y="32"/>
                </a:cubicBezTo>
                <a:cubicBezTo>
                  <a:pt x="572" y="32"/>
                  <a:pt x="554" y="19"/>
                  <a:pt x="544" y="0"/>
                </a:cubicBezTo>
                <a:cubicBezTo>
                  <a:pt x="533" y="19"/>
                  <a:pt x="515" y="32"/>
                  <a:pt x="494" y="32"/>
                </a:cubicBezTo>
                <a:cubicBezTo>
                  <a:pt x="473" y="32"/>
                  <a:pt x="455" y="19"/>
                  <a:pt x="445" y="0"/>
                </a:cubicBezTo>
                <a:cubicBezTo>
                  <a:pt x="434" y="19"/>
                  <a:pt x="416" y="32"/>
                  <a:pt x="395" y="32"/>
                </a:cubicBezTo>
                <a:cubicBezTo>
                  <a:pt x="374" y="32"/>
                  <a:pt x="356" y="19"/>
                  <a:pt x="346" y="0"/>
                </a:cubicBezTo>
                <a:cubicBezTo>
                  <a:pt x="336" y="19"/>
                  <a:pt x="317" y="32"/>
                  <a:pt x="296" y="32"/>
                </a:cubicBezTo>
                <a:cubicBezTo>
                  <a:pt x="275" y="32"/>
                  <a:pt x="257" y="19"/>
                  <a:pt x="247" y="0"/>
                </a:cubicBezTo>
                <a:cubicBezTo>
                  <a:pt x="237" y="19"/>
                  <a:pt x="218" y="32"/>
                  <a:pt x="197" y="32"/>
                </a:cubicBezTo>
                <a:cubicBezTo>
                  <a:pt x="176" y="32"/>
                  <a:pt x="158" y="19"/>
                  <a:pt x="148" y="0"/>
                </a:cubicBezTo>
                <a:cubicBezTo>
                  <a:pt x="138" y="19"/>
                  <a:pt x="119" y="32"/>
                  <a:pt x="98" y="32"/>
                </a:cubicBezTo>
                <a:cubicBezTo>
                  <a:pt x="78" y="32"/>
                  <a:pt x="59" y="19"/>
                  <a:pt x="49" y="0"/>
                </a:cubicBezTo>
                <a:cubicBezTo>
                  <a:pt x="39" y="19"/>
                  <a:pt x="21" y="32"/>
                  <a:pt x="0" y="32"/>
                </a:cubicBezTo>
                <a:cubicBezTo>
                  <a:pt x="0" y="160"/>
                  <a:pt x="0" y="160"/>
                  <a:pt x="0" y="160"/>
                </a:cubicBezTo>
                <a:cubicBezTo>
                  <a:pt x="896" y="160"/>
                  <a:pt x="896" y="160"/>
                  <a:pt x="896" y="160"/>
                </a:cubicBezTo>
                <a:cubicBezTo>
                  <a:pt x="896" y="32"/>
                  <a:pt x="896" y="32"/>
                  <a:pt x="896" y="32"/>
                </a:cubicBezTo>
                <a:cubicBezTo>
                  <a:pt x="894" y="32"/>
                  <a:pt x="892" y="32"/>
                  <a:pt x="890" y="32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19" name="Freeform 18"/>
          <p:cNvSpPr/>
          <p:nvPr/>
        </p:nvSpPr>
        <p:spPr bwMode="auto">
          <a:xfrm flipH="1">
            <a:off x="6586174" y="2830296"/>
            <a:ext cx="1235638" cy="1034251"/>
          </a:xfrm>
          <a:custGeom>
            <a:avLst/>
            <a:gdLst>
              <a:gd name="T0" fmla="*/ 896 w 896"/>
              <a:gd name="T1" fmla="*/ 868 h 938"/>
              <a:gd name="T2" fmla="*/ 830 w 896"/>
              <a:gd name="T3" fmla="*/ 938 h 938"/>
              <a:gd name="T4" fmla="*/ 67 w 896"/>
              <a:gd name="T5" fmla="*/ 938 h 938"/>
              <a:gd name="T6" fmla="*/ 0 w 896"/>
              <a:gd name="T7" fmla="*/ 868 h 938"/>
              <a:gd name="T8" fmla="*/ 0 w 896"/>
              <a:gd name="T9" fmla="*/ 69 h 938"/>
              <a:gd name="T10" fmla="*/ 67 w 896"/>
              <a:gd name="T11" fmla="*/ 0 h 938"/>
              <a:gd name="T12" fmla="*/ 830 w 896"/>
              <a:gd name="T13" fmla="*/ 0 h 938"/>
              <a:gd name="T14" fmla="*/ 896 w 896"/>
              <a:gd name="T15" fmla="*/ 69 h 938"/>
              <a:gd name="T16" fmla="*/ 896 w 896"/>
              <a:gd name="T17" fmla="*/ 868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38">
                <a:moveTo>
                  <a:pt x="896" y="868"/>
                </a:moveTo>
                <a:cubicBezTo>
                  <a:pt x="896" y="906"/>
                  <a:pt x="866" y="938"/>
                  <a:pt x="830" y="938"/>
                </a:cubicBezTo>
                <a:cubicBezTo>
                  <a:pt x="67" y="938"/>
                  <a:pt x="67" y="938"/>
                  <a:pt x="67" y="938"/>
                </a:cubicBezTo>
                <a:cubicBezTo>
                  <a:pt x="30" y="938"/>
                  <a:pt x="0" y="906"/>
                  <a:pt x="0" y="86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30" y="0"/>
                  <a:pt x="67" y="0"/>
                </a:cubicBezTo>
                <a:cubicBezTo>
                  <a:pt x="830" y="0"/>
                  <a:pt x="830" y="0"/>
                  <a:pt x="830" y="0"/>
                </a:cubicBezTo>
                <a:cubicBezTo>
                  <a:pt x="866" y="0"/>
                  <a:pt x="896" y="31"/>
                  <a:pt x="896" y="69"/>
                </a:cubicBezTo>
                <a:lnTo>
                  <a:pt x="896" y="86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2" name="Freeform 21"/>
          <p:cNvSpPr/>
          <p:nvPr/>
        </p:nvSpPr>
        <p:spPr bwMode="auto">
          <a:xfrm flipH="1">
            <a:off x="6343356" y="2066992"/>
            <a:ext cx="1721275" cy="1841811"/>
          </a:xfrm>
          <a:custGeom>
            <a:avLst/>
            <a:gdLst>
              <a:gd name="T0" fmla="*/ 224 w 1248"/>
              <a:gd name="T1" fmla="*/ 1336 h 1336"/>
              <a:gd name="T2" fmla="*/ 168 w 1248"/>
              <a:gd name="T3" fmla="*/ 1309 h 1336"/>
              <a:gd name="T4" fmla="*/ 145 w 1248"/>
              <a:gd name="T5" fmla="*/ 1246 h 1336"/>
              <a:gd name="T6" fmla="*/ 145 w 1248"/>
              <a:gd name="T7" fmla="*/ 90 h 1336"/>
              <a:gd name="T8" fmla="*/ 127 w 1248"/>
              <a:gd name="T9" fmla="*/ 40 h 1336"/>
              <a:gd name="T10" fmla="*/ 86 w 1248"/>
              <a:gd name="T11" fmla="*/ 21 h 1336"/>
              <a:gd name="T12" fmla="*/ 38 w 1248"/>
              <a:gd name="T13" fmla="*/ 40 h 1336"/>
              <a:gd name="T14" fmla="*/ 20 w 1248"/>
              <a:gd name="T15" fmla="*/ 91 h 1336"/>
              <a:gd name="T16" fmla="*/ 0 w 1248"/>
              <a:gd name="T17" fmla="*/ 91 h 1336"/>
              <a:gd name="T18" fmla="*/ 23 w 1248"/>
              <a:gd name="T19" fmla="*/ 27 h 1336"/>
              <a:gd name="T20" fmla="*/ 79 w 1248"/>
              <a:gd name="T21" fmla="*/ 1 h 1336"/>
              <a:gd name="T22" fmla="*/ 143 w 1248"/>
              <a:gd name="T23" fmla="*/ 27 h 1336"/>
              <a:gd name="T24" fmla="*/ 165 w 1248"/>
              <a:gd name="T25" fmla="*/ 91 h 1336"/>
              <a:gd name="T26" fmla="*/ 165 w 1248"/>
              <a:gd name="T27" fmla="*/ 91 h 1336"/>
              <a:gd name="T28" fmla="*/ 165 w 1248"/>
              <a:gd name="T29" fmla="*/ 91 h 1336"/>
              <a:gd name="T30" fmla="*/ 183 w 1248"/>
              <a:gd name="T31" fmla="*/ 1296 h 1336"/>
              <a:gd name="T32" fmla="*/ 224 w 1248"/>
              <a:gd name="T33" fmla="*/ 1316 h 1336"/>
              <a:gd name="T34" fmla="*/ 1024 w 1248"/>
              <a:gd name="T35" fmla="*/ 1316 h 1336"/>
              <a:gd name="T36" fmla="*/ 1065 w 1248"/>
              <a:gd name="T37" fmla="*/ 1296 h 1336"/>
              <a:gd name="T38" fmla="*/ 1083 w 1248"/>
              <a:gd name="T39" fmla="*/ 1246 h 1336"/>
              <a:gd name="T40" fmla="*/ 1083 w 1248"/>
              <a:gd name="T41" fmla="*/ 91 h 1336"/>
              <a:gd name="T42" fmla="*/ 1106 w 1248"/>
              <a:gd name="T43" fmla="*/ 27 h 1336"/>
              <a:gd name="T44" fmla="*/ 1162 w 1248"/>
              <a:gd name="T45" fmla="*/ 1 h 1336"/>
              <a:gd name="T46" fmla="*/ 1169 w 1248"/>
              <a:gd name="T47" fmla="*/ 1 h 1336"/>
              <a:gd name="T48" fmla="*/ 1225 w 1248"/>
              <a:gd name="T49" fmla="*/ 27 h 1336"/>
              <a:gd name="T50" fmla="*/ 1248 w 1248"/>
              <a:gd name="T51" fmla="*/ 91 h 1336"/>
              <a:gd name="T52" fmla="*/ 1228 w 1248"/>
              <a:gd name="T53" fmla="*/ 91 h 1336"/>
              <a:gd name="T54" fmla="*/ 1210 w 1248"/>
              <a:gd name="T55" fmla="*/ 40 h 1336"/>
              <a:gd name="T56" fmla="*/ 1169 w 1248"/>
              <a:gd name="T57" fmla="*/ 21 h 1336"/>
              <a:gd name="T58" fmla="*/ 1121 w 1248"/>
              <a:gd name="T59" fmla="*/ 40 h 1336"/>
              <a:gd name="T60" fmla="*/ 1103 w 1248"/>
              <a:gd name="T61" fmla="*/ 90 h 1336"/>
              <a:gd name="T62" fmla="*/ 1103 w 1248"/>
              <a:gd name="T63" fmla="*/ 90 h 1336"/>
              <a:gd name="T64" fmla="*/ 1081 w 1248"/>
              <a:gd name="T65" fmla="*/ 1309 h 1336"/>
              <a:gd name="T66" fmla="*/ 1024 w 1248"/>
              <a:gd name="T67" fmla="*/ 1336 h 1336"/>
              <a:gd name="T68" fmla="*/ 1024 w 1248"/>
              <a:gd name="T6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48" h="1336">
                <a:moveTo>
                  <a:pt x="1024" y="1336"/>
                </a:moveTo>
                <a:cubicBezTo>
                  <a:pt x="224" y="1336"/>
                  <a:pt x="224" y="1336"/>
                  <a:pt x="224" y="1336"/>
                </a:cubicBezTo>
                <a:cubicBezTo>
                  <a:pt x="202" y="1336"/>
                  <a:pt x="182" y="1326"/>
                  <a:pt x="168" y="1309"/>
                </a:cubicBezTo>
                <a:cubicBezTo>
                  <a:pt x="168" y="1309"/>
                  <a:pt x="168" y="1309"/>
                  <a:pt x="168" y="1309"/>
                </a:cubicBezTo>
                <a:cubicBezTo>
                  <a:pt x="154" y="1293"/>
                  <a:pt x="145" y="1271"/>
                  <a:pt x="145" y="1246"/>
                </a:cubicBezTo>
                <a:cubicBezTo>
                  <a:pt x="145" y="1246"/>
                  <a:pt x="145" y="1246"/>
                  <a:pt x="145" y="1246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71"/>
                  <a:pt x="138" y="53"/>
                  <a:pt x="127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16" y="28"/>
                  <a:pt x="102" y="21"/>
                  <a:pt x="86" y="21"/>
                </a:cubicBezTo>
                <a:cubicBezTo>
                  <a:pt x="86" y="21"/>
                  <a:pt x="86" y="21"/>
                  <a:pt x="86" y="21"/>
                </a:cubicBezTo>
                <a:cubicBezTo>
                  <a:pt x="79" y="21"/>
                  <a:pt x="79" y="21"/>
                  <a:pt x="79" y="21"/>
                </a:cubicBezTo>
                <a:cubicBezTo>
                  <a:pt x="64" y="21"/>
                  <a:pt x="49" y="28"/>
                  <a:pt x="38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27" y="53"/>
                  <a:pt x="20" y="71"/>
                  <a:pt x="20" y="91"/>
                </a:cubicBezTo>
                <a:cubicBezTo>
                  <a:pt x="20" y="91"/>
                  <a:pt x="20" y="91"/>
                  <a:pt x="2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66"/>
                  <a:pt x="9" y="44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37" y="11"/>
                  <a:pt x="57" y="0"/>
                  <a:pt x="7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108" y="0"/>
                  <a:pt x="128" y="11"/>
                  <a:pt x="143" y="27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57" y="44"/>
                  <a:pt x="165" y="66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1246"/>
                  <a:pt x="165" y="1246"/>
                  <a:pt x="165" y="1246"/>
                </a:cubicBezTo>
                <a:cubicBezTo>
                  <a:pt x="165" y="1266"/>
                  <a:pt x="172" y="1284"/>
                  <a:pt x="183" y="1296"/>
                </a:cubicBezTo>
                <a:cubicBezTo>
                  <a:pt x="183" y="1296"/>
                  <a:pt x="183" y="1296"/>
                  <a:pt x="183" y="1296"/>
                </a:cubicBezTo>
                <a:cubicBezTo>
                  <a:pt x="194" y="1309"/>
                  <a:pt x="208" y="1316"/>
                  <a:pt x="224" y="1316"/>
                </a:cubicBezTo>
                <a:cubicBezTo>
                  <a:pt x="224" y="1316"/>
                  <a:pt x="224" y="1316"/>
                  <a:pt x="224" y="1316"/>
                </a:cubicBezTo>
                <a:cubicBezTo>
                  <a:pt x="1024" y="1316"/>
                  <a:pt x="1024" y="1316"/>
                  <a:pt x="1024" y="1316"/>
                </a:cubicBezTo>
                <a:cubicBezTo>
                  <a:pt x="1040" y="1316"/>
                  <a:pt x="1055" y="1309"/>
                  <a:pt x="1065" y="1296"/>
                </a:cubicBezTo>
                <a:cubicBezTo>
                  <a:pt x="1065" y="1296"/>
                  <a:pt x="1065" y="1296"/>
                  <a:pt x="1065" y="1296"/>
                </a:cubicBezTo>
                <a:cubicBezTo>
                  <a:pt x="1076" y="1284"/>
                  <a:pt x="1083" y="1266"/>
                  <a:pt x="1083" y="1246"/>
                </a:cubicBezTo>
                <a:cubicBezTo>
                  <a:pt x="1083" y="1246"/>
                  <a:pt x="1083" y="1246"/>
                  <a:pt x="1083" y="1246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66"/>
                  <a:pt x="1092" y="44"/>
                  <a:pt x="1106" y="27"/>
                </a:cubicBezTo>
                <a:cubicBezTo>
                  <a:pt x="1106" y="27"/>
                  <a:pt x="1106" y="27"/>
                  <a:pt x="1106" y="27"/>
                </a:cubicBezTo>
                <a:cubicBezTo>
                  <a:pt x="1120" y="11"/>
                  <a:pt x="1140" y="0"/>
                  <a:pt x="1162" y="1"/>
                </a:cubicBezTo>
                <a:cubicBezTo>
                  <a:pt x="1162" y="1"/>
                  <a:pt x="1162" y="1"/>
                  <a:pt x="1162" y="1"/>
                </a:cubicBezTo>
                <a:cubicBezTo>
                  <a:pt x="1169" y="1"/>
                  <a:pt x="1169" y="1"/>
                  <a:pt x="1169" y="1"/>
                </a:cubicBezTo>
                <a:cubicBezTo>
                  <a:pt x="1191" y="0"/>
                  <a:pt x="1211" y="11"/>
                  <a:pt x="1225" y="27"/>
                </a:cubicBezTo>
                <a:cubicBezTo>
                  <a:pt x="1225" y="27"/>
                  <a:pt x="1225" y="27"/>
                  <a:pt x="1225" y="27"/>
                </a:cubicBezTo>
                <a:cubicBezTo>
                  <a:pt x="1239" y="44"/>
                  <a:pt x="1248" y="66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28" y="91"/>
                  <a:pt x="1228" y="91"/>
                  <a:pt x="1228" y="91"/>
                </a:cubicBezTo>
                <a:cubicBezTo>
                  <a:pt x="1228" y="71"/>
                  <a:pt x="1221" y="53"/>
                  <a:pt x="1210" y="40"/>
                </a:cubicBezTo>
                <a:cubicBezTo>
                  <a:pt x="1210" y="40"/>
                  <a:pt x="1210" y="40"/>
                  <a:pt x="1210" y="40"/>
                </a:cubicBezTo>
                <a:cubicBezTo>
                  <a:pt x="1199" y="28"/>
                  <a:pt x="1185" y="21"/>
                  <a:pt x="1169" y="21"/>
                </a:cubicBezTo>
                <a:cubicBezTo>
                  <a:pt x="1169" y="21"/>
                  <a:pt x="1169" y="21"/>
                  <a:pt x="1169" y="21"/>
                </a:cubicBezTo>
                <a:cubicBezTo>
                  <a:pt x="1162" y="21"/>
                  <a:pt x="1162" y="21"/>
                  <a:pt x="1162" y="21"/>
                </a:cubicBezTo>
                <a:cubicBezTo>
                  <a:pt x="1146" y="21"/>
                  <a:pt x="1132" y="28"/>
                  <a:pt x="1121" y="40"/>
                </a:cubicBezTo>
                <a:cubicBezTo>
                  <a:pt x="1121" y="40"/>
                  <a:pt x="1121" y="40"/>
                  <a:pt x="1121" y="40"/>
                </a:cubicBezTo>
                <a:cubicBezTo>
                  <a:pt x="1110" y="53"/>
                  <a:pt x="1103" y="7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1246"/>
                  <a:pt x="1103" y="1246"/>
                  <a:pt x="1103" y="1246"/>
                </a:cubicBezTo>
                <a:cubicBezTo>
                  <a:pt x="1103" y="1271"/>
                  <a:pt x="1095" y="1293"/>
                  <a:pt x="1081" y="1309"/>
                </a:cubicBezTo>
                <a:cubicBezTo>
                  <a:pt x="1081" y="1309"/>
                  <a:pt x="1081" y="1309"/>
                  <a:pt x="1081" y="1309"/>
                </a:cubicBezTo>
                <a:cubicBezTo>
                  <a:pt x="1067" y="1326"/>
                  <a:pt x="1047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3" name="Freeform 22"/>
          <p:cNvSpPr/>
          <p:nvPr/>
        </p:nvSpPr>
        <p:spPr bwMode="auto">
          <a:xfrm flipH="1">
            <a:off x="7654692" y="2633568"/>
            <a:ext cx="192158" cy="16887"/>
          </a:xfrm>
          <a:custGeom>
            <a:avLst/>
            <a:gdLst>
              <a:gd name="T0" fmla="*/ 0 w 330"/>
              <a:gd name="T1" fmla="*/ 29 h 29"/>
              <a:gd name="T2" fmla="*/ 0 w 330"/>
              <a:gd name="T3" fmla="*/ 0 h 29"/>
              <a:gd name="T4" fmla="*/ 330 w 330"/>
              <a:gd name="T5" fmla="*/ 0 h 29"/>
              <a:gd name="T6" fmla="*/ 330 w 330"/>
              <a:gd name="T7" fmla="*/ 29 h 29"/>
              <a:gd name="T8" fmla="*/ 0 w 330"/>
              <a:gd name="T9" fmla="*/ 29 h 29"/>
              <a:gd name="T10" fmla="*/ 0 w 330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9">
                <a:moveTo>
                  <a:pt x="0" y="29"/>
                </a:moveTo>
                <a:lnTo>
                  <a:pt x="0" y="0"/>
                </a:lnTo>
                <a:lnTo>
                  <a:pt x="330" y="0"/>
                </a:lnTo>
                <a:lnTo>
                  <a:pt x="330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4" name="Freeform 23"/>
          <p:cNvSpPr/>
          <p:nvPr/>
        </p:nvSpPr>
        <p:spPr bwMode="auto">
          <a:xfrm flipH="1">
            <a:off x="7725150" y="274944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5" name="Freeform 24"/>
          <p:cNvSpPr/>
          <p:nvPr/>
        </p:nvSpPr>
        <p:spPr bwMode="auto">
          <a:xfrm flipH="1">
            <a:off x="7725150" y="2866488"/>
            <a:ext cx="121700" cy="16887"/>
          </a:xfrm>
          <a:custGeom>
            <a:avLst/>
            <a:gdLst>
              <a:gd name="T0" fmla="*/ 0 w 209"/>
              <a:gd name="T1" fmla="*/ 29 h 29"/>
              <a:gd name="T2" fmla="*/ 0 w 209"/>
              <a:gd name="T3" fmla="*/ 0 h 29"/>
              <a:gd name="T4" fmla="*/ 209 w 209"/>
              <a:gd name="T5" fmla="*/ 0 h 29"/>
              <a:gd name="T6" fmla="*/ 209 w 209"/>
              <a:gd name="T7" fmla="*/ 29 h 29"/>
              <a:gd name="T8" fmla="*/ 0 w 209"/>
              <a:gd name="T9" fmla="*/ 29 h 29"/>
              <a:gd name="T10" fmla="*/ 0 w 209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9">
                <a:moveTo>
                  <a:pt x="0" y="29"/>
                </a:moveTo>
                <a:lnTo>
                  <a:pt x="0" y="0"/>
                </a:lnTo>
                <a:lnTo>
                  <a:pt x="209" y="0"/>
                </a:lnTo>
                <a:lnTo>
                  <a:pt x="209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6" name="Freeform 25"/>
          <p:cNvSpPr/>
          <p:nvPr/>
        </p:nvSpPr>
        <p:spPr bwMode="auto">
          <a:xfrm flipH="1">
            <a:off x="7725150" y="298236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7" name="Freeform 26"/>
          <p:cNvSpPr/>
          <p:nvPr/>
        </p:nvSpPr>
        <p:spPr bwMode="auto">
          <a:xfrm flipH="1">
            <a:off x="7654692" y="3098242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8" name="Freeform 27"/>
          <p:cNvSpPr/>
          <p:nvPr/>
        </p:nvSpPr>
        <p:spPr bwMode="auto">
          <a:xfrm flipH="1">
            <a:off x="7725150" y="3215284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9" name="Freeform 28"/>
          <p:cNvSpPr/>
          <p:nvPr/>
        </p:nvSpPr>
        <p:spPr bwMode="auto">
          <a:xfrm flipH="1">
            <a:off x="7725150" y="3331162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0" name="Freeform 29"/>
          <p:cNvSpPr/>
          <p:nvPr/>
        </p:nvSpPr>
        <p:spPr bwMode="auto">
          <a:xfrm flipH="1">
            <a:off x="7725150" y="3447040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1" name="Freeform 30"/>
          <p:cNvSpPr/>
          <p:nvPr/>
        </p:nvSpPr>
        <p:spPr bwMode="auto">
          <a:xfrm flipH="1">
            <a:off x="7654692" y="3564081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 flipH="1">
            <a:off x="6659263" y="2334267"/>
            <a:ext cx="49496" cy="1356755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 bwMode="auto">
          <a:xfrm flipH="1">
            <a:off x="4380856" y="3380671"/>
            <a:ext cx="1235638" cy="220691"/>
          </a:xfrm>
          <a:custGeom>
            <a:avLst/>
            <a:gdLst>
              <a:gd name="T0" fmla="*/ 890 w 896"/>
              <a:gd name="T1" fmla="*/ 32 h 160"/>
              <a:gd name="T2" fmla="*/ 840 w 896"/>
              <a:gd name="T3" fmla="*/ 0 h 160"/>
              <a:gd name="T4" fmla="*/ 791 w 896"/>
              <a:gd name="T5" fmla="*/ 32 h 160"/>
              <a:gd name="T6" fmla="*/ 741 w 896"/>
              <a:gd name="T7" fmla="*/ 0 h 160"/>
              <a:gd name="T8" fmla="*/ 692 w 896"/>
              <a:gd name="T9" fmla="*/ 32 h 160"/>
              <a:gd name="T10" fmla="*/ 642 w 896"/>
              <a:gd name="T11" fmla="*/ 0 h 160"/>
              <a:gd name="T12" fmla="*/ 593 w 896"/>
              <a:gd name="T13" fmla="*/ 32 h 160"/>
              <a:gd name="T14" fmla="*/ 544 w 896"/>
              <a:gd name="T15" fmla="*/ 0 h 160"/>
              <a:gd name="T16" fmla="*/ 494 w 896"/>
              <a:gd name="T17" fmla="*/ 32 h 160"/>
              <a:gd name="T18" fmla="*/ 445 w 896"/>
              <a:gd name="T19" fmla="*/ 0 h 160"/>
              <a:gd name="T20" fmla="*/ 395 w 896"/>
              <a:gd name="T21" fmla="*/ 32 h 160"/>
              <a:gd name="T22" fmla="*/ 346 w 896"/>
              <a:gd name="T23" fmla="*/ 0 h 160"/>
              <a:gd name="T24" fmla="*/ 296 w 896"/>
              <a:gd name="T25" fmla="*/ 32 h 160"/>
              <a:gd name="T26" fmla="*/ 247 w 896"/>
              <a:gd name="T27" fmla="*/ 0 h 160"/>
              <a:gd name="T28" fmla="*/ 197 w 896"/>
              <a:gd name="T29" fmla="*/ 32 h 160"/>
              <a:gd name="T30" fmla="*/ 148 w 896"/>
              <a:gd name="T31" fmla="*/ 0 h 160"/>
              <a:gd name="T32" fmla="*/ 98 w 896"/>
              <a:gd name="T33" fmla="*/ 32 h 160"/>
              <a:gd name="T34" fmla="*/ 49 w 896"/>
              <a:gd name="T35" fmla="*/ 0 h 160"/>
              <a:gd name="T36" fmla="*/ 0 w 896"/>
              <a:gd name="T37" fmla="*/ 32 h 160"/>
              <a:gd name="T38" fmla="*/ 0 w 896"/>
              <a:gd name="T39" fmla="*/ 160 h 160"/>
              <a:gd name="T40" fmla="*/ 896 w 896"/>
              <a:gd name="T41" fmla="*/ 160 h 160"/>
              <a:gd name="T42" fmla="*/ 896 w 896"/>
              <a:gd name="T43" fmla="*/ 32 h 160"/>
              <a:gd name="T44" fmla="*/ 890 w 896"/>
              <a:gd name="T45" fmla="*/ 3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6" h="160">
                <a:moveTo>
                  <a:pt x="890" y="32"/>
                </a:moveTo>
                <a:cubicBezTo>
                  <a:pt x="869" y="32"/>
                  <a:pt x="850" y="19"/>
                  <a:pt x="840" y="0"/>
                </a:cubicBezTo>
                <a:cubicBezTo>
                  <a:pt x="830" y="19"/>
                  <a:pt x="812" y="32"/>
                  <a:pt x="791" y="32"/>
                </a:cubicBezTo>
                <a:cubicBezTo>
                  <a:pt x="770" y="32"/>
                  <a:pt x="752" y="19"/>
                  <a:pt x="741" y="0"/>
                </a:cubicBezTo>
                <a:cubicBezTo>
                  <a:pt x="731" y="19"/>
                  <a:pt x="713" y="32"/>
                  <a:pt x="692" y="32"/>
                </a:cubicBezTo>
                <a:cubicBezTo>
                  <a:pt x="671" y="32"/>
                  <a:pt x="653" y="19"/>
                  <a:pt x="642" y="0"/>
                </a:cubicBezTo>
                <a:cubicBezTo>
                  <a:pt x="632" y="19"/>
                  <a:pt x="614" y="32"/>
                  <a:pt x="593" y="32"/>
                </a:cubicBezTo>
                <a:cubicBezTo>
                  <a:pt x="572" y="32"/>
                  <a:pt x="554" y="19"/>
                  <a:pt x="544" y="0"/>
                </a:cubicBezTo>
                <a:cubicBezTo>
                  <a:pt x="533" y="19"/>
                  <a:pt x="515" y="32"/>
                  <a:pt x="494" y="32"/>
                </a:cubicBezTo>
                <a:cubicBezTo>
                  <a:pt x="473" y="32"/>
                  <a:pt x="455" y="19"/>
                  <a:pt x="445" y="0"/>
                </a:cubicBezTo>
                <a:cubicBezTo>
                  <a:pt x="434" y="19"/>
                  <a:pt x="416" y="32"/>
                  <a:pt x="395" y="32"/>
                </a:cubicBezTo>
                <a:cubicBezTo>
                  <a:pt x="374" y="32"/>
                  <a:pt x="356" y="19"/>
                  <a:pt x="346" y="0"/>
                </a:cubicBezTo>
                <a:cubicBezTo>
                  <a:pt x="336" y="19"/>
                  <a:pt x="317" y="32"/>
                  <a:pt x="296" y="32"/>
                </a:cubicBezTo>
                <a:cubicBezTo>
                  <a:pt x="275" y="32"/>
                  <a:pt x="257" y="19"/>
                  <a:pt x="247" y="0"/>
                </a:cubicBezTo>
                <a:cubicBezTo>
                  <a:pt x="237" y="19"/>
                  <a:pt x="218" y="32"/>
                  <a:pt x="197" y="32"/>
                </a:cubicBezTo>
                <a:cubicBezTo>
                  <a:pt x="176" y="32"/>
                  <a:pt x="158" y="19"/>
                  <a:pt x="148" y="0"/>
                </a:cubicBezTo>
                <a:cubicBezTo>
                  <a:pt x="138" y="19"/>
                  <a:pt x="119" y="32"/>
                  <a:pt x="98" y="32"/>
                </a:cubicBezTo>
                <a:cubicBezTo>
                  <a:pt x="78" y="32"/>
                  <a:pt x="59" y="19"/>
                  <a:pt x="49" y="0"/>
                </a:cubicBezTo>
                <a:cubicBezTo>
                  <a:pt x="39" y="19"/>
                  <a:pt x="21" y="32"/>
                  <a:pt x="0" y="32"/>
                </a:cubicBezTo>
                <a:cubicBezTo>
                  <a:pt x="0" y="160"/>
                  <a:pt x="0" y="160"/>
                  <a:pt x="0" y="160"/>
                </a:cubicBezTo>
                <a:cubicBezTo>
                  <a:pt x="896" y="160"/>
                  <a:pt x="896" y="160"/>
                  <a:pt x="896" y="160"/>
                </a:cubicBezTo>
                <a:cubicBezTo>
                  <a:pt x="896" y="32"/>
                  <a:pt x="896" y="32"/>
                  <a:pt x="896" y="32"/>
                </a:cubicBezTo>
                <a:cubicBezTo>
                  <a:pt x="894" y="32"/>
                  <a:pt x="892" y="32"/>
                  <a:pt x="890" y="32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4" name="Freeform 33"/>
          <p:cNvSpPr/>
          <p:nvPr/>
        </p:nvSpPr>
        <p:spPr bwMode="auto">
          <a:xfrm flipH="1">
            <a:off x="4380856" y="3525429"/>
            <a:ext cx="1235638" cy="339117"/>
          </a:xfrm>
          <a:custGeom>
            <a:avLst/>
            <a:gdLst>
              <a:gd name="T0" fmla="*/ 896 w 896"/>
              <a:gd name="T1" fmla="*/ 868 h 938"/>
              <a:gd name="T2" fmla="*/ 830 w 896"/>
              <a:gd name="T3" fmla="*/ 938 h 938"/>
              <a:gd name="T4" fmla="*/ 67 w 896"/>
              <a:gd name="T5" fmla="*/ 938 h 938"/>
              <a:gd name="T6" fmla="*/ 0 w 896"/>
              <a:gd name="T7" fmla="*/ 868 h 938"/>
              <a:gd name="T8" fmla="*/ 0 w 896"/>
              <a:gd name="T9" fmla="*/ 69 h 938"/>
              <a:gd name="T10" fmla="*/ 67 w 896"/>
              <a:gd name="T11" fmla="*/ 0 h 938"/>
              <a:gd name="T12" fmla="*/ 830 w 896"/>
              <a:gd name="T13" fmla="*/ 0 h 938"/>
              <a:gd name="T14" fmla="*/ 896 w 896"/>
              <a:gd name="T15" fmla="*/ 69 h 938"/>
              <a:gd name="T16" fmla="*/ 896 w 896"/>
              <a:gd name="T17" fmla="*/ 868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38">
                <a:moveTo>
                  <a:pt x="896" y="868"/>
                </a:moveTo>
                <a:cubicBezTo>
                  <a:pt x="896" y="906"/>
                  <a:pt x="866" y="938"/>
                  <a:pt x="830" y="938"/>
                </a:cubicBezTo>
                <a:cubicBezTo>
                  <a:pt x="67" y="938"/>
                  <a:pt x="67" y="938"/>
                  <a:pt x="67" y="938"/>
                </a:cubicBezTo>
                <a:cubicBezTo>
                  <a:pt x="30" y="938"/>
                  <a:pt x="0" y="906"/>
                  <a:pt x="0" y="86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30" y="0"/>
                  <a:pt x="67" y="0"/>
                </a:cubicBezTo>
                <a:cubicBezTo>
                  <a:pt x="830" y="0"/>
                  <a:pt x="830" y="0"/>
                  <a:pt x="830" y="0"/>
                </a:cubicBezTo>
                <a:cubicBezTo>
                  <a:pt x="866" y="0"/>
                  <a:pt x="896" y="31"/>
                  <a:pt x="896" y="69"/>
                </a:cubicBezTo>
                <a:lnTo>
                  <a:pt x="896" y="86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Freeform 36"/>
          <p:cNvSpPr/>
          <p:nvPr/>
        </p:nvSpPr>
        <p:spPr bwMode="auto">
          <a:xfrm flipH="1">
            <a:off x="4138039" y="2066992"/>
            <a:ext cx="1721275" cy="1841811"/>
          </a:xfrm>
          <a:custGeom>
            <a:avLst/>
            <a:gdLst>
              <a:gd name="T0" fmla="*/ 224 w 1248"/>
              <a:gd name="T1" fmla="*/ 1336 h 1336"/>
              <a:gd name="T2" fmla="*/ 168 w 1248"/>
              <a:gd name="T3" fmla="*/ 1309 h 1336"/>
              <a:gd name="T4" fmla="*/ 145 w 1248"/>
              <a:gd name="T5" fmla="*/ 1246 h 1336"/>
              <a:gd name="T6" fmla="*/ 145 w 1248"/>
              <a:gd name="T7" fmla="*/ 90 h 1336"/>
              <a:gd name="T8" fmla="*/ 127 w 1248"/>
              <a:gd name="T9" fmla="*/ 40 h 1336"/>
              <a:gd name="T10" fmla="*/ 86 w 1248"/>
              <a:gd name="T11" fmla="*/ 21 h 1336"/>
              <a:gd name="T12" fmla="*/ 38 w 1248"/>
              <a:gd name="T13" fmla="*/ 40 h 1336"/>
              <a:gd name="T14" fmla="*/ 20 w 1248"/>
              <a:gd name="T15" fmla="*/ 91 h 1336"/>
              <a:gd name="T16" fmla="*/ 0 w 1248"/>
              <a:gd name="T17" fmla="*/ 91 h 1336"/>
              <a:gd name="T18" fmla="*/ 23 w 1248"/>
              <a:gd name="T19" fmla="*/ 27 h 1336"/>
              <a:gd name="T20" fmla="*/ 79 w 1248"/>
              <a:gd name="T21" fmla="*/ 1 h 1336"/>
              <a:gd name="T22" fmla="*/ 143 w 1248"/>
              <a:gd name="T23" fmla="*/ 27 h 1336"/>
              <a:gd name="T24" fmla="*/ 165 w 1248"/>
              <a:gd name="T25" fmla="*/ 91 h 1336"/>
              <a:gd name="T26" fmla="*/ 165 w 1248"/>
              <a:gd name="T27" fmla="*/ 91 h 1336"/>
              <a:gd name="T28" fmla="*/ 165 w 1248"/>
              <a:gd name="T29" fmla="*/ 91 h 1336"/>
              <a:gd name="T30" fmla="*/ 183 w 1248"/>
              <a:gd name="T31" fmla="*/ 1296 h 1336"/>
              <a:gd name="T32" fmla="*/ 224 w 1248"/>
              <a:gd name="T33" fmla="*/ 1316 h 1336"/>
              <a:gd name="T34" fmla="*/ 1024 w 1248"/>
              <a:gd name="T35" fmla="*/ 1316 h 1336"/>
              <a:gd name="T36" fmla="*/ 1065 w 1248"/>
              <a:gd name="T37" fmla="*/ 1296 h 1336"/>
              <a:gd name="T38" fmla="*/ 1083 w 1248"/>
              <a:gd name="T39" fmla="*/ 1246 h 1336"/>
              <a:gd name="T40" fmla="*/ 1083 w 1248"/>
              <a:gd name="T41" fmla="*/ 91 h 1336"/>
              <a:gd name="T42" fmla="*/ 1106 w 1248"/>
              <a:gd name="T43" fmla="*/ 27 h 1336"/>
              <a:gd name="T44" fmla="*/ 1162 w 1248"/>
              <a:gd name="T45" fmla="*/ 1 h 1336"/>
              <a:gd name="T46" fmla="*/ 1169 w 1248"/>
              <a:gd name="T47" fmla="*/ 1 h 1336"/>
              <a:gd name="T48" fmla="*/ 1225 w 1248"/>
              <a:gd name="T49" fmla="*/ 27 h 1336"/>
              <a:gd name="T50" fmla="*/ 1248 w 1248"/>
              <a:gd name="T51" fmla="*/ 91 h 1336"/>
              <a:gd name="T52" fmla="*/ 1228 w 1248"/>
              <a:gd name="T53" fmla="*/ 91 h 1336"/>
              <a:gd name="T54" fmla="*/ 1210 w 1248"/>
              <a:gd name="T55" fmla="*/ 40 h 1336"/>
              <a:gd name="T56" fmla="*/ 1169 w 1248"/>
              <a:gd name="T57" fmla="*/ 21 h 1336"/>
              <a:gd name="T58" fmla="*/ 1121 w 1248"/>
              <a:gd name="T59" fmla="*/ 40 h 1336"/>
              <a:gd name="T60" fmla="*/ 1103 w 1248"/>
              <a:gd name="T61" fmla="*/ 90 h 1336"/>
              <a:gd name="T62" fmla="*/ 1103 w 1248"/>
              <a:gd name="T63" fmla="*/ 90 h 1336"/>
              <a:gd name="T64" fmla="*/ 1081 w 1248"/>
              <a:gd name="T65" fmla="*/ 1309 h 1336"/>
              <a:gd name="T66" fmla="*/ 1024 w 1248"/>
              <a:gd name="T67" fmla="*/ 1336 h 1336"/>
              <a:gd name="T68" fmla="*/ 1024 w 1248"/>
              <a:gd name="T6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48" h="1336">
                <a:moveTo>
                  <a:pt x="1024" y="1336"/>
                </a:moveTo>
                <a:cubicBezTo>
                  <a:pt x="224" y="1336"/>
                  <a:pt x="224" y="1336"/>
                  <a:pt x="224" y="1336"/>
                </a:cubicBezTo>
                <a:cubicBezTo>
                  <a:pt x="202" y="1336"/>
                  <a:pt x="182" y="1326"/>
                  <a:pt x="168" y="1309"/>
                </a:cubicBezTo>
                <a:cubicBezTo>
                  <a:pt x="168" y="1309"/>
                  <a:pt x="168" y="1309"/>
                  <a:pt x="168" y="1309"/>
                </a:cubicBezTo>
                <a:cubicBezTo>
                  <a:pt x="154" y="1293"/>
                  <a:pt x="145" y="1271"/>
                  <a:pt x="145" y="1246"/>
                </a:cubicBezTo>
                <a:cubicBezTo>
                  <a:pt x="145" y="1246"/>
                  <a:pt x="145" y="1246"/>
                  <a:pt x="145" y="1246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71"/>
                  <a:pt x="138" y="53"/>
                  <a:pt x="127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16" y="28"/>
                  <a:pt x="102" y="21"/>
                  <a:pt x="86" y="21"/>
                </a:cubicBezTo>
                <a:cubicBezTo>
                  <a:pt x="86" y="21"/>
                  <a:pt x="86" y="21"/>
                  <a:pt x="86" y="21"/>
                </a:cubicBezTo>
                <a:cubicBezTo>
                  <a:pt x="79" y="21"/>
                  <a:pt x="79" y="21"/>
                  <a:pt x="79" y="21"/>
                </a:cubicBezTo>
                <a:cubicBezTo>
                  <a:pt x="64" y="21"/>
                  <a:pt x="49" y="28"/>
                  <a:pt x="38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27" y="53"/>
                  <a:pt x="20" y="71"/>
                  <a:pt x="20" y="91"/>
                </a:cubicBezTo>
                <a:cubicBezTo>
                  <a:pt x="20" y="91"/>
                  <a:pt x="20" y="91"/>
                  <a:pt x="2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66"/>
                  <a:pt x="9" y="44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37" y="11"/>
                  <a:pt x="57" y="0"/>
                  <a:pt x="7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108" y="0"/>
                  <a:pt x="128" y="11"/>
                  <a:pt x="143" y="27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57" y="44"/>
                  <a:pt x="165" y="66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1246"/>
                  <a:pt x="165" y="1246"/>
                  <a:pt x="165" y="1246"/>
                </a:cubicBezTo>
                <a:cubicBezTo>
                  <a:pt x="165" y="1266"/>
                  <a:pt x="172" y="1284"/>
                  <a:pt x="183" y="1296"/>
                </a:cubicBezTo>
                <a:cubicBezTo>
                  <a:pt x="183" y="1296"/>
                  <a:pt x="183" y="1296"/>
                  <a:pt x="183" y="1296"/>
                </a:cubicBezTo>
                <a:cubicBezTo>
                  <a:pt x="194" y="1309"/>
                  <a:pt x="208" y="1316"/>
                  <a:pt x="224" y="1316"/>
                </a:cubicBezTo>
                <a:cubicBezTo>
                  <a:pt x="224" y="1316"/>
                  <a:pt x="224" y="1316"/>
                  <a:pt x="224" y="1316"/>
                </a:cubicBezTo>
                <a:cubicBezTo>
                  <a:pt x="1024" y="1316"/>
                  <a:pt x="1024" y="1316"/>
                  <a:pt x="1024" y="1316"/>
                </a:cubicBezTo>
                <a:cubicBezTo>
                  <a:pt x="1040" y="1316"/>
                  <a:pt x="1055" y="1309"/>
                  <a:pt x="1065" y="1296"/>
                </a:cubicBezTo>
                <a:cubicBezTo>
                  <a:pt x="1065" y="1296"/>
                  <a:pt x="1065" y="1296"/>
                  <a:pt x="1065" y="1296"/>
                </a:cubicBezTo>
                <a:cubicBezTo>
                  <a:pt x="1076" y="1284"/>
                  <a:pt x="1083" y="1266"/>
                  <a:pt x="1083" y="1246"/>
                </a:cubicBezTo>
                <a:cubicBezTo>
                  <a:pt x="1083" y="1246"/>
                  <a:pt x="1083" y="1246"/>
                  <a:pt x="1083" y="1246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66"/>
                  <a:pt x="1092" y="44"/>
                  <a:pt x="1106" y="27"/>
                </a:cubicBezTo>
                <a:cubicBezTo>
                  <a:pt x="1106" y="27"/>
                  <a:pt x="1106" y="27"/>
                  <a:pt x="1106" y="27"/>
                </a:cubicBezTo>
                <a:cubicBezTo>
                  <a:pt x="1120" y="11"/>
                  <a:pt x="1140" y="0"/>
                  <a:pt x="1162" y="1"/>
                </a:cubicBezTo>
                <a:cubicBezTo>
                  <a:pt x="1162" y="1"/>
                  <a:pt x="1162" y="1"/>
                  <a:pt x="1162" y="1"/>
                </a:cubicBezTo>
                <a:cubicBezTo>
                  <a:pt x="1169" y="1"/>
                  <a:pt x="1169" y="1"/>
                  <a:pt x="1169" y="1"/>
                </a:cubicBezTo>
                <a:cubicBezTo>
                  <a:pt x="1191" y="0"/>
                  <a:pt x="1211" y="11"/>
                  <a:pt x="1225" y="27"/>
                </a:cubicBezTo>
                <a:cubicBezTo>
                  <a:pt x="1225" y="27"/>
                  <a:pt x="1225" y="27"/>
                  <a:pt x="1225" y="27"/>
                </a:cubicBezTo>
                <a:cubicBezTo>
                  <a:pt x="1239" y="44"/>
                  <a:pt x="1248" y="66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28" y="91"/>
                  <a:pt x="1228" y="91"/>
                  <a:pt x="1228" y="91"/>
                </a:cubicBezTo>
                <a:cubicBezTo>
                  <a:pt x="1228" y="71"/>
                  <a:pt x="1221" y="53"/>
                  <a:pt x="1210" y="40"/>
                </a:cubicBezTo>
                <a:cubicBezTo>
                  <a:pt x="1210" y="40"/>
                  <a:pt x="1210" y="40"/>
                  <a:pt x="1210" y="40"/>
                </a:cubicBezTo>
                <a:cubicBezTo>
                  <a:pt x="1199" y="28"/>
                  <a:pt x="1185" y="21"/>
                  <a:pt x="1169" y="21"/>
                </a:cubicBezTo>
                <a:cubicBezTo>
                  <a:pt x="1169" y="21"/>
                  <a:pt x="1169" y="21"/>
                  <a:pt x="1169" y="21"/>
                </a:cubicBezTo>
                <a:cubicBezTo>
                  <a:pt x="1162" y="21"/>
                  <a:pt x="1162" y="21"/>
                  <a:pt x="1162" y="21"/>
                </a:cubicBezTo>
                <a:cubicBezTo>
                  <a:pt x="1146" y="21"/>
                  <a:pt x="1132" y="28"/>
                  <a:pt x="1121" y="40"/>
                </a:cubicBezTo>
                <a:cubicBezTo>
                  <a:pt x="1121" y="40"/>
                  <a:pt x="1121" y="40"/>
                  <a:pt x="1121" y="40"/>
                </a:cubicBezTo>
                <a:cubicBezTo>
                  <a:pt x="1110" y="53"/>
                  <a:pt x="1103" y="7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1246"/>
                  <a:pt x="1103" y="1246"/>
                  <a:pt x="1103" y="1246"/>
                </a:cubicBezTo>
                <a:cubicBezTo>
                  <a:pt x="1103" y="1271"/>
                  <a:pt x="1095" y="1293"/>
                  <a:pt x="1081" y="1309"/>
                </a:cubicBezTo>
                <a:cubicBezTo>
                  <a:pt x="1081" y="1309"/>
                  <a:pt x="1081" y="1309"/>
                  <a:pt x="1081" y="1309"/>
                </a:cubicBezTo>
                <a:cubicBezTo>
                  <a:pt x="1067" y="1326"/>
                  <a:pt x="1047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8" name="Freeform 37"/>
          <p:cNvSpPr/>
          <p:nvPr/>
        </p:nvSpPr>
        <p:spPr bwMode="auto">
          <a:xfrm flipH="1">
            <a:off x="5449375" y="2633568"/>
            <a:ext cx="192158" cy="16887"/>
          </a:xfrm>
          <a:custGeom>
            <a:avLst/>
            <a:gdLst>
              <a:gd name="T0" fmla="*/ 0 w 330"/>
              <a:gd name="T1" fmla="*/ 29 h 29"/>
              <a:gd name="T2" fmla="*/ 0 w 330"/>
              <a:gd name="T3" fmla="*/ 0 h 29"/>
              <a:gd name="T4" fmla="*/ 330 w 330"/>
              <a:gd name="T5" fmla="*/ 0 h 29"/>
              <a:gd name="T6" fmla="*/ 330 w 330"/>
              <a:gd name="T7" fmla="*/ 29 h 29"/>
              <a:gd name="T8" fmla="*/ 0 w 330"/>
              <a:gd name="T9" fmla="*/ 29 h 29"/>
              <a:gd name="T10" fmla="*/ 0 w 330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9">
                <a:moveTo>
                  <a:pt x="0" y="29"/>
                </a:moveTo>
                <a:lnTo>
                  <a:pt x="0" y="0"/>
                </a:lnTo>
                <a:lnTo>
                  <a:pt x="330" y="0"/>
                </a:lnTo>
                <a:lnTo>
                  <a:pt x="330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9" name="Freeform 38"/>
          <p:cNvSpPr/>
          <p:nvPr/>
        </p:nvSpPr>
        <p:spPr bwMode="auto">
          <a:xfrm flipH="1">
            <a:off x="5519833" y="274944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0" name="Freeform 39"/>
          <p:cNvSpPr/>
          <p:nvPr/>
        </p:nvSpPr>
        <p:spPr bwMode="auto">
          <a:xfrm flipH="1">
            <a:off x="5519833" y="2866488"/>
            <a:ext cx="121700" cy="16887"/>
          </a:xfrm>
          <a:custGeom>
            <a:avLst/>
            <a:gdLst>
              <a:gd name="T0" fmla="*/ 0 w 209"/>
              <a:gd name="T1" fmla="*/ 29 h 29"/>
              <a:gd name="T2" fmla="*/ 0 w 209"/>
              <a:gd name="T3" fmla="*/ 0 h 29"/>
              <a:gd name="T4" fmla="*/ 209 w 209"/>
              <a:gd name="T5" fmla="*/ 0 h 29"/>
              <a:gd name="T6" fmla="*/ 209 w 209"/>
              <a:gd name="T7" fmla="*/ 29 h 29"/>
              <a:gd name="T8" fmla="*/ 0 w 209"/>
              <a:gd name="T9" fmla="*/ 29 h 29"/>
              <a:gd name="T10" fmla="*/ 0 w 209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9">
                <a:moveTo>
                  <a:pt x="0" y="29"/>
                </a:moveTo>
                <a:lnTo>
                  <a:pt x="0" y="0"/>
                </a:lnTo>
                <a:lnTo>
                  <a:pt x="209" y="0"/>
                </a:lnTo>
                <a:lnTo>
                  <a:pt x="209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1" name="Freeform 40"/>
          <p:cNvSpPr/>
          <p:nvPr/>
        </p:nvSpPr>
        <p:spPr bwMode="auto">
          <a:xfrm flipH="1">
            <a:off x="5519833" y="298236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/>
          <p:nvPr/>
        </p:nvSpPr>
        <p:spPr bwMode="auto">
          <a:xfrm flipH="1">
            <a:off x="5449375" y="3098242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3" name="Freeform 42"/>
          <p:cNvSpPr/>
          <p:nvPr/>
        </p:nvSpPr>
        <p:spPr bwMode="auto">
          <a:xfrm flipH="1">
            <a:off x="5519833" y="3215284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4" name="Freeform 43"/>
          <p:cNvSpPr/>
          <p:nvPr/>
        </p:nvSpPr>
        <p:spPr bwMode="auto">
          <a:xfrm flipH="1">
            <a:off x="5519833" y="3331162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5" name="Freeform 44"/>
          <p:cNvSpPr/>
          <p:nvPr/>
        </p:nvSpPr>
        <p:spPr bwMode="auto">
          <a:xfrm flipH="1">
            <a:off x="5519833" y="3447040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6" name="Freeform 45"/>
          <p:cNvSpPr/>
          <p:nvPr/>
        </p:nvSpPr>
        <p:spPr bwMode="auto">
          <a:xfrm flipH="1">
            <a:off x="5449375" y="3564081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 flipH="1">
            <a:off x="4453946" y="2334267"/>
            <a:ext cx="49496" cy="1356755"/>
          </a:xfrm>
          <a:prstGeom prst="rect">
            <a:avLst/>
          </a:pr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8" name="Freeform 47"/>
          <p:cNvSpPr/>
          <p:nvPr/>
        </p:nvSpPr>
        <p:spPr bwMode="auto">
          <a:xfrm flipH="1">
            <a:off x="2160710" y="3501526"/>
            <a:ext cx="1235638" cy="220691"/>
          </a:xfrm>
          <a:custGeom>
            <a:avLst/>
            <a:gdLst>
              <a:gd name="T0" fmla="*/ 890 w 896"/>
              <a:gd name="T1" fmla="*/ 32 h 160"/>
              <a:gd name="T2" fmla="*/ 840 w 896"/>
              <a:gd name="T3" fmla="*/ 0 h 160"/>
              <a:gd name="T4" fmla="*/ 791 w 896"/>
              <a:gd name="T5" fmla="*/ 32 h 160"/>
              <a:gd name="T6" fmla="*/ 741 w 896"/>
              <a:gd name="T7" fmla="*/ 0 h 160"/>
              <a:gd name="T8" fmla="*/ 692 w 896"/>
              <a:gd name="T9" fmla="*/ 32 h 160"/>
              <a:gd name="T10" fmla="*/ 642 w 896"/>
              <a:gd name="T11" fmla="*/ 0 h 160"/>
              <a:gd name="T12" fmla="*/ 593 w 896"/>
              <a:gd name="T13" fmla="*/ 32 h 160"/>
              <a:gd name="T14" fmla="*/ 544 w 896"/>
              <a:gd name="T15" fmla="*/ 0 h 160"/>
              <a:gd name="T16" fmla="*/ 494 w 896"/>
              <a:gd name="T17" fmla="*/ 32 h 160"/>
              <a:gd name="T18" fmla="*/ 445 w 896"/>
              <a:gd name="T19" fmla="*/ 0 h 160"/>
              <a:gd name="T20" fmla="*/ 395 w 896"/>
              <a:gd name="T21" fmla="*/ 32 h 160"/>
              <a:gd name="T22" fmla="*/ 346 w 896"/>
              <a:gd name="T23" fmla="*/ 0 h 160"/>
              <a:gd name="T24" fmla="*/ 296 w 896"/>
              <a:gd name="T25" fmla="*/ 32 h 160"/>
              <a:gd name="T26" fmla="*/ 247 w 896"/>
              <a:gd name="T27" fmla="*/ 0 h 160"/>
              <a:gd name="T28" fmla="*/ 197 w 896"/>
              <a:gd name="T29" fmla="*/ 32 h 160"/>
              <a:gd name="T30" fmla="*/ 148 w 896"/>
              <a:gd name="T31" fmla="*/ 0 h 160"/>
              <a:gd name="T32" fmla="*/ 98 w 896"/>
              <a:gd name="T33" fmla="*/ 32 h 160"/>
              <a:gd name="T34" fmla="*/ 49 w 896"/>
              <a:gd name="T35" fmla="*/ 0 h 160"/>
              <a:gd name="T36" fmla="*/ 0 w 896"/>
              <a:gd name="T37" fmla="*/ 32 h 160"/>
              <a:gd name="T38" fmla="*/ 0 w 896"/>
              <a:gd name="T39" fmla="*/ 160 h 160"/>
              <a:gd name="T40" fmla="*/ 896 w 896"/>
              <a:gd name="T41" fmla="*/ 160 h 160"/>
              <a:gd name="T42" fmla="*/ 896 w 896"/>
              <a:gd name="T43" fmla="*/ 32 h 160"/>
              <a:gd name="T44" fmla="*/ 890 w 896"/>
              <a:gd name="T45" fmla="*/ 32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96" h="160">
                <a:moveTo>
                  <a:pt x="890" y="32"/>
                </a:moveTo>
                <a:cubicBezTo>
                  <a:pt x="869" y="32"/>
                  <a:pt x="850" y="19"/>
                  <a:pt x="840" y="0"/>
                </a:cubicBezTo>
                <a:cubicBezTo>
                  <a:pt x="830" y="19"/>
                  <a:pt x="812" y="32"/>
                  <a:pt x="791" y="32"/>
                </a:cubicBezTo>
                <a:cubicBezTo>
                  <a:pt x="770" y="32"/>
                  <a:pt x="752" y="19"/>
                  <a:pt x="741" y="0"/>
                </a:cubicBezTo>
                <a:cubicBezTo>
                  <a:pt x="731" y="19"/>
                  <a:pt x="713" y="32"/>
                  <a:pt x="692" y="32"/>
                </a:cubicBezTo>
                <a:cubicBezTo>
                  <a:pt x="671" y="32"/>
                  <a:pt x="653" y="19"/>
                  <a:pt x="642" y="0"/>
                </a:cubicBezTo>
                <a:cubicBezTo>
                  <a:pt x="632" y="19"/>
                  <a:pt x="614" y="32"/>
                  <a:pt x="593" y="32"/>
                </a:cubicBezTo>
                <a:cubicBezTo>
                  <a:pt x="572" y="32"/>
                  <a:pt x="554" y="19"/>
                  <a:pt x="544" y="0"/>
                </a:cubicBezTo>
                <a:cubicBezTo>
                  <a:pt x="533" y="19"/>
                  <a:pt x="515" y="32"/>
                  <a:pt x="494" y="32"/>
                </a:cubicBezTo>
                <a:cubicBezTo>
                  <a:pt x="473" y="32"/>
                  <a:pt x="455" y="19"/>
                  <a:pt x="445" y="0"/>
                </a:cubicBezTo>
                <a:cubicBezTo>
                  <a:pt x="434" y="19"/>
                  <a:pt x="416" y="32"/>
                  <a:pt x="395" y="32"/>
                </a:cubicBezTo>
                <a:cubicBezTo>
                  <a:pt x="374" y="32"/>
                  <a:pt x="356" y="19"/>
                  <a:pt x="346" y="0"/>
                </a:cubicBezTo>
                <a:cubicBezTo>
                  <a:pt x="336" y="19"/>
                  <a:pt x="317" y="32"/>
                  <a:pt x="296" y="32"/>
                </a:cubicBezTo>
                <a:cubicBezTo>
                  <a:pt x="275" y="32"/>
                  <a:pt x="257" y="19"/>
                  <a:pt x="247" y="0"/>
                </a:cubicBezTo>
                <a:cubicBezTo>
                  <a:pt x="237" y="19"/>
                  <a:pt x="218" y="32"/>
                  <a:pt x="197" y="32"/>
                </a:cubicBezTo>
                <a:cubicBezTo>
                  <a:pt x="176" y="32"/>
                  <a:pt x="158" y="19"/>
                  <a:pt x="148" y="0"/>
                </a:cubicBezTo>
                <a:cubicBezTo>
                  <a:pt x="138" y="19"/>
                  <a:pt x="119" y="32"/>
                  <a:pt x="98" y="32"/>
                </a:cubicBezTo>
                <a:cubicBezTo>
                  <a:pt x="78" y="32"/>
                  <a:pt x="59" y="19"/>
                  <a:pt x="49" y="0"/>
                </a:cubicBezTo>
                <a:cubicBezTo>
                  <a:pt x="39" y="19"/>
                  <a:pt x="21" y="32"/>
                  <a:pt x="0" y="32"/>
                </a:cubicBezTo>
                <a:cubicBezTo>
                  <a:pt x="0" y="160"/>
                  <a:pt x="0" y="160"/>
                  <a:pt x="0" y="160"/>
                </a:cubicBezTo>
                <a:cubicBezTo>
                  <a:pt x="896" y="160"/>
                  <a:pt x="896" y="160"/>
                  <a:pt x="896" y="160"/>
                </a:cubicBezTo>
                <a:cubicBezTo>
                  <a:pt x="896" y="32"/>
                  <a:pt x="896" y="32"/>
                  <a:pt x="896" y="32"/>
                </a:cubicBezTo>
                <a:cubicBezTo>
                  <a:pt x="894" y="32"/>
                  <a:pt x="892" y="32"/>
                  <a:pt x="890" y="32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49" name="Freeform 48"/>
          <p:cNvSpPr/>
          <p:nvPr/>
        </p:nvSpPr>
        <p:spPr bwMode="auto">
          <a:xfrm flipH="1">
            <a:off x="2160710" y="3641308"/>
            <a:ext cx="1235638" cy="223238"/>
          </a:xfrm>
          <a:custGeom>
            <a:avLst/>
            <a:gdLst>
              <a:gd name="T0" fmla="*/ 896 w 896"/>
              <a:gd name="T1" fmla="*/ 868 h 938"/>
              <a:gd name="T2" fmla="*/ 830 w 896"/>
              <a:gd name="T3" fmla="*/ 938 h 938"/>
              <a:gd name="T4" fmla="*/ 67 w 896"/>
              <a:gd name="T5" fmla="*/ 938 h 938"/>
              <a:gd name="T6" fmla="*/ 0 w 896"/>
              <a:gd name="T7" fmla="*/ 868 h 938"/>
              <a:gd name="T8" fmla="*/ 0 w 896"/>
              <a:gd name="T9" fmla="*/ 69 h 938"/>
              <a:gd name="T10" fmla="*/ 67 w 896"/>
              <a:gd name="T11" fmla="*/ 0 h 938"/>
              <a:gd name="T12" fmla="*/ 830 w 896"/>
              <a:gd name="T13" fmla="*/ 0 h 938"/>
              <a:gd name="T14" fmla="*/ 896 w 896"/>
              <a:gd name="T15" fmla="*/ 69 h 938"/>
              <a:gd name="T16" fmla="*/ 896 w 896"/>
              <a:gd name="T17" fmla="*/ 868 h 9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96" h="938">
                <a:moveTo>
                  <a:pt x="896" y="868"/>
                </a:moveTo>
                <a:cubicBezTo>
                  <a:pt x="896" y="906"/>
                  <a:pt x="866" y="938"/>
                  <a:pt x="830" y="938"/>
                </a:cubicBezTo>
                <a:cubicBezTo>
                  <a:pt x="67" y="938"/>
                  <a:pt x="67" y="938"/>
                  <a:pt x="67" y="938"/>
                </a:cubicBezTo>
                <a:cubicBezTo>
                  <a:pt x="30" y="938"/>
                  <a:pt x="0" y="906"/>
                  <a:pt x="0" y="86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31"/>
                  <a:pt x="30" y="0"/>
                  <a:pt x="67" y="0"/>
                </a:cubicBezTo>
                <a:cubicBezTo>
                  <a:pt x="830" y="0"/>
                  <a:pt x="830" y="0"/>
                  <a:pt x="830" y="0"/>
                </a:cubicBezTo>
                <a:cubicBezTo>
                  <a:pt x="866" y="0"/>
                  <a:pt x="896" y="31"/>
                  <a:pt x="896" y="69"/>
                </a:cubicBezTo>
                <a:lnTo>
                  <a:pt x="896" y="868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2" name="Freeform 51"/>
          <p:cNvSpPr/>
          <p:nvPr/>
        </p:nvSpPr>
        <p:spPr bwMode="auto">
          <a:xfrm flipH="1">
            <a:off x="1917893" y="2066992"/>
            <a:ext cx="1721275" cy="1841811"/>
          </a:xfrm>
          <a:custGeom>
            <a:avLst/>
            <a:gdLst>
              <a:gd name="T0" fmla="*/ 224 w 1248"/>
              <a:gd name="T1" fmla="*/ 1336 h 1336"/>
              <a:gd name="T2" fmla="*/ 168 w 1248"/>
              <a:gd name="T3" fmla="*/ 1309 h 1336"/>
              <a:gd name="T4" fmla="*/ 145 w 1248"/>
              <a:gd name="T5" fmla="*/ 1246 h 1336"/>
              <a:gd name="T6" fmla="*/ 145 w 1248"/>
              <a:gd name="T7" fmla="*/ 90 h 1336"/>
              <a:gd name="T8" fmla="*/ 127 w 1248"/>
              <a:gd name="T9" fmla="*/ 40 h 1336"/>
              <a:gd name="T10" fmla="*/ 86 w 1248"/>
              <a:gd name="T11" fmla="*/ 21 h 1336"/>
              <a:gd name="T12" fmla="*/ 38 w 1248"/>
              <a:gd name="T13" fmla="*/ 40 h 1336"/>
              <a:gd name="T14" fmla="*/ 20 w 1248"/>
              <a:gd name="T15" fmla="*/ 91 h 1336"/>
              <a:gd name="T16" fmla="*/ 0 w 1248"/>
              <a:gd name="T17" fmla="*/ 91 h 1336"/>
              <a:gd name="T18" fmla="*/ 23 w 1248"/>
              <a:gd name="T19" fmla="*/ 27 h 1336"/>
              <a:gd name="T20" fmla="*/ 79 w 1248"/>
              <a:gd name="T21" fmla="*/ 1 h 1336"/>
              <a:gd name="T22" fmla="*/ 143 w 1248"/>
              <a:gd name="T23" fmla="*/ 27 h 1336"/>
              <a:gd name="T24" fmla="*/ 165 w 1248"/>
              <a:gd name="T25" fmla="*/ 91 h 1336"/>
              <a:gd name="T26" fmla="*/ 165 w 1248"/>
              <a:gd name="T27" fmla="*/ 91 h 1336"/>
              <a:gd name="T28" fmla="*/ 165 w 1248"/>
              <a:gd name="T29" fmla="*/ 91 h 1336"/>
              <a:gd name="T30" fmla="*/ 183 w 1248"/>
              <a:gd name="T31" fmla="*/ 1296 h 1336"/>
              <a:gd name="T32" fmla="*/ 224 w 1248"/>
              <a:gd name="T33" fmla="*/ 1316 h 1336"/>
              <a:gd name="T34" fmla="*/ 1024 w 1248"/>
              <a:gd name="T35" fmla="*/ 1316 h 1336"/>
              <a:gd name="T36" fmla="*/ 1065 w 1248"/>
              <a:gd name="T37" fmla="*/ 1296 h 1336"/>
              <a:gd name="T38" fmla="*/ 1083 w 1248"/>
              <a:gd name="T39" fmla="*/ 1246 h 1336"/>
              <a:gd name="T40" fmla="*/ 1083 w 1248"/>
              <a:gd name="T41" fmla="*/ 91 h 1336"/>
              <a:gd name="T42" fmla="*/ 1106 w 1248"/>
              <a:gd name="T43" fmla="*/ 27 h 1336"/>
              <a:gd name="T44" fmla="*/ 1162 w 1248"/>
              <a:gd name="T45" fmla="*/ 1 h 1336"/>
              <a:gd name="T46" fmla="*/ 1169 w 1248"/>
              <a:gd name="T47" fmla="*/ 1 h 1336"/>
              <a:gd name="T48" fmla="*/ 1225 w 1248"/>
              <a:gd name="T49" fmla="*/ 27 h 1336"/>
              <a:gd name="T50" fmla="*/ 1248 w 1248"/>
              <a:gd name="T51" fmla="*/ 91 h 1336"/>
              <a:gd name="T52" fmla="*/ 1228 w 1248"/>
              <a:gd name="T53" fmla="*/ 91 h 1336"/>
              <a:gd name="T54" fmla="*/ 1210 w 1248"/>
              <a:gd name="T55" fmla="*/ 40 h 1336"/>
              <a:gd name="T56" fmla="*/ 1169 w 1248"/>
              <a:gd name="T57" fmla="*/ 21 h 1336"/>
              <a:gd name="T58" fmla="*/ 1121 w 1248"/>
              <a:gd name="T59" fmla="*/ 40 h 1336"/>
              <a:gd name="T60" fmla="*/ 1103 w 1248"/>
              <a:gd name="T61" fmla="*/ 90 h 1336"/>
              <a:gd name="T62" fmla="*/ 1103 w 1248"/>
              <a:gd name="T63" fmla="*/ 90 h 1336"/>
              <a:gd name="T64" fmla="*/ 1081 w 1248"/>
              <a:gd name="T65" fmla="*/ 1309 h 1336"/>
              <a:gd name="T66" fmla="*/ 1024 w 1248"/>
              <a:gd name="T67" fmla="*/ 1336 h 1336"/>
              <a:gd name="T68" fmla="*/ 1024 w 1248"/>
              <a:gd name="T69" fmla="*/ 1336 h 1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48" h="1336">
                <a:moveTo>
                  <a:pt x="1024" y="1336"/>
                </a:moveTo>
                <a:cubicBezTo>
                  <a:pt x="224" y="1336"/>
                  <a:pt x="224" y="1336"/>
                  <a:pt x="224" y="1336"/>
                </a:cubicBezTo>
                <a:cubicBezTo>
                  <a:pt x="202" y="1336"/>
                  <a:pt x="182" y="1326"/>
                  <a:pt x="168" y="1309"/>
                </a:cubicBezTo>
                <a:cubicBezTo>
                  <a:pt x="168" y="1309"/>
                  <a:pt x="168" y="1309"/>
                  <a:pt x="168" y="1309"/>
                </a:cubicBezTo>
                <a:cubicBezTo>
                  <a:pt x="154" y="1293"/>
                  <a:pt x="145" y="1271"/>
                  <a:pt x="145" y="1246"/>
                </a:cubicBezTo>
                <a:cubicBezTo>
                  <a:pt x="145" y="1246"/>
                  <a:pt x="145" y="1246"/>
                  <a:pt x="145" y="1246"/>
                </a:cubicBezTo>
                <a:cubicBezTo>
                  <a:pt x="145" y="91"/>
                  <a:pt x="145" y="91"/>
                  <a:pt x="145" y="91"/>
                </a:cubicBezTo>
                <a:cubicBezTo>
                  <a:pt x="145" y="90"/>
                  <a:pt x="145" y="90"/>
                  <a:pt x="145" y="90"/>
                </a:cubicBezTo>
                <a:cubicBezTo>
                  <a:pt x="145" y="71"/>
                  <a:pt x="138" y="53"/>
                  <a:pt x="127" y="40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16" y="28"/>
                  <a:pt x="102" y="21"/>
                  <a:pt x="86" y="21"/>
                </a:cubicBezTo>
                <a:cubicBezTo>
                  <a:pt x="86" y="21"/>
                  <a:pt x="86" y="21"/>
                  <a:pt x="86" y="21"/>
                </a:cubicBezTo>
                <a:cubicBezTo>
                  <a:pt x="79" y="21"/>
                  <a:pt x="79" y="21"/>
                  <a:pt x="79" y="21"/>
                </a:cubicBezTo>
                <a:cubicBezTo>
                  <a:pt x="64" y="21"/>
                  <a:pt x="49" y="28"/>
                  <a:pt x="38" y="40"/>
                </a:cubicBezTo>
                <a:cubicBezTo>
                  <a:pt x="38" y="40"/>
                  <a:pt x="38" y="40"/>
                  <a:pt x="38" y="40"/>
                </a:cubicBezTo>
                <a:cubicBezTo>
                  <a:pt x="27" y="53"/>
                  <a:pt x="20" y="71"/>
                  <a:pt x="20" y="91"/>
                </a:cubicBezTo>
                <a:cubicBezTo>
                  <a:pt x="20" y="91"/>
                  <a:pt x="20" y="91"/>
                  <a:pt x="2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66"/>
                  <a:pt x="9" y="44"/>
                  <a:pt x="23" y="27"/>
                </a:cubicBezTo>
                <a:cubicBezTo>
                  <a:pt x="23" y="27"/>
                  <a:pt x="23" y="27"/>
                  <a:pt x="23" y="27"/>
                </a:cubicBezTo>
                <a:cubicBezTo>
                  <a:pt x="37" y="11"/>
                  <a:pt x="57" y="0"/>
                  <a:pt x="79" y="1"/>
                </a:cubicBezTo>
                <a:cubicBezTo>
                  <a:pt x="79" y="1"/>
                  <a:pt x="79" y="1"/>
                  <a:pt x="79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108" y="0"/>
                  <a:pt x="128" y="11"/>
                  <a:pt x="143" y="27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57" y="44"/>
                  <a:pt x="165" y="66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91"/>
                  <a:pt x="165" y="91"/>
                  <a:pt x="165" y="91"/>
                </a:cubicBezTo>
                <a:cubicBezTo>
                  <a:pt x="165" y="1246"/>
                  <a:pt x="165" y="1246"/>
                  <a:pt x="165" y="1246"/>
                </a:cubicBezTo>
                <a:cubicBezTo>
                  <a:pt x="165" y="1266"/>
                  <a:pt x="172" y="1284"/>
                  <a:pt x="183" y="1296"/>
                </a:cubicBezTo>
                <a:cubicBezTo>
                  <a:pt x="183" y="1296"/>
                  <a:pt x="183" y="1296"/>
                  <a:pt x="183" y="1296"/>
                </a:cubicBezTo>
                <a:cubicBezTo>
                  <a:pt x="194" y="1309"/>
                  <a:pt x="208" y="1316"/>
                  <a:pt x="224" y="1316"/>
                </a:cubicBezTo>
                <a:cubicBezTo>
                  <a:pt x="224" y="1316"/>
                  <a:pt x="224" y="1316"/>
                  <a:pt x="224" y="1316"/>
                </a:cubicBezTo>
                <a:cubicBezTo>
                  <a:pt x="1024" y="1316"/>
                  <a:pt x="1024" y="1316"/>
                  <a:pt x="1024" y="1316"/>
                </a:cubicBezTo>
                <a:cubicBezTo>
                  <a:pt x="1040" y="1316"/>
                  <a:pt x="1055" y="1309"/>
                  <a:pt x="1065" y="1296"/>
                </a:cubicBezTo>
                <a:cubicBezTo>
                  <a:pt x="1065" y="1296"/>
                  <a:pt x="1065" y="1296"/>
                  <a:pt x="1065" y="1296"/>
                </a:cubicBezTo>
                <a:cubicBezTo>
                  <a:pt x="1076" y="1284"/>
                  <a:pt x="1083" y="1266"/>
                  <a:pt x="1083" y="1246"/>
                </a:cubicBezTo>
                <a:cubicBezTo>
                  <a:pt x="1083" y="1246"/>
                  <a:pt x="1083" y="1246"/>
                  <a:pt x="1083" y="1246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91"/>
                  <a:pt x="1083" y="91"/>
                  <a:pt x="1083" y="91"/>
                </a:cubicBezTo>
                <a:cubicBezTo>
                  <a:pt x="1083" y="66"/>
                  <a:pt x="1092" y="44"/>
                  <a:pt x="1106" y="27"/>
                </a:cubicBezTo>
                <a:cubicBezTo>
                  <a:pt x="1106" y="27"/>
                  <a:pt x="1106" y="27"/>
                  <a:pt x="1106" y="27"/>
                </a:cubicBezTo>
                <a:cubicBezTo>
                  <a:pt x="1120" y="11"/>
                  <a:pt x="1140" y="0"/>
                  <a:pt x="1162" y="1"/>
                </a:cubicBezTo>
                <a:cubicBezTo>
                  <a:pt x="1162" y="1"/>
                  <a:pt x="1162" y="1"/>
                  <a:pt x="1162" y="1"/>
                </a:cubicBezTo>
                <a:cubicBezTo>
                  <a:pt x="1169" y="1"/>
                  <a:pt x="1169" y="1"/>
                  <a:pt x="1169" y="1"/>
                </a:cubicBezTo>
                <a:cubicBezTo>
                  <a:pt x="1191" y="0"/>
                  <a:pt x="1211" y="11"/>
                  <a:pt x="1225" y="27"/>
                </a:cubicBezTo>
                <a:cubicBezTo>
                  <a:pt x="1225" y="27"/>
                  <a:pt x="1225" y="27"/>
                  <a:pt x="1225" y="27"/>
                </a:cubicBezTo>
                <a:cubicBezTo>
                  <a:pt x="1239" y="44"/>
                  <a:pt x="1248" y="66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48" y="91"/>
                  <a:pt x="1248" y="91"/>
                  <a:pt x="1248" y="91"/>
                </a:cubicBezTo>
                <a:cubicBezTo>
                  <a:pt x="1228" y="91"/>
                  <a:pt x="1228" y="91"/>
                  <a:pt x="1228" y="91"/>
                </a:cubicBezTo>
                <a:cubicBezTo>
                  <a:pt x="1228" y="71"/>
                  <a:pt x="1221" y="53"/>
                  <a:pt x="1210" y="40"/>
                </a:cubicBezTo>
                <a:cubicBezTo>
                  <a:pt x="1210" y="40"/>
                  <a:pt x="1210" y="40"/>
                  <a:pt x="1210" y="40"/>
                </a:cubicBezTo>
                <a:cubicBezTo>
                  <a:pt x="1199" y="28"/>
                  <a:pt x="1185" y="21"/>
                  <a:pt x="1169" y="21"/>
                </a:cubicBezTo>
                <a:cubicBezTo>
                  <a:pt x="1169" y="21"/>
                  <a:pt x="1169" y="21"/>
                  <a:pt x="1169" y="21"/>
                </a:cubicBezTo>
                <a:cubicBezTo>
                  <a:pt x="1162" y="21"/>
                  <a:pt x="1162" y="21"/>
                  <a:pt x="1162" y="21"/>
                </a:cubicBezTo>
                <a:cubicBezTo>
                  <a:pt x="1146" y="21"/>
                  <a:pt x="1132" y="28"/>
                  <a:pt x="1121" y="40"/>
                </a:cubicBezTo>
                <a:cubicBezTo>
                  <a:pt x="1121" y="40"/>
                  <a:pt x="1121" y="40"/>
                  <a:pt x="1121" y="40"/>
                </a:cubicBezTo>
                <a:cubicBezTo>
                  <a:pt x="1110" y="53"/>
                  <a:pt x="1103" y="7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90"/>
                  <a:pt x="1103" y="90"/>
                  <a:pt x="1103" y="90"/>
                </a:cubicBezTo>
                <a:cubicBezTo>
                  <a:pt x="1103" y="1246"/>
                  <a:pt x="1103" y="1246"/>
                  <a:pt x="1103" y="1246"/>
                </a:cubicBezTo>
                <a:cubicBezTo>
                  <a:pt x="1103" y="1271"/>
                  <a:pt x="1095" y="1293"/>
                  <a:pt x="1081" y="1309"/>
                </a:cubicBezTo>
                <a:cubicBezTo>
                  <a:pt x="1081" y="1309"/>
                  <a:pt x="1081" y="1309"/>
                  <a:pt x="1081" y="1309"/>
                </a:cubicBezTo>
                <a:cubicBezTo>
                  <a:pt x="1067" y="1326"/>
                  <a:pt x="1047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ubicBezTo>
                  <a:pt x="1024" y="1336"/>
                  <a:pt x="1024" y="1336"/>
                  <a:pt x="1024" y="1336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3" name="Freeform 52"/>
          <p:cNvSpPr/>
          <p:nvPr/>
        </p:nvSpPr>
        <p:spPr bwMode="auto">
          <a:xfrm flipH="1">
            <a:off x="3229229" y="2633568"/>
            <a:ext cx="192158" cy="16887"/>
          </a:xfrm>
          <a:custGeom>
            <a:avLst/>
            <a:gdLst>
              <a:gd name="T0" fmla="*/ 0 w 330"/>
              <a:gd name="T1" fmla="*/ 29 h 29"/>
              <a:gd name="T2" fmla="*/ 0 w 330"/>
              <a:gd name="T3" fmla="*/ 0 h 29"/>
              <a:gd name="T4" fmla="*/ 330 w 330"/>
              <a:gd name="T5" fmla="*/ 0 h 29"/>
              <a:gd name="T6" fmla="*/ 330 w 330"/>
              <a:gd name="T7" fmla="*/ 29 h 29"/>
              <a:gd name="T8" fmla="*/ 0 w 330"/>
              <a:gd name="T9" fmla="*/ 29 h 29"/>
              <a:gd name="T10" fmla="*/ 0 w 330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9">
                <a:moveTo>
                  <a:pt x="0" y="29"/>
                </a:moveTo>
                <a:lnTo>
                  <a:pt x="0" y="0"/>
                </a:lnTo>
                <a:lnTo>
                  <a:pt x="330" y="0"/>
                </a:lnTo>
                <a:lnTo>
                  <a:pt x="330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4" name="Freeform 53"/>
          <p:cNvSpPr/>
          <p:nvPr/>
        </p:nvSpPr>
        <p:spPr bwMode="auto">
          <a:xfrm flipH="1">
            <a:off x="3299687" y="274944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5" name="Freeform 54"/>
          <p:cNvSpPr/>
          <p:nvPr/>
        </p:nvSpPr>
        <p:spPr bwMode="auto">
          <a:xfrm flipH="1">
            <a:off x="3299687" y="2866488"/>
            <a:ext cx="121700" cy="16887"/>
          </a:xfrm>
          <a:custGeom>
            <a:avLst/>
            <a:gdLst>
              <a:gd name="T0" fmla="*/ 0 w 209"/>
              <a:gd name="T1" fmla="*/ 29 h 29"/>
              <a:gd name="T2" fmla="*/ 0 w 209"/>
              <a:gd name="T3" fmla="*/ 0 h 29"/>
              <a:gd name="T4" fmla="*/ 209 w 209"/>
              <a:gd name="T5" fmla="*/ 0 h 29"/>
              <a:gd name="T6" fmla="*/ 209 w 209"/>
              <a:gd name="T7" fmla="*/ 29 h 29"/>
              <a:gd name="T8" fmla="*/ 0 w 209"/>
              <a:gd name="T9" fmla="*/ 29 h 29"/>
              <a:gd name="T10" fmla="*/ 0 w 209"/>
              <a:gd name="T11" fmla="*/ 29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9">
                <a:moveTo>
                  <a:pt x="0" y="29"/>
                </a:moveTo>
                <a:lnTo>
                  <a:pt x="0" y="0"/>
                </a:lnTo>
                <a:lnTo>
                  <a:pt x="209" y="0"/>
                </a:lnTo>
                <a:lnTo>
                  <a:pt x="209" y="29"/>
                </a:lnTo>
                <a:lnTo>
                  <a:pt x="0" y="29"/>
                </a:lnTo>
                <a:lnTo>
                  <a:pt x="0" y="2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6" name="Freeform 55"/>
          <p:cNvSpPr/>
          <p:nvPr/>
        </p:nvSpPr>
        <p:spPr bwMode="auto">
          <a:xfrm flipH="1">
            <a:off x="3299687" y="2982366"/>
            <a:ext cx="121700" cy="16305"/>
          </a:xfrm>
          <a:custGeom>
            <a:avLst/>
            <a:gdLst>
              <a:gd name="T0" fmla="*/ 0 w 209"/>
              <a:gd name="T1" fmla="*/ 28 h 28"/>
              <a:gd name="T2" fmla="*/ 0 w 209"/>
              <a:gd name="T3" fmla="*/ 0 h 28"/>
              <a:gd name="T4" fmla="*/ 209 w 209"/>
              <a:gd name="T5" fmla="*/ 0 h 28"/>
              <a:gd name="T6" fmla="*/ 209 w 209"/>
              <a:gd name="T7" fmla="*/ 28 h 28"/>
              <a:gd name="T8" fmla="*/ 0 w 209"/>
              <a:gd name="T9" fmla="*/ 28 h 28"/>
              <a:gd name="T10" fmla="*/ 0 w 209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28">
                <a:moveTo>
                  <a:pt x="0" y="28"/>
                </a:moveTo>
                <a:lnTo>
                  <a:pt x="0" y="0"/>
                </a:lnTo>
                <a:lnTo>
                  <a:pt x="209" y="0"/>
                </a:lnTo>
                <a:lnTo>
                  <a:pt x="209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7" name="Freeform 56"/>
          <p:cNvSpPr/>
          <p:nvPr/>
        </p:nvSpPr>
        <p:spPr bwMode="auto">
          <a:xfrm flipH="1">
            <a:off x="3229229" y="3098242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8" name="Freeform 57"/>
          <p:cNvSpPr/>
          <p:nvPr/>
        </p:nvSpPr>
        <p:spPr bwMode="auto">
          <a:xfrm flipH="1">
            <a:off x="3299687" y="3215284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9" name="Freeform 58"/>
          <p:cNvSpPr/>
          <p:nvPr/>
        </p:nvSpPr>
        <p:spPr bwMode="auto">
          <a:xfrm flipH="1">
            <a:off x="3299687" y="3331162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0" name="Freeform 59"/>
          <p:cNvSpPr/>
          <p:nvPr/>
        </p:nvSpPr>
        <p:spPr bwMode="auto">
          <a:xfrm flipH="1">
            <a:off x="3299687" y="3447040"/>
            <a:ext cx="128105" cy="16305"/>
          </a:xfrm>
          <a:custGeom>
            <a:avLst/>
            <a:gdLst>
              <a:gd name="T0" fmla="*/ 0 w 220"/>
              <a:gd name="T1" fmla="*/ 28 h 28"/>
              <a:gd name="T2" fmla="*/ 0 w 220"/>
              <a:gd name="T3" fmla="*/ 0 h 28"/>
              <a:gd name="T4" fmla="*/ 220 w 220"/>
              <a:gd name="T5" fmla="*/ 0 h 28"/>
              <a:gd name="T6" fmla="*/ 220 w 220"/>
              <a:gd name="T7" fmla="*/ 28 h 28"/>
              <a:gd name="T8" fmla="*/ 0 w 220"/>
              <a:gd name="T9" fmla="*/ 28 h 28"/>
              <a:gd name="T10" fmla="*/ 0 w 22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0" h="28">
                <a:moveTo>
                  <a:pt x="0" y="28"/>
                </a:moveTo>
                <a:lnTo>
                  <a:pt x="0" y="0"/>
                </a:lnTo>
                <a:lnTo>
                  <a:pt x="220" y="0"/>
                </a:lnTo>
                <a:lnTo>
                  <a:pt x="22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61" name="Freeform 60"/>
          <p:cNvSpPr/>
          <p:nvPr/>
        </p:nvSpPr>
        <p:spPr bwMode="auto">
          <a:xfrm flipH="1">
            <a:off x="3229229" y="3564081"/>
            <a:ext cx="192158" cy="16305"/>
          </a:xfrm>
          <a:custGeom>
            <a:avLst/>
            <a:gdLst>
              <a:gd name="T0" fmla="*/ 0 w 330"/>
              <a:gd name="T1" fmla="*/ 28 h 28"/>
              <a:gd name="T2" fmla="*/ 0 w 330"/>
              <a:gd name="T3" fmla="*/ 0 h 28"/>
              <a:gd name="T4" fmla="*/ 330 w 330"/>
              <a:gd name="T5" fmla="*/ 0 h 28"/>
              <a:gd name="T6" fmla="*/ 330 w 330"/>
              <a:gd name="T7" fmla="*/ 28 h 28"/>
              <a:gd name="T8" fmla="*/ 0 w 330"/>
              <a:gd name="T9" fmla="*/ 28 h 28"/>
              <a:gd name="T10" fmla="*/ 0 w 330"/>
              <a:gd name="T11" fmla="*/ 28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30" h="28">
                <a:moveTo>
                  <a:pt x="0" y="28"/>
                </a:moveTo>
                <a:lnTo>
                  <a:pt x="0" y="0"/>
                </a:lnTo>
                <a:lnTo>
                  <a:pt x="330" y="0"/>
                </a:lnTo>
                <a:lnTo>
                  <a:pt x="330" y="28"/>
                </a:lnTo>
                <a:lnTo>
                  <a:pt x="0" y="28"/>
                </a:lnTo>
                <a:lnTo>
                  <a:pt x="0" y="2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 dirty="0">
              <a:latin typeface="微软雅黑" panose="020B0503020204020204" pitchFamily="34" charset="-122"/>
            </a:endParaRPr>
          </a:p>
        </p:txBody>
      </p:sp>
      <p:sp>
        <p:nvSpPr>
          <p:cNvPr id="51" name="Rectangle 50"/>
          <p:cNvSpPr>
            <a:spLocks noChangeArrowheads="1"/>
          </p:cNvSpPr>
          <p:nvPr/>
        </p:nvSpPr>
        <p:spPr bwMode="auto">
          <a:xfrm flipH="1">
            <a:off x="2233800" y="2334267"/>
            <a:ext cx="49496" cy="1356755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377978" y="1935581"/>
            <a:ext cx="821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30%</a:t>
            </a:r>
            <a:endParaRPr lang="en-GB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4611111" y="1935581"/>
            <a:ext cx="821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40%</a:t>
            </a:r>
            <a:endParaRPr lang="en-GB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6798465" y="1935581"/>
            <a:ext cx="821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80%</a:t>
            </a:r>
            <a:endParaRPr lang="en-GB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9010997" y="1935581"/>
            <a:ext cx="821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2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90%</a:t>
            </a:r>
            <a:endParaRPr lang="en-GB" sz="2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Text Placeholder 2"/>
          <p:cNvSpPr txBox="1"/>
          <p:nvPr/>
        </p:nvSpPr>
        <p:spPr>
          <a:xfrm>
            <a:off x="1748447" y="448604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3" name="TextBox 37"/>
          <p:cNvSpPr txBox="1"/>
          <p:nvPr/>
        </p:nvSpPr>
        <p:spPr>
          <a:xfrm>
            <a:off x="1748447" y="4802915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Text Placeholder 2"/>
          <p:cNvSpPr txBox="1"/>
          <p:nvPr/>
        </p:nvSpPr>
        <p:spPr>
          <a:xfrm>
            <a:off x="3957614" y="451687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6" name="TextBox 37"/>
          <p:cNvSpPr txBox="1"/>
          <p:nvPr/>
        </p:nvSpPr>
        <p:spPr>
          <a:xfrm>
            <a:off x="3957614" y="4833744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7" name="Text Placeholder 2"/>
          <p:cNvSpPr txBox="1"/>
          <p:nvPr/>
        </p:nvSpPr>
        <p:spPr>
          <a:xfrm>
            <a:off x="6242408" y="4541135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TextBox 37"/>
          <p:cNvSpPr txBox="1"/>
          <p:nvPr/>
        </p:nvSpPr>
        <p:spPr>
          <a:xfrm>
            <a:off x="6242408" y="4858003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Text Placeholder 2"/>
          <p:cNvSpPr txBox="1"/>
          <p:nvPr/>
        </p:nvSpPr>
        <p:spPr>
          <a:xfrm>
            <a:off x="8488635" y="4541135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TextBox 37"/>
          <p:cNvSpPr txBox="1"/>
          <p:nvPr/>
        </p:nvSpPr>
        <p:spPr>
          <a:xfrm>
            <a:off x="8488635" y="4858003"/>
            <a:ext cx="20505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6096000" y="2199005"/>
            <a:ext cx="4972050" cy="3195638"/>
          </a:xfrm>
          <a:custGeom>
            <a:avLst/>
            <a:gdLst>
              <a:gd name="connsiteX0" fmla="*/ 0 w 4972050"/>
              <a:gd name="connsiteY0" fmla="*/ 0 h 3195638"/>
              <a:gd name="connsiteX1" fmla="*/ 4972050 w 4972050"/>
              <a:gd name="connsiteY1" fmla="*/ 0 h 3195638"/>
              <a:gd name="connsiteX2" fmla="*/ 4972050 w 4972050"/>
              <a:gd name="connsiteY2" fmla="*/ 3195638 h 3195638"/>
              <a:gd name="connsiteX3" fmla="*/ 0 w 4972050"/>
              <a:gd name="connsiteY3" fmla="*/ 3195638 h 3195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72050" h="3195638">
                <a:moveTo>
                  <a:pt x="0" y="0"/>
                </a:moveTo>
                <a:lnTo>
                  <a:pt x="4972050" y="0"/>
                </a:lnTo>
                <a:lnTo>
                  <a:pt x="4972050" y="3195638"/>
                </a:lnTo>
                <a:lnTo>
                  <a:pt x="0" y="3195638"/>
                </a:lnTo>
                <a:close/>
              </a:path>
            </a:pathLst>
          </a:custGeom>
          <a:ln>
            <a:solidFill>
              <a:srgbClr val="B11D25"/>
            </a:solidFill>
          </a:ln>
        </p:spPr>
      </p:pic>
      <p:sp>
        <p:nvSpPr>
          <p:cNvPr id="5" name="出自【趣你的PPT】(微信:qunideppt)：最优质的PPT资源库"/>
          <p:cNvSpPr/>
          <p:nvPr/>
        </p:nvSpPr>
        <p:spPr bwMode="auto">
          <a:xfrm>
            <a:off x="5419725" y="2986405"/>
            <a:ext cx="1643063" cy="1641475"/>
          </a:xfrm>
          <a:prstGeom prst="ellipse">
            <a:avLst/>
          </a:prstGeom>
          <a:solidFill>
            <a:srgbClr val="404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6" name="出自【趣你的PPT】(微信:qunideppt)：最优质的PPT资源库"/>
          <p:cNvSpPr/>
          <p:nvPr/>
        </p:nvSpPr>
        <p:spPr bwMode="auto">
          <a:xfrm>
            <a:off x="5957888" y="3538855"/>
            <a:ext cx="569912" cy="569913"/>
          </a:xfrm>
          <a:custGeom>
            <a:avLst/>
            <a:gdLst>
              <a:gd name="T0" fmla="*/ 1035093827 w 290"/>
              <a:gd name="T1" fmla="*/ 699074938 h 290"/>
              <a:gd name="T2" fmla="*/ 838116518 w 290"/>
              <a:gd name="T3" fmla="*/ 718387128 h 290"/>
              <a:gd name="T4" fmla="*/ 614103763 w 290"/>
              <a:gd name="T5" fmla="*/ 490512328 h 290"/>
              <a:gd name="T6" fmla="*/ 1108476875 w 290"/>
              <a:gd name="T7" fmla="*/ 193114037 h 290"/>
              <a:gd name="T8" fmla="*/ 1023506926 w 290"/>
              <a:gd name="T9" fmla="*/ 108143940 h 290"/>
              <a:gd name="T10" fmla="*/ 390091008 w 290"/>
              <a:gd name="T11" fmla="*/ 270360832 h 290"/>
              <a:gd name="T12" fmla="*/ 158352997 w 290"/>
              <a:gd name="T13" fmla="*/ 34760763 h 290"/>
              <a:gd name="T14" fmla="*/ 34760702 w 290"/>
              <a:gd name="T15" fmla="*/ 34760763 h 290"/>
              <a:gd name="T16" fmla="*/ 34760702 w 290"/>
              <a:gd name="T17" fmla="*/ 158353275 h 290"/>
              <a:gd name="T18" fmla="*/ 270360357 w 290"/>
              <a:gd name="T19" fmla="*/ 390091692 h 290"/>
              <a:gd name="T20" fmla="*/ 108143750 w 290"/>
              <a:gd name="T21" fmla="*/ 1023508722 h 290"/>
              <a:gd name="T22" fmla="*/ 193113699 w 290"/>
              <a:gd name="T23" fmla="*/ 1108478820 h 290"/>
              <a:gd name="T24" fmla="*/ 490511467 w 290"/>
              <a:gd name="T25" fmla="*/ 614104840 h 290"/>
              <a:gd name="T26" fmla="*/ 714524222 w 290"/>
              <a:gd name="T27" fmla="*/ 838117988 h 290"/>
              <a:gd name="T28" fmla="*/ 699073711 w 290"/>
              <a:gd name="T29" fmla="*/ 1038957295 h 290"/>
              <a:gd name="T30" fmla="*/ 784045625 w 290"/>
              <a:gd name="T31" fmla="*/ 1120065741 h 290"/>
              <a:gd name="T32" fmla="*/ 903776276 w 290"/>
              <a:gd name="T33" fmla="*/ 903777861 h 290"/>
              <a:gd name="T34" fmla="*/ 1120063775 w 290"/>
              <a:gd name="T35" fmla="*/ 784047001 h 290"/>
              <a:gd name="T36" fmla="*/ 1035093827 w 290"/>
              <a:gd name="T37" fmla="*/ 699074938 h 29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出自【趣你的PPT】(微信:qunideppt)：最优质的PPT资源库"/>
          <p:cNvSpPr txBox="1">
            <a:spLocks noChangeArrowheads="1"/>
          </p:cNvSpPr>
          <p:nvPr/>
        </p:nvSpPr>
        <p:spPr bwMode="auto">
          <a:xfrm>
            <a:off x="1320820" y="2535873"/>
            <a:ext cx="27527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Tx/>
              <a:buNone/>
            </a:pPr>
            <a:r>
              <a:rPr lang="zh-CN" altLang="en-US" sz="1800" b="1" dirty="0">
                <a:solidFill>
                  <a:srgbClr val="181717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单击添加标题</a:t>
            </a:r>
            <a:endParaRPr lang="en-US" altLang="zh-CN" sz="1800" b="1" dirty="0">
              <a:solidFill>
                <a:srgbClr val="181717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>
            <a:off x="5278438" y="2886393"/>
            <a:ext cx="617537" cy="615950"/>
          </a:xfrm>
          <a:prstGeom prst="ellipse">
            <a:avLst/>
          </a:prstGeom>
          <a:solidFill>
            <a:srgbClr val="B11D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>
          <a:xfrm>
            <a:off x="1320820" y="2886393"/>
            <a:ext cx="3563918" cy="15290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32815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defTabSz="932815">
              <a:lnSpc>
                <a:spcPct val="150000"/>
              </a:lnSpc>
              <a:defRPr/>
            </a:pP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点击此出编辑文本内容，以表达您的项目详细资料，建议您在展示时采用微软雅黑字体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出自【趣你的PPT】(微信:qunideppt)：最优质的PPT资源库"/>
          <p:cNvSpPr/>
          <p:nvPr/>
        </p:nvSpPr>
        <p:spPr bwMode="auto">
          <a:xfrm rot="20017940">
            <a:off x="4956175" y="4052888"/>
            <a:ext cx="617538" cy="917575"/>
          </a:xfrm>
          <a:custGeom>
            <a:avLst/>
            <a:gdLst>
              <a:gd name="connsiteX0" fmla="*/ 0 w 1800200"/>
              <a:gd name="connsiteY0" fmla="*/ 936104 h 1872208"/>
              <a:gd name="connsiteX1" fmla="*/ 900100 w 1800200"/>
              <a:gd name="connsiteY1" fmla="*/ 0 h 1872208"/>
              <a:gd name="connsiteX2" fmla="*/ 1800200 w 1800200"/>
              <a:gd name="connsiteY2" fmla="*/ 936104 h 1872208"/>
              <a:gd name="connsiteX3" fmla="*/ 900100 w 1800200"/>
              <a:gd name="connsiteY3" fmla="*/ 1872208 h 1872208"/>
              <a:gd name="connsiteX4" fmla="*/ 0 w 1800200"/>
              <a:gd name="connsiteY4" fmla="*/ 936104 h 1872208"/>
              <a:gd name="connsiteX0-1" fmla="*/ 0 w 1408314"/>
              <a:gd name="connsiteY0-2" fmla="*/ 936145 h 1872292"/>
              <a:gd name="connsiteX1-3" fmla="*/ 900100 w 1408314"/>
              <a:gd name="connsiteY1-4" fmla="*/ 41 h 1872292"/>
              <a:gd name="connsiteX2-5" fmla="*/ 1408314 w 1408314"/>
              <a:gd name="connsiteY2-6" fmla="*/ 965174 h 1872292"/>
              <a:gd name="connsiteX3-7" fmla="*/ 900100 w 1408314"/>
              <a:gd name="connsiteY3-8" fmla="*/ 1872249 h 1872292"/>
              <a:gd name="connsiteX4-9" fmla="*/ 0 w 1408314"/>
              <a:gd name="connsiteY4-10" fmla="*/ 936145 h 1872292"/>
              <a:gd name="connsiteX0-11" fmla="*/ 8065 w 1565401"/>
              <a:gd name="connsiteY0-12" fmla="*/ 790997 h 1727144"/>
              <a:gd name="connsiteX1-13" fmla="*/ 1474222 w 1565401"/>
              <a:gd name="connsiteY1-14" fmla="*/ 35 h 1727144"/>
              <a:gd name="connsiteX2-15" fmla="*/ 1416379 w 1565401"/>
              <a:gd name="connsiteY2-16" fmla="*/ 820026 h 1727144"/>
              <a:gd name="connsiteX3-17" fmla="*/ 908165 w 1565401"/>
              <a:gd name="connsiteY3-18" fmla="*/ 1727101 h 1727144"/>
              <a:gd name="connsiteX4-19" fmla="*/ 8065 w 1565401"/>
              <a:gd name="connsiteY4-20" fmla="*/ 790997 h 1727144"/>
              <a:gd name="connsiteX0-21" fmla="*/ 7672 w 1516692"/>
              <a:gd name="connsiteY0-22" fmla="*/ 790971 h 1727085"/>
              <a:gd name="connsiteX1-23" fmla="*/ 1473829 w 1516692"/>
              <a:gd name="connsiteY1-24" fmla="*/ 9 h 1727085"/>
              <a:gd name="connsiteX2-25" fmla="*/ 1154729 w 1516692"/>
              <a:gd name="connsiteY2-26" fmla="*/ 805485 h 1727085"/>
              <a:gd name="connsiteX3-27" fmla="*/ 907772 w 1516692"/>
              <a:gd name="connsiteY3-28" fmla="*/ 1727075 h 1727085"/>
              <a:gd name="connsiteX4-29" fmla="*/ 7672 w 1516692"/>
              <a:gd name="connsiteY4-30" fmla="*/ 790971 h 1727085"/>
              <a:gd name="connsiteX0-31" fmla="*/ 17232 w 916832"/>
              <a:gd name="connsiteY0-32" fmla="*/ 362964 h 1757227"/>
              <a:gd name="connsiteX1-33" fmla="*/ 902817 w 916832"/>
              <a:gd name="connsiteY1-34" fmla="*/ 21945 h 1757227"/>
              <a:gd name="connsiteX2-35" fmla="*/ 583717 w 916832"/>
              <a:gd name="connsiteY2-36" fmla="*/ 827421 h 1757227"/>
              <a:gd name="connsiteX3-37" fmla="*/ 336760 w 916832"/>
              <a:gd name="connsiteY3-38" fmla="*/ 1749011 h 1757227"/>
              <a:gd name="connsiteX4-39" fmla="*/ 17232 w 916832"/>
              <a:gd name="connsiteY4-40" fmla="*/ 362964 h 1757227"/>
              <a:gd name="connsiteX0-41" fmla="*/ 67305 w 966905"/>
              <a:gd name="connsiteY0-42" fmla="*/ 357294 h 1289288"/>
              <a:gd name="connsiteX1-43" fmla="*/ 952890 w 966905"/>
              <a:gd name="connsiteY1-44" fmla="*/ 16275 h 1289288"/>
              <a:gd name="connsiteX2-45" fmla="*/ 633790 w 966905"/>
              <a:gd name="connsiteY2-46" fmla="*/ 821751 h 1289288"/>
              <a:gd name="connsiteX3-47" fmla="*/ 125576 w 966905"/>
              <a:gd name="connsiteY3-48" fmla="*/ 1249856 h 1289288"/>
              <a:gd name="connsiteX4-49" fmla="*/ 67305 w 966905"/>
              <a:gd name="connsiteY4-50" fmla="*/ 357294 h 1289288"/>
              <a:gd name="connsiteX0-51" fmla="*/ 67305 w 1120923"/>
              <a:gd name="connsiteY0-52" fmla="*/ 578161 h 1510155"/>
              <a:gd name="connsiteX1-53" fmla="*/ 952890 w 1120923"/>
              <a:gd name="connsiteY1-54" fmla="*/ 237142 h 1510155"/>
              <a:gd name="connsiteX2-55" fmla="*/ 633790 w 1120923"/>
              <a:gd name="connsiteY2-56" fmla="*/ 1042618 h 1510155"/>
              <a:gd name="connsiteX3-57" fmla="*/ 125576 w 1120923"/>
              <a:gd name="connsiteY3-58" fmla="*/ 1470723 h 1510155"/>
              <a:gd name="connsiteX4-59" fmla="*/ 67305 w 1120923"/>
              <a:gd name="connsiteY4-60" fmla="*/ 578161 h 1510155"/>
              <a:gd name="connsiteX0-61" fmla="*/ 67305 w 1082631"/>
              <a:gd name="connsiteY0-62" fmla="*/ 578161 h 1510155"/>
              <a:gd name="connsiteX1-63" fmla="*/ 952890 w 1082631"/>
              <a:gd name="connsiteY1-64" fmla="*/ 237142 h 1510155"/>
              <a:gd name="connsiteX2-65" fmla="*/ 633790 w 1082631"/>
              <a:gd name="connsiteY2-66" fmla="*/ 1042618 h 1510155"/>
              <a:gd name="connsiteX3-67" fmla="*/ 125576 w 1082631"/>
              <a:gd name="connsiteY3-68" fmla="*/ 1470723 h 1510155"/>
              <a:gd name="connsiteX4-69" fmla="*/ 67305 w 1082631"/>
              <a:gd name="connsiteY4-70" fmla="*/ 578161 h 1510155"/>
              <a:gd name="connsiteX0-71" fmla="*/ 67305 w 1022843"/>
              <a:gd name="connsiteY0-72" fmla="*/ 597144 h 1529138"/>
              <a:gd name="connsiteX1-73" fmla="*/ 952890 w 1022843"/>
              <a:gd name="connsiteY1-74" fmla="*/ 256125 h 1529138"/>
              <a:gd name="connsiteX2-75" fmla="*/ 633790 w 1022843"/>
              <a:gd name="connsiteY2-76" fmla="*/ 1061601 h 1529138"/>
              <a:gd name="connsiteX3-77" fmla="*/ 125576 w 1022843"/>
              <a:gd name="connsiteY3-78" fmla="*/ 1489706 h 1529138"/>
              <a:gd name="connsiteX4-79" fmla="*/ 67305 w 1022843"/>
              <a:gd name="connsiteY4-80" fmla="*/ 597144 h 1529138"/>
              <a:gd name="connsiteX0-81" fmla="*/ 35178 w 990716"/>
              <a:gd name="connsiteY0-82" fmla="*/ 706929 h 1638923"/>
              <a:gd name="connsiteX1-83" fmla="*/ 920763 w 990716"/>
              <a:gd name="connsiteY1-84" fmla="*/ 365910 h 1638923"/>
              <a:gd name="connsiteX2-85" fmla="*/ 601663 w 990716"/>
              <a:gd name="connsiteY2-86" fmla="*/ 1171386 h 1638923"/>
              <a:gd name="connsiteX3-87" fmla="*/ 93449 w 990716"/>
              <a:gd name="connsiteY3-88" fmla="*/ 1599491 h 1638923"/>
              <a:gd name="connsiteX4-89" fmla="*/ 35178 w 990716"/>
              <a:gd name="connsiteY4-90" fmla="*/ 706929 h 1638923"/>
              <a:gd name="connsiteX0-91" fmla="*/ 84888 w 1040426"/>
              <a:gd name="connsiteY0-92" fmla="*/ 595487 h 1483573"/>
              <a:gd name="connsiteX1-93" fmla="*/ 970473 w 1040426"/>
              <a:gd name="connsiteY1-94" fmla="*/ 254468 h 1483573"/>
              <a:gd name="connsiteX2-95" fmla="*/ 651373 w 1040426"/>
              <a:gd name="connsiteY2-96" fmla="*/ 1059944 h 1483573"/>
              <a:gd name="connsiteX3-97" fmla="*/ 99616 w 1040426"/>
              <a:gd name="connsiteY3-98" fmla="*/ 1429992 h 1483573"/>
              <a:gd name="connsiteX4-99" fmla="*/ 84888 w 1040426"/>
              <a:gd name="connsiteY4-100" fmla="*/ 595487 h 1483573"/>
              <a:gd name="connsiteX0-101" fmla="*/ 66779 w 1022317"/>
              <a:gd name="connsiteY0-102" fmla="*/ 684992 h 1573078"/>
              <a:gd name="connsiteX1-103" fmla="*/ 952364 w 1022317"/>
              <a:gd name="connsiteY1-104" fmla="*/ 343973 h 1573078"/>
              <a:gd name="connsiteX2-105" fmla="*/ 633264 w 1022317"/>
              <a:gd name="connsiteY2-106" fmla="*/ 1149449 h 1573078"/>
              <a:gd name="connsiteX3-107" fmla="*/ 81507 w 1022317"/>
              <a:gd name="connsiteY3-108" fmla="*/ 1519497 h 1573078"/>
              <a:gd name="connsiteX4-109" fmla="*/ 66779 w 1022317"/>
              <a:gd name="connsiteY4-110" fmla="*/ 684992 h 1573078"/>
              <a:gd name="connsiteX0-111" fmla="*/ 88996 w 1099434"/>
              <a:gd name="connsiteY0-112" fmla="*/ 644350 h 1532436"/>
              <a:gd name="connsiteX1-113" fmla="*/ 1032638 w 1099434"/>
              <a:gd name="connsiteY1-114" fmla="*/ 245274 h 1532436"/>
              <a:gd name="connsiteX2-115" fmla="*/ 655481 w 1099434"/>
              <a:gd name="connsiteY2-116" fmla="*/ 1108807 h 1532436"/>
              <a:gd name="connsiteX3-117" fmla="*/ 103724 w 1099434"/>
              <a:gd name="connsiteY3-118" fmla="*/ 1478855 h 1532436"/>
              <a:gd name="connsiteX4-119" fmla="*/ 88996 w 1099434"/>
              <a:gd name="connsiteY4-120" fmla="*/ 644350 h 1532436"/>
              <a:gd name="connsiteX0-121" fmla="*/ 113991 w 1124429"/>
              <a:gd name="connsiteY0-122" fmla="*/ 765632 h 1653718"/>
              <a:gd name="connsiteX1-123" fmla="*/ 1057633 w 1124429"/>
              <a:gd name="connsiteY1-124" fmla="*/ 366556 h 1653718"/>
              <a:gd name="connsiteX2-125" fmla="*/ 680476 w 1124429"/>
              <a:gd name="connsiteY2-126" fmla="*/ 1230089 h 1653718"/>
              <a:gd name="connsiteX3-127" fmla="*/ 128719 w 1124429"/>
              <a:gd name="connsiteY3-128" fmla="*/ 1600137 h 1653718"/>
              <a:gd name="connsiteX4-129" fmla="*/ 113991 w 1124429"/>
              <a:gd name="connsiteY4-130" fmla="*/ 765632 h 1653718"/>
              <a:gd name="connsiteX0-131" fmla="*/ 107702 w 1118140"/>
              <a:gd name="connsiteY0-132" fmla="*/ 761692 h 1649778"/>
              <a:gd name="connsiteX1-133" fmla="*/ 1051344 w 1118140"/>
              <a:gd name="connsiteY1-134" fmla="*/ 362616 h 1649778"/>
              <a:gd name="connsiteX2-135" fmla="*/ 674187 w 1118140"/>
              <a:gd name="connsiteY2-136" fmla="*/ 1226149 h 1649778"/>
              <a:gd name="connsiteX3-137" fmla="*/ 122430 w 1118140"/>
              <a:gd name="connsiteY3-138" fmla="*/ 1596197 h 1649778"/>
              <a:gd name="connsiteX4-139" fmla="*/ 107702 w 1118140"/>
              <a:gd name="connsiteY4-140" fmla="*/ 761692 h 1649778"/>
              <a:gd name="connsiteX0-141" fmla="*/ 89232 w 1114646"/>
              <a:gd name="connsiteY0-142" fmla="*/ 507116 h 1410789"/>
              <a:gd name="connsiteX1-143" fmla="*/ 1105445 w 1114646"/>
              <a:gd name="connsiteY1-144" fmla="*/ 122555 h 1410789"/>
              <a:gd name="connsiteX2-145" fmla="*/ 728288 w 1114646"/>
              <a:gd name="connsiteY2-146" fmla="*/ 986088 h 1410789"/>
              <a:gd name="connsiteX3-147" fmla="*/ 176531 w 1114646"/>
              <a:gd name="connsiteY3-148" fmla="*/ 1356136 h 1410789"/>
              <a:gd name="connsiteX4-149" fmla="*/ 89232 w 1114646"/>
              <a:gd name="connsiteY4-150" fmla="*/ 507116 h 1410789"/>
              <a:gd name="connsiteX0-151" fmla="*/ 89232 w 1175988"/>
              <a:gd name="connsiteY0-152" fmla="*/ 721370 h 1625043"/>
              <a:gd name="connsiteX1-153" fmla="*/ 1105445 w 1175988"/>
              <a:gd name="connsiteY1-154" fmla="*/ 336809 h 1625043"/>
              <a:gd name="connsiteX2-155" fmla="*/ 728288 w 1175988"/>
              <a:gd name="connsiteY2-156" fmla="*/ 1200342 h 1625043"/>
              <a:gd name="connsiteX3-157" fmla="*/ 176531 w 1175988"/>
              <a:gd name="connsiteY3-158" fmla="*/ 1570390 h 1625043"/>
              <a:gd name="connsiteX4-159" fmla="*/ 89232 w 1175988"/>
              <a:gd name="connsiteY4-160" fmla="*/ 721370 h 1625043"/>
              <a:gd name="connsiteX0-161" fmla="*/ 38984 w 1125740"/>
              <a:gd name="connsiteY0-162" fmla="*/ 727644 h 1631317"/>
              <a:gd name="connsiteX1-163" fmla="*/ 1055197 w 1125740"/>
              <a:gd name="connsiteY1-164" fmla="*/ 343083 h 1631317"/>
              <a:gd name="connsiteX2-165" fmla="*/ 678040 w 1125740"/>
              <a:gd name="connsiteY2-166" fmla="*/ 1206616 h 1631317"/>
              <a:gd name="connsiteX3-167" fmla="*/ 126283 w 1125740"/>
              <a:gd name="connsiteY3-168" fmla="*/ 1576664 h 1631317"/>
              <a:gd name="connsiteX4-169" fmla="*/ 38984 w 1125740"/>
              <a:gd name="connsiteY4-170" fmla="*/ 727644 h 1631317"/>
              <a:gd name="connsiteX0-171" fmla="*/ 82819 w 1169575"/>
              <a:gd name="connsiteY0-172" fmla="*/ 722740 h 1626413"/>
              <a:gd name="connsiteX1-173" fmla="*/ 1099032 w 1169575"/>
              <a:gd name="connsiteY1-174" fmla="*/ 338179 h 1626413"/>
              <a:gd name="connsiteX2-175" fmla="*/ 721875 w 1169575"/>
              <a:gd name="connsiteY2-176" fmla="*/ 1201712 h 1626413"/>
              <a:gd name="connsiteX3-177" fmla="*/ 170118 w 1169575"/>
              <a:gd name="connsiteY3-178" fmla="*/ 1571760 h 1626413"/>
              <a:gd name="connsiteX4-179" fmla="*/ 82819 w 1169575"/>
              <a:gd name="connsiteY4-180" fmla="*/ 722740 h 1626413"/>
              <a:gd name="connsiteX0-181" fmla="*/ 82819 w 1169575"/>
              <a:gd name="connsiteY0-182" fmla="*/ 722740 h 1626413"/>
              <a:gd name="connsiteX1-183" fmla="*/ 1099032 w 1169575"/>
              <a:gd name="connsiteY1-184" fmla="*/ 338179 h 1626413"/>
              <a:gd name="connsiteX2-185" fmla="*/ 721875 w 1169575"/>
              <a:gd name="connsiteY2-186" fmla="*/ 1201712 h 1626413"/>
              <a:gd name="connsiteX3-187" fmla="*/ 170118 w 1169575"/>
              <a:gd name="connsiteY3-188" fmla="*/ 1571760 h 1626413"/>
              <a:gd name="connsiteX4-189" fmla="*/ 82819 w 1169575"/>
              <a:gd name="connsiteY4-190" fmla="*/ 722740 h 1626413"/>
              <a:gd name="connsiteX0-191" fmla="*/ 124502 w 1211258"/>
              <a:gd name="connsiteY0-192" fmla="*/ 722740 h 1626413"/>
              <a:gd name="connsiteX1-193" fmla="*/ 1140715 w 1211258"/>
              <a:gd name="connsiteY1-194" fmla="*/ 338179 h 1626413"/>
              <a:gd name="connsiteX2-195" fmla="*/ 763558 w 1211258"/>
              <a:gd name="connsiteY2-196" fmla="*/ 1201712 h 1626413"/>
              <a:gd name="connsiteX3-197" fmla="*/ 211801 w 1211258"/>
              <a:gd name="connsiteY3-198" fmla="*/ 1571760 h 1626413"/>
              <a:gd name="connsiteX4-199" fmla="*/ 124502 w 1211258"/>
              <a:gd name="connsiteY4-200" fmla="*/ 722740 h 1626413"/>
              <a:gd name="connsiteX0-201" fmla="*/ 124502 w 1211258"/>
              <a:gd name="connsiteY0-202" fmla="*/ 752275 h 1655948"/>
              <a:gd name="connsiteX1-203" fmla="*/ 1140715 w 1211258"/>
              <a:gd name="connsiteY1-204" fmla="*/ 367714 h 1655948"/>
              <a:gd name="connsiteX2-205" fmla="*/ 763558 w 1211258"/>
              <a:gd name="connsiteY2-206" fmla="*/ 1231247 h 1655948"/>
              <a:gd name="connsiteX3-207" fmla="*/ 211801 w 1211258"/>
              <a:gd name="connsiteY3-208" fmla="*/ 1601295 h 1655948"/>
              <a:gd name="connsiteX4-209" fmla="*/ 124502 w 1211258"/>
              <a:gd name="connsiteY4-210" fmla="*/ 752275 h 1655948"/>
              <a:gd name="connsiteX0-211" fmla="*/ 139554 w 1100895"/>
              <a:gd name="connsiteY0-212" fmla="*/ 558955 h 1431224"/>
              <a:gd name="connsiteX1-213" fmla="*/ 1093268 w 1100895"/>
              <a:gd name="connsiteY1-214" fmla="*/ 145151 h 1431224"/>
              <a:gd name="connsiteX2-215" fmla="*/ 716111 w 1100895"/>
              <a:gd name="connsiteY2-216" fmla="*/ 1008684 h 1431224"/>
              <a:gd name="connsiteX3-217" fmla="*/ 164354 w 1100895"/>
              <a:gd name="connsiteY3-218" fmla="*/ 1378732 h 1431224"/>
              <a:gd name="connsiteX4-219" fmla="*/ 139554 w 1100895"/>
              <a:gd name="connsiteY4-220" fmla="*/ 558955 h 1431224"/>
              <a:gd name="connsiteX0-221" fmla="*/ 139554 w 1143176"/>
              <a:gd name="connsiteY0-222" fmla="*/ 740395 h 1612664"/>
              <a:gd name="connsiteX1-223" fmla="*/ 1093268 w 1143176"/>
              <a:gd name="connsiteY1-224" fmla="*/ 326591 h 1612664"/>
              <a:gd name="connsiteX2-225" fmla="*/ 716111 w 1143176"/>
              <a:gd name="connsiteY2-226" fmla="*/ 1190124 h 1612664"/>
              <a:gd name="connsiteX3-227" fmla="*/ 164354 w 1143176"/>
              <a:gd name="connsiteY3-228" fmla="*/ 1560172 h 1612664"/>
              <a:gd name="connsiteX4-229" fmla="*/ 139554 w 1143176"/>
              <a:gd name="connsiteY4-230" fmla="*/ 740395 h 1612664"/>
              <a:gd name="connsiteX0-231" fmla="*/ 139554 w 1143176"/>
              <a:gd name="connsiteY0-232" fmla="*/ 817520 h 1689789"/>
              <a:gd name="connsiteX1-233" fmla="*/ 1093268 w 1143176"/>
              <a:gd name="connsiteY1-234" fmla="*/ 403716 h 1689789"/>
              <a:gd name="connsiteX2-235" fmla="*/ 716111 w 1143176"/>
              <a:gd name="connsiteY2-236" fmla="*/ 1267249 h 1689789"/>
              <a:gd name="connsiteX3-237" fmla="*/ 164354 w 1143176"/>
              <a:gd name="connsiteY3-238" fmla="*/ 1637297 h 1689789"/>
              <a:gd name="connsiteX4-239" fmla="*/ 139554 w 1143176"/>
              <a:gd name="connsiteY4-240" fmla="*/ 817520 h 1689789"/>
              <a:gd name="connsiteX0-241" fmla="*/ 138613 w 1099266"/>
              <a:gd name="connsiteY0-242" fmla="*/ 652318 h 1530808"/>
              <a:gd name="connsiteX1-243" fmla="*/ 1092327 w 1099266"/>
              <a:gd name="connsiteY1-244" fmla="*/ 238514 h 1530808"/>
              <a:gd name="connsiteX2-245" fmla="*/ 693395 w 1099266"/>
              <a:gd name="connsiteY2-246" fmla="*/ 1118801 h 1530808"/>
              <a:gd name="connsiteX3-247" fmla="*/ 163413 w 1099266"/>
              <a:gd name="connsiteY3-248" fmla="*/ 1472095 h 1530808"/>
              <a:gd name="connsiteX4-249" fmla="*/ 138613 w 1099266"/>
              <a:gd name="connsiteY4-250" fmla="*/ 652318 h 1530808"/>
              <a:gd name="connsiteX0-251" fmla="*/ 138613 w 1099389"/>
              <a:gd name="connsiteY0-252" fmla="*/ 652318 h 1530808"/>
              <a:gd name="connsiteX1-253" fmla="*/ 1092327 w 1099389"/>
              <a:gd name="connsiteY1-254" fmla="*/ 238514 h 1530808"/>
              <a:gd name="connsiteX2-255" fmla="*/ 693395 w 1099389"/>
              <a:gd name="connsiteY2-256" fmla="*/ 1118801 h 1530808"/>
              <a:gd name="connsiteX3-257" fmla="*/ 163413 w 1099389"/>
              <a:gd name="connsiteY3-258" fmla="*/ 1472095 h 1530808"/>
              <a:gd name="connsiteX4-259" fmla="*/ 138613 w 1099389"/>
              <a:gd name="connsiteY4-260" fmla="*/ 652318 h 1530808"/>
              <a:gd name="connsiteX0-261" fmla="*/ 138613 w 1111719"/>
              <a:gd name="connsiteY0-262" fmla="*/ 815493 h 1693983"/>
              <a:gd name="connsiteX1-263" fmla="*/ 1092327 w 1111719"/>
              <a:gd name="connsiteY1-264" fmla="*/ 401689 h 1693983"/>
              <a:gd name="connsiteX2-265" fmla="*/ 693395 w 1111719"/>
              <a:gd name="connsiteY2-266" fmla="*/ 1281976 h 1693983"/>
              <a:gd name="connsiteX3-267" fmla="*/ 163413 w 1111719"/>
              <a:gd name="connsiteY3-268" fmla="*/ 1635270 h 1693983"/>
              <a:gd name="connsiteX4-269" fmla="*/ 138613 w 1111719"/>
              <a:gd name="connsiteY4-270" fmla="*/ 815493 h 1693983"/>
              <a:gd name="connsiteX0-271" fmla="*/ 138613 w 1111719"/>
              <a:gd name="connsiteY0-272" fmla="*/ 815493 h 1676291"/>
              <a:gd name="connsiteX1-273" fmla="*/ 1092327 w 1111719"/>
              <a:gd name="connsiteY1-274" fmla="*/ 401689 h 1676291"/>
              <a:gd name="connsiteX2-275" fmla="*/ 693395 w 1111719"/>
              <a:gd name="connsiteY2-276" fmla="*/ 1281976 h 1676291"/>
              <a:gd name="connsiteX3-277" fmla="*/ 163413 w 1111719"/>
              <a:gd name="connsiteY3-278" fmla="*/ 1635270 h 1676291"/>
              <a:gd name="connsiteX4-279" fmla="*/ 138613 w 1111719"/>
              <a:gd name="connsiteY4-280" fmla="*/ 815493 h 1676291"/>
              <a:gd name="connsiteX0-281" fmla="*/ 134851 w 1093206"/>
              <a:gd name="connsiteY0-282" fmla="*/ 651050 h 1505647"/>
              <a:gd name="connsiteX1-283" fmla="*/ 1088565 w 1093206"/>
              <a:gd name="connsiteY1-284" fmla="*/ 237246 h 1505647"/>
              <a:gd name="connsiteX2-285" fmla="*/ 600590 w 1093206"/>
              <a:gd name="connsiteY2-286" fmla="*/ 1095381 h 1505647"/>
              <a:gd name="connsiteX3-287" fmla="*/ 159651 w 1093206"/>
              <a:gd name="connsiteY3-288" fmla="*/ 1470827 h 1505647"/>
              <a:gd name="connsiteX4-289" fmla="*/ 134851 w 1093206"/>
              <a:gd name="connsiteY4-290" fmla="*/ 651050 h 1505647"/>
              <a:gd name="connsiteX0-291" fmla="*/ 134851 w 1115875"/>
              <a:gd name="connsiteY0-292" fmla="*/ 828674 h 1683271"/>
              <a:gd name="connsiteX1-293" fmla="*/ 1088565 w 1115875"/>
              <a:gd name="connsiteY1-294" fmla="*/ 414870 h 1683271"/>
              <a:gd name="connsiteX2-295" fmla="*/ 600590 w 1115875"/>
              <a:gd name="connsiteY2-296" fmla="*/ 1273005 h 1683271"/>
              <a:gd name="connsiteX3-297" fmla="*/ 159651 w 1115875"/>
              <a:gd name="connsiteY3-298" fmla="*/ 1648451 h 1683271"/>
              <a:gd name="connsiteX4-299" fmla="*/ 134851 w 1115875"/>
              <a:gd name="connsiteY4-300" fmla="*/ 828674 h 1683271"/>
              <a:gd name="connsiteX0-301" fmla="*/ 134851 w 1132788"/>
              <a:gd name="connsiteY0-302" fmla="*/ 828674 h 1683271"/>
              <a:gd name="connsiteX1-303" fmla="*/ 1088565 w 1132788"/>
              <a:gd name="connsiteY1-304" fmla="*/ 414870 h 1683271"/>
              <a:gd name="connsiteX2-305" fmla="*/ 600590 w 1132788"/>
              <a:gd name="connsiteY2-306" fmla="*/ 1273005 h 1683271"/>
              <a:gd name="connsiteX3-307" fmla="*/ 159651 w 1132788"/>
              <a:gd name="connsiteY3-308" fmla="*/ 1648451 h 1683271"/>
              <a:gd name="connsiteX4-309" fmla="*/ 134851 w 1132788"/>
              <a:gd name="connsiteY4-310" fmla="*/ 828674 h 1683271"/>
              <a:gd name="connsiteX0-311" fmla="*/ 134851 w 1122771"/>
              <a:gd name="connsiteY0-312" fmla="*/ 828674 h 1729682"/>
              <a:gd name="connsiteX1-313" fmla="*/ 1088565 w 1122771"/>
              <a:gd name="connsiteY1-314" fmla="*/ 414870 h 1729682"/>
              <a:gd name="connsiteX2-315" fmla="*/ 600590 w 1122771"/>
              <a:gd name="connsiteY2-316" fmla="*/ 1273005 h 1729682"/>
              <a:gd name="connsiteX3-317" fmla="*/ 159651 w 1122771"/>
              <a:gd name="connsiteY3-318" fmla="*/ 1648451 h 1729682"/>
              <a:gd name="connsiteX4-319" fmla="*/ 134851 w 1122771"/>
              <a:gd name="connsiteY4-320" fmla="*/ 828674 h 1729682"/>
              <a:gd name="connsiteX0-321" fmla="*/ 133733 w 1121653"/>
              <a:gd name="connsiteY0-322" fmla="*/ 828674 h 1705461"/>
              <a:gd name="connsiteX1-323" fmla="*/ 1087447 w 1121653"/>
              <a:gd name="connsiteY1-324" fmla="*/ 414870 h 1705461"/>
              <a:gd name="connsiteX2-325" fmla="*/ 599472 w 1121653"/>
              <a:gd name="connsiteY2-326" fmla="*/ 1273005 h 1705461"/>
              <a:gd name="connsiteX3-327" fmla="*/ 158533 w 1121653"/>
              <a:gd name="connsiteY3-328" fmla="*/ 1648451 h 1705461"/>
              <a:gd name="connsiteX4-329" fmla="*/ 133733 w 1121653"/>
              <a:gd name="connsiteY4-330" fmla="*/ 828674 h 1705461"/>
              <a:gd name="connsiteX0-331" fmla="*/ 133733 w 1125327"/>
              <a:gd name="connsiteY0-332" fmla="*/ 828674 h 1671108"/>
              <a:gd name="connsiteX1-333" fmla="*/ 1087447 w 1125327"/>
              <a:gd name="connsiteY1-334" fmla="*/ 414870 h 1671108"/>
              <a:gd name="connsiteX2-335" fmla="*/ 599472 w 1125327"/>
              <a:gd name="connsiteY2-336" fmla="*/ 1273005 h 1671108"/>
              <a:gd name="connsiteX3-337" fmla="*/ 158533 w 1125327"/>
              <a:gd name="connsiteY3-338" fmla="*/ 1648451 h 1671108"/>
              <a:gd name="connsiteX4-339" fmla="*/ 133733 w 1125327"/>
              <a:gd name="connsiteY4-340" fmla="*/ 828674 h 16711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5327" h="1671108">
                <a:moveTo>
                  <a:pt x="133733" y="828674"/>
                </a:moveTo>
                <a:cubicBezTo>
                  <a:pt x="239920" y="-273532"/>
                  <a:pt x="879749" y="-129754"/>
                  <a:pt x="1087447" y="414870"/>
                </a:cubicBezTo>
                <a:cubicBezTo>
                  <a:pt x="1295145" y="959494"/>
                  <a:pt x="580144" y="765547"/>
                  <a:pt x="599472" y="1273005"/>
                </a:cubicBezTo>
                <a:cubicBezTo>
                  <a:pt x="618800" y="1780463"/>
                  <a:pt x="231639" y="1664650"/>
                  <a:pt x="158533" y="1648451"/>
                </a:cubicBezTo>
                <a:cubicBezTo>
                  <a:pt x="85427" y="1632252"/>
                  <a:pt x="-144008" y="1558893"/>
                  <a:pt x="133733" y="828674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 bwMode="auto">
          <a:xfrm rot="20017940">
            <a:off x="4987925" y="3970338"/>
            <a:ext cx="114300" cy="1174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 bwMode="auto">
          <a:xfrm rot="20017940">
            <a:off x="5081588" y="3927475"/>
            <a:ext cx="146050" cy="1428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 bwMode="auto">
          <a:xfrm rot="20017940">
            <a:off x="5194300" y="3932238"/>
            <a:ext cx="146050" cy="1428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 bwMode="auto">
          <a:xfrm rot="20017940">
            <a:off x="5292725" y="3979863"/>
            <a:ext cx="160338" cy="166687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 bwMode="auto">
          <a:xfrm rot="20017940">
            <a:off x="5389563" y="4029075"/>
            <a:ext cx="201612" cy="1809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出自【趣你的PPT】(微信:qunideppt)：最优质的PPT资源库"/>
          <p:cNvSpPr/>
          <p:nvPr/>
        </p:nvSpPr>
        <p:spPr bwMode="auto">
          <a:xfrm rot="1887047" flipH="1">
            <a:off x="5695950" y="5257800"/>
            <a:ext cx="619125" cy="917575"/>
          </a:xfrm>
          <a:custGeom>
            <a:avLst/>
            <a:gdLst>
              <a:gd name="connsiteX0" fmla="*/ 0 w 1800200"/>
              <a:gd name="connsiteY0" fmla="*/ 936104 h 1872208"/>
              <a:gd name="connsiteX1" fmla="*/ 900100 w 1800200"/>
              <a:gd name="connsiteY1" fmla="*/ 0 h 1872208"/>
              <a:gd name="connsiteX2" fmla="*/ 1800200 w 1800200"/>
              <a:gd name="connsiteY2" fmla="*/ 936104 h 1872208"/>
              <a:gd name="connsiteX3" fmla="*/ 900100 w 1800200"/>
              <a:gd name="connsiteY3" fmla="*/ 1872208 h 1872208"/>
              <a:gd name="connsiteX4" fmla="*/ 0 w 1800200"/>
              <a:gd name="connsiteY4" fmla="*/ 936104 h 1872208"/>
              <a:gd name="connsiteX0-1" fmla="*/ 0 w 1408314"/>
              <a:gd name="connsiteY0-2" fmla="*/ 936145 h 1872292"/>
              <a:gd name="connsiteX1-3" fmla="*/ 900100 w 1408314"/>
              <a:gd name="connsiteY1-4" fmla="*/ 41 h 1872292"/>
              <a:gd name="connsiteX2-5" fmla="*/ 1408314 w 1408314"/>
              <a:gd name="connsiteY2-6" fmla="*/ 965174 h 1872292"/>
              <a:gd name="connsiteX3-7" fmla="*/ 900100 w 1408314"/>
              <a:gd name="connsiteY3-8" fmla="*/ 1872249 h 1872292"/>
              <a:gd name="connsiteX4-9" fmla="*/ 0 w 1408314"/>
              <a:gd name="connsiteY4-10" fmla="*/ 936145 h 1872292"/>
              <a:gd name="connsiteX0-11" fmla="*/ 8065 w 1565401"/>
              <a:gd name="connsiteY0-12" fmla="*/ 790997 h 1727144"/>
              <a:gd name="connsiteX1-13" fmla="*/ 1474222 w 1565401"/>
              <a:gd name="connsiteY1-14" fmla="*/ 35 h 1727144"/>
              <a:gd name="connsiteX2-15" fmla="*/ 1416379 w 1565401"/>
              <a:gd name="connsiteY2-16" fmla="*/ 820026 h 1727144"/>
              <a:gd name="connsiteX3-17" fmla="*/ 908165 w 1565401"/>
              <a:gd name="connsiteY3-18" fmla="*/ 1727101 h 1727144"/>
              <a:gd name="connsiteX4-19" fmla="*/ 8065 w 1565401"/>
              <a:gd name="connsiteY4-20" fmla="*/ 790997 h 1727144"/>
              <a:gd name="connsiteX0-21" fmla="*/ 7672 w 1516692"/>
              <a:gd name="connsiteY0-22" fmla="*/ 790971 h 1727085"/>
              <a:gd name="connsiteX1-23" fmla="*/ 1473829 w 1516692"/>
              <a:gd name="connsiteY1-24" fmla="*/ 9 h 1727085"/>
              <a:gd name="connsiteX2-25" fmla="*/ 1154729 w 1516692"/>
              <a:gd name="connsiteY2-26" fmla="*/ 805485 h 1727085"/>
              <a:gd name="connsiteX3-27" fmla="*/ 907772 w 1516692"/>
              <a:gd name="connsiteY3-28" fmla="*/ 1727075 h 1727085"/>
              <a:gd name="connsiteX4-29" fmla="*/ 7672 w 1516692"/>
              <a:gd name="connsiteY4-30" fmla="*/ 790971 h 1727085"/>
              <a:gd name="connsiteX0-31" fmla="*/ 17232 w 916832"/>
              <a:gd name="connsiteY0-32" fmla="*/ 362964 h 1757227"/>
              <a:gd name="connsiteX1-33" fmla="*/ 902817 w 916832"/>
              <a:gd name="connsiteY1-34" fmla="*/ 21945 h 1757227"/>
              <a:gd name="connsiteX2-35" fmla="*/ 583717 w 916832"/>
              <a:gd name="connsiteY2-36" fmla="*/ 827421 h 1757227"/>
              <a:gd name="connsiteX3-37" fmla="*/ 336760 w 916832"/>
              <a:gd name="connsiteY3-38" fmla="*/ 1749011 h 1757227"/>
              <a:gd name="connsiteX4-39" fmla="*/ 17232 w 916832"/>
              <a:gd name="connsiteY4-40" fmla="*/ 362964 h 1757227"/>
              <a:gd name="connsiteX0-41" fmla="*/ 67305 w 966905"/>
              <a:gd name="connsiteY0-42" fmla="*/ 357294 h 1289288"/>
              <a:gd name="connsiteX1-43" fmla="*/ 952890 w 966905"/>
              <a:gd name="connsiteY1-44" fmla="*/ 16275 h 1289288"/>
              <a:gd name="connsiteX2-45" fmla="*/ 633790 w 966905"/>
              <a:gd name="connsiteY2-46" fmla="*/ 821751 h 1289288"/>
              <a:gd name="connsiteX3-47" fmla="*/ 125576 w 966905"/>
              <a:gd name="connsiteY3-48" fmla="*/ 1249856 h 1289288"/>
              <a:gd name="connsiteX4-49" fmla="*/ 67305 w 966905"/>
              <a:gd name="connsiteY4-50" fmla="*/ 357294 h 1289288"/>
              <a:gd name="connsiteX0-51" fmla="*/ 67305 w 1120923"/>
              <a:gd name="connsiteY0-52" fmla="*/ 578161 h 1510155"/>
              <a:gd name="connsiteX1-53" fmla="*/ 952890 w 1120923"/>
              <a:gd name="connsiteY1-54" fmla="*/ 237142 h 1510155"/>
              <a:gd name="connsiteX2-55" fmla="*/ 633790 w 1120923"/>
              <a:gd name="connsiteY2-56" fmla="*/ 1042618 h 1510155"/>
              <a:gd name="connsiteX3-57" fmla="*/ 125576 w 1120923"/>
              <a:gd name="connsiteY3-58" fmla="*/ 1470723 h 1510155"/>
              <a:gd name="connsiteX4-59" fmla="*/ 67305 w 1120923"/>
              <a:gd name="connsiteY4-60" fmla="*/ 578161 h 1510155"/>
              <a:gd name="connsiteX0-61" fmla="*/ 67305 w 1082631"/>
              <a:gd name="connsiteY0-62" fmla="*/ 578161 h 1510155"/>
              <a:gd name="connsiteX1-63" fmla="*/ 952890 w 1082631"/>
              <a:gd name="connsiteY1-64" fmla="*/ 237142 h 1510155"/>
              <a:gd name="connsiteX2-65" fmla="*/ 633790 w 1082631"/>
              <a:gd name="connsiteY2-66" fmla="*/ 1042618 h 1510155"/>
              <a:gd name="connsiteX3-67" fmla="*/ 125576 w 1082631"/>
              <a:gd name="connsiteY3-68" fmla="*/ 1470723 h 1510155"/>
              <a:gd name="connsiteX4-69" fmla="*/ 67305 w 1082631"/>
              <a:gd name="connsiteY4-70" fmla="*/ 578161 h 1510155"/>
              <a:gd name="connsiteX0-71" fmla="*/ 67305 w 1022843"/>
              <a:gd name="connsiteY0-72" fmla="*/ 597144 h 1529138"/>
              <a:gd name="connsiteX1-73" fmla="*/ 952890 w 1022843"/>
              <a:gd name="connsiteY1-74" fmla="*/ 256125 h 1529138"/>
              <a:gd name="connsiteX2-75" fmla="*/ 633790 w 1022843"/>
              <a:gd name="connsiteY2-76" fmla="*/ 1061601 h 1529138"/>
              <a:gd name="connsiteX3-77" fmla="*/ 125576 w 1022843"/>
              <a:gd name="connsiteY3-78" fmla="*/ 1489706 h 1529138"/>
              <a:gd name="connsiteX4-79" fmla="*/ 67305 w 1022843"/>
              <a:gd name="connsiteY4-80" fmla="*/ 597144 h 1529138"/>
              <a:gd name="connsiteX0-81" fmla="*/ 35178 w 990716"/>
              <a:gd name="connsiteY0-82" fmla="*/ 706929 h 1638923"/>
              <a:gd name="connsiteX1-83" fmla="*/ 920763 w 990716"/>
              <a:gd name="connsiteY1-84" fmla="*/ 365910 h 1638923"/>
              <a:gd name="connsiteX2-85" fmla="*/ 601663 w 990716"/>
              <a:gd name="connsiteY2-86" fmla="*/ 1171386 h 1638923"/>
              <a:gd name="connsiteX3-87" fmla="*/ 93449 w 990716"/>
              <a:gd name="connsiteY3-88" fmla="*/ 1599491 h 1638923"/>
              <a:gd name="connsiteX4-89" fmla="*/ 35178 w 990716"/>
              <a:gd name="connsiteY4-90" fmla="*/ 706929 h 1638923"/>
              <a:gd name="connsiteX0-91" fmla="*/ 84888 w 1040426"/>
              <a:gd name="connsiteY0-92" fmla="*/ 595487 h 1483573"/>
              <a:gd name="connsiteX1-93" fmla="*/ 970473 w 1040426"/>
              <a:gd name="connsiteY1-94" fmla="*/ 254468 h 1483573"/>
              <a:gd name="connsiteX2-95" fmla="*/ 651373 w 1040426"/>
              <a:gd name="connsiteY2-96" fmla="*/ 1059944 h 1483573"/>
              <a:gd name="connsiteX3-97" fmla="*/ 99616 w 1040426"/>
              <a:gd name="connsiteY3-98" fmla="*/ 1429992 h 1483573"/>
              <a:gd name="connsiteX4-99" fmla="*/ 84888 w 1040426"/>
              <a:gd name="connsiteY4-100" fmla="*/ 595487 h 1483573"/>
              <a:gd name="connsiteX0-101" fmla="*/ 66779 w 1022317"/>
              <a:gd name="connsiteY0-102" fmla="*/ 684992 h 1573078"/>
              <a:gd name="connsiteX1-103" fmla="*/ 952364 w 1022317"/>
              <a:gd name="connsiteY1-104" fmla="*/ 343973 h 1573078"/>
              <a:gd name="connsiteX2-105" fmla="*/ 633264 w 1022317"/>
              <a:gd name="connsiteY2-106" fmla="*/ 1149449 h 1573078"/>
              <a:gd name="connsiteX3-107" fmla="*/ 81507 w 1022317"/>
              <a:gd name="connsiteY3-108" fmla="*/ 1519497 h 1573078"/>
              <a:gd name="connsiteX4-109" fmla="*/ 66779 w 1022317"/>
              <a:gd name="connsiteY4-110" fmla="*/ 684992 h 1573078"/>
              <a:gd name="connsiteX0-111" fmla="*/ 88996 w 1099434"/>
              <a:gd name="connsiteY0-112" fmla="*/ 644350 h 1532436"/>
              <a:gd name="connsiteX1-113" fmla="*/ 1032638 w 1099434"/>
              <a:gd name="connsiteY1-114" fmla="*/ 245274 h 1532436"/>
              <a:gd name="connsiteX2-115" fmla="*/ 655481 w 1099434"/>
              <a:gd name="connsiteY2-116" fmla="*/ 1108807 h 1532436"/>
              <a:gd name="connsiteX3-117" fmla="*/ 103724 w 1099434"/>
              <a:gd name="connsiteY3-118" fmla="*/ 1478855 h 1532436"/>
              <a:gd name="connsiteX4-119" fmla="*/ 88996 w 1099434"/>
              <a:gd name="connsiteY4-120" fmla="*/ 644350 h 1532436"/>
              <a:gd name="connsiteX0-121" fmla="*/ 113991 w 1124429"/>
              <a:gd name="connsiteY0-122" fmla="*/ 765632 h 1653718"/>
              <a:gd name="connsiteX1-123" fmla="*/ 1057633 w 1124429"/>
              <a:gd name="connsiteY1-124" fmla="*/ 366556 h 1653718"/>
              <a:gd name="connsiteX2-125" fmla="*/ 680476 w 1124429"/>
              <a:gd name="connsiteY2-126" fmla="*/ 1230089 h 1653718"/>
              <a:gd name="connsiteX3-127" fmla="*/ 128719 w 1124429"/>
              <a:gd name="connsiteY3-128" fmla="*/ 1600137 h 1653718"/>
              <a:gd name="connsiteX4-129" fmla="*/ 113991 w 1124429"/>
              <a:gd name="connsiteY4-130" fmla="*/ 765632 h 1653718"/>
              <a:gd name="connsiteX0-131" fmla="*/ 107702 w 1118140"/>
              <a:gd name="connsiteY0-132" fmla="*/ 761692 h 1649778"/>
              <a:gd name="connsiteX1-133" fmla="*/ 1051344 w 1118140"/>
              <a:gd name="connsiteY1-134" fmla="*/ 362616 h 1649778"/>
              <a:gd name="connsiteX2-135" fmla="*/ 674187 w 1118140"/>
              <a:gd name="connsiteY2-136" fmla="*/ 1226149 h 1649778"/>
              <a:gd name="connsiteX3-137" fmla="*/ 122430 w 1118140"/>
              <a:gd name="connsiteY3-138" fmla="*/ 1596197 h 1649778"/>
              <a:gd name="connsiteX4-139" fmla="*/ 107702 w 1118140"/>
              <a:gd name="connsiteY4-140" fmla="*/ 761692 h 1649778"/>
              <a:gd name="connsiteX0-141" fmla="*/ 89232 w 1114646"/>
              <a:gd name="connsiteY0-142" fmla="*/ 507116 h 1410789"/>
              <a:gd name="connsiteX1-143" fmla="*/ 1105445 w 1114646"/>
              <a:gd name="connsiteY1-144" fmla="*/ 122555 h 1410789"/>
              <a:gd name="connsiteX2-145" fmla="*/ 728288 w 1114646"/>
              <a:gd name="connsiteY2-146" fmla="*/ 986088 h 1410789"/>
              <a:gd name="connsiteX3-147" fmla="*/ 176531 w 1114646"/>
              <a:gd name="connsiteY3-148" fmla="*/ 1356136 h 1410789"/>
              <a:gd name="connsiteX4-149" fmla="*/ 89232 w 1114646"/>
              <a:gd name="connsiteY4-150" fmla="*/ 507116 h 1410789"/>
              <a:gd name="connsiteX0-151" fmla="*/ 89232 w 1175988"/>
              <a:gd name="connsiteY0-152" fmla="*/ 721370 h 1625043"/>
              <a:gd name="connsiteX1-153" fmla="*/ 1105445 w 1175988"/>
              <a:gd name="connsiteY1-154" fmla="*/ 336809 h 1625043"/>
              <a:gd name="connsiteX2-155" fmla="*/ 728288 w 1175988"/>
              <a:gd name="connsiteY2-156" fmla="*/ 1200342 h 1625043"/>
              <a:gd name="connsiteX3-157" fmla="*/ 176531 w 1175988"/>
              <a:gd name="connsiteY3-158" fmla="*/ 1570390 h 1625043"/>
              <a:gd name="connsiteX4-159" fmla="*/ 89232 w 1175988"/>
              <a:gd name="connsiteY4-160" fmla="*/ 721370 h 1625043"/>
              <a:gd name="connsiteX0-161" fmla="*/ 38984 w 1125740"/>
              <a:gd name="connsiteY0-162" fmla="*/ 727644 h 1631317"/>
              <a:gd name="connsiteX1-163" fmla="*/ 1055197 w 1125740"/>
              <a:gd name="connsiteY1-164" fmla="*/ 343083 h 1631317"/>
              <a:gd name="connsiteX2-165" fmla="*/ 678040 w 1125740"/>
              <a:gd name="connsiteY2-166" fmla="*/ 1206616 h 1631317"/>
              <a:gd name="connsiteX3-167" fmla="*/ 126283 w 1125740"/>
              <a:gd name="connsiteY3-168" fmla="*/ 1576664 h 1631317"/>
              <a:gd name="connsiteX4-169" fmla="*/ 38984 w 1125740"/>
              <a:gd name="connsiteY4-170" fmla="*/ 727644 h 1631317"/>
              <a:gd name="connsiteX0-171" fmla="*/ 82819 w 1169575"/>
              <a:gd name="connsiteY0-172" fmla="*/ 722740 h 1626413"/>
              <a:gd name="connsiteX1-173" fmla="*/ 1099032 w 1169575"/>
              <a:gd name="connsiteY1-174" fmla="*/ 338179 h 1626413"/>
              <a:gd name="connsiteX2-175" fmla="*/ 721875 w 1169575"/>
              <a:gd name="connsiteY2-176" fmla="*/ 1201712 h 1626413"/>
              <a:gd name="connsiteX3-177" fmla="*/ 170118 w 1169575"/>
              <a:gd name="connsiteY3-178" fmla="*/ 1571760 h 1626413"/>
              <a:gd name="connsiteX4-179" fmla="*/ 82819 w 1169575"/>
              <a:gd name="connsiteY4-180" fmla="*/ 722740 h 1626413"/>
              <a:gd name="connsiteX0-181" fmla="*/ 82819 w 1169575"/>
              <a:gd name="connsiteY0-182" fmla="*/ 722740 h 1626413"/>
              <a:gd name="connsiteX1-183" fmla="*/ 1099032 w 1169575"/>
              <a:gd name="connsiteY1-184" fmla="*/ 338179 h 1626413"/>
              <a:gd name="connsiteX2-185" fmla="*/ 721875 w 1169575"/>
              <a:gd name="connsiteY2-186" fmla="*/ 1201712 h 1626413"/>
              <a:gd name="connsiteX3-187" fmla="*/ 170118 w 1169575"/>
              <a:gd name="connsiteY3-188" fmla="*/ 1571760 h 1626413"/>
              <a:gd name="connsiteX4-189" fmla="*/ 82819 w 1169575"/>
              <a:gd name="connsiteY4-190" fmla="*/ 722740 h 1626413"/>
              <a:gd name="connsiteX0-191" fmla="*/ 124502 w 1211258"/>
              <a:gd name="connsiteY0-192" fmla="*/ 722740 h 1626413"/>
              <a:gd name="connsiteX1-193" fmla="*/ 1140715 w 1211258"/>
              <a:gd name="connsiteY1-194" fmla="*/ 338179 h 1626413"/>
              <a:gd name="connsiteX2-195" fmla="*/ 763558 w 1211258"/>
              <a:gd name="connsiteY2-196" fmla="*/ 1201712 h 1626413"/>
              <a:gd name="connsiteX3-197" fmla="*/ 211801 w 1211258"/>
              <a:gd name="connsiteY3-198" fmla="*/ 1571760 h 1626413"/>
              <a:gd name="connsiteX4-199" fmla="*/ 124502 w 1211258"/>
              <a:gd name="connsiteY4-200" fmla="*/ 722740 h 1626413"/>
              <a:gd name="connsiteX0-201" fmla="*/ 124502 w 1211258"/>
              <a:gd name="connsiteY0-202" fmla="*/ 752275 h 1655948"/>
              <a:gd name="connsiteX1-203" fmla="*/ 1140715 w 1211258"/>
              <a:gd name="connsiteY1-204" fmla="*/ 367714 h 1655948"/>
              <a:gd name="connsiteX2-205" fmla="*/ 763558 w 1211258"/>
              <a:gd name="connsiteY2-206" fmla="*/ 1231247 h 1655948"/>
              <a:gd name="connsiteX3-207" fmla="*/ 211801 w 1211258"/>
              <a:gd name="connsiteY3-208" fmla="*/ 1601295 h 1655948"/>
              <a:gd name="connsiteX4-209" fmla="*/ 124502 w 1211258"/>
              <a:gd name="connsiteY4-210" fmla="*/ 752275 h 1655948"/>
              <a:gd name="connsiteX0-211" fmla="*/ 139554 w 1100895"/>
              <a:gd name="connsiteY0-212" fmla="*/ 558955 h 1431224"/>
              <a:gd name="connsiteX1-213" fmla="*/ 1093268 w 1100895"/>
              <a:gd name="connsiteY1-214" fmla="*/ 145151 h 1431224"/>
              <a:gd name="connsiteX2-215" fmla="*/ 716111 w 1100895"/>
              <a:gd name="connsiteY2-216" fmla="*/ 1008684 h 1431224"/>
              <a:gd name="connsiteX3-217" fmla="*/ 164354 w 1100895"/>
              <a:gd name="connsiteY3-218" fmla="*/ 1378732 h 1431224"/>
              <a:gd name="connsiteX4-219" fmla="*/ 139554 w 1100895"/>
              <a:gd name="connsiteY4-220" fmla="*/ 558955 h 1431224"/>
              <a:gd name="connsiteX0-221" fmla="*/ 139554 w 1143176"/>
              <a:gd name="connsiteY0-222" fmla="*/ 740395 h 1612664"/>
              <a:gd name="connsiteX1-223" fmla="*/ 1093268 w 1143176"/>
              <a:gd name="connsiteY1-224" fmla="*/ 326591 h 1612664"/>
              <a:gd name="connsiteX2-225" fmla="*/ 716111 w 1143176"/>
              <a:gd name="connsiteY2-226" fmla="*/ 1190124 h 1612664"/>
              <a:gd name="connsiteX3-227" fmla="*/ 164354 w 1143176"/>
              <a:gd name="connsiteY3-228" fmla="*/ 1560172 h 1612664"/>
              <a:gd name="connsiteX4-229" fmla="*/ 139554 w 1143176"/>
              <a:gd name="connsiteY4-230" fmla="*/ 740395 h 1612664"/>
              <a:gd name="connsiteX0-231" fmla="*/ 139554 w 1143176"/>
              <a:gd name="connsiteY0-232" fmla="*/ 817520 h 1689789"/>
              <a:gd name="connsiteX1-233" fmla="*/ 1093268 w 1143176"/>
              <a:gd name="connsiteY1-234" fmla="*/ 403716 h 1689789"/>
              <a:gd name="connsiteX2-235" fmla="*/ 716111 w 1143176"/>
              <a:gd name="connsiteY2-236" fmla="*/ 1267249 h 1689789"/>
              <a:gd name="connsiteX3-237" fmla="*/ 164354 w 1143176"/>
              <a:gd name="connsiteY3-238" fmla="*/ 1637297 h 1689789"/>
              <a:gd name="connsiteX4-239" fmla="*/ 139554 w 1143176"/>
              <a:gd name="connsiteY4-240" fmla="*/ 817520 h 1689789"/>
              <a:gd name="connsiteX0-241" fmla="*/ 138613 w 1099266"/>
              <a:gd name="connsiteY0-242" fmla="*/ 652318 h 1530808"/>
              <a:gd name="connsiteX1-243" fmla="*/ 1092327 w 1099266"/>
              <a:gd name="connsiteY1-244" fmla="*/ 238514 h 1530808"/>
              <a:gd name="connsiteX2-245" fmla="*/ 693395 w 1099266"/>
              <a:gd name="connsiteY2-246" fmla="*/ 1118801 h 1530808"/>
              <a:gd name="connsiteX3-247" fmla="*/ 163413 w 1099266"/>
              <a:gd name="connsiteY3-248" fmla="*/ 1472095 h 1530808"/>
              <a:gd name="connsiteX4-249" fmla="*/ 138613 w 1099266"/>
              <a:gd name="connsiteY4-250" fmla="*/ 652318 h 1530808"/>
              <a:gd name="connsiteX0-251" fmla="*/ 138613 w 1099389"/>
              <a:gd name="connsiteY0-252" fmla="*/ 652318 h 1530808"/>
              <a:gd name="connsiteX1-253" fmla="*/ 1092327 w 1099389"/>
              <a:gd name="connsiteY1-254" fmla="*/ 238514 h 1530808"/>
              <a:gd name="connsiteX2-255" fmla="*/ 693395 w 1099389"/>
              <a:gd name="connsiteY2-256" fmla="*/ 1118801 h 1530808"/>
              <a:gd name="connsiteX3-257" fmla="*/ 163413 w 1099389"/>
              <a:gd name="connsiteY3-258" fmla="*/ 1472095 h 1530808"/>
              <a:gd name="connsiteX4-259" fmla="*/ 138613 w 1099389"/>
              <a:gd name="connsiteY4-260" fmla="*/ 652318 h 1530808"/>
              <a:gd name="connsiteX0-261" fmla="*/ 138613 w 1111719"/>
              <a:gd name="connsiteY0-262" fmla="*/ 815493 h 1693983"/>
              <a:gd name="connsiteX1-263" fmla="*/ 1092327 w 1111719"/>
              <a:gd name="connsiteY1-264" fmla="*/ 401689 h 1693983"/>
              <a:gd name="connsiteX2-265" fmla="*/ 693395 w 1111719"/>
              <a:gd name="connsiteY2-266" fmla="*/ 1281976 h 1693983"/>
              <a:gd name="connsiteX3-267" fmla="*/ 163413 w 1111719"/>
              <a:gd name="connsiteY3-268" fmla="*/ 1635270 h 1693983"/>
              <a:gd name="connsiteX4-269" fmla="*/ 138613 w 1111719"/>
              <a:gd name="connsiteY4-270" fmla="*/ 815493 h 1693983"/>
              <a:gd name="connsiteX0-271" fmla="*/ 138613 w 1111719"/>
              <a:gd name="connsiteY0-272" fmla="*/ 815493 h 1676291"/>
              <a:gd name="connsiteX1-273" fmla="*/ 1092327 w 1111719"/>
              <a:gd name="connsiteY1-274" fmla="*/ 401689 h 1676291"/>
              <a:gd name="connsiteX2-275" fmla="*/ 693395 w 1111719"/>
              <a:gd name="connsiteY2-276" fmla="*/ 1281976 h 1676291"/>
              <a:gd name="connsiteX3-277" fmla="*/ 163413 w 1111719"/>
              <a:gd name="connsiteY3-278" fmla="*/ 1635270 h 1676291"/>
              <a:gd name="connsiteX4-279" fmla="*/ 138613 w 1111719"/>
              <a:gd name="connsiteY4-280" fmla="*/ 815493 h 1676291"/>
              <a:gd name="connsiteX0-281" fmla="*/ 134851 w 1093206"/>
              <a:gd name="connsiteY0-282" fmla="*/ 651050 h 1505647"/>
              <a:gd name="connsiteX1-283" fmla="*/ 1088565 w 1093206"/>
              <a:gd name="connsiteY1-284" fmla="*/ 237246 h 1505647"/>
              <a:gd name="connsiteX2-285" fmla="*/ 600590 w 1093206"/>
              <a:gd name="connsiteY2-286" fmla="*/ 1095381 h 1505647"/>
              <a:gd name="connsiteX3-287" fmla="*/ 159651 w 1093206"/>
              <a:gd name="connsiteY3-288" fmla="*/ 1470827 h 1505647"/>
              <a:gd name="connsiteX4-289" fmla="*/ 134851 w 1093206"/>
              <a:gd name="connsiteY4-290" fmla="*/ 651050 h 1505647"/>
              <a:gd name="connsiteX0-291" fmla="*/ 134851 w 1115875"/>
              <a:gd name="connsiteY0-292" fmla="*/ 828674 h 1683271"/>
              <a:gd name="connsiteX1-293" fmla="*/ 1088565 w 1115875"/>
              <a:gd name="connsiteY1-294" fmla="*/ 414870 h 1683271"/>
              <a:gd name="connsiteX2-295" fmla="*/ 600590 w 1115875"/>
              <a:gd name="connsiteY2-296" fmla="*/ 1273005 h 1683271"/>
              <a:gd name="connsiteX3-297" fmla="*/ 159651 w 1115875"/>
              <a:gd name="connsiteY3-298" fmla="*/ 1648451 h 1683271"/>
              <a:gd name="connsiteX4-299" fmla="*/ 134851 w 1115875"/>
              <a:gd name="connsiteY4-300" fmla="*/ 828674 h 1683271"/>
              <a:gd name="connsiteX0-301" fmla="*/ 134851 w 1132788"/>
              <a:gd name="connsiteY0-302" fmla="*/ 828674 h 1683271"/>
              <a:gd name="connsiteX1-303" fmla="*/ 1088565 w 1132788"/>
              <a:gd name="connsiteY1-304" fmla="*/ 414870 h 1683271"/>
              <a:gd name="connsiteX2-305" fmla="*/ 600590 w 1132788"/>
              <a:gd name="connsiteY2-306" fmla="*/ 1273005 h 1683271"/>
              <a:gd name="connsiteX3-307" fmla="*/ 159651 w 1132788"/>
              <a:gd name="connsiteY3-308" fmla="*/ 1648451 h 1683271"/>
              <a:gd name="connsiteX4-309" fmla="*/ 134851 w 1132788"/>
              <a:gd name="connsiteY4-310" fmla="*/ 828674 h 1683271"/>
              <a:gd name="connsiteX0-311" fmla="*/ 134851 w 1122771"/>
              <a:gd name="connsiteY0-312" fmla="*/ 828674 h 1729682"/>
              <a:gd name="connsiteX1-313" fmla="*/ 1088565 w 1122771"/>
              <a:gd name="connsiteY1-314" fmla="*/ 414870 h 1729682"/>
              <a:gd name="connsiteX2-315" fmla="*/ 600590 w 1122771"/>
              <a:gd name="connsiteY2-316" fmla="*/ 1273005 h 1729682"/>
              <a:gd name="connsiteX3-317" fmla="*/ 159651 w 1122771"/>
              <a:gd name="connsiteY3-318" fmla="*/ 1648451 h 1729682"/>
              <a:gd name="connsiteX4-319" fmla="*/ 134851 w 1122771"/>
              <a:gd name="connsiteY4-320" fmla="*/ 828674 h 1729682"/>
              <a:gd name="connsiteX0-321" fmla="*/ 133733 w 1121653"/>
              <a:gd name="connsiteY0-322" fmla="*/ 828674 h 1705461"/>
              <a:gd name="connsiteX1-323" fmla="*/ 1087447 w 1121653"/>
              <a:gd name="connsiteY1-324" fmla="*/ 414870 h 1705461"/>
              <a:gd name="connsiteX2-325" fmla="*/ 599472 w 1121653"/>
              <a:gd name="connsiteY2-326" fmla="*/ 1273005 h 1705461"/>
              <a:gd name="connsiteX3-327" fmla="*/ 158533 w 1121653"/>
              <a:gd name="connsiteY3-328" fmla="*/ 1648451 h 1705461"/>
              <a:gd name="connsiteX4-329" fmla="*/ 133733 w 1121653"/>
              <a:gd name="connsiteY4-330" fmla="*/ 828674 h 1705461"/>
              <a:gd name="connsiteX0-331" fmla="*/ 133733 w 1125327"/>
              <a:gd name="connsiteY0-332" fmla="*/ 828674 h 1671108"/>
              <a:gd name="connsiteX1-333" fmla="*/ 1087447 w 1125327"/>
              <a:gd name="connsiteY1-334" fmla="*/ 414870 h 1671108"/>
              <a:gd name="connsiteX2-335" fmla="*/ 599472 w 1125327"/>
              <a:gd name="connsiteY2-336" fmla="*/ 1273005 h 1671108"/>
              <a:gd name="connsiteX3-337" fmla="*/ 158533 w 1125327"/>
              <a:gd name="connsiteY3-338" fmla="*/ 1648451 h 1671108"/>
              <a:gd name="connsiteX4-339" fmla="*/ 133733 w 1125327"/>
              <a:gd name="connsiteY4-340" fmla="*/ 828674 h 16711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5327" h="1671108">
                <a:moveTo>
                  <a:pt x="133733" y="828674"/>
                </a:moveTo>
                <a:cubicBezTo>
                  <a:pt x="239920" y="-273532"/>
                  <a:pt x="879749" y="-129754"/>
                  <a:pt x="1087447" y="414870"/>
                </a:cubicBezTo>
                <a:cubicBezTo>
                  <a:pt x="1295145" y="959494"/>
                  <a:pt x="580144" y="765547"/>
                  <a:pt x="599472" y="1273005"/>
                </a:cubicBezTo>
                <a:cubicBezTo>
                  <a:pt x="618800" y="1780463"/>
                  <a:pt x="231639" y="1664650"/>
                  <a:pt x="158533" y="1648451"/>
                </a:cubicBezTo>
                <a:cubicBezTo>
                  <a:pt x="85427" y="1632252"/>
                  <a:pt x="-144008" y="1558893"/>
                  <a:pt x="133733" y="828674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出自【趣你的PPT】(微信:qunideppt)：最优质的PPT资源库"/>
          <p:cNvSpPr/>
          <p:nvPr/>
        </p:nvSpPr>
        <p:spPr bwMode="auto">
          <a:xfrm rot="1887047" flipH="1">
            <a:off x="6210300" y="5197475"/>
            <a:ext cx="115888" cy="1174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出自【趣你的PPT】(微信:qunideppt)：最优质的PPT资源库"/>
          <p:cNvSpPr/>
          <p:nvPr/>
        </p:nvSpPr>
        <p:spPr bwMode="auto">
          <a:xfrm rot="1887047" flipH="1">
            <a:off x="6088063" y="5145088"/>
            <a:ext cx="144462" cy="1428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出自【趣你的PPT】(微信:qunideppt)：最优质的PPT资源库"/>
          <p:cNvSpPr/>
          <p:nvPr/>
        </p:nvSpPr>
        <p:spPr bwMode="auto">
          <a:xfrm rot="1887047" flipH="1">
            <a:off x="5976938" y="5138738"/>
            <a:ext cx="144462" cy="1428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出自【趣你的PPT】(微信:qunideppt)：最优质的PPT资源库"/>
          <p:cNvSpPr/>
          <p:nvPr/>
        </p:nvSpPr>
        <p:spPr bwMode="auto">
          <a:xfrm rot="1887047" flipH="1">
            <a:off x="5857875" y="5178425"/>
            <a:ext cx="158750" cy="16668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出自【趣你的PPT】(微信:qunideppt)：最优质的PPT资源库"/>
          <p:cNvSpPr/>
          <p:nvPr/>
        </p:nvSpPr>
        <p:spPr bwMode="auto">
          <a:xfrm rot="1887047" flipH="1">
            <a:off x="5715000" y="5216525"/>
            <a:ext cx="201613" cy="1809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出自【趣你的PPT】(微信:qunideppt)：最优质的PPT资源库"/>
          <p:cNvSpPr/>
          <p:nvPr/>
        </p:nvSpPr>
        <p:spPr bwMode="auto">
          <a:xfrm rot="1887047" flipH="1">
            <a:off x="5910263" y="2952750"/>
            <a:ext cx="617537" cy="917575"/>
          </a:xfrm>
          <a:custGeom>
            <a:avLst/>
            <a:gdLst>
              <a:gd name="connsiteX0" fmla="*/ 0 w 1800200"/>
              <a:gd name="connsiteY0" fmla="*/ 936104 h 1872208"/>
              <a:gd name="connsiteX1" fmla="*/ 900100 w 1800200"/>
              <a:gd name="connsiteY1" fmla="*/ 0 h 1872208"/>
              <a:gd name="connsiteX2" fmla="*/ 1800200 w 1800200"/>
              <a:gd name="connsiteY2" fmla="*/ 936104 h 1872208"/>
              <a:gd name="connsiteX3" fmla="*/ 900100 w 1800200"/>
              <a:gd name="connsiteY3" fmla="*/ 1872208 h 1872208"/>
              <a:gd name="connsiteX4" fmla="*/ 0 w 1800200"/>
              <a:gd name="connsiteY4" fmla="*/ 936104 h 1872208"/>
              <a:gd name="connsiteX0-1" fmla="*/ 0 w 1408314"/>
              <a:gd name="connsiteY0-2" fmla="*/ 936145 h 1872292"/>
              <a:gd name="connsiteX1-3" fmla="*/ 900100 w 1408314"/>
              <a:gd name="connsiteY1-4" fmla="*/ 41 h 1872292"/>
              <a:gd name="connsiteX2-5" fmla="*/ 1408314 w 1408314"/>
              <a:gd name="connsiteY2-6" fmla="*/ 965174 h 1872292"/>
              <a:gd name="connsiteX3-7" fmla="*/ 900100 w 1408314"/>
              <a:gd name="connsiteY3-8" fmla="*/ 1872249 h 1872292"/>
              <a:gd name="connsiteX4-9" fmla="*/ 0 w 1408314"/>
              <a:gd name="connsiteY4-10" fmla="*/ 936145 h 1872292"/>
              <a:gd name="connsiteX0-11" fmla="*/ 8065 w 1565401"/>
              <a:gd name="connsiteY0-12" fmla="*/ 790997 h 1727144"/>
              <a:gd name="connsiteX1-13" fmla="*/ 1474222 w 1565401"/>
              <a:gd name="connsiteY1-14" fmla="*/ 35 h 1727144"/>
              <a:gd name="connsiteX2-15" fmla="*/ 1416379 w 1565401"/>
              <a:gd name="connsiteY2-16" fmla="*/ 820026 h 1727144"/>
              <a:gd name="connsiteX3-17" fmla="*/ 908165 w 1565401"/>
              <a:gd name="connsiteY3-18" fmla="*/ 1727101 h 1727144"/>
              <a:gd name="connsiteX4-19" fmla="*/ 8065 w 1565401"/>
              <a:gd name="connsiteY4-20" fmla="*/ 790997 h 1727144"/>
              <a:gd name="connsiteX0-21" fmla="*/ 7672 w 1516692"/>
              <a:gd name="connsiteY0-22" fmla="*/ 790971 h 1727085"/>
              <a:gd name="connsiteX1-23" fmla="*/ 1473829 w 1516692"/>
              <a:gd name="connsiteY1-24" fmla="*/ 9 h 1727085"/>
              <a:gd name="connsiteX2-25" fmla="*/ 1154729 w 1516692"/>
              <a:gd name="connsiteY2-26" fmla="*/ 805485 h 1727085"/>
              <a:gd name="connsiteX3-27" fmla="*/ 907772 w 1516692"/>
              <a:gd name="connsiteY3-28" fmla="*/ 1727075 h 1727085"/>
              <a:gd name="connsiteX4-29" fmla="*/ 7672 w 1516692"/>
              <a:gd name="connsiteY4-30" fmla="*/ 790971 h 1727085"/>
              <a:gd name="connsiteX0-31" fmla="*/ 17232 w 916832"/>
              <a:gd name="connsiteY0-32" fmla="*/ 362964 h 1757227"/>
              <a:gd name="connsiteX1-33" fmla="*/ 902817 w 916832"/>
              <a:gd name="connsiteY1-34" fmla="*/ 21945 h 1757227"/>
              <a:gd name="connsiteX2-35" fmla="*/ 583717 w 916832"/>
              <a:gd name="connsiteY2-36" fmla="*/ 827421 h 1757227"/>
              <a:gd name="connsiteX3-37" fmla="*/ 336760 w 916832"/>
              <a:gd name="connsiteY3-38" fmla="*/ 1749011 h 1757227"/>
              <a:gd name="connsiteX4-39" fmla="*/ 17232 w 916832"/>
              <a:gd name="connsiteY4-40" fmla="*/ 362964 h 1757227"/>
              <a:gd name="connsiteX0-41" fmla="*/ 67305 w 966905"/>
              <a:gd name="connsiteY0-42" fmla="*/ 357294 h 1289288"/>
              <a:gd name="connsiteX1-43" fmla="*/ 952890 w 966905"/>
              <a:gd name="connsiteY1-44" fmla="*/ 16275 h 1289288"/>
              <a:gd name="connsiteX2-45" fmla="*/ 633790 w 966905"/>
              <a:gd name="connsiteY2-46" fmla="*/ 821751 h 1289288"/>
              <a:gd name="connsiteX3-47" fmla="*/ 125576 w 966905"/>
              <a:gd name="connsiteY3-48" fmla="*/ 1249856 h 1289288"/>
              <a:gd name="connsiteX4-49" fmla="*/ 67305 w 966905"/>
              <a:gd name="connsiteY4-50" fmla="*/ 357294 h 1289288"/>
              <a:gd name="connsiteX0-51" fmla="*/ 67305 w 1120923"/>
              <a:gd name="connsiteY0-52" fmla="*/ 578161 h 1510155"/>
              <a:gd name="connsiteX1-53" fmla="*/ 952890 w 1120923"/>
              <a:gd name="connsiteY1-54" fmla="*/ 237142 h 1510155"/>
              <a:gd name="connsiteX2-55" fmla="*/ 633790 w 1120923"/>
              <a:gd name="connsiteY2-56" fmla="*/ 1042618 h 1510155"/>
              <a:gd name="connsiteX3-57" fmla="*/ 125576 w 1120923"/>
              <a:gd name="connsiteY3-58" fmla="*/ 1470723 h 1510155"/>
              <a:gd name="connsiteX4-59" fmla="*/ 67305 w 1120923"/>
              <a:gd name="connsiteY4-60" fmla="*/ 578161 h 1510155"/>
              <a:gd name="connsiteX0-61" fmla="*/ 67305 w 1082631"/>
              <a:gd name="connsiteY0-62" fmla="*/ 578161 h 1510155"/>
              <a:gd name="connsiteX1-63" fmla="*/ 952890 w 1082631"/>
              <a:gd name="connsiteY1-64" fmla="*/ 237142 h 1510155"/>
              <a:gd name="connsiteX2-65" fmla="*/ 633790 w 1082631"/>
              <a:gd name="connsiteY2-66" fmla="*/ 1042618 h 1510155"/>
              <a:gd name="connsiteX3-67" fmla="*/ 125576 w 1082631"/>
              <a:gd name="connsiteY3-68" fmla="*/ 1470723 h 1510155"/>
              <a:gd name="connsiteX4-69" fmla="*/ 67305 w 1082631"/>
              <a:gd name="connsiteY4-70" fmla="*/ 578161 h 1510155"/>
              <a:gd name="connsiteX0-71" fmla="*/ 67305 w 1022843"/>
              <a:gd name="connsiteY0-72" fmla="*/ 597144 h 1529138"/>
              <a:gd name="connsiteX1-73" fmla="*/ 952890 w 1022843"/>
              <a:gd name="connsiteY1-74" fmla="*/ 256125 h 1529138"/>
              <a:gd name="connsiteX2-75" fmla="*/ 633790 w 1022843"/>
              <a:gd name="connsiteY2-76" fmla="*/ 1061601 h 1529138"/>
              <a:gd name="connsiteX3-77" fmla="*/ 125576 w 1022843"/>
              <a:gd name="connsiteY3-78" fmla="*/ 1489706 h 1529138"/>
              <a:gd name="connsiteX4-79" fmla="*/ 67305 w 1022843"/>
              <a:gd name="connsiteY4-80" fmla="*/ 597144 h 1529138"/>
              <a:gd name="connsiteX0-81" fmla="*/ 35178 w 990716"/>
              <a:gd name="connsiteY0-82" fmla="*/ 706929 h 1638923"/>
              <a:gd name="connsiteX1-83" fmla="*/ 920763 w 990716"/>
              <a:gd name="connsiteY1-84" fmla="*/ 365910 h 1638923"/>
              <a:gd name="connsiteX2-85" fmla="*/ 601663 w 990716"/>
              <a:gd name="connsiteY2-86" fmla="*/ 1171386 h 1638923"/>
              <a:gd name="connsiteX3-87" fmla="*/ 93449 w 990716"/>
              <a:gd name="connsiteY3-88" fmla="*/ 1599491 h 1638923"/>
              <a:gd name="connsiteX4-89" fmla="*/ 35178 w 990716"/>
              <a:gd name="connsiteY4-90" fmla="*/ 706929 h 1638923"/>
              <a:gd name="connsiteX0-91" fmla="*/ 84888 w 1040426"/>
              <a:gd name="connsiteY0-92" fmla="*/ 595487 h 1483573"/>
              <a:gd name="connsiteX1-93" fmla="*/ 970473 w 1040426"/>
              <a:gd name="connsiteY1-94" fmla="*/ 254468 h 1483573"/>
              <a:gd name="connsiteX2-95" fmla="*/ 651373 w 1040426"/>
              <a:gd name="connsiteY2-96" fmla="*/ 1059944 h 1483573"/>
              <a:gd name="connsiteX3-97" fmla="*/ 99616 w 1040426"/>
              <a:gd name="connsiteY3-98" fmla="*/ 1429992 h 1483573"/>
              <a:gd name="connsiteX4-99" fmla="*/ 84888 w 1040426"/>
              <a:gd name="connsiteY4-100" fmla="*/ 595487 h 1483573"/>
              <a:gd name="connsiteX0-101" fmla="*/ 66779 w 1022317"/>
              <a:gd name="connsiteY0-102" fmla="*/ 684992 h 1573078"/>
              <a:gd name="connsiteX1-103" fmla="*/ 952364 w 1022317"/>
              <a:gd name="connsiteY1-104" fmla="*/ 343973 h 1573078"/>
              <a:gd name="connsiteX2-105" fmla="*/ 633264 w 1022317"/>
              <a:gd name="connsiteY2-106" fmla="*/ 1149449 h 1573078"/>
              <a:gd name="connsiteX3-107" fmla="*/ 81507 w 1022317"/>
              <a:gd name="connsiteY3-108" fmla="*/ 1519497 h 1573078"/>
              <a:gd name="connsiteX4-109" fmla="*/ 66779 w 1022317"/>
              <a:gd name="connsiteY4-110" fmla="*/ 684992 h 1573078"/>
              <a:gd name="connsiteX0-111" fmla="*/ 88996 w 1099434"/>
              <a:gd name="connsiteY0-112" fmla="*/ 644350 h 1532436"/>
              <a:gd name="connsiteX1-113" fmla="*/ 1032638 w 1099434"/>
              <a:gd name="connsiteY1-114" fmla="*/ 245274 h 1532436"/>
              <a:gd name="connsiteX2-115" fmla="*/ 655481 w 1099434"/>
              <a:gd name="connsiteY2-116" fmla="*/ 1108807 h 1532436"/>
              <a:gd name="connsiteX3-117" fmla="*/ 103724 w 1099434"/>
              <a:gd name="connsiteY3-118" fmla="*/ 1478855 h 1532436"/>
              <a:gd name="connsiteX4-119" fmla="*/ 88996 w 1099434"/>
              <a:gd name="connsiteY4-120" fmla="*/ 644350 h 1532436"/>
              <a:gd name="connsiteX0-121" fmla="*/ 113991 w 1124429"/>
              <a:gd name="connsiteY0-122" fmla="*/ 765632 h 1653718"/>
              <a:gd name="connsiteX1-123" fmla="*/ 1057633 w 1124429"/>
              <a:gd name="connsiteY1-124" fmla="*/ 366556 h 1653718"/>
              <a:gd name="connsiteX2-125" fmla="*/ 680476 w 1124429"/>
              <a:gd name="connsiteY2-126" fmla="*/ 1230089 h 1653718"/>
              <a:gd name="connsiteX3-127" fmla="*/ 128719 w 1124429"/>
              <a:gd name="connsiteY3-128" fmla="*/ 1600137 h 1653718"/>
              <a:gd name="connsiteX4-129" fmla="*/ 113991 w 1124429"/>
              <a:gd name="connsiteY4-130" fmla="*/ 765632 h 1653718"/>
              <a:gd name="connsiteX0-131" fmla="*/ 107702 w 1118140"/>
              <a:gd name="connsiteY0-132" fmla="*/ 761692 h 1649778"/>
              <a:gd name="connsiteX1-133" fmla="*/ 1051344 w 1118140"/>
              <a:gd name="connsiteY1-134" fmla="*/ 362616 h 1649778"/>
              <a:gd name="connsiteX2-135" fmla="*/ 674187 w 1118140"/>
              <a:gd name="connsiteY2-136" fmla="*/ 1226149 h 1649778"/>
              <a:gd name="connsiteX3-137" fmla="*/ 122430 w 1118140"/>
              <a:gd name="connsiteY3-138" fmla="*/ 1596197 h 1649778"/>
              <a:gd name="connsiteX4-139" fmla="*/ 107702 w 1118140"/>
              <a:gd name="connsiteY4-140" fmla="*/ 761692 h 1649778"/>
              <a:gd name="connsiteX0-141" fmla="*/ 89232 w 1114646"/>
              <a:gd name="connsiteY0-142" fmla="*/ 507116 h 1410789"/>
              <a:gd name="connsiteX1-143" fmla="*/ 1105445 w 1114646"/>
              <a:gd name="connsiteY1-144" fmla="*/ 122555 h 1410789"/>
              <a:gd name="connsiteX2-145" fmla="*/ 728288 w 1114646"/>
              <a:gd name="connsiteY2-146" fmla="*/ 986088 h 1410789"/>
              <a:gd name="connsiteX3-147" fmla="*/ 176531 w 1114646"/>
              <a:gd name="connsiteY3-148" fmla="*/ 1356136 h 1410789"/>
              <a:gd name="connsiteX4-149" fmla="*/ 89232 w 1114646"/>
              <a:gd name="connsiteY4-150" fmla="*/ 507116 h 1410789"/>
              <a:gd name="connsiteX0-151" fmla="*/ 89232 w 1175988"/>
              <a:gd name="connsiteY0-152" fmla="*/ 721370 h 1625043"/>
              <a:gd name="connsiteX1-153" fmla="*/ 1105445 w 1175988"/>
              <a:gd name="connsiteY1-154" fmla="*/ 336809 h 1625043"/>
              <a:gd name="connsiteX2-155" fmla="*/ 728288 w 1175988"/>
              <a:gd name="connsiteY2-156" fmla="*/ 1200342 h 1625043"/>
              <a:gd name="connsiteX3-157" fmla="*/ 176531 w 1175988"/>
              <a:gd name="connsiteY3-158" fmla="*/ 1570390 h 1625043"/>
              <a:gd name="connsiteX4-159" fmla="*/ 89232 w 1175988"/>
              <a:gd name="connsiteY4-160" fmla="*/ 721370 h 1625043"/>
              <a:gd name="connsiteX0-161" fmla="*/ 38984 w 1125740"/>
              <a:gd name="connsiteY0-162" fmla="*/ 727644 h 1631317"/>
              <a:gd name="connsiteX1-163" fmla="*/ 1055197 w 1125740"/>
              <a:gd name="connsiteY1-164" fmla="*/ 343083 h 1631317"/>
              <a:gd name="connsiteX2-165" fmla="*/ 678040 w 1125740"/>
              <a:gd name="connsiteY2-166" fmla="*/ 1206616 h 1631317"/>
              <a:gd name="connsiteX3-167" fmla="*/ 126283 w 1125740"/>
              <a:gd name="connsiteY3-168" fmla="*/ 1576664 h 1631317"/>
              <a:gd name="connsiteX4-169" fmla="*/ 38984 w 1125740"/>
              <a:gd name="connsiteY4-170" fmla="*/ 727644 h 1631317"/>
              <a:gd name="connsiteX0-171" fmla="*/ 82819 w 1169575"/>
              <a:gd name="connsiteY0-172" fmla="*/ 722740 h 1626413"/>
              <a:gd name="connsiteX1-173" fmla="*/ 1099032 w 1169575"/>
              <a:gd name="connsiteY1-174" fmla="*/ 338179 h 1626413"/>
              <a:gd name="connsiteX2-175" fmla="*/ 721875 w 1169575"/>
              <a:gd name="connsiteY2-176" fmla="*/ 1201712 h 1626413"/>
              <a:gd name="connsiteX3-177" fmla="*/ 170118 w 1169575"/>
              <a:gd name="connsiteY3-178" fmla="*/ 1571760 h 1626413"/>
              <a:gd name="connsiteX4-179" fmla="*/ 82819 w 1169575"/>
              <a:gd name="connsiteY4-180" fmla="*/ 722740 h 1626413"/>
              <a:gd name="connsiteX0-181" fmla="*/ 82819 w 1169575"/>
              <a:gd name="connsiteY0-182" fmla="*/ 722740 h 1626413"/>
              <a:gd name="connsiteX1-183" fmla="*/ 1099032 w 1169575"/>
              <a:gd name="connsiteY1-184" fmla="*/ 338179 h 1626413"/>
              <a:gd name="connsiteX2-185" fmla="*/ 721875 w 1169575"/>
              <a:gd name="connsiteY2-186" fmla="*/ 1201712 h 1626413"/>
              <a:gd name="connsiteX3-187" fmla="*/ 170118 w 1169575"/>
              <a:gd name="connsiteY3-188" fmla="*/ 1571760 h 1626413"/>
              <a:gd name="connsiteX4-189" fmla="*/ 82819 w 1169575"/>
              <a:gd name="connsiteY4-190" fmla="*/ 722740 h 1626413"/>
              <a:gd name="connsiteX0-191" fmla="*/ 124502 w 1211258"/>
              <a:gd name="connsiteY0-192" fmla="*/ 722740 h 1626413"/>
              <a:gd name="connsiteX1-193" fmla="*/ 1140715 w 1211258"/>
              <a:gd name="connsiteY1-194" fmla="*/ 338179 h 1626413"/>
              <a:gd name="connsiteX2-195" fmla="*/ 763558 w 1211258"/>
              <a:gd name="connsiteY2-196" fmla="*/ 1201712 h 1626413"/>
              <a:gd name="connsiteX3-197" fmla="*/ 211801 w 1211258"/>
              <a:gd name="connsiteY3-198" fmla="*/ 1571760 h 1626413"/>
              <a:gd name="connsiteX4-199" fmla="*/ 124502 w 1211258"/>
              <a:gd name="connsiteY4-200" fmla="*/ 722740 h 1626413"/>
              <a:gd name="connsiteX0-201" fmla="*/ 124502 w 1211258"/>
              <a:gd name="connsiteY0-202" fmla="*/ 752275 h 1655948"/>
              <a:gd name="connsiteX1-203" fmla="*/ 1140715 w 1211258"/>
              <a:gd name="connsiteY1-204" fmla="*/ 367714 h 1655948"/>
              <a:gd name="connsiteX2-205" fmla="*/ 763558 w 1211258"/>
              <a:gd name="connsiteY2-206" fmla="*/ 1231247 h 1655948"/>
              <a:gd name="connsiteX3-207" fmla="*/ 211801 w 1211258"/>
              <a:gd name="connsiteY3-208" fmla="*/ 1601295 h 1655948"/>
              <a:gd name="connsiteX4-209" fmla="*/ 124502 w 1211258"/>
              <a:gd name="connsiteY4-210" fmla="*/ 752275 h 1655948"/>
              <a:gd name="connsiteX0-211" fmla="*/ 139554 w 1100895"/>
              <a:gd name="connsiteY0-212" fmla="*/ 558955 h 1431224"/>
              <a:gd name="connsiteX1-213" fmla="*/ 1093268 w 1100895"/>
              <a:gd name="connsiteY1-214" fmla="*/ 145151 h 1431224"/>
              <a:gd name="connsiteX2-215" fmla="*/ 716111 w 1100895"/>
              <a:gd name="connsiteY2-216" fmla="*/ 1008684 h 1431224"/>
              <a:gd name="connsiteX3-217" fmla="*/ 164354 w 1100895"/>
              <a:gd name="connsiteY3-218" fmla="*/ 1378732 h 1431224"/>
              <a:gd name="connsiteX4-219" fmla="*/ 139554 w 1100895"/>
              <a:gd name="connsiteY4-220" fmla="*/ 558955 h 1431224"/>
              <a:gd name="connsiteX0-221" fmla="*/ 139554 w 1143176"/>
              <a:gd name="connsiteY0-222" fmla="*/ 740395 h 1612664"/>
              <a:gd name="connsiteX1-223" fmla="*/ 1093268 w 1143176"/>
              <a:gd name="connsiteY1-224" fmla="*/ 326591 h 1612664"/>
              <a:gd name="connsiteX2-225" fmla="*/ 716111 w 1143176"/>
              <a:gd name="connsiteY2-226" fmla="*/ 1190124 h 1612664"/>
              <a:gd name="connsiteX3-227" fmla="*/ 164354 w 1143176"/>
              <a:gd name="connsiteY3-228" fmla="*/ 1560172 h 1612664"/>
              <a:gd name="connsiteX4-229" fmla="*/ 139554 w 1143176"/>
              <a:gd name="connsiteY4-230" fmla="*/ 740395 h 1612664"/>
              <a:gd name="connsiteX0-231" fmla="*/ 139554 w 1143176"/>
              <a:gd name="connsiteY0-232" fmla="*/ 817520 h 1689789"/>
              <a:gd name="connsiteX1-233" fmla="*/ 1093268 w 1143176"/>
              <a:gd name="connsiteY1-234" fmla="*/ 403716 h 1689789"/>
              <a:gd name="connsiteX2-235" fmla="*/ 716111 w 1143176"/>
              <a:gd name="connsiteY2-236" fmla="*/ 1267249 h 1689789"/>
              <a:gd name="connsiteX3-237" fmla="*/ 164354 w 1143176"/>
              <a:gd name="connsiteY3-238" fmla="*/ 1637297 h 1689789"/>
              <a:gd name="connsiteX4-239" fmla="*/ 139554 w 1143176"/>
              <a:gd name="connsiteY4-240" fmla="*/ 817520 h 1689789"/>
              <a:gd name="connsiteX0-241" fmla="*/ 138613 w 1099266"/>
              <a:gd name="connsiteY0-242" fmla="*/ 652318 h 1530808"/>
              <a:gd name="connsiteX1-243" fmla="*/ 1092327 w 1099266"/>
              <a:gd name="connsiteY1-244" fmla="*/ 238514 h 1530808"/>
              <a:gd name="connsiteX2-245" fmla="*/ 693395 w 1099266"/>
              <a:gd name="connsiteY2-246" fmla="*/ 1118801 h 1530808"/>
              <a:gd name="connsiteX3-247" fmla="*/ 163413 w 1099266"/>
              <a:gd name="connsiteY3-248" fmla="*/ 1472095 h 1530808"/>
              <a:gd name="connsiteX4-249" fmla="*/ 138613 w 1099266"/>
              <a:gd name="connsiteY4-250" fmla="*/ 652318 h 1530808"/>
              <a:gd name="connsiteX0-251" fmla="*/ 138613 w 1099389"/>
              <a:gd name="connsiteY0-252" fmla="*/ 652318 h 1530808"/>
              <a:gd name="connsiteX1-253" fmla="*/ 1092327 w 1099389"/>
              <a:gd name="connsiteY1-254" fmla="*/ 238514 h 1530808"/>
              <a:gd name="connsiteX2-255" fmla="*/ 693395 w 1099389"/>
              <a:gd name="connsiteY2-256" fmla="*/ 1118801 h 1530808"/>
              <a:gd name="connsiteX3-257" fmla="*/ 163413 w 1099389"/>
              <a:gd name="connsiteY3-258" fmla="*/ 1472095 h 1530808"/>
              <a:gd name="connsiteX4-259" fmla="*/ 138613 w 1099389"/>
              <a:gd name="connsiteY4-260" fmla="*/ 652318 h 1530808"/>
              <a:gd name="connsiteX0-261" fmla="*/ 138613 w 1111719"/>
              <a:gd name="connsiteY0-262" fmla="*/ 815493 h 1693983"/>
              <a:gd name="connsiteX1-263" fmla="*/ 1092327 w 1111719"/>
              <a:gd name="connsiteY1-264" fmla="*/ 401689 h 1693983"/>
              <a:gd name="connsiteX2-265" fmla="*/ 693395 w 1111719"/>
              <a:gd name="connsiteY2-266" fmla="*/ 1281976 h 1693983"/>
              <a:gd name="connsiteX3-267" fmla="*/ 163413 w 1111719"/>
              <a:gd name="connsiteY3-268" fmla="*/ 1635270 h 1693983"/>
              <a:gd name="connsiteX4-269" fmla="*/ 138613 w 1111719"/>
              <a:gd name="connsiteY4-270" fmla="*/ 815493 h 1693983"/>
              <a:gd name="connsiteX0-271" fmla="*/ 138613 w 1111719"/>
              <a:gd name="connsiteY0-272" fmla="*/ 815493 h 1676291"/>
              <a:gd name="connsiteX1-273" fmla="*/ 1092327 w 1111719"/>
              <a:gd name="connsiteY1-274" fmla="*/ 401689 h 1676291"/>
              <a:gd name="connsiteX2-275" fmla="*/ 693395 w 1111719"/>
              <a:gd name="connsiteY2-276" fmla="*/ 1281976 h 1676291"/>
              <a:gd name="connsiteX3-277" fmla="*/ 163413 w 1111719"/>
              <a:gd name="connsiteY3-278" fmla="*/ 1635270 h 1676291"/>
              <a:gd name="connsiteX4-279" fmla="*/ 138613 w 1111719"/>
              <a:gd name="connsiteY4-280" fmla="*/ 815493 h 1676291"/>
              <a:gd name="connsiteX0-281" fmla="*/ 134851 w 1093206"/>
              <a:gd name="connsiteY0-282" fmla="*/ 651050 h 1505647"/>
              <a:gd name="connsiteX1-283" fmla="*/ 1088565 w 1093206"/>
              <a:gd name="connsiteY1-284" fmla="*/ 237246 h 1505647"/>
              <a:gd name="connsiteX2-285" fmla="*/ 600590 w 1093206"/>
              <a:gd name="connsiteY2-286" fmla="*/ 1095381 h 1505647"/>
              <a:gd name="connsiteX3-287" fmla="*/ 159651 w 1093206"/>
              <a:gd name="connsiteY3-288" fmla="*/ 1470827 h 1505647"/>
              <a:gd name="connsiteX4-289" fmla="*/ 134851 w 1093206"/>
              <a:gd name="connsiteY4-290" fmla="*/ 651050 h 1505647"/>
              <a:gd name="connsiteX0-291" fmla="*/ 134851 w 1115875"/>
              <a:gd name="connsiteY0-292" fmla="*/ 828674 h 1683271"/>
              <a:gd name="connsiteX1-293" fmla="*/ 1088565 w 1115875"/>
              <a:gd name="connsiteY1-294" fmla="*/ 414870 h 1683271"/>
              <a:gd name="connsiteX2-295" fmla="*/ 600590 w 1115875"/>
              <a:gd name="connsiteY2-296" fmla="*/ 1273005 h 1683271"/>
              <a:gd name="connsiteX3-297" fmla="*/ 159651 w 1115875"/>
              <a:gd name="connsiteY3-298" fmla="*/ 1648451 h 1683271"/>
              <a:gd name="connsiteX4-299" fmla="*/ 134851 w 1115875"/>
              <a:gd name="connsiteY4-300" fmla="*/ 828674 h 1683271"/>
              <a:gd name="connsiteX0-301" fmla="*/ 134851 w 1132788"/>
              <a:gd name="connsiteY0-302" fmla="*/ 828674 h 1683271"/>
              <a:gd name="connsiteX1-303" fmla="*/ 1088565 w 1132788"/>
              <a:gd name="connsiteY1-304" fmla="*/ 414870 h 1683271"/>
              <a:gd name="connsiteX2-305" fmla="*/ 600590 w 1132788"/>
              <a:gd name="connsiteY2-306" fmla="*/ 1273005 h 1683271"/>
              <a:gd name="connsiteX3-307" fmla="*/ 159651 w 1132788"/>
              <a:gd name="connsiteY3-308" fmla="*/ 1648451 h 1683271"/>
              <a:gd name="connsiteX4-309" fmla="*/ 134851 w 1132788"/>
              <a:gd name="connsiteY4-310" fmla="*/ 828674 h 1683271"/>
              <a:gd name="connsiteX0-311" fmla="*/ 134851 w 1122771"/>
              <a:gd name="connsiteY0-312" fmla="*/ 828674 h 1729682"/>
              <a:gd name="connsiteX1-313" fmla="*/ 1088565 w 1122771"/>
              <a:gd name="connsiteY1-314" fmla="*/ 414870 h 1729682"/>
              <a:gd name="connsiteX2-315" fmla="*/ 600590 w 1122771"/>
              <a:gd name="connsiteY2-316" fmla="*/ 1273005 h 1729682"/>
              <a:gd name="connsiteX3-317" fmla="*/ 159651 w 1122771"/>
              <a:gd name="connsiteY3-318" fmla="*/ 1648451 h 1729682"/>
              <a:gd name="connsiteX4-319" fmla="*/ 134851 w 1122771"/>
              <a:gd name="connsiteY4-320" fmla="*/ 828674 h 1729682"/>
              <a:gd name="connsiteX0-321" fmla="*/ 133733 w 1121653"/>
              <a:gd name="connsiteY0-322" fmla="*/ 828674 h 1705461"/>
              <a:gd name="connsiteX1-323" fmla="*/ 1087447 w 1121653"/>
              <a:gd name="connsiteY1-324" fmla="*/ 414870 h 1705461"/>
              <a:gd name="connsiteX2-325" fmla="*/ 599472 w 1121653"/>
              <a:gd name="connsiteY2-326" fmla="*/ 1273005 h 1705461"/>
              <a:gd name="connsiteX3-327" fmla="*/ 158533 w 1121653"/>
              <a:gd name="connsiteY3-328" fmla="*/ 1648451 h 1705461"/>
              <a:gd name="connsiteX4-329" fmla="*/ 133733 w 1121653"/>
              <a:gd name="connsiteY4-330" fmla="*/ 828674 h 1705461"/>
              <a:gd name="connsiteX0-331" fmla="*/ 133733 w 1125327"/>
              <a:gd name="connsiteY0-332" fmla="*/ 828674 h 1671108"/>
              <a:gd name="connsiteX1-333" fmla="*/ 1087447 w 1125327"/>
              <a:gd name="connsiteY1-334" fmla="*/ 414870 h 1671108"/>
              <a:gd name="connsiteX2-335" fmla="*/ 599472 w 1125327"/>
              <a:gd name="connsiteY2-336" fmla="*/ 1273005 h 1671108"/>
              <a:gd name="connsiteX3-337" fmla="*/ 158533 w 1125327"/>
              <a:gd name="connsiteY3-338" fmla="*/ 1648451 h 1671108"/>
              <a:gd name="connsiteX4-339" fmla="*/ 133733 w 1125327"/>
              <a:gd name="connsiteY4-340" fmla="*/ 828674 h 16711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5327" h="1671108">
                <a:moveTo>
                  <a:pt x="133733" y="828674"/>
                </a:moveTo>
                <a:cubicBezTo>
                  <a:pt x="239920" y="-273532"/>
                  <a:pt x="879749" y="-129754"/>
                  <a:pt x="1087447" y="414870"/>
                </a:cubicBezTo>
                <a:cubicBezTo>
                  <a:pt x="1295145" y="959494"/>
                  <a:pt x="580144" y="765547"/>
                  <a:pt x="599472" y="1273005"/>
                </a:cubicBezTo>
                <a:cubicBezTo>
                  <a:pt x="618800" y="1780463"/>
                  <a:pt x="231639" y="1664650"/>
                  <a:pt x="158533" y="1648451"/>
                </a:cubicBezTo>
                <a:cubicBezTo>
                  <a:pt x="85427" y="1632252"/>
                  <a:pt x="-144008" y="1558893"/>
                  <a:pt x="133733" y="828674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出自【趣你的PPT】(微信:qunideppt)：最优质的PPT资源库"/>
          <p:cNvSpPr/>
          <p:nvPr/>
        </p:nvSpPr>
        <p:spPr bwMode="auto">
          <a:xfrm rot="1887047" flipH="1">
            <a:off x="6424613" y="2890838"/>
            <a:ext cx="114300" cy="1174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出自【趣你的PPT】(微信:qunideppt)：最优质的PPT资源库"/>
          <p:cNvSpPr/>
          <p:nvPr/>
        </p:nvSpPr>
        <p:spPr bwMode="auto">
          <a:xfrm rot="1887047" flipH="1">
            <a:off x="6302375" y="2840038"/>
            <a:ext cx="146050" cy="1428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出自【趣你的PPT】(微信:qunideppt)：最优质的PPT资源库"/>
          <p:cNvSpPr/>
          <p:nvPr/>
        </p:nvSpPr>
        <p:spPr bwMode="auto">
          <a:xfrm rot="1887047" flipH="1">
            <a:off x="6189663" y="2833688"/>
            <a:ext cx="146050" cy="1428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出自【趣你的PPT】(微信:qunideppt)：最优质的PPT资源库"/>
          <p:cNvSpPr/>
          <p:nvPr/>
        </p:nvSpPr>
        <p:spPr bwMode="auto">
          <a:xfrm rot="1887047" flipH="1">
            <a:off x="6070600" y="2873375"/>
            <a:ext cx="160338" cy="16668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出自【趣你的PPT】(微信:qunideppt)：最优质的PPT资源库"/>
          <p:cNvSpPr/>
          <p:nvPr/>
        </p:nvSpPr>
        <p:spPr bwMode="auto">
          <a:xfrm rot="1887047" flipH="1">
            <a:off x="5929313" y="2911475"/>
            <a:ext cx="201612" cy="180975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出自【趣你的PPT】(微信:qunideppt)：最优质的PPT资源库"/>
          <p:cNvSpPr/>
          <p:nvPr/>
        </p:nvSpPr>
        <p:spPr bwMode="auto">
          <a:xfrm rot="20017940">
            <a:off x="5119688" y="1820863"/>
            <a:ext cx="617537" cy="917575"/>
          </a:xfrm>
          <a:custGeom>
            <a:avLst/>
            <a:gdLst>
              <a:gd name="connsiteX0" fmla="*/ 0 w 1800200"/>
              <a:gd name="connsiteY0" fmla="*/ 936104 h 1872208"/>
              <a:gd name="connsiteX1" fmla="*/ 900100 w 1800200"/>
              <a:gd name="connsiteY1" fmla="*/ 0 h 1872208"/>
              <a:gd name="connsiteX2" fmla="*/ 1800200 w 1800200"/>
              <a:gd name="connsiteY2" fmla="*/ 936104 h 1872208"/>
              <a:gd name="connsiteX3" fmla="*/ 900100 w 1800200"/>
              <a:gd name="connsiteY3" fmla="*/ 1872208 h 1872208"/>
              <a:gd name="connsiteX4" fmla="*/ 0 w 1800200"/>
              <a:gd name="connsiteY4" fmla="*/ 936104 h 1872208"/>
              <a:gd name="connsiteX0-1" fmla="*/ 0 w 1408314"/>
              <a:gd name="connsiteY0-2" fmla="*/ 936145 h 1872292"/>
              <a:gd name="connsiteX1-3" fmla="*/ 900100 w 1408314"/>
              <a:gd name="connsiteY1-4" fmla="*/ 41 h 1872292"/>
              <a:gd name="connsiteX2-5" fmla="*/ 1408314 w 1408314"/>
              <a:gd name="connsiteY2-6" fmla="*/ 965174 h 1872292"/>
              <a:gd name="connsiteX3-7" fmla="*/ 900100 w 1408314"/>
              <a:gd name="connsiteY3-8" fmla="*/ 1872249 h 1872292"/>
              <a:gd name="connsiteX4-9" fmla="*/ 0 w 1408314"/>
              <a:gd name="connsiteY4-10" fmla="*/ 936145 h 1872292"/>
              <a:gd name="connsiteX0-11" fmla="*/ 8065 w 1565401"/>
              <a:gd name="connsiteY0-12" fmla="*/ 790997 h 1727144"/>
              <a:gd name="connsiteX1-13" fmla="*/ 1474222 w 1565401"/>
              <a:gd name="connsiteY1-14" fmla="*/ 35 h 1727144"/>
              <a:gd name="connsiteX2-15" fmla="*/ 1416379 w 1565401"/>
              <a:gd name="connsiteY2-16" fmla="*/ 820026 h 1727144"/>
              <a:gd name="connsiteX3-17" fmla="*/ 908165 w 1565401"/>
              <a:gd name="connsiteY3-18" fmla="*/ 1727101 h 1727144"/>
              <a:gd name="connsiteX4-19" fmla="*/ 8065 w 1565401"/>
              <a:gd name="connsiteY4-20" fmla="*/ 790997 h 1727144"/>
              <a:gd name="connsiteX0-21" fmla="*/ 7672 w 1516692"/>
              <a:gd name="connsiteY0-22" fmla="*/ 790971 h 1727085"/>
              <a:gd name="connsiteX1-23" fmla="*/ 1473829 w 1516692"/>
              <a:gd name="connsiteY1-24" fmla="*/ 9 h 1727085"/>
              <a:gd name="connsiteX2-25" fmla="*/ 1154729 w 1516692"/>
              <a:gd name="connsiteY2-26" fmla="*/ 805485 h 1727085"/>
              <a:gd name="connsiteX3-27" fmla="*/ 907772 w 1516692"/>
              <a:gd name="connsiteY3-28" fmla="*/ 1727075 h 1727085"/>
              <a:gd name="connsiteX4-29" fmla="*/ 7672 w 1516692"/>
              <a:gd name="connsiteY4-30" fmla="*/ 790971 h 1727085"/>
              <a:gd name="connsiteX0-31" fmla="*/ 17232 w 916832"/>
              <a:gd name="connsiteY0-32" fmla="*/ 362964 h 1757227"/>
              <a:gd name="connsiteX1-33" fmla="*/ 902817 w 916832"/>
              <a:gd name="connsiteY1-34" fmla="*/ 21945 h 1757227"/>
              <a:gd name="connsiteX2-35" fmla="*/ 583717 w 916832"/>
              <a:gd name="connsiteY2-36" fmla="*/ 827421 h 1757227"/>
              <a:gd name="connsiteX3-37" fmla="*/ 336760 w 916832"/>
              <a:gd name="connsiteY3-38" fmla="*/ 1749011 h 1757227"/>
              <a:gd name="connsiteX4-39" fmla="*/ 17232 w 916832"/>
              <a:gd name="connsiteY4-40" fmla="*/ 362964 h 1757227"/>
              <a:gd name="connsiteX0-41" fmla="*/ 67305 w 966905"/>
              <a:gd name="connsiteY0-42" fmla="*/ 357294 h 1289288"/>
              <a:gd name="connsiteX1-43" fmla="*/ 952890 w 966905"/>
              <a:gd name="connsiteY1-44" fmla="*/ 16275 h 1289288"/>
              <a:gd name="connsiteX2-45" fmla="*/ 633790 w 966905"/>
              <a:gd name="connsiteY2-46" fmla="*/ 821751 h 1289288"/>
              <a:gd name="connsiteX3-47" fmla="*/ 125576 w 966905"/>
              <a:gd name="connsiteY3-48" fmla="*/ 1249856 h 1289288"/>
              <a:gd name="connsiteX4-49" fmla="*/ 67305 w 966905"/>
              <a:gd name="connsiteY4-50" fmla="*/ 357294 h 1289288"/>
              <a:gd name="connsiteX0-51" fmla="*/ 67305 w 1120923"/>
              <a:gd name="connsiteY0-52" fmla="*/ 578161 h 1510155"/>
              <a:gd name="connsiteX1-53" fmla="*/ 952890 w 1120923"/>
              <a:gd name="connsiteY1-54" fmla="*/ 237142 h 1510155"/>
              <a:gd name="connsiteX2-55" fmla="*/ 633790 w 1120923"/>
              <a:gd name="connsiteY2-56" fmla="*/ 1042618 h 1510155"/>
              <a:gd name="connsiteX3-57" fmla="*/ 125576 w 1120923"/>
              <a:gd name="connsiteY3-58" fmla="*/ 1470723 h 1510155"/>
              <a:gd name="connsiteX4-59" fmla="*/ 67305 w 1120923"/>
              <a:gd name="connsiteY4-60" fmla="*/ 578161 h 1510155"/>
              <a:gd name="connsiteX0-61" fmla="*/ 67305 w 1082631"/>
              <a:gd name="connsiteY0-62" fmla="*/ 578161 h 1510155"/>
              <a:gd name="connsiteX1-63" fmla="*/ 952890 w 1082631"/>
              <a:gd name="connsiteY1-64" fmla="*/ 237142 h 1510155"/>
              <a:gd name="connsiteX2-65" fmla="*/ 633790 w 1082631"/>
              <a:gd name="connsiteY2-66" fmla="*/ 1042618 h 1510155"/>
              <a:gd name="connsiteX3-67" fmla="*/ 125576 w 1082631"/>
              <a:gd name="connsiteY3-68" fmla="*/ 1470723 h 1510155"/>
              <a:gd name="connsiteX4-69" fmla="*/ 67305 w 1082631"/>
              <a:gd name="connsiteY4-70" fmla="*/ 578161 h 1510155"/>
              <a:gd name="connsiteX0-71" fmla="*/ 67305 w 1022843"/>
              <a:gd name="connsiteY0-72" fmla="*/ 597144 h 1529138"/>
              <a:gd name="connsiteX1-73" fmla="*/ 952890 w 1022843"/>
              <a:gd name="connsiteY1-74" fmla="*/ 256125 h 1529138"/>
              <a:gd name="connsiteX2-75" fmla="*/ 633790 w 1022843"/>
              <a:gd name="connsiteY2-76" fmla="*/ 1061601 h 1529138"/>
              <a:gd name="connsiteX3-77" fmla="*/ 125576 w 1022843"/>
              <a:gd name="connsiteY3-78" fmla="*/ 1489706 h 1529138"/>
              <a:gd name="connsiteX4-79" fmla="*/ 67305 w 1022843"/>
              <a:gd name="connsiteY4-80" fmla="*/ 597144 h 1529138"/>
              <a:gd name="connsiteX0-81" fmla="*/ 35178 w 990716"/>
              <a:gd name="connsiteY0-82" fmla="*/ 706929 h 1638923"/>
              <a:gd name="connsiteX1-83" fmla="*/ 920763 w 990716"/>
              <a:gd name="connsiteY1-84" fmla="*/ 365910 h 1638923"/>
              <a:gd name="connsiteX2-85" fmla="*/ 601663 w 990716"/>
              <a:gd name="connsiteY2-86" fmla="*/ 1171386 h 1638923"/>
              <a:gd name="connsiteX3-87" fmla="*/ 93449 w 990716"/>
              <a:gd name="connsiteY3-88" fmla="*/ 1599491 h 1638923"/>
              <a:gd name="connsiteX4-89" fmla="*/ 35178 w 990716"/>
              <a:gd name="connsiteY4-90" fmla="*/ 706929 h 1638923"/>
              <a:gd name="connsiteX0-91" fmla="*/ 84888 w 1040426"/>
              <a:gd name="connsiteY0-92" fmla="*/ 595487 h 1483573"/>
              <a:gd name="connsiteX1-93" fmla="*/ 970473 w 1040426"/>
              <a:gd name="connsiteY1-94" fmla="*/ 254468 h 1483573"/>
              <a:gd name="connsiteX2-95" fmla="*/ 651373 w 1040426"/>
              <a:gd name="connsiteY2-96" fmla="*/ 1059944 h 1483573"/>
              <a:gd name="connsiteX3-97" fmla="*/ 99616 w 1040426"/>
              <a:gd name="connsiteY3-98" fmla="*/ 1429992 h 1483573"/>
              <a:gd name="connsiteX4-99" fmla="*/ 84888 w 1040426"/>
              <a:gd name="connsiteY4-100" fmla="*/ 595487 h 1483573"/>
              <a:gd name="connsiteX0-101" fmla="*/ 66779 w 1022317"/>
              <a:gd name="connsiteY0-102" fmla="*/ 684992 h 1573078"/>
              <a:gd name="connsiteX1-103" fmla="*/ 952364 w 1022317"/>
              <a:gd name="connsiteY1-104" fmla="*/ 343973 h 1573078"/>
              <a:gd name="connsiteX2-105" fmla="*/ 633264 w 1022317"/>
              <a:gd name="connsiteY2-106" fmla="*/ 1149449 h 1573078"/>
              <a:gd name="connsiteX3-107" fmla="*/ 81507 w 1022317"/>
              <a:gd name="connsiteY3-108" fmla="*/ 1519497 h 1573078"/>
              <a:gd name="connsiteX4-109" fmla="*/ 66779 w 1022317"/>
              <a:gd name="connsiteY4-110" fmla="*/ 684992 h 1573078"/>
              <a:gd name="connsiteX0-111" fmla="*/ 88996 w 1099434"/>
              <a:gd name="connsiteY0-112" fmla="*/ 644350 h 1532436"/>
              <a:gd name="connsiteX1-113" fmla="*/ 1032638 w 1099434"/>
              <a:gd name="connsiteY1-114" fmla="*/ 245274 h 1532436"/>
              <a:gd name="connsiteX2-115" fmla="*/ 655481 w 1099434"/>
              <a:gd name="connsiteY2-116" fmla="*/ 1108807 h 1532436"/>
              <a:gd name="connsiteX3-117" fmla="*/ 103724 w 1099434"/>
              <a:gd name="connsiteY3-118" fmla="*/ 1478855 h 1532436"/>
              <a:gd name="connsiteX4-119" fmla="*/ 88996 w 1099434"/>
              <a:gd name="connsiteY4-120" fmla="*/ 644350 h 1532436"/>
              <a:gd name="connsiteX0-121" fmla="*/ 113991 w 1124429"/>
              <a:gd name="connsiteY0-122" fmla="*/ 765632 h 1653718"/>
              <a:gd name="connsiteX1-123" fmla="*/ 1057633 w 1124429"/>
              <a:gd name="connsiteY1-124" fmla="*/ 366556 h 1653718"/>
              <a:gd name="connsiteX2-125" fmla="*/ 680476 w 1124429"/>
              <a:gd name="connsiteY2-126" fmla="*/ 1230089 h 1653718"/>
              <a:gd name="connsiteX3-127" fmla="*/ 128719 w 1124429"/>
              <a:gd name="connsiteY3-128" fmla="*/ 1600137 h 1653718"/>
              <a:gd name="connsiteX4-129" fmla="*/ 113991 w 1124429"/>
              <a:gd name="connsiteY4-130" fmla="*/ 765632 h 1653718"/>
              <a:gd name="connsiteX0-131" fmla="*/ 107702 w 1118140"/>
              <a:gd name="connsiteY0-132" fmla="*/ 761692 h 1649778"/>
              <a:gd name="connsiteX1-133" fmla="*/ 1051344 w 1118140"/>
              <a:gd name="connsiteY1-134" fmla="*/ 362616 h 1649778"/>
              <a:gd name="connsiteX2-135" fmla="*/ 674187 w 1118140"/>
              <a:gd name="connsiteY2-136" fmla="*/ 1226149 h 1649778"/>
              <a:gd name="connsiteX3-137" fmla="*/ 122430 w 1118140"/>
              <a:gd name="connsiteY3-138" fmla="*/ 1596197 h 1649778"/>
              <a:gd name="connsiteX4-139" fmla="*/ 107702 w 1118140"/>
              <a:gd name="connsiteY4-140" fmla="*/ 761692 h 1649778"/>
              <a:gd name="connsiteX0-141" fmla="*/ 89232 w 1114646"/>
              <a:gd name="connsiteY0-142" fmla="*/ 507116 h 1410789"/>
              <a:gd name="connsiteX1-143" fmla="*/ 1105445 w 1114646"/>
              <a:gd name="connsiteY1-144" fmla="*/ 122555 h 1410789"/>
              <a:gd name="connsiteX2-145" fmla="*/ 728288 w 1114646"/>
              <a:gd name="connsiteY2-146" fmla="*/ 986088 h 1410789"/>
              <a:gd name="connsiteX3-147" fmla="*/ 176531 w 1114646"/>
              <a:gd name="connsiteY3-148" fmla="*/ 1356136 h 1410789"/>
              <a:gd name="connsiteX4-149" fmla="*/ 89232 w 1114646"/>
              <a:gd name="connsiteY4-150" fmla="*/ 507116 h 1410789"/>
              <a:gd name="connsiteX0-151" fmla="*/ 89232 w 1175988"/>
              <a:gd name="connsiteY0-152" fmla="*/ 721370 h 1625043"/>
              <a:gd name="connsiteX1-153" fmla="*/ 1105445 w 1175988"/>
              <a:gd name="connsiteY1-154" fmla="*/ 336809 h 1625043"/>
              <a:gd name="connsiteX2-155" fmla="*/ 728288 w 1175988"/>
              <a:gd name="connsiteY2-156" fmla="*/ 1200342 h 1625043"/>
              <a:gd name="connsiteX3-157" fmla="*/ 176531 w 1175988"/>
              <a:gd name="connsiteY3-158" fmla="*/ 1570390 h 1625043"/>
              <a:gd name="connsiteX4-159" fmla="*/ 89232 w 1175988"/>
              <a:gd name="connsiteY4-160" fmla="*/ 721370 h 1625043"/>
              <a:gd name="connsiteX0-161" fmla="*/ 38984 w 1125740"/>
              <a:gd name="connsiteY0-162" fmla="*/ 727644 h 1631317"/>
              <a:gd name="connsiteX1-163" fmla="*/ 1055197 w 1125740"/>
              <a:gd name="connsiteY1-164" fmla="*/ 343083 h 1631317"/>
              <a:gd name="connsiteX2-165" fmla="*/ 678040 w 1125740"/>
              <a:gd name="connsiteY2-166" fmla="*/ 1206616 h 1631317"/>
              <a:gd name="connsiteX3-167" fmla="*/ 126283 w 1125740"/>
              <a:gd name="connsiteY3-168" fmla="*/ 1576664 h 1631317"/>
              <a:gd name="connsiteX4-169" fmla="*/ 38984 w 1125740"/>
              <a:gd name="connsiteY4-170" fmla="*/ 727644 h 1631317"/>
              <a:gd name="connsiteX0-171" fmla="*/ 82819 w 1169575"/>
              <a:gd name="connsiteY0-172" fmla="*/ 722740 h 1626413"/>
              <a:gd name="connsiteX1-173" fmla="*/ 1099032 w 1169575"/>
              <a:gd name="connsiteY1-174" fmla="*/ 338179 h 1626413"/>
              <a:gd name="connsiteX2-175" fmla="*/ 721875 w 1169575"/>
              <a:gd name="connsiteY2-176" fmla="*/ 1201712 h 1626413"/>
              <a:gd name="connsiteX3-177" fmla="*/ 170118 w 1169575"/>
              <a:gd name="connsiteY3-178" fmla="*/ 1571760 h 1626413"/>
              <a:gd name="connsiteX4-179" fmla="*/ 82819 w 1169575"/>
              <a:gd name="connsiteY4-180" fmla="*/ 722740 h 1626413"/>
              <a:gd name="connsiteX0-181" fmla="*/ 82819 w 1169575"/>
              <a:gd name="connsiteY0-182" fmla="*/ 722740 h 1626413"/>
              <a:gd name="connsiteX1-183" fmla="*/ 1099032 w 1169575"/>
              <a:gd name="connsiteY1-184" fmla="*/ 338179 h 1626413"/>
              <a:gd name="connsiteX2-185" fmla="*/ 721875 w 1169575"/>
              <a:gd name="connsiteY2-186" fmla="*/ 1201712 h 1626413"/>
              <a:gd name="connsiteX3-187" fmla="*/ 170118 w 1169575"/>
              <a:gd name="connsiteY3-188" fmla="*/ 1571760 h 1626413"/>
              <a:gd name="connsiteX4-189" fmla="*/ 82819 w 1169575"/>
              <a:gd name="connsiteY4-190" fmla="*/ 722740 h 1626413"/>
              <a:gd name="connsiteX0-191" fmla="*/ 124502 w 1211258"/>
              <a:gd name="connsiteY0-192" fmla="*/ 722740 h 1626413"/>
              <a:gd name="connsiteX1-193" fmla="*/ 1140715 w 1211258"/>
              <a:gd name="connsiteY1-194" fmla="*/ 338179 h 1626413"/>
              <a:gd name="connsiteX2-195" fmla="*/ 763558 w 1211258"/>
              <a:gd name="connsiteY2-196" fmla="*/ 1201712 h 1626413"/>
              <a:gd name="connsiteX3-197" fmla="*/ 211801 w 1211258"/>
              <a:gd name="connsiteY3-198" fmla="*/ 1571760 h 1626413"/>
              <a:gd name="connsiteX4-199" fmla="*/ 124502 w 1211258"/>
              <a:gd name="connsiteY4-200" fmla="*/ 722740 h 1626413"/>
              <a:gd name="connsiteX0-201" fmla="*/ 124502 w 1211258"/>
              <a:gd name="connsiteY0-202" fmla="*/ 752275 h 1655948"/>
              <a:gd name="connsiteX1-203" fmla="*/ 1140715 w 1211258"/>
              <a:gd name="connsiteY1-204" fmla="*/ 367714 h 1655948"/>
              <a:gd name="connsiteX2-205" fmla="*/ 763558 w 1211258"/>
              <a:gd name="connsiteY2-206" fmla="*/ 1231247 h 1655948"/>
              <a:gd name="connsiteX3-207" fmla="*/ 211801 w 1211258"/>
              <a:gd name="connsiteY3-208" fmla="*/ 1601295 h 1655948"/>
              <a:gd name="connsiteX4-209" fmla="*/ 124502 w 1211258"/>
              <a:gd name="connsiteY4-210" fmla="*/ 752275 h 1655948"/>
              <a:gd name="connsiteX0-211" fmla="*/ 139554 w 1100895"/>
              <a:gd name="connsiteY0-212" fmla="*/ 558955 h 1431224"/>
              <a:gd name="connsiteX1-213" fmla="*/ 1093268 w 1100895"/>
              <a:gd name="connsiteY1-214" fmla="*/ 145151 h 1431224"/>
              <a:gd name="connsiteX2-215" fmla="*/ 716111 w 1100895"/>
              <a:gd name="connsiteY2-216" fmla="*/ 1008684 h 1431224"/>
              <a:gd name="connsiteX3-217" fmla="*/ 164354 w 1100895"/>
              <a:gd name="connsiteY3-218" fmla="*/ 1378732 h 1431224"/>
              <a:gd name="connsiteX4-219" fmla="*/ 139554 w 1100895"/>
              <a:gd name="connsiteY4-220" fmla="*/ 558955 h 1431224"/>
              <a:gd name="connsiteX0-221" fmla="*/ 139554 w 1143176"/>
              <a:gd name="connsiteY0-222" fmla="*/ 740395 h 1612664"/>
              <a:gd name="connsiteX1-223" fmla="*/ 1093268 w 1143176"/>
              <a:gd name="connsiteY1-224" fmla="*/ 326591 h 1612664"/>
              <a:gd name="connsiteX2-225" fmla="*/ 716111 w 1143176"/>
              <a:gd name="connsiteY2-226" fmla="*/ 1190124 h 1612664"/>
              <a:gd name="connsiteX3-227" fmla="*/ 164354 w 1143176"/>
              <a:gd name="connsiteY3-228" fmla="*/ 1560172 h 1612664"/>
              <a:gd name="connsiteX4-229" fmla="*/ 139554 w 1143176"/>
              <a:gd name="connsiteY4-230" fmla="*/ 740395 h 1612664"/>
              <a:gd name="connsiteX0-231" fmla="*/ 139554 w 1143176"/>
              <a:gd name="connsiteY0-232" fmla="*/ 817520 h 1689789"/>
              <a:gd name="connsiteX1-233" fmla="*/ 1093268 w 1143176"/>
              <a:gd name="connsiteY1-234" fmla="*/ 403716 h 1689789"/>
              <a:gd name="connsiteX2-235" fmla="*/ 716111 w 1143176"/>
              <a:gd name="connsiteY2-236" fmla="*/ 1267249 h 1689789"/>
              <a:gd name="connsiteX3-237" fmla="*/ 164354 w 1143176"/>
              <a:gd name="connsiteY3-238" fmla="*/ 1637297 h 1689789"/>
              <a:gd name="connsiteX4-239" fmla="*/ 139554 w 1143176"/>
              <a:gd name="connsiteY4-240" fmla="*/ 817520 h 1689789"/>
              <a:gd name="connsiteX0-241" fmla="*/ 138613 w 1099266"/>
              <a:gd name="connsiteY0-242" fmla="*/ 652318 h 1530808"/>
              <a:gd name="connsiteX1-243" fmla="*/ 1092327 w 1099266"/>
              <a:gd name="connsiteY1-244" fmla="*/ 238514 h 1530808"/>
              <a:gd name="connsiteX2-245" fmla="*/ 693395 w 1099266"/>
              <a:gd name="connsiteY2-246" fmla="*/ 1118801 h 1530808"/>
              <a:gd name="connsiteX3-247" fmla="*/ 163413 w 1099266"/>
              <a:gd name="connsiteY3-248" fmla="*/ 1472095 h 1530808"/>
              <a:gd name="connsiteX4-249" fmla="*/ 138613 w 1099266"/>
              <a:gd name="connsiteY4-250" fmla="*/ 652318 h 1530808"/>
              <a:gd name="connsiteX0-251" fmla="*/ 138613 w 1099389"/>
              <a:gd name="connsiteY0-252" fmla="*/ 652318 h 1530808"/>
              <a:gd name="connsiteX1-253" fmla="*/ 1092327 w 1099389"/>
              <a:gd name="connsiteY1-254" fmla="*/ 238514 h 1530808"/>
              <a:gd name="connsiteX2-255" fmla="*/ 693395 w 1099389"/>
              <a:gd name="connsiteY2-256" fmla="*/ 1118801 h 1530808"/>
              <a:gd name="connsiteX3-257" fmla="*/ 163413 w 1099389"/>
              <a:gd name="connsiteY3-258" fmla="*/ 1472095 h 1530808"/>
              <a:gd name="connsiteX4-259" fmla="*/ 138613 w 1099389"/>
              <a:gd name="connsiteY4-260" fmla="*/ 652318 h 1530808"/>
              <a:gd name="connsiteX0-261" fmla="*/ 138613 w 1111719"/>
              <a:gd name="connsiteY0-262" fmla="*/ 815493 h 1693983"/>
              <a:gd name="connsiteX1-263" fmla="*/ 1092327 w 1111719"/>
              <a:gd name="connsiteY1-264" fmla="*/ 401689 h 1693983"/>
              <a:gd name="connsiteX2-265" fmla="*/ 693395 w 1111719"/>
              <a:gd name="connsiteY2-266" fmla="*/ 1281976 h 1693983"/>
              <a:gd name="connsiteX3-267" fmla="*/ 163413 w 1111719"/>
              <a:gd name="connsiteY3-268" fmla="*/ 1635270 h 1693983"/>
              <a:gd name="connsiteX4-269" fmla="*/ 138613 w 1111719"/>
              <a:gd name="connsiteY4-270" fmla="*/ 815493 h 1693983"/>
              <a:gd name="connsiteX0-271" fmla="*/ 138613 w 1111719"/>
              <a:gd name="connsiteY0-272" fmla="*/ 815493 h 1676291"/>
              <a:gd name="connsiteX1-273" fmla="*/ 1092327 w 1111719"/>
              <a:gd name="connsiteY1-274" fmla="*/ 401689 h 1676291"/>
              <a:gd name="connsiteX2-275" fmla="*/ 693395 w 1111719"/>
              <a:gd name="connsiteY2-276" fmla="*/ 1281976 h 1676291"/>
              <a:gd name="connsiteX3-277" fmla="*/ 163413 w 1111719"/>
              <a:gd name="connsiteY3-278" fmla="*/ 1635270 h 1676291"/>
              <a:gd name="connsiteX4-279" fmla="*/ 138613 w 1111719"/>
              <a:gd name="connsiteY4-280" fmla="*/ 815493 h 1676291"/>
              <a:gd name="connsiteX0-281" fmla="*/ 134851 w 1093206"/>
              <a:gd name="connsiteY0-282" fmla="*/ 651050 h 1505647"/>
              <a:gd name="connsiteX1-283" fmla="*/ 1088565 w 1093206"/>
              <a:gd name="connsiteY1-284" fmla="*/ 237246 h 1505647"/>
              <a:gd name="connsiteX2-285" fmla="*/ 600590 w 1093206"/>
              <a:gd name="connsiteY2-286" fmla="*/ 1095381 h 1505647"/>
              <a:gd name="connsiteX3-287" fmla="*/ 159651 w 1093206"/>
              <a:gd name="connsiteY3-288" fmla="*/ 1470827 h 1505647"/>
              <a:gd name="connsiteX4-289" fmla="*/ 134851 w 1093206"/>
              <a:gd name="connsiteY4-290" fmla="*/ 651050 h 1505647"/>
              <a:gd name="connsiteX0-291" fmla="*/ 134851 w 1115875"/>
              <a:gd name="connsiteY0-292" fmla="*/ 828674 h 1683271"/>
              <a:gd name="connsiteX1-293" fmla="*/ 1088565 w 1115875"/>
              <a:gd name="connsiteY1-294" fmla="*/ 414870 h 1683271"/>
              <a:gd name="connsiteX2-295" fmla="*/ 600590 w 1115875"/>
              <a:gd name="connsiteY2-296" fmla="*/ 1273005 h 1683271"/>
              <a:gd name="connsiteX3-297" fmla="*/ 159651 w 1115875"/>
              <a:gd name="connsiteY3-298" fmla="*/ 1648451 h 1683271"/>
              <a:gd name="connsiteX4-299" fmla="*/ 134851 w 1115875"/>
              <a:gd name="connsiteY4-300" fmla="*/ 828674 h 1683271"/>
              <a:gd name="connsiteX0-301" fmla="*/ 134851 w 1132788"/>
              <a:gd name="connsiteY0-302" fmla="*/ 828674 h 1683271"/>
              <a:gd name="connsiteX1-303" fmla="*/ 1088565 w 1132788"/>
              <a:gd name="connsiteY1-304" fmla="*/ 414870 h 1683271"/>
              <a:gd name="connsiteX2-305" fmla="*/ 600590 w 1132788"/>
              <a:gd name="connsiteY2-306" fmla="*/ 1273005 h 1683271"/>
              <a:gd name="connsiteX3-307" fmla="*/ 159651 w 1132788"/>
              <a:gd name="connsiteY3-308" fmla="*/ 1648451 h 1683271"/>
              <a:gd name="connsiteX4-309" fmla="*/ 134851 w 1132788"/>
              <a:gd name="connsiteY4-310" fmla="*/ 828674 h 1683271"/>
              <a:gd name="connsiteX0-311" fmla="*/ 134851 w 1122771"/>
              <a:gd name="connsiteY0-312" fmla="*/ 828674 h 1729682"/>
              <a:gd name="connsiteX1-313" fmla="*/ 1088565 w 1122771"/>
              <a:gd name="connsiteY1-314" fmla="*/ 414870 h 1729682"/>
              <a:gd name="connsiteX2-315" fmla="*/ 600590 w 1122771"/>
              <a:gd name="connsiteY2-316" fmla="*/ 1273005 h 1729682"/>
              <a:gd name="connsiteX3-317" fmla="*/ 159651 w 1122771"/>
              <a:gd name="connsiteY3-318" fmla="*/ 1648451 h 1729682"/>
              <a:gd name="connsiteX4-319" fmla="*/ 134851 w 1122771"/>
              <a:gd name="connsiteY4-320" fmla="*/ 828674 h 1729682"/>
              <a:gd name="connsiteX0-321" fmla="*/ 133733 w 1121653"/>
              <a:gd name="connsiteY0-322" fmla="*/ 828674 h 1705461"/>
              <a:gd name="connsiteX1-323" fmla="*/ 1087447 w 1121653"/>
              <a:gd name="connsiteY1-324" fmla="*/ 414870 h 1705461"/>
              <a:gd name="connsiteX2-325" fmla="*/ 599472 w 1121653"/>
              <a:gd name="connsiteY2-326" fmla="*/ 1273005 h 1705461"/>
              <a:gd name="connsiteX3-327" fmla="*/ 158533 w 1121653"/>
              <a:gd name="connsiteY3-328" fmla="*/ 1648451 h 1705461"/>
              <a:gd name="connsiteX4-329" fmla="*/ 133733 w 1121653"/>
              <a:gd name="connsiteY4-330" fmla="*/ 828674 h 1705461"/>
              <a:gd name="connsiteX0-331" fmla="*/ 133733 w 1125327"/>
              <a:gd name="connsiteY0-332" fmla="*/ 828674 h 1671108"/>
              <a:gd name="connsiteX1-333" fmla="*/ 1087447 w 1125327"/>
              <a:gd name="connsiteY1-334" fmla="*/ 414870 h 1671108"/>
              <a:gd name="connsiteX2-335" fmla="*/ 599472 w 1125327"/>
              <a:gd name="connsiteY2-336" fmla="*/ 1273005 h 1671108"/>
              <a:gd name="connsiteX3-337" fmla="*/ 158533 w 1125327"/>
              <a:gd name="connsiteY3-338" fmla="*/ 1648451 h 1671108"/>
              <a:gd name="connsiteX4-339" fmla="*/ 133733 w 1125327"/>
              <a:gd name="connsiteY4-340" fmla="*/ 828674 h 16711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5327" h="1671108">
                <a:moveTo>
                  <a:pt x="133733" y="828674"/>
                </a:moveTo>
                <a:cubicBezTo>
                  <a:pt x="239920" y="-273532"/>
                  <a:pt x="879749" y="-129754"/>
                  <a:pt x="1087447" y="414870"/>
                </a:cubicBezTo>
                <a:cubicBezTo>
                  <a:pt x="1295145" y="959494"/>
                  <a:pt x="580144" y="765547"/>
                  <a:pt x="599472" y="1273005"/>
                </a:cubicBezTo>
                <a:cubicBezTo>
                  <a:pt x="618800" y="1780463"/>
                  <a:pt x="231639" y="1664650"/>
                  <a:pt x="158533" y="1648451"/>
                </a:cubicBezTo>
                <a:cubicBezTo>
                  <a:pt x="85427" y="1632252"/>
                  <a:pt x="-144008" y="1558893"/>
                  <a:pt x="133733" y="828674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出自【趣你的PPT】(微信:qunideppt)：最优质的PPT资源库"/>
          <p:cNvSpPr/>
          <p:nvPr/>
        </p:nvSpPr>
        <p:spPr bwMode="auto">
          <a:xfrm rot="20017940">
            <a:off x="5151438" y="1738313"/>
            <a:ext cx="114300" cy="1174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出自【趣你的PPT】(微信:qunideppt)：最优质的PPT资源库"/>
          <p:cNvSpPr/>
          <p:nvPr/>
        </p:nvSpPr>
        <p:spPr bwMode="auto">
          <a:xfrm rot="20017940">
            <a:off x="5245100" y="1695450"/>
            <a:ext cx="146050" cy="1428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出自【趣你的PPT】(微信:qunideppt)：最优质的PPT资源库"/>
          <p:cNvSpPr/>
          <p:nvPr/>
        </p:nvSpPr>
        <p:spPr bwMode="auto">
          <a:xfrm rot="20017940">
            <a:off x="5357813" y="1700213"/>
            <a:ext cx="146050" cy="1428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出自【趣你的PPT】(微信:qunideppt)：最优质的PPT资源库"/>
          <p:cNvSpPr/>
          <p:nvPr/>
        </p:nvSpPr>
        <p:spPr bwMode="auto">
          <a:xfrm rot="20017940">
            <a:off x="5456238" y="1747838"/>
            <a:ext cx="160337" cy="166687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出自【趣你的PPT】(微信:qunideppt)：最优质的PPT资源库"/>
          <p:cNvSpPr/>
          <p:nvPr/>
        </p:nvSpPr>
        <p:spPr bwMode="auto">
          <a:xfrm rot="20017940">
            <a:off x="5553075" y="1797050"/>
            <a:ext cx="201613" cy="180975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出自【趣你的PPT】(微信:qunideppt)：最优质的PPT资源库"/>
          <p:cNvSpPr txBox="1">
            <a:spLocks noChangeArrowheads="1"/>
          </p:cNvSpPr>
          <p:nvPr/>
        </p:nvSpPr>
        <p:spPr bwMode="auto">
          <a:xfrm flipH="1">
            <a:off x="7586663" y="1336676"/>
            <a:ext cx="15240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出自【趣你的PPT】(微信:qunideppt)：最优质的PPT资源库"/>
          <p:cNvSpPr txBox="1">
            <a:spLocks noChangeArrowheads="1"/>
          </p:cNvSpPr>
          <p:nvPr/>
        </p:nvSpPr>
        <p:spPr bwMode="auto">
          <a:xfrm flipH="1">
            <a:off x="2706688" y="2436810"/>
            <a:ext cx="1457325" cy="33813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出自【趣你的PPT】(微信:qunideppt)：最优质的PPT资源库"/>
          <p:cNvSpPr txBox="1">
            <a:spLocks noChangeArrowheads="1"/>
          </p:cNvSpPr>
          <p:nvPr/>
        </p:nvSpPr>
        <p:spPr bwMode="auto">
          <a:xfrm flipH="1">
            <a:off x="7658100" y="3517898"/>
            <a:ext cx="1536700" cy="33813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出自【趣你的PPT】(微信:qunideppt)：最优质的PPT资源库"/>
          <p:cNvSpPr txBox="1">
            <a:spLocks noChangeArrowheads="1"/>
          </p:cNvSpPr>
          <p:nvPr/>
        </p:nvSpPr>
        <p:spPr bwMode="auto">
          <a:xfrm flipH="1">
            <a:off x="2727325" y="4633911"/>
            <a:ext cx="1455738" cy="338136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kern="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kern="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出自【趣你的PPT】(微信:qunideppt)：最优质的PPT资源库"/>
          <p:cNvCxnSpPr/>
          <p:nvPr/>
        </p:nvCxnSpPr>
        <p:spPr>
          <a:xfrm flipH="1">
            <a:off x="5375275" y="2416175"/>
            <a:ext cx="3740150" cy="0"/>
          </a:xfrm>
          <a:prstGeom prst="line">
            <a:avLst/>
          </a:prstGeom>
          <a:ln w="12700">
            <a:solidFill>
              <a:srgbClr val="B11D25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出自【趣你的PPT】(微信:qunideppt)：最优质的PPT资源库"/>
          <p:cNvCxnSpPr/>
          <p:nvPr/>
        </p:nvCxnSpPr>
        <p:spPr>
          <a:xfrm flipH="1">
            <a:off x="2727325" y="3495675"/>
            <a:ext cx="3535363" cy="0"/>
          </a:xfrm>
          <a:prstGeom prst="line">
            <a:avLst/>
          </a:prstGeom>
          <a:ln w="12700">
            <a:solidFill>
              <a:srgbClr val="404040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出自【趣你的PPT】(微信:qunideppt)：最优质的PPT资源库"/>
          <p:cNvCxnSpPr/>
          <p:nvPr/>
        </p:nvCxnSpPr>
        <p:spPr>
          <a:xfrm flipH="1">
            <a:off x="5221288" y="4576763"/>
            <a:ext cx="3889375" cy="0"/>
          </a:xfrm>
          <a:prstGeom prst="line">
            <a:avLst/>
          </a:prstGeom>
          <a:ln w="12700">
            <a:solidFill>
              <a:srgbClr val="B11D25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出自【趣你的PPT】(微信:qunideppt)：最优质的PPT资源库"/>
          <p:cNvCxnSpPr/>
          <p:nvPr/>
        </p:nvCxnSpPr>
        <p:spPr>
          <a:xfrm flipH="1">
            <a:off x="2727325" y="5727700"/>
            <a:ext cx="3327400" cy="0"/>
          </a:xfrm>
          <a:prstGeom prst="line">
            <a:avLst/>
          </a:prstGeom>
          <a:ln w="12700">
            <a:solidFill>
              <a:srgbClr val="B11D25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出自【趣你的PPT】(微信:qunideppt)：最优质的PPT资源库"/>
          <p:cNvSpPr/>
          <p:nvPr/>
        </p:nvSpPr>
        <p:spPr>
          <a:xfrm>
            <a:off x="2359025" y="5127625"/>
            <a:ext cx="134938" cy="600075"/>
          </a:xfrm>
          <a:custGeom>
            <a:avLst/>
            <a:gdLst>
              <a:gd name="connsiteX0" fmla="*/ 0 w 752475"/>
              <a:gd name="connsiteY0" fmla="*/ 209550 h 2581275"/>
              <a:gd name="connsiteX1" fmla="*/ 0 w 752475"/>
              <a:gd name="connsiteY1" fmla="*/ 504825 h 2581275"/>
              <a:gd name="connsiteX2" fmla="*/ 219075 w 752475"/>
              <a:gd name="connsiteY2" fmla="*/ 495300 h 2581275"/>
              <a:gd name="connsiteX3" fmla="*/ 190500 w 752475"/>
              <a:gd name="connsiteY3" fmla="*/ 2428875 h 2581275"/>
              <a:gd name="connsiteX4" fmla="*/ 19050 w 752475"/>
              <a:gd name="connsiteY4" fmla="*/ 2581275 h 2581275"/>
              <a:gd name="connsiteX5" fmla="*/ 752475 w 752475"/>
              <a:gd name="connsiteY5" fmla="*/ 2581275 h 2581275"/>
              <a:gd name="connsiteX6" fmla="*/ 561975 w 752475"/>
              <a:gd name="connsiteY6" fmla="*/ 2438400 h 2581275"/>
              <a:gd name="connsiteX7" fmla="*/ 590550 w 752475"/>
              <a:gd name="connsiteY7" fmla="*/ 0 h 2581275"/>
              <a:gd name="connsiteX8" fmla="*/ 361950 w 752475"/>
              <a:gd name="connsiteY8" fmla="*/ 9525 h 2581275"/>
              <a:gd name="connsiteX9" fmla="*/ 0 w 752475"/>
              <a:gd name="connsiteY9" fmla="*/ 209550 h 2581275"/>
              <a:gd name="connsiteX0-1" fmla="*/ 0 w 752475"/>
              <a:gd name="connsiteY0-2" fmla="*/ 209550 h 2581275"/>
              <a:gd name="connsiteX1-3" fmla="*/ 0 w 752475"/>
              <a:gd name="connsiteY1-4" fmla="*/ 504825 h 2581275"/>
              <a:gd name="connsiteX2-5" fmla="*/ 198196 w 752475"/>
              <a:gd name="connsiteY2-6" fmla="*/ 490759 h 2581275"/>
              <a:gd name="connsiteX3-7" fmla="*/ 190500 w 752475"/>
              <a:gd name="connsiteY3-8" fmla="*/ 2428875 h 2581275"/>
              <a:gd name="connsiteX4-9" fmla="*/ 19050 w 752475"/>
              <a:gd name="connsiteY4-10" fmla="*/ 2581275 h 2581275"/>
              <a:gd name="connsiteX5-11" fmla="*/ 752475 w 752475"/>
              <a:gd name="connsiteY5-12" fmla="*/ 2581275 h 2581275"/>
              <a:gd name="connsiteX6-13" fmla="*/ 561975 w 752475"/>
              <a:gd name="connsiteY6-14" fmla="*/ 2438400 h 2581275"/>
              <a:gd name="connsiteX7-15" fmla="*/ 590550 w 752475"/>
              <a:gd name="connsiteY7-16" fmla="*/ 0 h 2581275"/>
              <a:gd name="connsiteX8-17" fmla="*/ 361950 w 752475"/>
              <a:gd name="connsiteY8-18" fmla="*/ 9525 h 2581275"/>
              <a:gd name="connsiteX9-19" fmla="*/ 0 w 752475"/>
              <a:gd name="connsiteY9-20" fmla="*/ 209550 h 2581275"/>
              <a:gd name="connsiteX0-21" fmla="*/ 0 w 752475"/>
              <a:gd name="connsiteY0-22" fmla="*/ 214091 h 2585816"/>
              <a:gd name="connsiteX1-23" fmla="*/ 0 w 752475"/>
              <a:gd name="connsiteY1-24" fmla="*/ 509366 h 2585816"/>
              <a:gd name="connsiteX2-25" fmla="*/ 198196 w 752475"/>
              <a:gd name="connsiteY2-26" fmla="*/ 495300 h 2585816"/>
              <a:gd name="connsiteX3-27" fmla="*/ 190500 w 752475"/>
              <a:gd name="connsiteY3-28" fmla="*/ 2433416 h 2585816"/>
              <a:gd name="connsiteX4-29" fmla="*/ 19050 w 752475"/>
              <a:gd name="connsiteY4-30" fmla="*/ 2585816 h 2585816"/>
              <a:gd name="connsiteX5-31" fmla="*/ 752475 w 752475"/>
              <a:gd name="connsiteY5-32" fmla="*/ 2585816 h 2585816"/>
              <a:gd name="connsiteX6-33" fmla="*/ 561975 w 752475"/>
              <a:gd name="connsiteY6-34" fmla="*/ 2442941 h 2585816"/>
              <a:gd name="connsiteX7-35" fmla="*/ 559233 w 752475"/>
              <a:gd name="connsiteY7-36" fmla="*/ 0 h 2585816"/>
              <a:gd name="connsiteX8-37" fmla="*/ 361950 w 752475"/>
              <a:gd name="connsiteY8-38" fmla="*/ 14066 h 2585816"/>
              <a:gd name="connsiteX9-39" fmla="*/ 0 w 752475"/>
              <a:gd name="connsiteY9-40" fmla="*/ 214091 h 2585816"/>
              <a:gd name="connsiteX0-41" fmla="*/ 0 w 752475"/>
              <a:gd name="connsiteY0-42" fmla="*/ 214091 h 2585816"/>
              <a:gd name="connsiteX1-43" fmla="*/ 0 w 752475"/>
              <a:gd name="connsiteY1-44" fmla="*/ 509366 h 2585816"/>
              <a:gd name="connsiteX2-45" fmla="*/ 198196 w 752475"/>
              <a:gd name="connsiteY2-46" fmla="*/ 495300 h 2585816"/>
              <a:gd name="connsiteX3-47" fmla="*/ 190500 w 752475"/>
              <a:gd name="connsiteY3-48" fmla="*/ 2433416 h 2585816"/>
              <a:gd name="connsiteX4-49" fmla="*/ 19050 w 752475"/>
              <a:gd name="connsiteY4-50" fmla="*/ 2585816 h 2585816"/>
              <a:gd name="connsiteX5-51" fmla="*/ 752475 w 752475"/>
              <a:gd name="connsiteY5-52" fmla="*/ 2585816 h 2585816"/>
              <a:gd name="connsiteX6-53" fmla="*/ 561975 w 752475"/>
              <a:gd name="connsiteY6-54" fmla="*/ 2442941 h 2585816"/>
              <a:gd name="connsiteX7-55" fmla="*/ 559233 w 752475"/>
              <a:gd name="connsiteY7-56" fmla="*/ 0 h 2585816"/>
              <a:gd name="connsiteX8-57" fmla="*/ 361950 w 752475"/>
              <a:gd name="connsiteY8-58" fmla="*/ 14066 h 2585816"/>
              <a:gd name="connsiteX9-59" fmla="*/ 0 w 752475"/>
              <a:gd name="connsiteY9-60" fmla="*/ 214091 h 2585816"/>
              <a:gd name="connsiteX0-61" fmla="*/ 0 w 752475"/>
              <a:gd name="connsiteY0-62" fmla="*/ 214091 h 2585816"/>
              <a:gd name="connsiteX1-63" fmla="*/ 0 w 752475"/>
              <a:gd name="connsiteY1-64" fmla="*/ 509366 h 2585816"/>
              <a:gd name="connsiteX2-65" fmla="*/ 198196 w 752475"/>
              <a:gd name="connsiteY2-66" fmla="*/ 495300 h 2585816"/>
              <a:gd name="connsiteX3-67" fmla="*/ 190500 w 752475"/>
              <a:gd name="connsiteY3-68" fmla="*/ 2433416 h 2585816"/>
              <a:gd name="connsiteX4-69" fmla="*/ 19050 w 752475"/>
              <a:gd name="connsiteY4-70" fmla="*/ 2585816 h 2585816"/>
              <a:gd name="connsiteX5-71" fmla="*/ 752475 w 752475"/>
              <a:gd name="connsiteY5-72" fmla="*/ 2585816 h 2585816"/>
              <a:gd name="connsiteX6-73" fmla="*/ 561975 w 752475"/>
              <a:gd name="connsiteY6-74" fmla="*/ 2442941 h 2585816"/>
              <a:gd name="connsiteX7-75" fmla="*/ 559233 w 752475"/>
              <a:gd name="connsiteY7-76" fmla="*/ 0 h 2585816"/>
              <a:gd name="connsiteX8-77" fmla="*/ 361950 w 752475"/>
              <a:gd name="connsiteY8-78" fmla="*/ 14066 h 2585816"/>
              <a:gd name="connsiteX9-79" fmla="*/ 0 w 752475"/>
              <a:gd name="connsiteY9-80" fmla="*/ 214091 h 2585816"/>
              <a:gd name="connsiteX0-81" fmla="*/ 0 w 752475"/>
              <a:gd name="connsiteY0-82" fmla="*/ 214091 h 2585816"/>
              <a:gd name="connsiteX1-83" fmla="*/ 3480 w 752475"/>
              <a:gd name="connsiteY1-84" fmla="*/ 495745 h 2585816"/>
              <a:gd name="connsiteX2-85" fmla="*/ 198196 w 752475"/>
              <a:gd name="connsiteY2-86" fmla="*/ 495300 h 2585816"/>
              <a:gd name="connsiteX3-87" fmla="*/ 190500 w 752475"/>
              <a:gd name="connsiteY3-88" fmla="*/ 2433416 h 2585816"/>
              <a:gd name="connsiteX4-89" fmla="*/ 19050 w 752475"/>
              <a:gd name="connsiteY4-90" fmla="*/ 2585816 h 2585816"/>
              <a:gd name="connsiteX5-91" fmla="*/ 752475 w 752475"/>
              <a:gd name="connsiteY5-92" fmla="*/ 2585816 h 2585816"/>
              <a:gd name="connsiteX6-93" fmla="*/ 561975 w 752475"/>
              <a:gd name="connsiteY6-94" fmla="*/ 2442941 h 2585816"/>
              <a:gd name="connsiteX7-95" fmla="*/ 559233 w 752475"/>
              <a:gd name="connsiteY7-96" fmla="*/ 0 h 2585816"/>
              <a:gd name="connsiteX8-97" fmla="*/ 361950 w 752475"/>
              <a:gd name="connsiteY8-98" fmla="*/ 14066 h 2585816"/>
              <a:gd name="connsiteX9-99" fmla="*/ 0 w 752475"/>
              <a:gd name="connsiteY9-100" fmla="*/ 214091 h 2585816"/>
              <a:gd name="connsiteX0-101" fmla="*/ 0 w 752475"/>
              <a:gd name="connsiteY0-102" fmla="*/ 200025 h 2571750"/>
              <a:gd name="connsiteX1-103" fmla="*/ 3480 w 752475"/>
              <a:gd name="connsiteY1-104" fmla="*/ 481679 h 2571750"/>
              <a:gd name="connsiteX2-105" fmla="*/ 198196 w 752475"/>
              <a:gd name="connsiteY2-106" fmla="*/ 481234 h 2571750"/>
              <a:gd name="connsiteX3-107" fmla="*/ 190500 w 752475"/>
              <a:gd name="connsiteY3-108" fmla="*/ 2419350 h 2571750"/>
              <a:gd name="connsiteX4-109" fmla="*/ 19050 w 752475"/>
              <a:gd name="connsiteY4-110" fmla="*/ 2571750 h 2571750"/>
              <a:gd name="connsiteX5-111" fmla="*/ 752475 w 752475"/>
              <a:gd name="connsiteY5-112" fmla="*/ 2571750 h 2571750"/>
              <a:gd name="connsiteX6-113" fmla="*/ 561975 w 752475"/>
              <a:gd name="connsiteY6-114" fmla="*/ 2428875 h 2571750"/>
              <a:gd name="connsiteX7-115" fmla="*/ 566193 w 752475"/>
              <a:gd name="connsiteY7-116" fmla="*/ 4096 h 2571750"/>
              <a:gd name="connsiteX8-117" fmla="*/ 361950 w 752475"/>
              <a:gd name="connsiteY8-118" fmla="*/ 0 h 2571750"/>
              <a:gd name="connsiteX9-119" fmla="*/ 0 w 752475"/>
              <a:gd name="connsiteY9-120" fmla="*/ 200025 h 2571750"/>
              <a:gd name="connsiteX0-121" fmla="*/ 0 w 752475"/>
              <a:gd name="connsiteY0-122" fmla="*/ 200025 h 2571750"/>
              <a:gd name="connsiteX1-123" fmla="*/ 3480 w 752475"/>
              <a:gd name="connsiteY1-124" fmla="*/ 481679 h 2571750"/>
              <a:gd name="connsiteX2-125" fmla="*/ 198196 w 752475"/>
              <a:gd name="connsiteY2-126" fmla="*/ 481234 h 2571750"/>
              <a:gd name="connsiteX3-127" fmla="*/ 190500 w 752475"/>
              <a:gd name="connsiteY3-128" fmla="*/ 2419350 h 2571750"/>
              <a:gd name="connsiteX4-129" fmla="*/ 19050 w 752475"/>
              <a:gd name="connsiteY4-130" fmla="*/ 2571750 h 2571750"/>
              <a:gd name="connsiteX5-131" fmla="*/ 752475 w 752475"/>
              <a:gd name="connsiteY5-132" fmla="*/ 2571750 h 2571750"/>
              <a:gd name="connsiteX6-133" fmla="*/ 561975 w 752475"/>
              <a:gd name="connsiteY6-134" fmla="*/ 2428875 h 2571750"/>
              <a:gd name="connsiteX7-135" fmla="*/ 576632 w 752475"/>
              <a:gd name="connsiteY7-136" fmla="*/ 4096 h 2571750"/>
              <a:gd name="connsiteX8-137" fmla="*/ 361950 w 752475"/>
              <a:gd name="connsiteY8-138" fmla="*/ 0 h 2571750"/>
              <a:gd name="connsiteX9-139" fmla="*/ 0 w 752475"/>
              <a:gd name="connsiteY9-140" fmla="*/ 200025 h 2571750"/>
              <a:gd name="connsiteX0-141" fmla="*/ 0 w 752475"/>
              <a:gd name="connsiteY0-142" fmla="*/ 200025 h 2571750"/>
              <a:gd name="connsiteX1-143" fmla="*/ 3480 w 752475"/>
              <a:gd name="connsiteY1-144" fmla="*/ 481679 h 2571750"/>
              <a:gd name="connsiteX2-145" fmla="*/ 198196 w 752475"/>
              <a:gd name="connsiteY2-146" fmla="*/ 481234 h 2571750"/>
              <a:gd name="connsiteX3-147" fmla="*/ 190500 w 752475"/>
              <a:gd name="connsiteY3-148" fmla="*/ 2419350 h 2571750"/>
              <a:gd name="connsiteX4-149" fmla="*/ 19050 w 752475"/>
              <a:gd name="connsiteY4-150" fmla="*/ 2571750 h 2571750"/>
              <a:gd name="connsiteX5-151" fmla="*/ 752475 w 752475"/>
              <a:gd name="connsiteY5-152" fmla="*/ 2571750 h 2571750"/>
              <a:gd name="connsiteX6-153" fmla="*/ 561975 w 752475"/>
              <a:gd name="connsiteY6-154" fmla="*/ 2410713 h 2571750"/>
              <a:gd name="connsiteX7-155" fmla="*/ 576632 w 752475"/>
              <a:gd name="connsiteY7-156" fmla="*/ 4096 h 2571750"/>
              <a:gd name="connsiteX8-157" fmla="*/ 361950 w 752475"/>
              <a:gd name="connsiteY8-158" fmla="*/ 0 h 2571750"/>
              <a:gd name="connsiteX9-159" fmla="*/ 0 w 752475"/>
              <a:gd name="connsiteY9-160" fmla="*/ 200025 h 2571750"/>
              <a:gd name="connsiteX0-161" fmla="*/ 0 w 752475"/>
              <a:gd name="connsiteY0-162" fmla="*/ 200025 h 2571750"/>
              <a:gd name="connsiteX1-163" fmla="*/ 3480 w 752475"/>
              <a:gd name="connsiteY1-164" fmla="*/ 481679 h 2571750"/>
              <a:gd name="connsiteX2-165" fmla="*/ 198196 w 752475"/>
              <a:gd name="connsiteY2-166" fmla="*/ 481234 h 2571750"/>
              <a:gd name="connsiteX3-167" fmla="*/ 190500 w 752475"/>
              <a:gd name="connsiteY3-168" fmla="*/ 2419350 h 2571750"/>
              <a:gd name="connsiteX4-169" fmla="*/ 83194 w 752475"/>
              <a:gd name="connsiteY4-170" fmla="*/ 2501907 h 2571750"/>
              <a:gd name="connsiteX5-171" fmla="*/ 19050 w 752475"/>
              <a:gd name="connsiteY5-172" fmla="*/ 2571750 h 2571750"/>
              <a:gd name="connsiteX6-173" fmla="*/ 752475 w 752475"/>
              <a:gd name="connsiteY6-174" fmla="*/ 2571750 h 2571750"/>
              <a:gd name="connsiteX7-175" fmla="*/ 561975 w 752475"/>
              <a:gd name="connsiteY7-176" fmla="*/ 2410713 h 2571750"/>
              <a:gd name="connsiteX8-177" fmla="*/ 576632 w 752475"/>
              <a:gd name="connsiteY8-178" fmla="*/ 4096 h 2571750"/>
              <a:gd name="connsiteX9-179" fmla="*/ 361950 w 752475"/>
              <a:gd name="connsiteY9-180" fmla="*/ 0 h 2571750"/>
              <a:gd name="connsiteX10" fmla="*/ 0 w 752475"/>
              <a:gd name="connsiteY10" fmla="*/ 200025 h 2571750"/>
              <a:gd name="connsiteX0-181" fmla="*/ 0 w 752475"/>
              <a:gd name="connsiteY0-182" fmla="*/ 200025 h 2571750"/>
              <a:gd name="connsiteX1-183" fmla="*/ 3480 w 752475"/>
              <a:gd name="connsiteY1-184" fmla="*/ 481679 h 2571750"/>
              <a:gd name="connsiteX2-185" fmla="*/ 198196 w 752475"/>
              <a:gd name="connsiteY2-186" fmla="*/ 481234 h 2571750"/>
              <a:gd name="connsiteX3-187" fmla="*/ 190500 w 752475"/>
              <a:gd name="connsiteY3-188" fmla="*/ 2419350 h 2571750"/>
              <a:gd name="connsiteX4-189" fmla="*/ 20559 w 752475"/>
              <a:gd name="connsiteY4-190" fmla="*/ 2497367 h 2571750"/>
              <a:gd name="connsiteX5-191" fmla="*/ 19050 w 752475"/>
              <a:gd name="connsiteY5-192" fmla="*/ 2571750 h 2571750"/>
              <a:gd name="connsiteX6-193" fmla="*/ 752475 w 752475"/>
              <a:gd name="connsiteY6-194" fmla="*/ 2571750 h 2571750"/>
              <a:gd name="connsiteX7-195" fmla="*/ 561975 w 752475"/>
              <a:gd name="connsiteY7-196" fmla="*/ 2410713 h 2571750"/>
              <a:gd name="connsiteX8-197" fmla="*/ 576632 w 752475"/>
              <a:gd name="connsiteY8-198" fmla="*/ 4096 h 2571750"/>
              <a:gd name="connsiteX9-199" fmla="*/ 361950 w 752475"/>
              <a:gd name="connsiteY9-200" fmla="*/ 0 h 2571750"/>
              <a:gd name="connsiteX10-201" fmla="*/ 0 w 752475"/>
              <a:gd name="connsiteY10-202" fmla="*/ 200025 h 2571750"/>
              <a:gd name="connsiteX0-203" fmla="*/ 0 w 752475"/>
              <a:gd name="connsiteY0-204" fmla="*/ 200025 h 2571750"/>
              <a:gd name="connsiteX1-205" fmla="*/ 3480 w 752475"/>
              <a:gd name="connsiteY1-206" fmla="*/ 481679 h 2571750"/>
              <a:gd name="connsiteX2-207" fmla="*/ 198196 w 752475"/>
              <a:gd name="connsiteY2-208" fmla="*/ 481234 h 2571750"/>
              <a:gd name="connsiteX3-209" fmla="*/ 190500 w 752475"/>
              <a:gd name="connsiteY3-210" fmla="*/ 2419350 h 2571750"/>
              <a:gd name="connsiteX4-211" fmla="*/ 20559 w 752475"/>
              <a:gd name="connsiteY4-212" fmla="*/ 2497367 h 2571750"/>
              <a:gd name="connsiteX5-213" fmla="*/ 19050 w 752475"/>
              <a:gd name="connsiteY5-214" fmla="*/ 2571750 h 2571750"/>
              <a:gd name="connsiteX6-215" fmla="*/ 752475 w 752475"/>
              <a:gd name="connsiteY6-216" fmla="*/ 2571750 h 2571750"/>
              <a:gd name="connsiteX7-217" fmla="*/ 632996 w 752475"/>
              <a:gd name="connsiteY7-218" fmla="*/ 2470123 h 2571750"/>
              <a:gd name="connsiteX8-219" fmla="*/ 561975 w 752475"/>
              <a:gd name="connsiteY8-220" fmla="*/ 2410713 h 2571750"/>
              <a:gd name="connsiteX9-221" fmla="*/ 576632 w 752475"/>
              <a:gd name="connsiteY9-222" fmla="*/ 4096 h 2571750"/>
              <a:gd name="connsiteX10-223" fmla="*/ 361950 w 752475"/>
              <a:gd name="connsiteY10-224" fmla="*/ 0 h 2571750"/>
              <a:gd name="connsiteX11" fmla="*/ 0 w 752475"/>
              <a:gd name="connsiteY11" fmla="*/ 200025 h 2571750"/>
              <a:gd name="connsiteX0-225" fmla="*/ 0 w 754788"/>
              <a:gd name="connsiteY0-226" fmla="*/ 200025 h 2571750"/>
              <a:gd name="connsiteX1-227" fmla="*/ 3480 w 754788"/>
              <a:gd name="connsiteY1-228" fmla="*/ 481679 h 2571750"/>
              <a:gd name="connsiteX2-229" fmla="*/ 198196 w 754788"/>
              <a:gd name="connsiteY2-230" fmla="*/ 481234 h 2571750"/>
              <a:gd name="connsiteX3-231" fmla="*/ 190500 w 754788"/>
              <a:gd name="connsiteY3-232" fmla="*/ 2419350 h 2571750"/>
              <a:gd name="connsiteX4-233" fmla="*/ 20559 w 754788"/>
              <a:gd name="connsiteY4-234" fmla="*/ 2497367 h 2571750"/>
              <a:gd name="connsiteX5-235" fmla="*/ 19050 w 754788"/>
              <a:gd name="connsiteY5-236" fmla="*/ 2571750 h 2571750"/>
              <a:gd name="connsiteX6-237" fmla="*/ 752475 w 754788"/>
              <a:gd name="connsiteY6-238" fmla="*/ 2571750 h 2571750"/>
              <a:gd name="connsiteX7-239" fmla="*/ 754788 w 754788"/>
              <a:gd name="connsiteY7-240" fmla="*/ 2492825 h 2571750"/>
              <a:gd name="connsiteX8-241" fmla="*/ 561975 w 754788"/>
              <a:gd name="connsiteY8-242" fmla="*/ 2410713 h 2571750"/>
              <a:gd name="connsiteX9-243" fmla="*/ 576632 w 754788"/>
              <a:gd name="connsiteY9-244" fmla="*/ 4096 h 2571750"/>
              <a:gd name="connsiteX10-245" fmla="*/ 361950 w 754788"/>
              <a:gd name="connsiteY10-246" fmla="*/ 0 h 2571750"/>
              <a:gd name="connsiteX11-247" fmla="*/ 0 w 754788"/>
              <a:gd name="connsiteY11-248" fmla="*/ 200025 h 2571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01" y="connsiteY10-202"/>
              </a:cxn>
              <a:cxn ang="0">
                <a:pos x="connsiteX11-247" y="connsiteY11-248"/>
              </a:cxn>
            </a:cxnLst>
            <a:rect l="l" t="t" r="r" b="b"/>
            <a:pathLst>
              <a:path w="754788" h="2571750">
                <a:moveTo>
                  <a:pt x="0" y="200025"/>
                </a:moveTo>
                <a:lnTo>
                  <a:pt x="3480" y="481679"/>
                </a:lnTo>
                <a:lnTo>
                  <a:pt x="198196" y="481234"/>
                </a:lnTo>
                <a:cubicBezTo>
                  <a:pt x="195631" y="1127273"/>
                  <a:pt x="193065" y="1773311"/>
                  <a:pt x="190500" y="2419350"/>
                </a:cubicBezTo>
                <a:lnTo>
                  <a:pt x="20559" y="2497367"/>
                </a:lnTo>
                <a:lnTo>
                  <a:pt x="19050" y="2571750"/>
                </a:lnTo>
                <a:lnTo>
                  <a:pt x="752475" y="2571750"/>
                </a:lnTo>
                <a:lnTo>
                  <a:pt x="754788" y="2492825"/>
                </a:lnTo>
                <a:lnTo>
                  <a:pt x="561975" y="2410713"/>
                </a:lnTo>
                <a:cubicBezTo>
                  <a:pt x="566861" y="1602453"/>
                  <a:pt x="571746" y="812356"/>
                  <a:pt x="576632" y="4096"/>
                </a:cubicBezTo>
                <a:lnTo>
                  <a:pt x="361950" y="0"/>
                </a:lnTo>
                <a:cubicBezTo>
                  <a:pt x="161266" y="239214"/>
                  <a:pt x="197205" y="174214"/>
                  <a:pt x="0" y="200025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出自【趣你的PPT】(微信:qunideppt)：最优质的PPT资源库"/>
          <p:cNvSpPr/>
          <p:nvPr/>
        </p:nvSpPr>
        <p:spPr>
          <a:xfrm>
            <a:off x="9317038" y="4070350"/>
            <a:ext cx="358775" cy="577850"/>
          </a:xfrm>
          <a:custGeom>
            <a:avLst/>
            <a:gdLst>
              <a:gd name="connsiteX0" fmla="*/ 0 w 1257300"/>
              <a:gd name="connsiteY0" fmla="*/ 730250 h 1930400"/>
              <a:gd name="connsiteX1" fmla="*/ 260350 w 1257300"/>
              <a:gd name="connsiteY1" fmla="*/ 730250 h 1930400"/>
              <a:gd name="connsiteX2" fmla="*/ 603250 w 1257300"/>
              <a:gd name="connsiteY2" fmla="*/ 311150 h 1930400"/>
              <a:gd name="connsiteX3" fmla="*/ 977900 w 1257300"/>
              <a:gd name="connsiteY3" fmla="*/ 717550 h 1930400"/>
              <a:gd name="connsiteX4" fmla="*/ 228600 w 1257300"/>
              <a:gd name="connsiteY4" fmla="*/ 1720850 h 1930400"/>
              <a:gd name="connsiteX5" fmla="*/ 228600 w 1257300"/>
              <a:gd name="connsiteY5" fmla="*/ 1930400 h 1930400"/>
              <a:gd name="connsiteX6" fmla="*/ 1244600 w 1257300"/>
              <a:gd name="connsiteY6" fmla="*/ 1911350 h 1930400"/>
              <a:gd name="connsiteX7" fmla="*/ 1238250 w 1257300"/>
              <a:gd name="connsiteY7" fmla="*/ 1600200 h 1930400"/>
              <a:gd name="connsiteX8" fmla="*/ 1085850 w 1257300"/>
              <a:gd name="connsiteY8" fmla="*/ 1600200 h 1930400"/>
              <a:gd name="connsiteX9" fmla="*/ 977900 w 1257300"/>
              <a:gd name="connsiteY9" fmla="*/ 1682750 h 1930400"/>
              <a:gd name="connsiteX10" fmla="*/ 590550 w 1257300"/>
              <a:gd name="connsiteY10" fmla="*/ 1682750 h 1930400"/>
              <a:gd name="connsiteX11" fmla="*/ 1257300 w 1257300"/>
              <a:gd name="connsiteY11" fmla="*/ 730250 h 1930400"/>
              <a:gd name="connsiteX12" fmla="*/ 755650 w 1257300"/>
              <a:gd name="connsiteY12" fmla="*/ 196850 h 1930400"/>
              <a:gd name="connsiteX13" fmla="*/ 660400 w 1257300"/>
              <a:gd name="connsiteY13" fmla="*/ 101600 h 1930400"/>
              <a:gd name="connsiteX14" fmla="*/ 565150 w 1257300"/>
              <a:gd name="connsiteY14" fmla="*/ 0 h 1930400"/>
              <a:gd name="connsiteX15" fmla="*/ 0 w 1257300"/>
              <a:gd name="connsiteY15" fmla="*/ 730250 h 1930400"/>
              <a:gd name="connsiteX0-1" fmla="*/ 0 w 1257300"/>
              <a:gd name="connsiteY0-2" fmla="*/ 730250 h 1930400"/>
              <a:gd name="connsiteX1-3" fmla="*/ 260350 w 1257300"/>
              <a:gd name="connsiteY1-4" fmla="*/ 730250 h 1930400"/>
              <a:gd name="connsiteX2-5" fmla="*/ 603250 w 1257300"/>
              <a:gd name="connsiteY2-6" fmla="*/ 311150 h 1930400"/>
              <a:gd name="connsiteX3-7" fmla="*/ 977900 w 1257300"/>
              <a:gd name="connsiteY3-8" fmla="*/ 717550 h 1930400"/>
              <a:gd name="connsiteX4-9" fmla="*/ 228600 w 1257300"/>
              <a:gd name="connsiteY4-10" fmla="*/ 1720850 h 1930400"/>
              <a:gd name="connsiteX5-11" fmla="*/ 228600 w 1257300"/>
              <a:gd name="connsiteY5-12" fmla="*/ 1930400 h 1930400"/>
              <a:gd name="connsiteX6-13" fmla="*/ 1244600 w 1257300"/>
              <a:gd name="connsiteY6-14" fmla="*/ 1911350 h 1930400"/>
              <a:gd name="connsiteX7-15" fmla="*/ 1238250 w 1257300"/>
              <a:gd name="connsiteY7-16" fmla="*/ 1600200 h 1930400"/>
              <a:gd name="connsiteX8-17" fmla="*/ 1085850 w 1257300"/>
              <a:gd name="connsiteY8-18" fmla="*/ 1600200 h 1930400"/>
              <a:gd name="connsiteX9-19" fmla="*/ 977900 w 1257300"/>
              <a:gd name="connsiteY9-20" fmla="*/ 1682750 h 1930400"/>
              <a:gd name="connsiteX10-21" fmla="*/ 590550 w 1257300"/>
              <a:gd name="connsiteY10-22" fmla="*/ 1682750 h 1930400"/>
              <a:gd name="connsiteX11-23" fmla="*/ 1257300 w 1257300"/>
              <a:gd name="connsiteY11-24" fmla="*/ 730250 h 1930400"/>
              <a:gd name="connsiteX12-25" fmla="*/ 755650 w 1257300"/>
              <a:gd name="connsiteY12-26" fmla="*/ 196850 h 1930400"/>
              <a:gd name="connsiteX13-27" fmla="*/ 565150 w 1257300"/>
              <a:gd name="connsiteY13-28" fmla="*/ 0 h 1930400"/>
              <a:gd name="connsiteX14-29" fmla="*/ 0 w 1257300"/>
              <a:gd name="connsiteY14-30" fmla="*/ 730250 h 1930400"/>
              <a:gd name="connsiteX0-31" fmla="*/ 0 w 1257300"/>
              <a:gd name="connsiteY0-32" fmla="*/ 730250 h 1930400"/>
              <a:gd name="connsiteX1-33" fmla="*/ 260350 w 1257300"/>
              <a:gd name="connsiteY1-34" fmla="*/ 730250 h 1930400"/>
              <a:gd name="connsiteX2-35" fmla="*/ 603250 w 1257300"/>
              <a:gd name="connsiteY2-36" fmla="*/ 311150 h 1930400"/>
              <a:gd name="connsiteX3-37" fmla="*/ 977900 w 1257300"/>
              <a:gd name="connsiteY3-38" fmla="*/ 717550 h 1930400"/>
              <a:gd name="connsiteX4-39" fmla="*/ 228600 w 1257300"/>
              <a:gd name="connsiteY4-40" fmla="*/ 1720850 h 1930400"/>
              <a:gd name="connsiteX5-41" fmla="*/ 228600 w 1257300"/>
              <a:gd name="connsiteY5-42" fmla="*/ 1930400 h 1930400"/>
              <a:gd name="connsiteX6-43" fmla="*/ 1244600 w 1257300"/>
              <a:gd name="connsiteY6-44" fmla="*/ 1911350 h 1930400"/>
              <a:gd name="connsiteX7-45" fmla="*/ 1238250 w 1257300"/>
              <a:gd name="connsiteY7-46" fmla="*/ 1600200 h 1930400"/>
              <a:gd name="connsiteX8-47" fmla="*/ 1085850 w 1257300"/>
              <a:gd name="connsiteY8-48" fmla="*/ 1600200 h 1930400"/>
              <a:gd name="connsiteX9-49" fmla="*/ 977900 w 1257300"/>
              <a:gd name="connsiteY9-50" fmla="*/ 1682750 h 1930400"/>
              <a:gd name="connsiteX10-51" fmla="*/ 590550 w 1257300"/>
              <a:gd name="connsiteY10-52" fmla="*/ 1682750 h 1930400"/>
              <a:gd name="connsiteX11-53" fmla="*/ 1257300 w 1257300"/>
              <a:gd name="connsiteY11-54" fmla="*/ 730250 h 1930400"/>
              <a:gd name="connsiteX12-55" fmla="*/ 565150 w 1257300"/>
              <a:gd name="connsiteY12-56" fmla="*/ 0 h 1930400"/>
              <a:gd name="connsiteX13-57" fmla="*/ 0 w 1257300"/>
              <a:gd name="connsiteY13-58" fmla="*/ 730250 h 1930400"/>
              <a:gd name="connsiteX0-59" fmla="*/ 0 w 1257300"/>
              <a:gd name="connsiteY0-60" fmla="*/ 730250 h 1930400"/>
              <a:gd name="connsiteX1-61" fmla="*/ 260350 w 1257300"/>
              <a:gd name="connsiteY1-62" fmla="*/ 730250 h 1930400"/>
              <a:gd name="connsiteX2-63" fmla="*/ 603250 w 1257300"/>
              <a:gd name="connsiteY2-64" fmla="*/ 311150 h 1930400"/>
              <a:gd name="connsiteX3-65" fmla="*/ 977900 w 1257300"/>
              <a:gd name="connsiteY3-66" fmla="*/ 717550 h 1930400"/>
              <a:gd name="connsiteX4-67" fmla="*/ 228600 w 1257300"/>
              <a:gd name="connsiteY4-68" fmla="*/ 1720850 h 1930400"/>
              <a:gd name="connsiteX5-69" fmla="*/ 228600 w 1257300"/>
              <a:gd name="connsiteY5-70" fmla="*/ 1930400 h 1930400"/>
              <a:gd name="connsiteX6-71" fmla="*/ 1244600 w 1257300"/>
              <a:gd name="connsiteY6-72" fmla="*/ 1911350 h 1930400"/>
              <a:gd name="connsiteX7-73" fmla="*/ 1238250 w 1257300"/>
              <a:gd name="connsiteY7-74" fmla="*/ 1600200 h 1930400"/>
              <a:gd name="connsiteX8-75" fmla="*/ 1085850 w 1257300"/>
              <a:gd name="connsiteY8-76" fmla="*/ 1600200 h 1930400"/>
              <a:gd name="connsiteX9-77" fmla="*/ 977900 w 1257300"/>
              <a:gd name="connsiteY9-78" fmla="*/ 1682750 h 1930400"/>
              <a:gd name="connsiteX10-79" fmla="*/ 590550 w 1257300"/>
              <a:gd name="connsiteY10-80" fmla="*/ 1682750 h 1930400"/>
              <a:gd name="connsiteX11-81" fmla="*/ 1257300 w 1257300"/>
              <a:gd name="connsiteY11-82" fmla="*/ 730250 h 1930400"/>
              <a:gd name="connsiteX12-83" fmla="*/ 603250 w 1257300"/>
              <a:gd name="connsiteY12-84" fmla="*/ 0 h 1930400"/>
              <a:gd name="connsiteX13-85" fmla="*/ 0 w 1257300"/>
              <a:gd name="connsiteY13-86" fmla="*/ 730250 h 1930400"/>
              <a:gd name="connsiteX0-87" fmla="*/ 0 w 1257300"/>
              <a:gd name="connsiteY0-88" fmla="*/ 730571 h 1930721"/>
              <a:gd name="connsiteX1-89" fmla="*/ 260350 w 1257300"/>
              <a:gd name="connsiteY1-90" fmla="*/ 730571 h 1930721"/>
              <a:gd name="connsiteX2-91" fmla="*/ 603250 w 1257300"/>
              <a:gd name="connsiteY2-92" fmla="*/ 311471 h 1930721"/>
              <a:gd name="connsiteX3-93" fmla="*/ 977900 w 1257300"/>
              <a:gd name="connsiteY3-94" fmla="*/ 717871 h 1930721"/>
              <a:gd name="connsiteX4-95" fmla="*/ 228600 w 1257300"/>
              <a:gd name="connsiteY4-96" fmla="*/ 1721171 h 1930721"/>
              <a:gd name="connsiteX5-97" fmla="*/ 228600 w 1257300"/>
              <a:gd name="connsiteY5-98" fmla="*/ 1930721 h 1930721"/>
              <a:gd name="connsiteX6-99" fmla="*/ 1244600 w 1257300"/>
              <a:gd name="connsiteY6-100" fmla="*/ 1911671 h 1930721"/>
              <a:gd name="connsiteX7-101" fmla="*/ 1238250 w 1257300"/>
              <a:gd name="connsiteY7-102" fmla="*/ 1600521 h 1930721"/>
              <a:gd name="connsiteX8-103" fmla="*/ 1085850 w 1257300"/>
              <a:gd name="connsiteY8-104" fmla="*/ 1600521 h 1930721"/>
              <a:gd name="connsiteX9-105" fmla="*/ 977900 w 1257300"/>
              <a:gd name="connsiteY9-106" fmla="*/ 1683071 h 1930721"/>
              <a:gd name="connsiteX10-107" fmla="*/ 590550 w 1257300"/>
              <a:gd name="connsiteY10-108" fmla="*/ 1683071 h 1930721"/>
              <a:gd name="connsiteX11-109" fmla="*/ 1257300 w 1257300"/>
              <a:gd name="connsiteY11-110" fmla="*/ 730571 h 1930721"/>
              <a:gd name="connsiteX12-111" fmla="*/ 603250 w 1257300"/>
              <a:gd name="connsiteY12-112" fmla="*/ 321 h 1930721"/>
              <a:gd name="connsiteX13-113" fmla="*/ 0 w 1257300"/>
              <a:gd name="connsiteY13-114" fmla="*/ 730571 h 1930721"/>
              <a:gd name="connsiteX0-115" fmla="*/ 0 w 1257300"/>
              <a:gd name="connsiteY0-116" fmla="*/ 730571 h 1930721"/>
              <a:gd name="connsiteX1-117" fmla="*/ 260350 w 1257300"/>
              <a:gd name="connsiteY1-118" fmla="*/ 730571 h 1930721"/>
              <a:gd name="connsiteX2-119" fmla="*/ 603250 w 1257300"/>
              <a:gd name="connsiteY2-120" fmla="*/ 311471 h 1930721"/>
              <a:gd name="connsiteX3-121" fmla="*/ 977900 w 1257300"/>
              <a:gd name="connsiteY3-122" fmla="*/ 717871 h 1930721"/>
              <a:gd name="connsiteX4-123" fmla="*/ 228600 w 1257300"/>
              <a:gd name="connsiteY4-124" fmla="*/ 1721171 h 1930721"/>
              <a:gd name="connsiteX5-125" fmla="*/ 228600 w 1257300"/>
              <a:gd name="connsiteY5-126" fmla="*/ 1930721 h 1930721"/>
              <a:gd name="connsiteX6-127" fmla="*/ 1244600 w 1257300"/>
              <a:gd name="connsiteY6-128" fmla="*/ 1911671 h 1930721"/>
              <a:gd name="connsiteX7-129" fmla="*/ 1238250 w 1257300"/>
              <a:gd name="connsiteY7-130" fmla="*/ 1600521 h 1930721"/>
              <a:gd name="connsiteX8-131" fmla="*/ 1085850 w 1257300"/>
              <a:gd name="connsiteY8-132" fmla="*/ 1600521 h 1930721"/>
              <a:gd name="connsiteX9-133" fmla="*/ 977900 w 1257300"/>
              <a:gd name="connsiteY9-134" fmla="*/ 1683071 h 1930721"/>
              <a:gd name="connsiteX10-135" fmla="*/ 590550 w 1257300"/>
              <a:gd name="connsiteY10-136" fmla="*/ 1683071 h 1930721"/>
              <a:gd name="connsiteX11-137" fmla="*/ 1257300 w 1257300"/>
              <a:gd name="connsiteY11-138" fmla="*/ 730571 h 1930721"/>
              <a:gd name="connsiteX12-139" fmla="*/ 603250 w 1257300"/>
              <a:gd name="connsiteY12-140" fmla="*/ 321 h 1930721"/>
              <a:gd name="connsiteX13-141" fmla="*/ 0 w 1257300"/>
              <a:gd name="connsiteY13-142" fmla="*/ 730571 h 1930721"/>
              <a:gd name="connsiteX0-143" fmla="*/ 0 w 1261908"/>
              <a:gd name="connsiteY0-144" fmla="*/ 730571 h 1930721"/>
              <a:gd name="connsiteX1-145" fmla="*/ 260350 w 1261908"/>
              <a:gd name="connsiteY1-146" fmla="*/ 730571 h 1930721"/>
              <a:gd name="connsiteX2-147" fmla="*/ 603250 w 1261908"/>
              <a:gd name="connsiteY2-148" fmla="*/ 311471 h 1930721"/>
              <a:gd name="connsiteX3-149" fmla="*/ 977900 w 1261908"/>
              <a:gd name="connsiteY3-150" fmla="*/ 717871 h 1930721"/>
              <a:gd name="connsiteX4-151" fmla="*/ 228600 w 1261908"/>
              <a:gd name="connsiteY4-152" fmla="*/ 1721171 h 1930721"/>
              <a:gd name="connsiteX5-153" fmla="*/ 228600 w 1261908"/>
              <a:gd name="connsiteY5-154" fmla="*/ 1930721 h 1930721"/>
              <a:gd name="connsiteX6-155" fmla="*/ 1244600 w 1261908"/>
              <a:gd name="connsiteY6-156" fmla="*/ 1911671 h 1930721"/>
              <a:gd name="connsiteX7-157" fmla="*/ 1238250 w 1261908"/>
              <a:gd name="connsiteY7-158" fmla="*/ 1600521 h 1930721"/>
              <a:gd name="connsiteX8-159" fmla="*/ 1085850 w 1261908"/>
              <a:gd name="connsiteY8-160" fmla="*/ 1600521 h 1930721"/>
              <a:gd name="connsiteX9-161" fmla="*/ 977900 w 1261908"/>
              <a:gd name="connsiteY9-162" fmla="*/ 1683071 h 1930721"/>
              <a:gd name="connsiteX10-163" fmla="*/ 590550 w 1261908"/>
              <a:gd name="connsiteY10-164" fmla="*/ 1683071 h 1930721"/>
              <a:gd name="connsiteX11-165" fmla="*/ 1257300 w 1261908"/>
              <a:gd name="connsiteY11-166" fmla="*/ 730571 h 1930721"/>
              <a:gd name="connsiteX12-167" fmla="*/ 603250 w 1261908"/>
              <a:gd name="connsiteY12-168" fmla="*/ 321 h 1930721"/>
              <a:gd name="connsiteX13-169" fmla="*/ 0 w 1261908"/>
              <a:gd name="connsiteY13-170" fmla="*/ 730571 h 1930721"/>
              <a:gd name="connsiteX0-171" fmla="*/ 0 w 1261908"/>
              <a:gd name="connsiteY0-172" fmla="*/ 730571 h 1930721"/>
              <a:gd name="connsiteX1-173" fmla="*/ 260350 w 1261908"/>
              <a:gd name="connsiteY1-174" fmla="*/ 730571 h 1930721"/>
              <a:gd name="connsiteX2-175" fmla="*/ 603250 w 1261908"/>
              <a:gd name="connsiteY2-176" fmla="*/ 311471 h 1930721"/>
              <a:gd name="connsiteX3-177" fmla="*/ 977900 w 1261908"/>
              <a:gd name="connsiteY3-178" fmla="*/ 717871 h 1930721"/>
              <a:gd name="connsiteX4-179" fmla="*/ 228600 w 1261908"/>
              <a:gd name="connsiteY4-180" fmla="*/ 1721171 h 1930721"/>
              <a:gd name="connsiteX5-181" fmla="*/ 228600 w 1261908"/>
              <a:gd name="connsiteY5-182" fmla="*/ 1930721 h 1930721"/>
              <a:gd name="connsiteX6-183" fmla="*/ 1244600 w 1261908"/>
              <a:gd name="connsiteY6-184" fmla="*/ 1911671 h 1930721"/>
              <a:gd name="connsiteX7-185" fmla="*/ 1238250 w 1261908"/>
              <a:gd name="connsiteY7-186" fmla="*/ 1600521 h 1930721"/>
              <a:gd name="connsiteX8-187" fmla="*/ 1085850 w 1261908"/>
              <a:gd name="connsiteY8-188" fmla="*/ 1600521 h 1930721"/>
              <a:gd name="connsiteX9-189" fmla="*/ 977900 w 1261908"/>
              <a:gd name="connsiteY9-190" fmla="*/ 1683071 h 1930721"/>
              <a:gd name="connsiteX10-191" fmla="*/ 590550 w 1261908"/>
              <a:gd name="connsiteY10-192" fmla="*/ 1683071 h 1930721"/>
              <a:gd name="connsiteX11-193" fmla="*/ 1257300 w 1261908"/>
              <a:gd name="connsiteY11-194" fmla="*/ 730571 h 1930721"/>
              <a:gd name="connsiteX12-195" fmla="*/ 603250 w 1261908"/>
              <a:gd name="connsiteY12-196" fmla="*/ 321 h 1930721"/>
              <a:gd name="connsiteX13-197" fmla="*/ 0 w 1261908"/>
              <a:gd name="connsiteY13-198" fmla="*/ 730571 h 1930721"/>
              <a:gd name="connsiteX0-199" fmla="*/ 0 w 1261908"/>
              <a:gd name="connsiteY0-200" fmla="*/ 730571 h 1930721"/>
              <a:gd name="connsiteX1-201" fmla="*/ 260350 w 1261908"/>
              <a:gd name="connsiteY1-202" fmla="*/ 730571 h 1930721"/>
              <a:gd name="connsiteX2-203" fmla="*/ 603250 w 1261908"/>
              <a:gd name="connsiteY2-204" fmla="*/ 311471 h 1930721"/>
              <a:gd name="connsiteX3-205" fmla="*/ 996950 w 1261908"/>
              <a:gd name="connsiteY3-206" fmla="*/ 648021 h 1930721"/>
              <a:gd name="connsiteX4-207" fmla="*/ 228600 w 1261908"/>
              <a:gd name="connsiteY4-208" fmla="*/ 1721171 h 1930721"/>
              <a:gd name="connsiteX5-209" fmla="*/ 228600 w 1261908"/>
              <a:gd name="connsiteY5-210" fmla="*/ 1930721 h 1930721"/>
              <a:gd name="connsiteX6-211" fmla="*/ 1244600 w 1261908"/>
              <a:gd name="connsiteY6-212" fmla="*/ 1911671 h 1930721"/>
              <a:gd name="connsiteX7-213" fmla="*/ 1238250 w 1261908"/>
              <a:gd name="connsiteY7-214" fmla="*/ 1600521 h 1930721"/>
              <a:gd name="connsiteX8-215" fmla="*/ 1085850 w 1261908"/>
              <a:gd name="connsiteY8-216" fmla="*/ 1600521 h 1930721"/>
              <a:gd name="connsiteX9-217" fmla="*/ 977900 w 1261908"/>
              <a:gd name="connsiteY9-218" fmla="*/ 1683071 h 1930721"/>
              <a:gd name="connsiteX10-219" fmla="*/ 590550 w 1261908"/>
              <a:gd name="connsiteY10-220" fmla="*/ 1683071 h 1930721"/>
              <a:gd name="connsiteX11-221" fmla="*/ 1257300 w 1261908"/>
              <a:gd name="connsiteY11-222" fmla="*/ 730571 h 1930721"/>
              <a:gd name="connsiteX12-223" fmla="*/ 603250 w 1261908"/>
              <a:gd name="connsiteY12-224" fmla="*/ 321 h 1930721"/>
              <a:gd name="connsiteX13-225" fmla="*/ 0 w 1261908"/>
              <a:gd name="connsiteY13-226" fmla="*/ 730571 h 1930721"/>
              <a:gd name="connsiteX0-227" fmla="*/ 0 w 1261908"/>
              <a:gd name="connsiteY0-228" fmla="*/ 730626 h 1930776"/>
              <a:gd name="connsiteX1-229" fmla="*/ 260350 w 1261908"/>
              <a:gd name="connsiteY1-230" fmla="*/ 730626 h 1930776"/>
              <a:gd name="connsiteX2-231" fmla="*/ 603250 w 1261908"/>
              <a:gd name="connsiteY2-232" fmla="*/ 311526 h 1930776"/>
              <a:gd name="connsiteX3-233" fmla="*/ 996950 w 1261908"/>
              <a:gd name="connsiteY3-234" fmla="*/ 648076 h 1930776"/>
              <a:gd name="connsiteX4-235" fmla="*/ 228600 w 1261908"/>
              <a:gd name="connsiteY4-236" fmla="*/ 1721226 h 1930776"/>
              <a:gd name="connsiteX5-237" fmla="*/ 228600 w 1261908"/>
              <a:gd name="connsiteY5-238" fmla="*/ 1930776 h 1930776"/>
              <a:gd name="connsiteX6-239" fmla="*/ 1244600 w 1261908"/>
              <a:gd name="connsiteY6-240" fmla="*/ 1911726 h 1930776"/>
              <a:gd name="connsiteX7-241" fmla="*/ 1238250 w 1261908"/>
              <a:gd name="connsiteY7-242" fmla="*/ 1600576 h 1930776"/>
              <a:gd name="connsiteX8-243" fmla="*/ 1085850 w 1261908"/>
              <a:gd name="connsiteY8-244" fmla="*/ 1600576 h 1930776"/>
              <a:gd name="connsiteX9-245" fmla="*/ 977900 w 1261908"/>
              <a:gd name="connsiteY9-246" fmla="*/ 1683126 h 1930776"/>
              <a:gd name="connsiteX10-247" fmla="*/ 590550 w 1261908"/>
              <a:gd name="connsiteY10-248" fmla="*/ 1683126 h 1930776"/>
              <a:gd name="connsiteX11-249" fmla="*/ 1257300 w 1261908"/>
              <a:gd name="connsiteY11-250" fmla="*/ 730626 h 1930776"/>
              <a:gd name="connsiteX12-251" fmla="*/ 603250 w 1261908"/>
              <a:gd name="connsiteY12-252" fmla="*/ 376 h 1930776"/>
              <a:gd name="connsiteX13-253" fmla="*/ 0 w 1261908"/>
              <a:gd name="connsiteY13-254" fmla="*/ 730626 h 1930776"/>
              <a:gd name="connsiteX0-255" fmla="*/ 0 w 1261908"/>
              <a:gd name="connsiteY0-256" fmla="*/ 730626 h 1930776"/>
              <a:gd name="connsiteX1-257" fmla="*/ 260350 w 1261908"/>
              <a:gd name="connsiteY1-258" fmla="*/ 730626 h 1930776"/>
              <a:gd name="connsiteX2-259" fmla="*/ 603250 w 1261908"/>
              <a:gd name="connsiteY2-260" fmla="*/ 311526 h 1930776"/>
              <a:gd name="connsiteX3-261" fmla="*/ 996950 w 1261908"/>
              <a:gd name="connsiteY3-262" fmla="*/ 648076 h 1930776"/>
              <a:gd name="connsiteX4-263" fmla="*/ 228600 w 1261908"/>
              <a:gd name="connsiteY4-264" fmla="*/ 1721226 h 1930776"/>
              <a:gd name="connsiteX5-265" fmla="*/ 228600 w 1261908"/>
              <a:gd name="connsiteY5-266" fmla="*/ 1930776 h 1930776"/>
              <a:gd name="connsiteX6-267" fmla="*/ 1244600 w 1261908"/>
              <a:gd name="connsiteY6-268" fmla="*/ 1911726 h 1930776"/>
              <a:gd name="connsiteX7-269" fmla="*/ 1238250 w 1261908"/>
              <a:gd name="connsiteY7-270" fmla="*/ 1600576 h 1930776"/>
              <a:gd name="connsiteX8-271" fmla="*/ 1085850 w 1261908"/>
              <a:gd name="connsiteY8-272" fmla="*/ 1600576 h 1930776"/>
              <a:gd name="connsiteX9-273" fmla="*/ 977900 w 1261908"/>
              <a:gd name="connsiteY9-274" fmla="*/ 1683126 h 1930776"/>
              <a:gd name="connsiteX10-275" fmla="*/ 590550 w 1261908"/>
              <a:gd name="connsiteY10-276" fmla="*/ 1683126 h 1930776"/>
              <a:gd name="connsiteX11-277" fmla="*/ 1257300 w 1261908"/>
              <a:gd name="connsiteY11-278" fmla="*/ 730626 h 1930776"/>
              <a:gd name="connsiteX12-279" fmla="*/ 603250 w 1261908"/>
              <a:gd name="connsiteY12-280" fmla="*/ 376 h 1930776"/>
              <a:gd name="connsiteX13-281" fmla="*/ 0 w 1261908"/>
              <a:gd name="connsiteY13-282" fmla="*/ 730626 h 1930776"/>
              <a:gd name="connsiteX0-283" fmla="*/ 0 w 1261908"/>
              <a:gd name="connsiteY0-284" fmla="*/ 730626 h 1930776"/>
              <a:gd name="connsiteX1-285" fmla="*/ 260350 w 1261908"/>
              <a:gd name="connsiteY1-286" fmla="*/ 730626 h 1930776"/>
              <a:gd name="connsiteX2-287" fmla="*/ 603250 w 1261908"/>
              <a:gd name="connsiteY2-288" fmla="*/ 279776 h 1930776"/>
              <a:gd name="connsiteX3-289" fmla="*/ 996950 w 1261908"/>
              <a:gd name="connsiteY3-290" fmla="*/ 648076 h 1930776"/>
              <a:gd name="connsiteX4-291" fmla="*/ 228600 w 1261908"/>
              <a:gd name="connsiteY4-292" fmla="*/ 1721226 h 1930776"/>
              <a:gd name="connsiteX5-293" fmla="*/ 228600 w 1261908"/>
              <a:gd name="connsiteY5-294" fmla="*/ 1930776 h 1930776"/>
              <a:gd name="connsiteX6-295" fmla="*/ 1244600 w 1261908"/>
              <a:gd name="connsiteY6-296" fmla="*/ 1911726 h 1930776"/>
              <a:gd name="connsiteX7-297" fmla="*/ 1238250 w 1261908"/>
              <a:gd name="connsiteY7-298" fmla="*/ 1600576 h 1930776"/>
              <a:gd name="connsiteX8-299" fmla="*/ 1085850 w 1261908"/>
              <a:gd name="connsiteY8-300" fmla="*/ 1600576 h 1930776"/>
              <a:gd name="connsiteX9-301" fmla="*/ 977900 w 1261908"/>
              <a:gd name="connsiteY9-302" fmla="*/ 1683126 h 1930776"/>
              <a:gd name="connsiteX10-303" fmla="*/ 590550 w 1261908"/>
              <a:gd name="connsiteY10-304" fmla="*/ 1683126 h 1930776"/>
              <a:gd name="connsiteX11-305" fmla="*/ 1257300 w 1261908"/>
              <a:gd name="connsiteY11-306" fmla="*/ 730626 h 1930776"/>
              <a:gd name="connsiteX12-307" fmla="*/ 603250 w 1261908"/>
              <a:gd name="connsiteY12-308" fmla="*/ 376 h 1930776"/>
              <a:gd name="connsiteX13-309" fmla="*/ 0 w 1261908"/>
              <a:gd name="connsiteY13-310" fmla="*/ 730626 h 1930776"/>
              <a:gd name="connsiteX0-311" fmla="*/ 0 w 1261908"/>
              <a:gd name="connsiteY0-312" fmla="*/ 730626 h 1930776"/>
              <a:gd name="connsiteX1-313" fmla="*/ 260350 w 1261908"/>
              <a:gd name="connsiteY1-314" fmla="*/ 730626 h 1930776"/>
              <a:gd name="connsiteX2-315" fmla="*/ 603250 w 1261908"/>
              <a:gd name="connsiteY2-316" fmla="*/ 279776 h 1930776"/>
              <a:gd name="connsiteX3-317" fmla="*/ 996950 w 1261908"/>
              <a:gd name="connsiteY3-318" fmla="*/ 648076 h 1930776"/>
              <a:gd name="connsiteX4-319" fmla="*/ 228600 w 1261908"/>
              <a:gd name="connsiteY4-320" fmla="*/ 1721226 h 1930776"/>
              <a:gd name="connsiteX5-321" fmla="*/ 228600 w 1261908"/>
              <a:gd name="connsiteY5-322" fmla="*/ 1930776 h 1930776"/>
              <a:gd name="connsiteX6-323" fmla="*/ 1244600 w 1261908"/>
              <a:gd name="connsiteY6-324" fmla="*/ 1911726 h 1930776"/>
              <a:gd name="connsiteX7-325" fmla="*/ 1238250 w 1261908"/>
              <a:gd name="connsiteY7-326" fmla="*/ 1600576 h 1930776"/>
              <a:gd name="connsiteX8-327" fmla="*/ 1085850 w 1261908"/>
              <a:gd name="connsiteY8-328" fmla="*/ 1600576 h 1930776"/>
              <a:gd name="connsiteX9-329" fmla="*/ 977900 w 1261908"/>
              <a:gd name="connsiteY9-330" fmla="*/ 1683126 h 1930776"/>
              <a:gd name="connsiteX10-331" fmla="*/ 590550 w 1261908"/>
              <a:gd name="connsiteY10-332" fmla="*/ 1683126 h 1930776"/>
              <a:gd name="connsiteX11-333" fmla="*/ 1257300 w 1261908"/>
              <a:gd name="connsiteY11-334" fmla="*/ 730626 h 1930776"/>
              <a:gd name="connsiteX12-335" fmla="*/ 603250 w 1261908"/>
              <a:gd name="connsiteY12-336" fmla="*/ 376 h 1930776"/>
              <a:gd name="connsiteX13-337" fmla="*/ 0 w 1261908"/>
              <a:gd name="connsiteY13-338" fmla="*/ 730626 h 1930776"/>
              <a:gd name="connsiteX0-339" fmla="*/ 0 w 1257300"/>
              <a:gd name="connsiteY0-340" fmla="*/ 730626 h 1930776"/>
              <a:gd name="connsiteX1-341" fmla="*/ 260350 w 1257300"/>
              <a:gd name="connsiteY1-342" fmla="*/ 730626 h 1930776"/>
              <a:gd name="connsiteX2-343" fmla="*/ 603250 w 1257300"/>
              <a:gd name="connsiteY2-344" fmla="*/ 279776 h 1930776"/>
              <a:gd name="connsiteX3-345" fmla="*/ 996950 w 1257300"/>
              <a:gd name="connsiteY3-346" fmla="*/ 648076 h 1930776"/>
              <a:gd name="connsiteX4-347" fmla="*/ 228600 w 1257300"/>
              <a:gd name="connsiteY4-348" fmla="*/ 1721226 h 1930776"/>
              <a:gd name="connsiteX5-349" fmla="*/ 228600 w 1257300"/>
              <a:gd name="connsiteY5-350" fmla="*/ 1930776 h 1930776"/>
              <a:gd name="connsiteX6-351" fmla="*/ 1244600 w 1257300"/>
              <a:gd name="connsiteY6-352" fmla="*/ 1911726 h 1930776"/>
              <a:gd name="connsiteX7-353" fmla="*/ 1238250 w 1257300"/>
              <a:gd name="connsiteY7-354" fmla="*/ 1600576 h 1930776"/>
              <a:gd name="connsiteX8-355" fmla="*/ 1085850 w 1257300"/>
              <a:gd name="connsiteY8-356" fmla="*/ 1600576 h 1930776"/>
              <a:gd name="connsiteX9-357" fmla="*/ 977900 w 1257300"/>
              <a:gd name="connsiteY9-358" fmla="*/ 1683126 h 1930776"/>
              <a:gd name="connsiteX10-359" fmla="*/ 590550 w 1257300"/>
              <a:gd name="connsiteY10-360" fmla="*/ 1683126 h 1930776"/>
              <a:gd name="connsiteX11-361" fmla="*/ 1257300 w 1257300"/>
              <a:gd name="connsiteY11-362" fmla="*/ 730626 h 1930776"/>
              <a:gd name="connsiteX12-363" fmla="*/ 603250 w 1257300"/>
              <a:gd name="connsiteY12-364" fmla="*/ 376 h 1930776"/>
              <a:gd name="connsiteX13-365" fmla="*/ 0 w 1257300"/>
              <a:gd name="connsiteY13-366" fmla="*/ 730626 h 1930776"/>
              <a:gd name="connsiteX0-367" fmla="*/ 0 w 1257300"/>
              <a:gd name="connsiteY0-368" fmla="*/ 730626 h 1930776"/>
              <a:gd name="connsiteX1-369" fmla="*/ 260350 w 1257300"/>
              <a:gd name="connsiteY1-370" fmla="*/ 730626 h 1930776"/>
              <a:gd name="connsiteX2-371" fmla="*/ 603250 w 1257300"/>
              <a:gd name="connsiteY2-372" fmla="*/ 279776 h 1930776"/>
              <a:gd name="connsiteX3-373" fmla="*/ 996950 w 1257300"/>
              <a:gd name="connsiteY3-374" fmla="*/ 648076 h 1930776"/>
              <a:gd name="connsiteX4-375" fmla="*/ 63500 w 1257300"/>
              <a:gd name="connsiteY4-376" fmla="*/ 1727576 h 1930776"/>
              <a:gd name="connsiteX5-377" fmla="*/ 228600 w 1257300"/>
              <a:gd name="connsiteY5-378" fmla="*/ 1930776 h 1930776"/>
              <a:gd name="connsiteX6-379" fmla="*/ 1244600 w 1257300"/>
              <a:gd name="connsiteY6-380" fmla="*/ 1911726 h 1930776"/>
              <a:gd name="connsiteX7-381" fmla="*/ 1238250 w 1257300"/>
              <a:gd name="connsiteY7-382" fmla="*/ 1600576 h 1930776"/>
              <a:gd name="connsiteX8-383" fmla="*/ 1085850 w 1257300"/>
              <a:gd name="connsiteY8-384" fmla="*/ 1600576 h 1930776"/>
              <a:gd name="connsiteX9-385" fmla="*/ 977900 w 1257300"/>
              <a:gd name="connsiteY9-386" fmla="*/ 1683126 h 1930776"/>
              <a:gd name="connsiteX10-387" fmla="*/ 590550 w 1257300"/>
              <a:gd name="connsiteY10-388" fmla="*/ 1683126 h 1930776"/>
              <a:gd name="connsiteX11-389" fmla="*/ 1257300 w 1257300"/>
              <a:gd name="connsiteY11-390" fmla="*/ 730626 h 1930776"/>
              <a:gd name="connsiteX12-391" fmla="*/ 603250 w 1257300"/>
              <a:gd name="connsiteY12-392" fmla="*/ 376 h 1930776"/>
              <a:gd name="connsiteX13-393" fmla="*/ 0 w 1257300"/>
              <a:gd name="connsiteY13-394" fmla="*/ 730626 h 1930776"/>
              <a:gd name="connsiteX0-395" fmla="*/ 0 w 1257300"/>
              <a:gd name="connsiteY0-396" fmla="*/ 730626 h 1943476"/>
              <a:gd name="connsiteX1-397" fmla="*/ 260350 w 1257300"/>
              <a:gd name="connsiteY1-398" fmla="*/ 730626 h 1943476"/>
              <a:gd name="connsiteX2-399" fmla="*/ 603250 w 1257300"/>
              <a:gd name="connsiteY2-400" fmla="*/ 279776 h 1943476"/>
              <a:gd name="connsiteX3-401" fmla="*/ 996950 w 1257300"/>
              <a:gd name="connsiteY3-402" fmla="*/ 648076 h 1943476"/>
              <a:gd name="connsiteX4-403" fmla="*/ 63500 w 1257300"/>
              <a:gd name="connsiteY4-404" fmla="*/ 1727576 h 1943476"/>
              <a:gd name="connsiteX5-405" fmla="*/ 63500 w 1257300"/>
              <a:gd name="connsiteY5-406" fmla="*/ 1943476 h 1943476"/>
              <a:gd name="connsiteX6-407" fmla="*/ 1244600 w 1257300"/>
              <a:gd name="connsiteY6-408" fmla="*/ 1911726 h 1943476"/>
              <a:gd name="connsiteX7-409" fmla="*/ 1238250 w 1257300"/>
              <a:gd name="connsiteY7-410" fmla="*/ 1600576 h 1943476"/>
              <a:gd name="connsiteX8-411" fmla="*/ 1085850 w 1257300"/>
              <a:gd name="connsiteY8-412" fmla="*/ 1600576 h 1943476"/>
              <a:gd name="connsiteX9-413" fmla="*/ 977900 w 1257300"/>
              <a:gd name="connsiteY9-414" fmla="*/ 1683126 h 1943476"/>
              <a:gd name="connsiteX10-415" fmla="*/ 590550 w 1257300"/>
              <a:gd name="connsiteY10-416" fmla="*/ 1683126 h 1943476"/>
              <a:gd name="connsiteX11-417" fmla="*/ 1257300 w 1257300"/>
              <a:gd name="connsiteY11-418" fmla="*/ 730626 h 1943476"/>
              <a:gd name="connsiteX12-419" fmla="*/ 603250 w 1257300"/>
              <a:gd name="connsiteY12-420" fmla="*/ 376 h 1943476"/>
              <a:gd name="connsiteX13-421" fmla="*/ 0 w 1257300"/>
              <a:gd name="connsiteY13-422" fmla="*/ 730626 h 1943476"/>
              <a:gd name="connsiteX0-423" fmla="*/ 0 w 1262768"/>
              <a:gd name="connsiteY0-424" fmla="*/ 730626 h 1943476"/>
              <a:gd name="connsiteX1-425" fmla="*/ 260350 w 1262768"/>
              <a:gd name="connsiteY1-426" fmla="*/ 730626 h 1943476"/>
              <a:gd name="connsiteX2-427" fmla="*/ 603250 w 1262768"/>
              <a:gd name="connsiteY2-428" fmla="*/ 279776 h 1943476"/>
              <a:gd name="connsiteX3-429" fmla="*/ 996950 w 1262768"/>
              <a:gd name="connsiteY3-430" fmla="*/ 648076 h 1943476"/>
              <a:gd name="connsiteX4-431" fmla="*/ 63500 w 1262768"/>
              <a:gd name="connsiteY4-432" fmla="*/ 1727576 h 1943476"/>
              <a:gd name="connsiteX5-433" fmla="*/ 63500 w 1262768"/>
              <a:gd name="connsiteY5-434" fmla="*/ 1943476 h 1943476"/>
              <a:gd name="connsiteX6-435" fmla="*/ 1244600 w 1262768"/>
              <a:gd name="connsiteY6-436" fmla="*/ 1911726 h 1943476"/>
              <a:gd name="connsiteX7-437" fmla="*/ 1238250 w 1262768"/>
              <a:gd name="connsiteY7-438" fmla="*/ 1600576 h 1943476"/>
              <a:gd name="connsiteX8-439" fmla="*/ 1085850 w 1262768"/>
              <a:gd name="connsiteY8-440" fmla="*/ 1600576 h 1943476"/>
              <a:gd name="connsiteX9-441" fmla="*/ 977900 w 1262768"/>
              <a:gd name="connsiteY9-442" fmla="*/ 1683126 h 1943476"/>
              <a:gd name="connsiteX10-443" fmla="*/ 431800 w 1262768"/>
              <a:gd name="connsiteY10-444" fmla="*/ 1683126 h 1943476"/>
              <a:gd name="connsiteX11-445" fmla="*/ 1257300 w 1262768"/>
              <a:gd name="connsiteY11-446" fmla="*/ 730626 h 1943476"/>
              <a:gd name="connsiteX12-447" fmla="*/ 603250 w 1262768"/>
              <a:gd name="connsiteY12-448" fmla="*/ 376 h 1943476"/>
              <a:gd name="connsiteX13-449" fmla="*/ 0 w 1262768"/>
              <a:gd name="connsiteY13-450" fmla="*/ 730626 h 1943476"/>
              <a:gd name="connsiteX0-451" fmla="*/ 0 w 1262768"/>
              <a:gd name="connsiteY0-452" fmla="*/ 730626 h 1943476"/>
              <a:gd name="connsiteX1-453" fmla="*/ 260350 w 1262768"/>
              <a:gd name="connsiteY1-454" fmla="*/ 730626 h 1943476"/>
              <a:gd name="connsiteX2-455" fmla="*/ 603250 w 1262768"/>
              <a:gd name="connsiteY2-456" fmla="*/ 279776 h 1943476"/>
              <a:gd name="connsiteX3-457" fmla="*/ 996950 w 1262768"/>
              <a:gd name="connsiteY3-458" fmla="*/ 648076 h 1943476"/>
              <a:gd name="connsiteX4-459" fmla="*/ 63500 w 1262768"/>
              <a:gd name="connsiteY4-460" fmla="*/ 1727576 h 1943476"/>
              <a:gd name="connsiteX5-461" fmla="*/ 63500 w 1262768"/>
              <a:gd name="connsiteY5-462" fmla="*/ 1943476 h 1943476"/>
              <a:gd name="connsiteX6-463" fmla="*/ 1244600 w 1262768"/>
              <a:gd name="connsiteY6-464" fmla="*/ 1911726 h 1943476"/>
              <a:gd name="connsiteX7-465" fmla="*/ 1238250 w 1262768"/>
              <a:gd name="connsiteY7-466" fmla="*/ 1600576 h 1943476"/>
              <a:gd name="connsiteX8-467" fmla="*/ 1085850 w 1262768"/>
              <a:gd name="connsiteY8-468" fmla="*/ 1600576 h 1943476"/>
              <a:gd name="connsiteX9-469" fmla="*/ 977900 w 1262768"/>
              <a:gd name="connsiteY9-470" fmla="*/ 1683126 h 1943476"/>
              <a:gd name="connsiteX10-471" fmla="*/ 431800 w 1262768"/>
              <a:gd name="connsiteY10-472" fmla="*/ 1683126 h 1943476"/>
              <a:gd name="connsiteX11-473" fmla="*/ 1257300 w 1262768"/>
              <a:gd name="connsiteY11-474" fmla="*/ 730626 h 1943476"/>
              <a:gd name="connsiteX12-475" fmla="*/ 603250 w 1262768"/>
              <a:gd name="connsiteY12-476" fmla="*/ 376 h 1943476"/>
              <a:gd name="connsiteX13-477" fmla="*/ 0 w 1262768"/>
              <a:gd name="connsiteY13-478" fmla="*/ 730626 h 1943476"/>
              <a:gd name="connsiteX0-479" fmla="*/ 0 w 1262768"/>
              <a:gd name="connsiteY0-480" fmla="*/ 730626 h 1943476"/>
              <a:gd name="connsiteX1-481" fmla="*/ 260350 w 1262768"/>
              <a:gd name="connsiteY1-482" fmla="*/ 730626 h 1943476"/>
              <a:gd name="connsiteX2-483" fmla="*/ 603250 w 1262768"/>
              <a:gd name="connsiteY2-484" fmla="*/ 279776 h 1943476"/>
              <a:gd name="connsiteX3-485" fmla="*/ 996950 w 1262768"/>
              <a:gd name="connsiteY3-486" fmla="*/ 648076 h 1943476"/>
              <a:gd name="connsiteX4-487" fmla="*/ 63500 w 1262768"/>
              <a:gd name="connsiteY4-488" fmla="*/ 1727576 h 1943476"/>
              <a:gd name="connsiteX5-489" fmla="*/ 63500 w 1262768"/>
              <a:gd name="connsiteY5-490" fmla="*/ 1943476 h 1943476"/>
              <a:gd name="connsiteX6-491" fmla="*/ 1244600 w 1262768"/>
              <a:gd name="connsiteY6-492" fmla="*/ 1911726 h 1943476"/>
              <a:gd name="connsiteX7-493" fmla="*/ 1238250 w 1262768"/>
              <a:gd name="connsiteY7-494" fmla="*/ 1600576 h 1943476"/>
              <a:gd name="connsiteX8-495" fmla="*/ 1085850 w 1262768"/>
              <a:gd name="connsiteY8-496" fmla="*/ 1600576 h 1943476"/>
              <a:gd name="connsiteX9-497" fmla="*/ 977900 w 1262768"/>
              <a:gd name="connsiteY9-498" fmla="*/ 1683126 h 1943476"/>
              <a:gd name="connsiteX10-499" fmla="*/ 431800 w 1262768"/>
              <a:gd name="connsiteY10-500" fmla="*/ 1683126 h 1943476"/>
              <a:gd name="connsiteX11-501" fmla="*/ 1257300 w 1262768"/>
              <a:gd name="connsiteY11-502" fmla="*/ 730626 h 1943476"/>
              <a:gd name="connsiteX12-503" fmla="*/ 603250 w 1262768"/>
              <a:gd name="connsiteY12-504" fmla="*/ 376 h 1943476"/>
              <a:gd name="connsiteX13-505" fmla="*/ 0 w 1262768"/>
              <a:gd name="connsiteY13-506" fmla="*/ 730626 h 1943476"/>
              <a:gd name="connsiteX0-507" fmla="*/ 0 w 1262768"/>
              <a:gd name="connsiteY0-508" fmla="*/ 730626 h 1943476"/>
              <a:gd name="connsiteX1-509" fmla="*/ 260350 w 1262768"/>
              <a:gd name="connsiteY1-510" fmla="*/ 730626 h 1943476"/>
              <a:gd name="connsiteX2-511" fmla="*/ 603250 w 1262768"/>
              <a:gd name="connsiteY2-512" fmla="*/ 279776 h 1943476"/>
              <a:gd name="connsiteX3-513" fmla="*/ 996950 w 1262768"/>
              <a:gd name="connsiteY3-514" fmla="*/ 648076 h 1943476"/>
              <a:gd name="connsiteX4-515" fmla="*/ 63500 w 1262768"/>
              <a:gd name="connsiteY4-516" fmla="*/ 1727576 h 1943476"/>
              <a:gd name="connsiteX5-517" fmla="*/ 63500 w 1262768"/>
              <a:gd name="connsiteY5-518" fmla="*/ 1943476 h 1943476"/>
              <a:gd name="connsiteX6-519" fmla="*/ 1244600 w 1262768"/>
              <a:gd name="connsiteY6-520" fmla="*/ 1911726 h 1943476"/>
              <a:gd name="connsiteX7-521" fmla="*/ 1238250 w 1262768"/>
              <a:gd name="connsiteY7-522" fmla="*/ 1600576 h 1943476"/>
              <a:gd name="connsiteX8-523" fmla="*/ 1085850 w 1262768"/>
              <a:gd name="connsiteY8-524" fmla="*/ 1600576 h 1943476"/>
              <a:gd name="connsiteX9-525" fmla="*/ 977900 w 1262768"/>
              <a:gd name="connsiteY9-526" fmla="*/ 1683126 h 1943476"/>
              <a:gd name="connsiteX10-527" fmla="*/ 431800 w 1262768"/>
              <a:gd name="connsiteY10-528" fmla="*/ 1683126 h 1943476"/>
              <a:gd name="connsiteX11-529" fmla="*/ 1257300 w 1262768"/>
              <a:gd name="connsiteY11-530" fmla="*/ 730626 h 1943476"/>
              <a:gd name="connsiteX12-531" fmla="*/ 603250 w 1262768"/>
              <a:gd name="connsiteY12-532" fmla="*/ 376 h 1943476"/>
              <a:gd name="connsiteX13-533" fmla="*/ 0 w 1262768"/>
              <a:gd name="connsiteY13-534" fmla="*/ 730626 h 1943476"/>
              <a:gd name="connsiteX0-535" fmla="*/ 0 w 1262768"/>
              <a:gd name="connsiteY0-536" fmla="*/ 730626 h 1943476"/>
              <a:gd name="connsiteX1-537" fmla="*/ 260350 w 1262768"/>
              <a:gd name="connsiteY1-538" fmla="*/ 730626 h 1943476"/>
              <a:gd name="connsiteX2-539" fmla="*/ 603250 w 1262768"/>
              <a:gd name="connsiteY2-540" fmla="*/ 279776 h 1943476"/>
              <a:gd name="connsiteX3-541" fmla="*/ 996950 w 1262768"/>
              <a:gd name="connsiteY3-542" fmla="*/ 648076 h 1943476"/>
              <a:gd name="connsiteX4-543" fmla="*/ 63500 w 1262768"/>
              <a:gd name="connsiteY4-544" fmla="*/ 1727576 h 1943476"/>
              <a:gd name="connsiteX5-545" fmla="*/ 63500 w 1262768"/>
              <a:gd name="connsiteY5-546" fmla="*/ 1943476 h 1943476"/>
              <a:gd name="connsiteX6-547" fmla="*/ 1244600 w 1262768"/>
              <a:gd name="connsiteY6-548" fmla="*/ 1911726 h 1943476"/>
              <a:gd name="connsiteX7-549" fmla="*/ 1238250 w 1262768"/>
              <a:gd name="connsiteY7-550" fmla="*/ 1600576 h 1943476"/>
              <a:gd name="connsiteX8-551" fmla="*/ 1085850 w 1262768"/>
              <a:gd name="connsiteY8-552" fmla="*/ 1600576 h 1943476"/>
              <a:gd name="connsiteX9-553" fmla="*/ 977900 w 1262768"/>
              <a:gd name="connsiteY9-554" fmla="*/ 1683126 h 1943476"/>
              <a:gd name="connsiteX10-555" fmla="*/ 431800 w 1262768"/>
              <a:gd name="connsiteY10-556" fmla="*/ 1683126 h 1943476"/>
              <a:gd name="connsiteX11-557" fmla="*/ 1257300 w 1262768"/>
              <a:gd name="connsiteY11-558" fmla="*/ 730626 h 1943476"/>
              <a:gd name="connsiteX12-559" fmla="*/ 603250 w 1262768"/>
              <a:gd name="connsiteY12-560" fmla="*/ 376 h 1943476"/>
              <a:gd name="connsiteX13-561" fmla="*/ 0 w 1262768"/>
              <a:gd name="connsiteY13-562" fmla="*/ 730626 h 1943476"/>
              <a:gd name="connsiteX0-563" fmla="*/ 0 w 1262768"/>
              <a:gd name="connsiteY0-564" fmla="*/ 730626 h 1943476"/>
              <a:gd name="connsiteX1-565" fmla="*/ 260350 w 1262768"/>
              <a:gd name="connsiteY1-566" fmla="*/ 730626 h 1943476"/>
              <a:gd name="connsiteX2-567" fmla="*/ 603250 w 1262768"/>
              <a:gd name="connsiteY2-568" fmla="*/ 279776 h 1943476"/>
              <a:gd name="connsiteX3-569" fmla="*/ 996950 w 1262768"/>
              <a:gd name="connsiteY3-570" fmla="*/ 648076 h 1943476"/>
              <a:gd name="connsiteX4-571" fmla="*/ 63500 w 1262768"/>
              <a:gd name="connsiteY4-572" fmla="*/ 1727576 h 1943476"/>
              <a:gd name="connsiteX5-573" fmla="*/ 63500 w 1262768"/>
              <a:gd name="connsiteY5-574" fmla="*/ 1943476 h 1943476"/>
              <a:gd name="connsiteX6-575" fmla="*/ 1244600 w 1262768"/>
              <a:gd name="connsiteY6-576" fmla="*/ 1911726 h 1943476"/>
              <a:gd name="connsiteX7-577" fmla="*/ 1238250 w 1262768"/>
              <a:gd name="connsiteY7-578" fmla="*/ 1600576 h 1943476"/>
              <a:gd name="connsiteX8-579" fmla="*/ 1085850 w 1262768"/>
              <a:gd name="connsiteY8-580" fmla="*/ 1600576 h 1943476"/>
              <a:gd name="connsiteX9-581" fmla="*/ 977900 w 1262768"/>
              <a:gd name="connsiteY9-582" fmla="*/ 1683126 h 1943476"/>
              <a:gd name="connsiteX10-583" fmla="*/ 431800 w 1262768"/>
              <a:gd name="connsiteY10-584" fmla="*/ 1683126 h 1943476"/>
              <a:gd name="connsiteX11-585" fmla="*/ 1257300 w 1262768"/>
              <a:gd name="connsiteY11-586" fmla="*/ 730626 h 1943476"/>
              <a:gd name="connsiteX12-587" fmla="*/ 603250 w 1262768"/>
              <a:gd name="connsiteY12-588" fmla="*/ 376 h 1943476"/>
              <a:gd name="connsiteX13-589" fmla="*/ 0 w 1262768"/>
              <a:gd name="connsiteY13-590" fmla="*/ 730626 h 1943476"/>
              <a:gd name="connsiteX0-591" fmla="*/ 0 w 1262768"/>
              <a:gd name="connsiteY0-592" fmla="*/ 730626 h 1943476"/>
              <a:gd name="connsiteX1-593" fmla="*/ 260350 w 1262768"/>
              <a:gd name="connsiteY1-594" fmla="*/ 730626 h 1943476"/>
              <a:gd name="connsiteX2-595" fmla="*/ 603250 w 1262768"/>
              <a:gd name="connsiteY2-596" fmla="*/ 279776 h 1943476"/>
              <a:gd name="connsiteX3-597" fmla="*/ 996950 w 1262768"/>
              <a:gd name="connsiteY3-598" fmla="*/ 648076 h 1943476"/>
              <a:gd name="connsiteX4-599" fmla="*/ 63500 w 1262768"/>
              <a:gd name="connsiteY4-600" fmla="*/ 1727576 h 1943476"/>
              <a:gd name="connsiteX5-601" fmla="*/ 63500 w 1262768"/>
              <a:gd name="connsiteY5-602" fmla="*/ 1943476 h 1943476"/>
              <a:gd name="connsiteX6-603" fmla="*/ 1244600 w 1262768"/>
              <a:gd name="connsiteY6-604" fmla="*/ 1911726 h 1943476"/>
              <a:gd name="connsiteX7-605" fmla="*/ 1238250 w 1262768"/>
              <a:gd name="connsiteY7-606" fmla="*/ 1600576 h 1943476"/>
              <a:gd name="connsiteX8-607" fmla="*/ 1085850 w 1262768"/>
              <a:gd name="connsiteY8-608" fmla="*/ 1600576 h 1943476"/>
              <a:gd name="connsiteX9-609" fmla="*/ 977900 w 1262768"/>
              <a:gd name="connsiteY9-610" fmla="*/ 1683126 h 1943476"/>
              <a:gd name="connsiteX10-611" fmla="*/ 431800 w 1262768"/>
              <a:gd name="connsiteY10-612" fmla="*/ 1683126 h 1943476"/>
              <a:gd name="connsiteX11-613" fmla="*/ 1257300 w 1262768"/>
              <a:gd name="connsiteY11-614" fmla="*/ 730626 h 1943476"/>
              <a:gd name="connsiteX12-615" fmla="*/ 603250 w 1262768"/>
              <a:gd name="connsiteY12-616" fmla="*/ 376 h 1943476"/>
              <a:gd name="connsiteX13-617" fmla="*/ 0 w 1262768"/>
              <a:gd name="connsiteY13-618" fmla="*/ 730626 h 19434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1262768" h="1943476">
                <a:moveTo>
                  <a:pt x="0" y="730626"/>
                </a:moveTo>
                <a:lnTo>
                  <a:pt x="260350" y="730626"/>
                </a:lnTo>
                <a:cubicBezTo>
                  <a:pt x="247650" y="292476"/>
                  <a:pt x="429683" y="293534"/>
                  <a:pt x="603250" y="279776"/>
                </a:cubicBezTo>
                <a:cubicBezTo>
                  <a:pt x="776817" y="266018"/>
                  <a:pt x="1029758" y="355976"/>
                  <a:pt x="996950" y="648076"/>
                </a:cubicBezTo>
                <a:cubicBezTo>
                  <a:pt x="964142" y="940176"/>
                  <a:pt x="313267" y="1393143"/>
                  <a:pt x="63500" y="1727576"/>
                </a:cubicBezTo>
                <a:lnTo>
                  <a:pt x="63500" y="1943476"/>
                </a:lnTo>
                <a:lnTo>
                  <a:pt x="1244600" y="1911726"/>
                </a:lnTo>
                <a:lnTo>
                  <a:pt x="1238250" y="1600576"/>
                </a:lnTo>
                <a:lnTo>
                  <a:pt x="1085850" y="1600576"/>
                </a:lnTo>
                <a:lnTo>
                  <a:pt x="977900" y="1683126"/>
                </a:lnTo>
                <a:cubicBezTo>
                  <a:pt x="795867" y="1683126"/>
                  <a:pt x="607483" y="1708526"/>
                  <a:pt x="431800" y="1683126"/>
                </a:cubicBezTo>
                <a:cubicBezTo>
                  <a:pt x="742950" y="1365626"/>
                  <a:pt x="1228725" y="1055534"/>
                  <a:pt x="1257300" y="730626"/>
                </a:cubicBezTo>
                <a:cubicBezTo>
                  <a:pt x="1285875" y="405718"/>
                  <a:pt x="1221317" y="15193"/>
                  <a:pt x="603250" y="376"/>
                </a:cubicBezTo>
                <a:cubicBezTo>
                  <a:pt x="-14817" y="-14441"/>
                  <a:pt x="48683" y="411009"/>
                  <a:pt x="0" y="730626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出自【趣你的PPT】(微信:qunideppt)：最优质的PPT资源库"/>
          <p:cNvSpPr/>
          <p:nvPr/>
        </p:nvSpPr>
        <p:spPr>
          <a:xfrm>
            <a:off x="2201863" y="2865438"/>
            <a:ext cx="339725" cy="703262"/>
          </a:xfrm>
          <a:custGeom>
            <a:avLst/>
            <a:gdLst>
              <a:gd name="connsiteX0" fmla="*/ 0 w 1120140"/>
              <a:gd name="connsiteY0" fmla="*/ 0 h 2164080"/>
              <a:gd name="connsiteX1" fmla="*/ 0 w 1120140"/>
              <a:gd name="connsiteY1" fmla="*/ 236220 h 2164080"/>
              <a:gd name="connsiteX2" fmla="*/ 967740 w 1120140"/>
              <a:gd name="connsiteY2" fmla="*/ 236220 h 2164080"/>
              <a:gd name="connsiteX3" fmla="*/ 45720 w 1120140"/>
              <a:gd name="connsiteY3" fmla="*/ 861060 h 2164080"/>
              <a:gd name="connsiteX4" fmla="*/ 45720 w 1120140"/>
              <a:gd name="connsiteY4" fmla="*/ 1043940 h 2164080"/>
              <a:gd name="connsiteX5" fmla="*/ 792480 w 1120140"/>
              <a:gd name="connsiteY5" fmla="*/ 1043940 h 2164080"/>
              <a:gd name="connsiteX6" fmla="*/ 60960 w 1120140"/>
              <a:gd name="connsiteY6" fmla="*/ 2049780 h 2164080"/>
              <a:gd name="connsiteX7" fmla="*/ 274320 w 1120140"/>
              <a:gd name="connsiteY7" fmla="*/ 2164080 h 2164080"/>
              <a:gd name="connsiteX8" fmla="*/ 1013460 w 1120140"/>
              <a:gd name="connsiteY8" fmla="*/ 1112520 h 2164080"/>
              <a:gd name="connsiteX9" fmla="*/ 1013460 w 1120140"/>
              <a:gd name="connsiteY9" fmla="*/ 883920 h 2164080"/>
              <a:gd name="connsiteX10" fmla="*/ 381000 w 1120140"/>
              <a:gd name="connsiteY10" fmla="*/ 883920 h 2164080"/>
              <a:gd name="connsiteX11" fmla="*/ 1120140 w 1120140"/>
              <a:gd name="connsiteY11" fmla="*/ 335280 h 2164080"/>
              <a:gd name="connsiteX12" fmla="*/ 1120140 w 1120140"/>
              <a:gd name="connsiteY12" fmla="*/ 7620 h 2164080"/>
              <a:gd name="connsiteX13" fmla="*/ 0 w 1120140"/>
              <a:gd name="connsiteY13" fmla="*/ 0 h 2164080"/>
              <a:gd name="connsiteX0-1" fmla="*/ 0 w 1120140"/>
              <a:gd name="connsiteY0-2" fmla="*/ 0 h 2164080"/>
              <a:gd name="connsiteX1-3" fmla="*/ 0 w 1120140"/>
              <a:gd name="connsiteY1-4" fmla="*/ 236220 h 2164080"/>
              <a:gd name="connsiteX2-5" fmla="*/ 922020 w 1120140"/>
              <a:gd name="connsiteY2-6" fmla="*/ 236220 h 2164080"/>
              <a:gd name="connsiteX3-7" fmla="*/ 45720 w 1120140"/>
              <a:gd name="connsiteY3-8" fmla="*/ 861060 h 2164080"/>
              <a:gd name="connsiteX4-9" fmla="*/ 45720 w 1120140"/>
              <a:gd name="connsiteY4-10" fmla="*/ 1043940 h 2164080"/>
              <a:gd name="connsiteX5-11" fmla="*/ 792480 w 1120140"/>
              <a:gd name="connsiteY5-12" fmla="*/ 1043940 h 2164080"/>
              <a:gd name="connsiteX6-13" fmla="*/ 60960 w 1120140"/>
              <a:gd name="connsiteY6-14" fmla="*/ 2049780 h 2164080"/>
              <a:gd name="connsiteX7-15" fmla="*/ 274320 w 1120140"/>
              <a:gd name="connsiteY7-16" fmla="*/ 2164080 h 2164080"/>
              <a:gd name="connsiteX8-17" fmla="*/ 1013460 w 1120140"/>
              <a:gd name="connsiteY8-18" fmla="*/ 1112520 h 2164080"/>
              <a:gd name="connsiteX9-19" fmla="*/ 1013460 w 1120140"/>
              <a:gd name="connsiteY9-20" fmla="*/ 883920 h 2164080"/>
              <a:gd name="connsiteX10-21" fmla="*/ 381000 w 1120140"/>
              <a:gd name="connsiteY10-22" fmla="*/ 883920 h 2164080"/>
              <a:gd name="connsiteX11-23" fmla="*/ 1120140 w 1120140"/>
              <a:gd name="connsiteY11-24" fmla="*/ 335280 h 2164080"/>
              <a:gd name="connsiteX12-25" fmla="*/ 1120140 w 1120140"/>
              <a:gd name="connsiteY12-26" fmla="*/ 7620 h 2164080"/>
              <a:gd name="connsiteX13-27" fmla="*/ 0 w 1120140"/>
              <a:gd name="connsiteY13-28" fmla="*/ 0 h 2164080"/>
              <a:gd name="connsiteX0-29" fmla="*/ 7620 w 1127760"/>
              <a:gd name="connsiteY0-30" fmla="*/ 0 h 2164080"/>
              <a:gd name="connsiteX1-31" fmla="*/ 0 w 1127760"/>
              <a:gd name="connsiteY1-32" fmla="*/ 213360 h 2164080"/>
              <a:gd name="connsiteX2-33" fmla="*/ 929640 w 1127760"/>
              <a:gd name="connsiteY2-34" fmla="*/ 236220 h 2164080"/>
              <a:gd name="connsiteX3-35" fmla="*/ 53340 w 1127760"/>
              <a:gd name="connsiteY3-36" fmla="*/ 861060 h 2164080"/>
              <a:gd name="connsiteX4-37" fmla="*/ 53340 w 1127760"/>
              <a:gd name="connsiteY4-38" fmla="*/ 1043940 h 2164080"/>
              <a:gd name="connsiteX5-39" fmla="*/ 800100 w 1127760"/>
              <a:gd name="connsiteY5-40" fmla="*/ 1043940 h 2164080"/>
              <a:gd name="connsiteX6-41" fmla="*/ 68580 w 1127760"/>
              <a:gd name="connsiteY6-42" fmla="*/ 2049780 h 2164080"/>
              <a:gd name="connsiteX7-43" fmla="*/ 281940 w 1127760"/>
              <a:gd name="connsiteY7-44" fmla="*/ 2164080 h 2164080"/>
              <a:gd name="connsiteX8-45" fmla="*/ 1021080 w 1127760"/>
              <a:gd name="connsiteY8-46" fmla="*/ 1112520 h 2164080"/>
              <a:gd name="connsiteX9-47" fmla="*/ 1021080 w 1127760"/>
              <a:gd name="connsiteY9-48" fmla="*/ 883920 h 2164080"/>
              <a:gd name="connsiteX10-49" fmla="*/ 388620 w 1127760"/>
              <a:gd name="connsiteY10-50" fmla="*/ 883920 h 2164080"/>
              <a:gd name="connsiteX11-51" fmla="*/ 1127760 w 1127760"/>
              <a:gd name="connsiteY11-52" fmla="*/ 335280 h 2164080"/>
              <a:gd name="connsiteX12-53" fmla="*/ 1127760 w 1127760"/>
              <a:gd name="connsiteY12-54" fmla="*/ 7620 h 2164080"/>
              <a:gd name="connsiteX13-55" fmla="*/ 7620 w 1127760"/>
              <a:gd name="connsiteY13-56" fmla="*/ 0 h 2164080"/>
              <a:gd name="connsiteX0-57" fmla="*/ 7620 w 1127760"/>
              <a:gd name="connsiteY0-58" fmla="*/ 0 h 2164080"/>
              <a:gd name="connsiteX1-59" fmla="*/ 0 w 1127760"/>
              <a:gd name="connsiteY1-60" fmla="*/ 213360 h 2164080"/>
              <a:gd name="connsiteX2-61" fmla="*/ 914400 w 1127760"/>
              <a:gd name="connsiteY2-62" fmla="*/ 190500 h 2164080"/>
              <a:gd name="connsiteX3-63" fmla="*/ 53340 w 1127760"/>
              <a:gd name="connsiteY3-64" fmla="*/ 861060 h 2164080"/>
              <a:gd name="connsiteX4-65" fmla="*/ 53340 w 1127760"/>
              <a:gd name="connsiteY4-66" fmla="*/ 1043940 h 2164080"/>
              <a:gd name="connsiteX5-67" fmla="*/ 800100 w 1127760"/>
              <a:gd name="connsiteY5-68" fmla="*/ 1043940 h 2164080"/>
              <a:gd name="connsiteX6-69" fmla="*/ 68580 w 1127760"/>
              <a:gd name="connsiteY6-70" fmla="*/ 2049780 h 2164080"/>
              <a:gd name="connsiteX7-71" fmla="*/ 281940 w 1127760"/>
              <a:gd name="connsiteY7-72" fmla="*/ 2164080 h 2164080"/>
              <a:gd name="connsiteX8-73" fmla="*/ 1021080 w 1127760"/>
              <a:gd name="connsiteY8-74" fmla="*/ 1112520 h 2164080"/>
              <a:gd name="connsiteX9-75" fmla="*/ 1021080 w 1127760"/>
              <a:gd name="connsiteY9-76" fmla="*/ 883920 h 2164080"/>
              <a:gd name="connsiteX10-77" fmla="*/ 388620 w 1127760"/>
              <a:gd name="connsiteY10-78" fmla="*/ 883920 h 2164080"/>
              <a:gd name="connsiteX11-79" fmla="*/ 1127760 w 1127760"/>
              <a:gd name="connsiteY11-80" fmla="*/ 335280 h 2164080"/>
              <a:gd name="connsiteX12-81" fmla="*/ 1127760 w 1127760"/>
              <a:gd name="connsiteY12-82" fmla="*/ 7620 h 2164080"/>
              <a:gd name="connsiteX13-83" fmla="*/ 7620 w 1127760"/>
              <a:gd name="connsiteY13-84" fmla="*/ 0 h 2164080"/>
              <a:gd name="connsiteX0-85" fmla="*/ 7620 w 1188720"/>
              <a:gd name="connsiteY0-86" fmla="*/ 0 h 2164080"/>
              <a:gd name="connsiteX1-87" fmla="*/ 0 w 1188720"/>
              <a:gd name="connsiteY1-88" fmla="*/ 213360 h 2164080"/>
              <a:gd name="connsiteX2-89" fmla="*/ 914400 w 1188720"/>
              <a:gd name="connsiteY2-90" fmla="*/ 190500 h 2164080"/>
              <a:gd name="connsiteX3-91" fmla="*/ 53340 w 1188720"/>
              <a:gd name="connsiteY3-92" fmla="*/ 861060 h 2164080"/>
              <a:gd name="connsiteX4-93" fmla="*/ 53340 w 1188720"/>
              <a:gd name="connsiteY4-94" fmla="*/ 1043940 h 2164080"/>
              <a:gd name="connsiteX5-95" fmla="*/ 800100 w 1188720"/>
              <a:gd name="connsiteY5-96" fmla="*/ 1043940 h 2164080"/>
              <a:gd name="connsiteX6-97" fmla="*/ 68580 w 1188720"/>
              <a:gd name="connsiteY6-98" fmla="*/ 2049780 h 2164080"/>
              <a:gd name="connsiteX7-99" fmla="*/ 281940 w 1188720"/>
              <a:gd name="connsiteY7-100" fmla="*/ 2164080 h 2164080"/>
              <a:gd name="connsiteX8-101" fmla="*/ 1021080 w 1188720"/>
              <a:gd name="connsiteY8-102" fmla="*/ 1112520 h 2164080"/>
              <a:gd name="connsiteX9-103" fmla="*/ 1021080 w 1188720"/>
              <a:gd name="connsiteY9-104" fmla="*/ 883920 h 2164080"/>
              <a:gd name="connsiteX10-105" fmla="*/ 388620 w 1188720"/>
              <a:gd name="connsiteY10-106" fmla="*/ 883920 h 2164080"/>
              <a:gd name="connsiteX11-107" fmla="*/ 1127760 w 1188720"/>
              <a:gd name="connsiteY11-108" fmla="*/ 335280 h 2164080"/>
              <a:gd name="connsiteX12-109" fmla="*/ 1127760 w 1188720"/>
              <a:gd name="connsiteY12-110" fmla="*/ 7620 h 2164080"/>
              <a:gd name="connsiteX13-111" fmla="*/ 7620 w 1188720"/>
              <a:gd name="connsiteY13-112" fmla="*/ 0 h 2164080"/>
              <a:gd name="connsiteX0-113" fmla="*/ 7620 w 1188720"/>
              <a:gd name="connsiteY0-114" fmla="*/ 0 h 2164080"/>
              <a:gd name="connsiteX1-115" fmla="*/ 0 w 1188720"/>
              <a:gd name="connsiteY1-116" fmla="*/ 213360 h 2164080"/>
              <a:gd name="connsiteX2-117" fmla="*/ 914400 w 1188720"/>
              <a:gd name="connsiteY2-118" fmla="*/ 190500 h 2164080"/>
              <a:gd name="connsiteX3-119" fmla="*/ 53340 w 1188720"/>
              <a:gd name="connsiteY3-120" fmla="*/ 861060 h 2164080"/>
              <a:gd name="connsiteX4-121" fmla="*/ 53340 w 1188720"/>
              <a:gd name="connsiteY4-122" fmla="*/ 1043940 h 2164080"/>
              <a:gd name="connsiteX5-123" fmla="*/ 800100 w 1188720"/>
              <a:gd name="connsiteY5-124" fmla="*/ 1043940 h 2164080"/>
              <a:gd name="connsiteX6-125" fmla="*/ 68580 w 1188720"/>
              <a:gd name="connsiteY6-126" fmla="*/ 2049780 h 2164080"/>
              <a:gd name="connsiteX7-127" fmla="*/ 281940 w 1188720"/>
              <a:gd name="connsiteY7-128" fmla="*/ 2164080 h 2164080"/>
              <a:gd name="connsiteX8-129" fmla="*/ 1021080 w 1188720"/>
              <a:gd name="connsiteY8-130" fmla="*/ 1112520 h 2164080"/>
              <a:gd name="connsiteX9-131" fmla="*/ 1021080 w 1188720"/>
              <a:gd name="connsiteY9-132" fmla="*/ 883920 h 2164080"/>
              <a:gd name="connsiteX10-133" fmla="*/ 388620 w 1188720"/>
              <a:gd name="connsiteY10-134" fmla="*/ 883920 h 2164080"/>
              <a:gd name="connsiteX11-135" fmla="*/ 1127760 w 1188720"/>
              <a:gd name="connsiteY11-136" fmla="*/ 335280 h 2164080"/>
              <a:gd name="connsiteX12-137" fmla="*/ 1127760 w 1188720"/>
              <a:gd name="connsiteY12-138" fmla="*/ 7620 h 2164080"/>
              <a:gd name="connsiteX13-139" fmla="*/ 7620 w 1188720"/>
              <a:gd name="connsiteY13-140" fmla="*/ 0 h 2164080"/>
              <a:gd name="connsiteX0-141" fmla="*/ 7620 w 1188720"/>
              <a:gd name="connsiteY0-142" fmla="*/ 0 h 2164080"/>
              <a:gd name="connsiteX1-143" fmla="*/ 0 w 1188720"/>
              <a:gd name="connsiteY1-144" fmla="*/ 213360 h 2164080"/>
              <a:gd name="connsiteX2-145" fmla="*/ 914400 w 1188720"/>
              <a:gd name="connsiteY2-146" fmla="*/ 190500 h 2164080"/>
              <a:gd name="connsiteX3-147" fmla="*/ 53340 w 1188720"/>
              <a:gd name="connsiteY3-148" fmla="*/ 861060 h 2164080"/>
              <a:gd name="connsiteX4-149" fmla="*/ 53340 w 1188720"/>
              <a:gd name="connsiteY4-150" fmla="*/ 1043940 h 2164080"/>
              <a:gd name="connsiteX5-151" fmla="*/ 800100 w 1188720"/>
              <a:gd name="connsiteY5-152" fmla="*/ 1043940 h 2164080"/>
              <a:gd name="connsiteX6-153" fmla="*/ 68580 w 1188720"/>
              <a:gd name="connsiteY6-154" fmla="*/ 2049780 h 2164080"/>
              <a:gd name="connsiteX7-155" fmla="*/ 281940 w 1188720"/>
              <a:gd name="connsiteY7-156" fmla="*/ 2164080 h 2164080"/>
              <a:gd name="connsiteX8-157" fmla="*/ 1021080 w 1188720"/>
              <a:gd name="connsiteY8-158" fmla="*/ 1112520 h 2164080"/>
              <a:gd name="connsiteX9-159" fmla="*/ 1021080 w 1188720"/>
              <a:gd name="connsiteY9-160" fmla="*/ 883920 h 2164080"/>
              <a:gd name="connsiteX10-161" fmla="*/ 388620 w 1188720"/>
              <a:gd name="connsiteY10-162" fmla="*/ 883920 h 2164080"/>
              <a:gd name="connsiteX11-163" fmla="*/ 1127760 w 1188720"/>
              <a:gd name="connsiteY11-164" fmla="*/ 335280 h 2164080"/>
              <a:gd name="connsiteX12-165" fmla="*/ 1127760 w 1188720"/>
              <a:gd name="connsiteY12-166" fmla="*/ 7620 h 2164080"/>
              <a:gd name="connsiteX13-167" fmla="*/ 7620 w 1188720"/>
              <a:gd name="connsiteY13-168" fmla="*/ 0 h 2164080"/>
              <a:gd name="connsiteX0-169" fmla="*/ 7620 w 1188720"/>
              <a:gd name="connsiteY0-170" fmla="*/ 0 h 2164080"/>
              <a:gd name="connsiteX1-171" fmla="*/ 0 w 1188720"/>
              <a:gd name="connsiteY1-172" fmla="*/ 213360 h 2164080"/>
              <a:gd name="connsiteX2-173" fmla="*/ 914400 w 1188720"/>
              <a:gd name="connsiteY2-174" fmla="*/ 190500 h 2164080"/>
              <a:gd name="connsiteX3-175" fmla="*/ 53340 w 1188720"/>
              <a:gd name="connsiteY3-176" fmla="*/ 861060 h 2164080"/>
              <a:gd name="connsiteX4-177" fmla="*/ 53340 w 1188720"/>
              <a:gd name="connsiteY4-178" fmla="*/ 1043940 h 2164080"/>
              <a:gd name="connsiteX5-179" fmla="*/ 800100 w 1188720"/>
              <a:gd name="connsiteY5-180" fmla="*/ 1043940 h 2164080"/>
              <a:gd name="connsiteX6-181" fmla="*/ 68580 w 1188720"/>
              <a:gd name="connsiteY6-182" fmla="*/ 2049780 h 2164080"/>
              <a:gd name="connsiteX7-183" fmla="*/ 281940 w 1188720"/>
              <a:gd name="connsiteY7-184" fmla="*/ 2164080 h 2164080"/>
              <a:gd name="connsiteX8-185" fmla="*/ 1021080 w 1188720"/>
              <a:gd name="connsiteY8-186" fmla="*/ 1112520 h 2164080"/>
              <a:gd name="connsiteX9-187" fmla="*/ 1021080 w 1188720"/>
              <a:gd name="connsiteY9-188" fmla="*/ 883920 h 2164080"/>
              <a:gd name="connsiteX10-189" fmla="*/ 388620 w 1188720"/>
              <a:gd name="connsiteY10-190" fmla="*/ 883920 h 2164080"/>
              <a:gd name="connsiteX11-191" fmla="*/ 1127760 w 1188720"/>
              <a:gd name="connsiteY11-192" fmla="*/ 335280 h 2164080"/>
              <a:gd name="connsiteX12-193" fmla="*/ 1127760 w 1188720"/>
              <a:gd name="connsiteY12-194" fmla="*/ 7620 h 2164080"/>
              <a:gd name="connsiteX13-195" fmla="*/ 7620 w 1188720"/>
              <a:gd name="connsiteY13-196" fmla="*/ 0 h 2164080"/>
              <a:gd name="connsiteX0-197" fmla="*/ 7620 w 1188720"/>
              <a:gd name="connsiteY0-198" fmla="*/ 0 h 2164080"/>
              <a:gd name="connsiteX1-199" fmla="*/ 0 w 1188720"/>
              <a:gd name="connsiteY1-200" fmla="*/ 213360 h 2164080"/>
              <a:gd name="connsiteX2-201" fmla="*/ 914400 w 1188720"/>
              <a:gd name="connsiteY2-202" fmla="*/ 190500 h 2164080"/>
              <a:gd name="connsiteX3-203" fmla="*/ 53340 w 1188720"/>
              <a:gd name="connsiteY3-204" fmla="*/ 861060 h 2164080"/>
              <a:gd name="connsiteX4-205" fmla="*/ 53340 w 1188720"/>
              <a:gd name="connsiteY4-206" fmla="*/ 1043940 h 2164080"/>
              <a:gd name="connsiteX5-207" fmla="*/ 800100 w 1188720"/>
              <a:gd name="connsiteY5-208" fmla="*/ 1043940 h 2164080"/>
              <a:gd name="connsiteX6-209" fmla="*/ 68580 w 1188720"/>
              <a:gd name="connsiteY6-210" fmla="*/ 2049780 h 2164080"/>
              <a:gd name="connsiteX7-211" fmla="*/ 281940 w 1188720"/>
              <a:gd name="connsiteY7-212" fmla="*/ 2164080 h 2164080"/>
              <a:gd name="connsiteX8-213" fmla="*/ 1021080 w 1188720"/>
              <a:gd name="connsiteY8-214" fmla="*/ 1112520 h 2164080"/>
              <a:gd name="connsiteX9-215" fmla="*/ 1021080 w 1188720"/>
              <a:gd name="connsiteY9-216" fmla="*/ 883920 h 2164080"/>
              <a:gd name="connsiteX10-217" fmla="*/ 388620 w 1188720"/>
              <a:gd name="connsiteY10-218" fmla="*/ 883920 h 2164080"/>
              <a:gd name="connsiteX11-219" fmla="*/ 1127760 w 1188720"/>
              <a:gd name="connsiteY11-220" fmla="*/ 335280 h 2164080"/>
              <a:gd name="connsiteX12-221" fmla="*/ 1127760 w 1188720"/>
              <a:gd name="connsiteY12-222" fmla="*/ 7620 h 2164080"/>
              <a:gd name="connsiteX13-223" fmla="*/ 7620 w 1188720"/>
              <a:gd name="connsiteY13-224" fmla="*/ 0 h 2164080"/>
              <a:gd name="connsiteX0-225" fmla="*/ 7620 w 1188720"/>
              <a:gd name="connsiteY0-226" fmla="*/ 0 h 2164080"/>
              <a:gd name="connsiteX1-227" fmla="*/ 0 w 1188720"/>
              <a:gd name="connsiteY1-228" fmla="*/ 213360 h 2164080"/>
              <a:gd name="connsiteX2-229" fmla="*/ 914400 w 1188720"/>
              <a:gd name="connsiteY2-230" fmla="*/ 190500 h 2164080"/>
              <a:gd name="connsiteX3-231" fmla="*/ 53340 w 1188720"/>
              <a:gd name="connsiteY3-232" fmla="*/ 861060 h 2164080"/>
              <a:gd name="connsiteX4-233" fmla="*/ 53340 w 1188720"/>
              <a:gd name="connsiteY4-234" fmla="*/ 1043940 h 2164080"/>
              <a:gd name="connsiteX5-235" fmla="*/ 800100 w 1188720"/>
              <a:gd name="connsiteY5-236" fmla="*/ 1043940 h 2164080"/>
              <a:gd name="connsiteX6-237" fmla="*/ 68580 w 1188720"/>
              <a:gd name="connsiteY6-238" fmla="*/ 2049780 h 2164080"/>
              <a:gd name="connsiteX7-239" fmla="*/ 281940 w 1188720"/>
              <a:gd name="connsiteY7-240" fmla="*/ 2164080 h 2164080"/>
              <a:gd name="connsiteX8-241" fmla="*/ 1021080 w 1188720"/>
              <a:gd name="connsiteY8-242" fmla="*/ 1112520 h 2164080"/>
              <a:gd name="connsiteX9-243" fmla="*/ 1021080 w 1188720"/>
              <a:gd name="connsiteY9-244" fmla="*/ 883920 h 2164080"/>
              <a:gd name="connsiteX10-245" fmla="*/ 388620 w 1188720"/>
              <a:gd name="connsiteY10-246" fmla="*/ 883920 h 2164080"/>
              <a:gd name="connsiteX11-247" fmla="*/ 1127760 w 1188720"/>
              <a:gd name="connsiteY11-248" fmla="*/ 335280 h 2164080"/>
              <a:gd name="connsiteX12-249" fmla="*/ 1127760 w 1188720"/>
              <a:gd name="connsiteY12-250" fmla="*/ 7620 h 2164080"/>
              <a:gd name="connsiteX13-251" fmla="*/ 7620 w 1188720"/>
              <a:gd name="connsiteY13-252" fmla="*/ 0 h 2164080"/>
              <a:gd name="connsiteX0-253" fmla="*/ 7620 w 1215655"/>
              <a:gd name="connsiteY0-254" fmla="*/ 0 h 2164080"/>
              <a:gd name="connsiteX1-255" fmla="*/ 0 w 1215655"/>
              <a:gd name="connsiteY1-256" fmla="*/ 213360 h 2164080"/>
              <a:gd name="connsiteX2-257" fmla="*/ 914400 w 1215655"/>
              <a:gd name="connsiteY2-258" fmla="*/ 190500 h 2164080"/>
              <a:gd name="connsiteX3-259" fmla="*/ 53340 w 1215655"/>
              <a:gd name="connsiteY3-260" fmla="*/ 861060 h 2164080"/>
              <a:gd name="connsiteX4-261" fmla="*/ 53340 w 1215655"/>
              <a:gd name="connsiteY4-262" fmla="*/ 1043940 h 2164080"/>
              <a:gd name="connsiteX5-263" fmla="*/ 800100 w 1215655"/>
              <a:gd name="connsiteY5-264" fmla="*/ 1043940 h 2164080"/>
              <a:gd name="connsiteX6-265" fmla="*/ 68580 w 1215655"/>
              <a:gd name="connsiteY6-266" fmla="*/ 2049780 h 2164080"/>
              <a:gd name="connsiteX7-267" fmla="*/ 281940 w 1215655"/>
              <a:gd name="connsiteY7-268" fmla="*/ 2164080 h 2164080"/>
              <a:gd name="connsiteX8-269" fmla="*/ 1021080 w 1215655"/>
              <a:gd name="connsiteY8-270" fmla="*/ 1112520 h 2164080"/>
              <a:gd name="connsiteX9-271" fmla="*/ 1196340 w 1215655"/>
              <a:gd name="connsiteY9-272" fmla="*/ 883920 h 2164080"/>
              <a:gd name="connsiteX10-273" fmla="*/ 388620 w 1215655"/>
              <a:gd name="connsiteY10-274" fmla="*/ 883920 h 2164080"/>
              <a:gd name="connsiteX11-275" fmla="*/ 1127760 w 1215655"/>
              <a:gd name="connsiteY11-276" fmla="*/ 335280 h 2164080"/>
              <a:gd name="connsiteX12-277" fmla="*/ 1127760 w 1215655"/>
              <a:gd name="connsiteY12-278" fmla="*/ 7620 h 2164080"/>
              <a:gd name="connsiteX13-279" fmla="*/ 7620 w 1215655"/>
              <a:gd name="connsiteY13-280" fmla="*/ 0 h 2164080"/>
              <a:gd name="connsiteX0-281" fmla="*/ 7620 w 1230438"/>
              <a:gd name="connsiteY0-282" fmla="*/ 0 h 2164080"/>
              <a:gd name="connsiteX1-283" fmla="*/ 0 w 1230438"/>
              <a:gd name="connsiteY1-284" fmla="*/ 213360 h 2164080"/>
              <a:gd name="connsiteX2-285" fmla="*/ 914400 w 1230438"/>
              <a:gd name="connsiteY2-286" fmla="*/ 190500 h 2164080"/>
              <a:gd name="connsiteX3-287" fmla="*/ 53340 w 1230438"/>
              <a:gd name="connsiteY3-288" fmla="*/ 861060 h 2164080"/>
              <a:gd name="connsiteX4-289" fmla="*/ 53340 w 1230438"/>
              <a:gd name="connsiteY4-290" fmla="*/ 1043940 h 2164080"/>
              <a:gd name="connsiteX5-291" fmla="*/ 800100 w 1230438"/>
              <a:gd name="connsiteY5-292" fmla="*/ 1043940 h 2164080"/>
              <a:gd name="connsiteX6-293" fmla="*/ 68580 w 1230438"/>
              <a:gd name="connsiteY6-294" fmla="*/ 2049780 h 2164080"/>
              <a:gd name="connsiteX7-295" fmla="*/ 281940 w 1230438"/>
              <a:gd name="connsiteY7-296" fmla="*/ 2164080 h 2164080"/>
              <a:gd name="connsiteX8-297" fmla="*/ 1143000 w 1230438"/>
              <a:gd name="connsiteY8-298" fmla="*/ 1127760 h 2164080"/>
              <a:gd name="connsiteX9-299" fmla="*/ 1196340 w 1230438"/>
              <a:gd name="connsiteY9-300" fmla="*/ 883920 h 2164080"/>
              <a:gd name="connsiteX10-301" fmla="*/ 388620 w 1230438"/>
              <a:gd name="connsiteY10-302" fmla="*/ 883920 h 2164080"/>
              <a:gd name="connsiteX11-303" fmla="*/ 1127760 w 1230438"/>
              <a:gd name="connsiteY11-304" fmla="*/ 335280 h 2164080"/>
              <a:gd name="connsiteX12-305" fmla="*/ 1127760 w 1230438"/>
              <a:gd name="connsiteY12-306" fmla="*/ 7620 h 2164080"/>
              <a:gd name="connsiteX13-307" fmla="*/ 7620 w 1230438"/>
              <a:gd name="connsiteY13-308" fmla="*/ 0 h 2164080"/>
              <a:gd name="connsiteX0-309" fmla="*/ 7620 w 1230438"/>
              <a:gd name="connsiteY0-310" fmla="*/ 0 h 2164080"/>
              <a:gd name="connsiteX1-311" fmla="*/ 0 w 1230438"/>
              <a:gd name="connsiteY1-312" fmla="*/ 213360 h 2164080"/>
              <a:gd name="connsiteX2-313" fmla="*/ 914400 w 1230438"/>
              <a:gd name="connsiteY2-314" fmla="*/ 190500 h 2164080"/>
              <a:gd name="connsiteX3-315" fmla="*/ 53340 w 1230438"/>
              <a:gd name="connsiteY3-316" fmla="*/ 861060 h 2164080"/>
              <a:gd name="connsiteX4-317" fmla="*/ 53340 w 1230438"/>
              <a:gd name="connsiteY4-318" fmla="*/ 1043940 h 2164080"/>
              <a:gd name="connsiteX5-319" fmla="*/ 998220 w 1230438"/>
              <a:gd name="connsiteY5-320" fmla="*/ 1059180 h 2164080"/>
              <a:gd name="connsiteX6-321" fmla="*/ 68580 w 1230438"/>
              <a:gd name="connsiteY6-322" fmla="*/ 2049780 h 2164080"/>
              <a:gd name="connsiteX7-323" fmla="*/ 281940 w 1230438"/>
              <a:gd name="connsiteY7-324" fmla="*/ 2164080 h 2164080"/>
              <a:gd name="connsiteX8-325" fmla="*/ 1143000 w 1230438"/>
              <a:gd name="connsiteY8-326" fmla="*/ 1127760 h 2164080"/>
              <a:gd name="connsiteX9-327" fmla="*/ 1196340 w 1230438"/>
              <a:gd name="connsiteY9-328" fmla="*/ 883920 h 2164080"/>
              <a:gd name="connsiteX10-329" fmla="*/ 388620 w 1230438"/>
              <a:gd name="connsiteY10-330" fmla="*/ 883920 h 2164080"/>
              <a:gd name="connsiteX11-331" fmla="*/ 1127760 w 1230438"/>
              <a:gd name="connsiteY11-332" fmla="*/ 335280 h 2164080"/>
              <a:gd name="connsiteX12-333" fmla="*/ 1127760 w 1230438"/>
              <a:gd name="connsiteY12-334" fmla="*/ 7620 h 2164080"/>
              <a:gd name="connsiteX13-335" fmla="*/ 7620 w 1230438"/>
              <a:gd name="connsiteY13-336" fmla="*/ 0 h 2164080"/>
              <a:gd name="connsiteX0-337" fmla="*/ 7620 w 1247239"/>
              <a:gd name="connsiteY0-338" fmla="*/ 0 h 2164080"/>
              <a:gd name="connsiteX1-339" fmla="*/ 0 w 1247239"/>
              <a:gd name="connsiteY1-340" fmla="*/ 213360 h 2164080"/>
              <a:gd name="connsiteX2-341" fmla="*/ 914400 w 1247239"/>
              <a:gd name="connsiteY2-342" fmla="*/ 190500 h 2164080"/>
              <a:gd name="connsiteX3-343" fmla="*/ 53340 w 1247239"/>
              <a:gd name="connsiteY3-344" fmla="*/ 861060 h 2164080"/>
              <a:gd name="connsiteX4-345" fmla="*/ 53340 w 1247239"/>
              <a:gd name="connsiteY4-346" fmla="*/ 1043940 h 2164080"/>
              <a:gd name="connsiteX5-347" fmla="*/ 998220 w 1247239"/>
              <a:gd name="connsiteY5-348" fmla="*/ 1059180 h 2164080"/>
              <a:gd name="connsiteX6-349" fmla="*/ 68580 w 1247239"/>
              <a:gd name="connsiteY6-350" fmla="*/ 2049780 h 2164080"/>
              <a:gd name="connsiteX7-351" fmla="*/ 281940 w 1247239"/>
              <a:gd name="connsiteY7-352" fmla="*/ 2164080 h 2164080"/>
              <a:gd name="connsiteX8-353" fmla="*/ 1199583 w 1247239"/>
              <a:gd name="connsiteY8-354" fmla="*/ 1596454 h 2164080"/>
              <a:gd name="connsiteX9-355" fmla="*/ 1196340 w 1247239"/>
              <a:gd name="connsiteY9-356" fmla="*/ 883920 h 2164080"/>
              <a:gd name="connsiteX10-357" fmla="*/ 388620 w 1247239"/>
              <a:gd name="connsiteY10-358" fmla="*/ 883920 h 2164080"/>
              <a:gd name="connsiteX11-359" fmla="*/ 1127760 w 1247239"/>
              <a:gd name="connsiteY11-360" fmla="*/ 335280 h 2164080"/>
              <a:gd name="connsiteX12-361" fmla="*/ 1127760 w 1247239"/>
              <a:gd name="connsiteY12-362" fmla="*/ 7620 h 2164080"/>
              <a:gd name="connsiteX13-363" fmla="*/ 7620 w 1247239"/>
              <a:gd name="connsiteY13-364" fmla="*/ 0 h 2164080"/>
              <a:gd name="connsiteX0-365" fmla="*/ 7620 w 1247239"/>
              <a:gd name="connsiteY0-366" fmla="*/ 0 h 2164080"/>
              <a:gd name="connsiteX1-367" fmla="*/ 0 w 1247239"/>
              <a:gd name="connsiteY1-368" fmla="*/ 213360 h 2164080"/>
              <a:gd name="connsiteX2-369" fmla="*/ 914400 w 1247239"/>
              <a:gd name="connsiteY2-370" fmla="*/ 190500 h 2164080"/>
              <a:gd name="connsiteX3-371" fmla="*/ 53340 w 1247239"/>
              <a:gd name="connsiteY3-372" fmla="*/ 861060 h 2164080"/>
              <a:gd name="connsiteX4-373" fmla="*/ 53340 w 1247239"/>
              <a:gd name="connsiteY4-374" fmla="*/ 1043940 h 2164080"/>
              <a:gd name="connsiteX5-375" fmla="*/ 998220 w 1247239"/>
              <a:gd name="connsiteY5-376" fmla="*/ 1059180 h 2164080"/>
              <a:gd name="connsiteX6-377" fmla="*/ 742492 w 1247239"/>
              <a:gd name="connsiteY6-378" fmla="*/ 1327043 h 2164080"/>
              <a:gd name="connsiteX7-379" fmla="*/ 68580 w 1247239"/>
              <a:gd name="connsiteY7-380" fmla="*/ 2049780 h 2164080"/>
              <a:gd name="connsiteX8-381" fmla="*/ 281940 w 1247239"/>
              <a:gd name="connsiteY8-382" fmla="*/ 2164080 h 2164080"/>
              <a:gd name="connsiteX9-383" fmla="*/ 1199583 w 1247239"/>
              <a:gd name="connsiteY9-384" fmla="*/ 1596454 h 2164080"/>
              <a:gd name="connsiteX10-385" fmla="*/ 1196340 w 1247239"/>
              <a:gd name="connsiteY10-386" fmla="*/ 883920 h 2164080"/>
              <a:gd name="connsiteX11-387" fmla="*/ 388620 w 1247239"/>
              <a:gd name="connsiteY11-388" fmla="*/ 883920 h 2164080"/>
              <a:gd name="connsiteX12-389" fmla="*/ 1127760 w 1247239"/>
              <a:gd name="connsiteY12-390" fmla="*/ 335280 h 2164080"/>
              <a:gd name="connsiteX13-391" fmla="*/ 1127760 w 1247239"/>
              <a:gd name="connsiteY13-392" fmla="*/ 7620 h 2164080"/>
              <a:gd name="connsiteX14" fmla="*/ 7620 w 1247239"/>
              <a:gd name="connsiteY14" fmla="*/ 0 h 2164080"/>
              <a:gd name="connsiteX0-393" fmla="*/ 7620 w 1247239"/>
              <a:gd name="connsiteY0-394" fmla="*/ 0 h 2164080"/>
              <a:gd name="connsiteX1-395" fmla="*/ 0 w 1247239"/>
              <a:gd name="connsiteY1-396" fmla="*/ 213360 h 2164080"/>
              <a:gd name="connsiteX2-397" fmla="*/ 914400 w 1247239"/>
              <a:gd name="connsiteY2-398" fmla="*/ 190500 h 2164080"/>
              <a:gd name="connsiteX3-399" fmla="*/ 53340 w 1247239"/>
              <a:gd name="connsiteY3-400" fmla="*/ 861060 h 2164080"/>
              <a:gd name="connsiteX4-401" fmla="*/ 53340 w 1247239"/>
              <a:gd name="connsiteY4-402" fmla="*/ 1043940 h 2164080"/>
              <a:gd name="connsiteX5-403" fmla="*/ 998220 w 1247239"/>
              <a:gd name="connsiteY5-404" fmla="*/ 1059180 h 2164080"/>
              <a:gd name="connsiteX6-405" fmla="*/ 1009256 w 1247239"/>
              <a:gd name="connsiteY6-406" fmla="*/ 1544886 h 2164080"/>
              <a:gd name="connsiteX7-407" fmla="*/ 68580 w 1247239"/>
              <a:gd name="connsiteY7-408" fmla="*/ 2049780 h 2164080"/>
              <a:gd name="connsiteX8-409" fmla="*/ 281940 w 1247239"/>
              <a:gd name="connsiteY8-410" fmla="*/ 2164080 h 2164080"/>
              <a:gd name="connsiteX9-411" fmla="*/ 1199583 w 1247239"/>
              <a:gd name="connsiteY9-412" fmla="*/ 1596454 h 2164080"/>
              <a:gd name="connsiteX10-413" fmla="*/ 1196340 w 1247239"/>
              <a:gd name="connsiteY10-414" fmla="*/ 883920 h 2164080"/>
              <a:gd name="connsiteX11-415" fmla="*/ 388620 w 1247239"/>
              <a:gd name="connsiteY11-416" fmla="*/ 883920 h 2164080"/>
              <a:gd name="connsiteX12-417" fmla="*/ 1127760 w 1247239"/>
              <a:gd name="connsiteY12-418" fmla="*/ 335280 h 2164080"/>
              <a:gd name="connsiteX13-419" fmla="*/ 1127760 w 1247239"/>
              <a:gd name="connsiteY13-420" fmla="*/ 7620 h 2164080"/>
              <a:gd name="connsiteX14-421" fmla="*/ 7620 w 1247239"/>
              <a:gd name="connsiteY14-422" fmla="*/ 0 h 2164080"/>
              <a:gd name="connsiteX0-423" fmla="*/ 7620 w 1238457"/>
              <a:gd name="connsiteY0-424" fmla="*/ 0 h 2164080"/>
              <a:gd name="connsiteX1-425" fmla="*/ 0 w 1238457"/>
              <a:gd name="connsiteY1-426" fmla="*/ 213360 h 2164080"/>
              <a:gd name="connsiteX2-427" fmla="*/ 914400 w 1238457"/>
              <a:gd name="connsiteY2-428" fmla="*/ 190500 h 2164080"/>
              <a:gd name="connsiteX3-429" fmla="*/ 53340 w 1238457"/>
              <a:gd name="connsiteY3-430" fmla="*/ 861060 h 2164080"/>
              <a:gd name="connsiteX4-431" fmla="*/ 53340 w 1238457"/>
              <a:gd name="connsiteY4-432" fmla="*/ 1043940 h 2164080"/>
              <a:gd name="connsiteX5-433" fmla="*/ 998220 w 1238457"/>
              <a:gd name="connsiteY5-434" fmla="*/ 1059180 h 2164080"/>
              <a:gd name="connsiteX6-435" fmla="*/ 1009256 w 1238457"/>
              <a:gd name="connsiteY6-436" fmla="*/ 1544886 h 2164080"/>
              <a:gd name="connsiteX7-437" fmla="*/ 68580 w 1238457"/>
              <a:gd name="connsiteY7-438" fmla="*/ 2049780 h 2164080"/>
              <a:gd name="connsiteX8-439" fmla="*/ 281940 w 1238457"/>
              <a:gd name="connsiteY8-440" fmla="*/ 2164080 h 2164080"/>
              <a:gd name="connsiteX9-441" fmla="*/ 1199583 w 1238457"/>
              <a:gd name="connsiteY9-442" fmla="*/ 1596454 h 2164080"/>
              <a:gd name="connsiteX10-443" fmla="*/ 1180175 w 1238457"/>
              <a:gd name="connsiteY10-444" fmla="*/ 936731 h 2164080"/>
              <a:gd name="connsiteX11-445" fmla="*/ 388620 w 1238457"/>
              <a:gd name="connsiteY11-446" fmla="*/ 883920 h 2164080"/>
              <a:gd name="connsiteX12-447" fmla="*/ 1127760 w 1238457"/>
              <a:gd name="connsiteY12-448" fmla="*/ 335280 h 2164080"/>
              <a:gd name="connsiteX13-449" fmla="*/ 1127760 w 1238457"/>
              <a:gd name="connsiteY13-450" fmla="*/ 7620 h 2164080"/>
              <a:gd name="connsiteX14-451" fmla="*/ 7620 w 1238457"/>
              <a:gd name="connsiteY14-452" fmla="*/ 0 h 2164080"/>
              <a:gd name="connsiteX0-453" fmla="*/ 7620 w 1238457"/>
              <a:gd name="connsiteY0-454" fmla="*/ 0 h 2164080"/>
              <a:gd name="connsiteX1-455" fmla="*/ 0 w 1238457"/>
              <a:gd name="connsiteY1-456" fmla="*/ 213360 h 2164080"/>
              <a:gd name="connsiteX2-457" fmla="*/ 914400 w 1238457"/>
              <a:gd name="connsiteY2-458" fmla="*/ 190500 h 2164080"/>
              <a:gd name="connsiteX3-459" fmla="*/ 53340 w 1238457"/>
              <a:gd name="connsiteY3-460" fmla="*/ 861060 h 2164080"/>
              <a:gd name="connsiteX4-461" fmla="*/ 53340 w 1238457"/>
              <a:gd name="connsiteY4-462" fmla="*/ 1043940 h 2164080"/>
              <a:gd name="connsiteX5-463" fmla="*/ 982054 w 1238457"/>
              <a:gd name="connsiteY5-464" fmla="*/ 1118593 h 2164080"/>
              <a:gd name="connsiteX6-465" fmla="*/ 1009256 w 1238457"/>
              <a:gd name="connsiteY6-466" fmla="*/ 1544886 h 2164080"/>
              <a:gd name="connsiteX7-467" fmla="*/ 68580 w 1238457"/>
              <a:gd name="connsiteY7-468" fmla="*/ 2049780 h 2164080"/>
              <a:gd name="connsiteX8-469" fmla="*/ 281940 w 1238457"/>
              <a:gd name="connsiteY8-470" fmla="*/ 2164080 h 2164080"/>
              <a:gd name="connsiteX9-471" fmla="*/ 1199583 w 1238457"/>
              <a:gd name="connsiteY9-472" fmla="*/ 1596454 h 2164080"/>
              <a:gd name="connsiteX10-473" fmla="*/ 1180175 w 1238457"/>
              <a:gd name="connsiteY10-474" fmla="*/ 936731 h 2164080"/>
              <a:gd name="connsiteX11-475" fmla="*/ 388620 w 1238457"/>
              <a:gd name="connsiteY11-476" fmla="*/ 883920 h 2164080"/>
              <a:gd name="connsiteX12-477" fmla="*/ 1127760 w 1238457"/>
              <a:gd name="connsiteY12-478" fmla="*/ 335280 h 2164080"/>
              <a:gd name="connsiteX13-479" fmla="*/ 1127760 w 1238457"/>
              <a:gd name="connsiteY13-480" fmla="*/ 7620 h 2164080"/>
              <a:gd name="connsiteX14-481" fmla="*/ 7620 w 1238457"/>
              <a:gd name="connsiteY14-482" fmla="*/ 0 h 2164080"/>
              <a:gd name="connsiteX0-483" fmla="*/ 7620 w 1209245"/>
              <a:gd name="connsiteY0-484" fmla="*/ 0 h 2164080"/>
              <a:gd name="connsiteX1-485" fmla="*/ 0 w 1209245"/>
              <a:gd name="connsiteY1-486" fmla="*/ 213360 h 2164080"/>
              <a:gd name="connsiteX2-487" fmla="*/ 914400 w 1209245"/>
              <a:gd name="connsiteY2-488" fmla="*/ 190500 h 2164080"/>
              <a:gd name="connsiteX3-489" fmla="*/ 53340 w 1209245"/>
              <a:gd name="connsiteY3-490" fmla="*/ 861060 h 2164080"/>
              <a:gd name="connsiteX4-491" fmla="*/ 53340 w 1209245"/>
              <a:gd name="connsiteY4-492" fmla="*/ 1043940 h 2164080"/>
              <a:gd name="connsiteX5-493" fmla="*/ 982054 w 1209245"/>
              <a:gd name="connsiteY5-494" fmla="*/ 1118593 h 2164080"/>
              <a:gd name="connsiteX6-495" fmla="*/ 1009256 w 1209245"/>
              <a:gd name="connsiteY6-496" fmla="*/ 1544886 h 2164080"/>
              <a:gd name="connsiteX7-497" fmla="*/ 68580 w 1209245"/>
              <a:gd name="connsiteY7-498" fmla="*/ 2049780 h 2164080"/>
              <a:gd name="connsiteX8-499" fmla="*/ 281940 w 1209245"/>
              <a:gd name="connsiteY8-500" fmla="*/ 2164080 h 2164080"/>
              <a:gd name="connsiteX9-501" fmla="*/ 1199583 w 1209245"/>
              <a:gd name="connsiteY9-502" fmla="*/ 1596454 h 2164080"/>
              <a:gd name="connsiteX10-503" fmla="*/ 1034666 w 1209245"/>
              <a:gd name="connsiteY10-504" fmla="*/ 897121 h 2164080"/>
              <a:gd name="connsiteX11-505" fmla="*/ 388620 w 1209245"/>
              <a:gd name="connsiteY11-506" fmla="*/ 883920 h 2164080"/>
              <a:gd name="connsiteX12-507" fmla="*/ 1127760 w 1209245"/>
              <a:gd name="connsiteY12-508" fmla="*/ 335280 h 2164080"/>
              <a:gd name="connsiteX13-509" fmla="*/ 1127760 w 1209245"/>
              <a:gd name="connsiteY13-510" fmla="*/ 7620 h 2164080"/>
              <a:gd name="connsiteX14-511" fmla="*/ 7620 w 1209245"/>
              <a:gd name="connsiteY14-512" fmla="*/ 0 h 2164080"/>
              <a:gd name="connsiteX0-513" fmla="*/ 7620 w 1209245"/>
              <a:gd name="connsiteY0-514" fmla="*/ 0 h 2164080"/>
              <a:gd name="connsiteX1-515" fmla="*/ 0 w 1209245"/>
              <a:gd name="connsiteY1-516" fmla="*/ 213360 h 2164080"/>
              <a:gd name="connsiteX2-517" fmla="*/ 914400 w 1209245"/>
              <a:gd name="connsiteY2-518" fmla="*/ 190500 h 2164080"/>
              <a:gd name="connsiteX3-519" fmla="*/ 53340 w 1209245"/>
              <a:gd name="connsiteY3-520" fmla="*/ 861060 h 2164080"/>
              <a:gd name="connsiteX4-521" fmla="*/ 53340 w 1209245"/>
              <a:gd name="connsiteY4-522" fmla="*/ 1043940 h 2164080"/>
              <a:gd name="connsiteX5-523" fmla="*/ 933550 w 1209245"/>
              <a:gd name="connsiteY5-524" fmla="*/ 1026176 h 2164080"/>
              <a:gd name="connsiteX6-525" fmla="*/ 1009256 w 1209245"/>
              <a:gd name="connsiteY6-526" fmla="*/ 1544886 h 2164080"/>
              <a:gd name="connsiteX7-527" fmla="*/ 68580 w 1209245"/>
              <a:gd name="connsiteY7-528" fmla="*/ 2049780 h 2164080"/>
              <a:gd name="connsiteX8-529" fmla="*/ 281940 w 1209245"/>
              <a:gd name="connsiteY8-530" fmla="*/ 2164080 h 2164080"/>
              <a:gd name="connsiteX9-531" fmla="*/ 1199583 w 1209245"/>
              <a:gd name="connsiteY9-532" fmla="*/ 1596454 h 2164080"/>
              <a:gd name="connsiteX10-533" fmla="*/ 1034666 w 1209245"/>
              <a:gd name="connsiteY10-534" fmla="*/ 897121 h 2164080"/>
              <a:gd name="connsiteX11-535" fmla="*/ 388620 w 1209245"/>
              <a:gd name="connsiteY11-536" fmla="*/ 883920 h 2164080"/>
              <a:gd name="connsiteX12-537" fmla="*/ 1127760 w 1209245"/>
              <a:gd name="connsiteY12-538" fmla="*/ 335280 h 2164080"/>
              <a:gd name="connsiteX13-539" fmla="*/ 1127760 w 1209245"/>
              <a:gd name="connsiteY13-540" fmla="*/ 7620 h 2164080"/>
              <a:gd name="connsiteX14-541" fmla="*/ 7620 w 1209245"/>
              <a:gd name="connsiteY14-542" fmla="*/ 0 h 2164080"/>
              <a:gd name="connsiteX0-543" fmla="*/ 7620 w 1209245"/>
              <a:gd name="connsiteY0-544" fmla="*/ 0 h 2164080"/>
              <a:gd name="connsiteX1-545" fmla="*/ 0 w 1209245"/>
              <a:gd name="connsiteY1-546" fmla="*/ 213360 h 2164080"/>
              <a:gd name="connsiteX2-547" fmla="*/ 914400 w 1209245"/>
              <a:gd name="connsiteY2-548" fmla="*/ 190500 h 2164080"/>
              <a:gd name="connsiteX3-549" fmla="*/ 53340 w 1209245"/>
              <a:gd name="connsiteY3-550" fmla="*/ 861060 h 2164080"/>
              <a:gd name="connsiteX4-551" fmla="*/ 53340 w 1209245"/>
              <a:gd name="connsiteY4-552" fmla="*/ 1043940 h 2164080"/>
              <a:gd name="connsiteX5-553" fmla="*/ 933550 w 1209245"/>
              <a:gd name="connsiteY5-554" fmla="*/ 1026176 h 2164080"/>
              <a:gd name="connsiteX6-555" fmla="*/ 944586 w 1209245"/>
              <a:gd name="connsiteY6-556" fmla="*/ 1544886 h 2164080"/>
              <a:gd name="connsiteX7-557" fmla="*/ 68580 w 1209245"/>
              <a:gd name="connsiteY7-558" fmla="*/ 2049780 h 2164080"/>
              <a:gd name="connsiteX8-559" fmla="*/ 281940 w 1209245"/>
              <a:gd name="connsiteY8-560" fmla="*/ 2164080 h 2164080"/>
              <a:gd name="connsiteX9-561" fmla="*/ 1199583 w 1209245"/>
              <a:gd name="connsiteY9-562" fmla="*/ 1596454 h 2164080"/>
              <a:gd name="connsiteX10-563" fmla="*/ 1034666 w 1209245"/>
              <a:gd name="connsiteY10-564" fmla="*/ 897121 h 2164080"/>
              <a:gd name="connsiteX11-565" fmla="*/ 388620 w 1209245"/>
              <a:gd name="connsiteY11-566" fmla="*/ 883920 h 2164080"/>
              <a:gd name="connsiteX12-567" fmla="*/ 1127760 w 1209245"/>
              <a:gd name="connsiteY12-568" fmla="*/ 335280 h 2164080"/>
              <a:gd name="connsiteX13-569" fmla="*/ 1127760 w 1209245"/>
              <a:gd name="connsiteY13-570" fmla="*/ 7620 h 2164080"/>
              <a:gd name="connsiteX14-571" fmla="*/ 7620 w 1209245"/>
              <a:gd name="connsiteY14-572" fmla="*/ 0 h 2164080"/>
              <a:gd name="connsiteX0-573" fmla="*/ 7620 w 1188720"/>
              <a:gd name="connsiteY0-574" fmla="*/ 0 h 2164080"/>
              <a:gd name="connsiteX1-575" fmla="*/ 0 w 1188720"/>
              <a:gd name="connsiteY1-576" fmla="*/ 213360 h 2164080"/>
              <a:gd name="connsiteX2-577" fmla="*/ 914400 w 1188720"/>
              <a:gd name="connsiteY2-578" fmla="*/ 190500 h 2164080"/>
              <a:gd name="connsiteX3-579" fmla="*/ 53340 w 1188720"/>
              <a:gd name="connsiteY3-580" fmla="*/ 861060 h 2164080"/>
              <a:gd name="connsiteX4-581" fmla="*/ 53340 w 1188720"/>
              <a:gd name="connsiteY4-582" fmla="*/ 1043940 h 2164080"/>
              <a:gd name="connsiteX5-583" fmla="*/ 933550 w 1188720"/>
              <a:gd name="connsiteY5-584" fmla="*/ 1026176 h 2164080"/>
              <a:gd name="connsiteX6-585" fmla="*/ 944586 w 1188720"/>
              <a:gd name="connsiteY6-586" fmla="*/ 1544886 h 2164080"/>
              <a:gd name="connsiteX7-587" fmla="*/ 68580 w 1188720"/>
              <a:gd name="connsiteY7-588" fmla="*/ 2049780 h 2164080"/>
              <a:gd name="connsiteX8-589" fmla="*/ 281940 w 1188720"/>
              <a:gd name="connsiteY8-590" fmla="*/ 2164080 h 2164080"/>
              <a:gd name="connsiteX9-591" fmla="*/ 1134913 w 1188720"/>
              <a:gd name="connsiteY9-592" fmla="*/ 1583253 h 2164080"/>
              <a:gd name="connsiteX10-593" fmla="*/ 1034666 w 1188720"/>
              <a:gd name="connsiteY10-594" fmla="*/ 897121 h 2164080"/>
              <a:gd name="connsiteX11-595" fmla="*/ 388620 w 1188720"/>
              <a:gd name="connsiteY11-596" fmla="*/ 883920 h 2164080"/>
              <a:gd name="connsiteX12-597" fmla="*/ 1127760 w 1188720"/>
              <a:gd name="connsiteY12-598" fmla="*/ 335280 h 2164080"/>
              <a:gd name="connsiteX13-599" fmla="*/ 1127760 w 1188720"/>
              <a:gd name="connsiteY13-600" fmla="*/ 7620 h 2164080"/>
              <a:gd name="connsiteX14-601" fmla="*/ 7620 w 1188720"/>
              <a:gd name="connsiteY14-602" fmla="*/ 0 h 2164080"/>
              <a:gd name="connsiteX0-603" fmla="*/ 7620 w 1188720"/>
              <a:gd name="connsiteY0-604" fmla="*/ 0 h 2164080"/>
              <a:gd name="connsiteX1-605" fmla="*/ 0 w 1188720"/>
              <a:gd name="connsiteY1-606" fmla="*/ 213360 h 2164080"/>
              <a:gd name="connsiteX2-607" fmla="*/ 914400 w 1188720"/>
              <a:gd name="connsiteY2-608" fmla="*/ 190500 h 2164080"/>
              <a:gd name="connsiteX3-609" fmla="*/ 53340 w 1188720"/>
              <a:gd name="connsiteY3-610" fmla="*/ 861060 h 2164080"/>
              <a:gd name="connsiteX4-611" fmla="*/ 53340 w 1188720"/>
              <a:gd name="connsiteY4-612" fmla="*/ 1043940 h 2164080"/>
              <a:gd name="connsiteX5-613" fmla="*/ 933550 w 1188720"/>
              <a:gd name="connsiteY5-614" fmla="*/ 1026176 h 2164080"/>
              <a:gd name="connsiteX6-615" fmla="*/ 944586 w 1188720"/>
              <a:gd name="connsiteY6-616" fmla="*/ 1544886 h 2164080"/>
              <a:gd name="connsiteX7-617" fmla="*/ 68580 w 1188720"/>
              <a:gd name="connsiteY7-618" fmla="*/ 2049780 h 2164080"/>
              <a:gd name="connsiteX8-619" fmla="*/ 281940 w 1188720"/>
              <a:gd name="connsiteY8-620" fmla="*/ 2164080 h 2164080"/>
              <a:gd name="connsiteX9-621" fmla="*/ 1134913 w 1188720"/>
              <a:gd name="connsiteY9-622" fmla="*/ 1583253 h 2164080"/>
              <a:gd name="connsiteX10-623" fmla="*/ 1099336 w 1188720"/>
              <a:gd name="connsiteY10-624" fmla="*/ 897121 h 2164080"/>
              <a:gd name="connsiteX11-625" fmla="*/ 388620 w 1188720"/>
              <a:gd name="connsiteY11-626" fmla="*/ 883920 h 2164080"/>
              <a:gd name="connsiteX12-627" fmla="*/ 1127760 w 1188720"/>
              <a:gd name="connsiteY12-628" fmla="*/ 335280 h 2164080"/>
              <a:gd name="connsiteX13-629" fmla="*/ 1127760 w 1188720"/>
              <a:gd name="connsiteY13-630" fmla="*/ 7620 h 2164080"/>
              <a:gd name="connsiteX14-631" fmla="*/ 7620 w 1188720"/>
              <a:gd name="connsiteY14-632" fmla="*/ 0 h 2164080"/>
              <a:gd name="connsiteX0-633" fmla="*/ 7620 w 1226290"/>
              <a:gd name="connsiteY0-634" fmla="*/ 0 h 2164080"/>
              <a:gd name="connsiteX1-635" fmla="*/ 0 w 1226290"/>
              <a:gd name="connsiteY1-636" fmla="*/ 213360 h 2164080"/>
              <a:gd name="connsiteX2-637" fmla="*/ 914400 w 1226290"/>
              <a:gd name="connsiteY2-638" fmla="*/ 190500 h 2164080"/>
              <a:gd name="connsiteX3-639" fmla="*/ 53340 w 1226290"/>
              <a:gd name="connsiteY3-640" fmla="*/ 861060 h 2164080"/>
              <a:gd name="connsiteX4-641" fmla="*/ 53340 w 1226290"/>
              <a:gd name="connsiteY4-642" fmla="*/ 1043940 h 2164080"/>
              <a:gd name="connsiteX5-643" fmla="*/ 933550 w 1226290"/>
              <a:gd name="connsiteY5-644" fmla="*/ 1026176 h 2164080"/>
              <a:gd name="connsiteX6-645" fmla="*/ 944586 w 1226290"/>
              <a:gd name="connsiteY6-646" fmla="*/ 1544886 h 2164080"/>
              <a:gd name="connsiteX7-647" fmla="*/ 68580 w 1226290"/>
              <a:gd name="connsiteY7-648" fmla="*/ 2049780 h 2164080"/>
              <a:gd name="connsiteX8-649" fmla="*/ 281940 w 1226290"/>
              <a:gd name="connsiteY8-650" fmla="*/ 2164080 h 2164080"/>
              <a:gd name="connsiteX9-651" fmla="*/ 1134913 w 1226290"/>
              <a:gd name="connsiteY9-652" fmla="*/ 1583253 h 2164080"/>
              <a:gd name="connsiteX10-653" fmla="*/ 1099336 w 1226290"/>
              <a:gd name="connsiteY10-654" fmla="*/ 897121 h 2164080"/>
              <a:gd name="connsiteX11-655" fmla="*/ 388620 w 1226290"/>
              <a:gd name="connsiteY11-656" fmla="*/ 883920 h 2164080"/>
              <a:gd name="connsiteX12-657" fmla="*/ 1127760 w 1226290"/>
              <a:gd name="connsiteY12-658" fmla="*/ 335280 h 2164080"/>
              <a:gd name="connsiteX13-659" fmla="*/ 1127760 w 1226290"/>
              <a:gd name="connsiteY13-660" fmla="*/ 7620 h 2164080"/>
              <a:gd name="connsiteX14-661" fmla="*/ 7620 w 1226290"/>
              <a:gd name="connsiteY14-662" fmla="*/ 0 h 2164080"/>
              <a:gd name="connsiteX0-663" fmla="*/ 7620 w 1277880"/>
              <a:gd name="connsiteY0-664" fmla="*/ 0 h 2164080"/>
              <a:gd name="connsiteX1-665" fmla="*/ 0 w 1277880"/>
              <a:gd name="connsiteY1-666" fmla="*/ 213360 h 2164080"/>
              <a:gd name="connsiteX2-667" fmla="*/ 914400 w 1277880"/>
              <a:gd name="connsiteY2-668" fmla="*/ 190500 h 2164080"/>
              <a:gd name="connsiteX3-669" fmla="*/ 53340 w 1277880"/>
              <a:gd name="connsiteY3-670" fmla="*/ 861060 h 2164080"/>
              <a:gd name="connsiteX4-671" fmla="*/ 53340 w 1277880"/>
              <a:gd name="connsiteY4-672" fmla="*/ 1043940 h 2164080"/>
              <a:gd name="connsiteX5-673" fmla="*/ 933550 w 1277880"/>
              <a:gd name="connsiteY5-674" fmla="*/ 1026176 h 2164080"/>
              <a:gd name="connsiteX6-675" fmla="*/ 944586 w 1277880"/>
              <a:gd name="connsiteY6-676" fmla="*/ 1544886 h 2164080"/>
              <a:gd name="connsiteX7-677" fmla="*/ 68580 w 1277880"/>
              <a:gd name="connsiteY7-678" fmla="*/ 2049780 h 2164080"/>
              <a:gd name="connsiteX8-679" fmla="*/ 281940 w 1277880"/>
              <a:gd name="connsiteY8-680" fmla="*/ 2164080 h 2164080"/>
              <a:gd name="connsiteX9-681" fmla="*/ 1134913 w 1277880"/>
              <a:gd name="connsiteY9-682" fmla="*/ 1583253 h 2164080"/>
              <a:gd name="connsiteX10-683" fmla="*/ 1099336 w 1277880"/>
              <a:gd name="connsiteY10-684" fmla="*/ 897121 h 2164080"/>
              <a:gd name="connsiteX11-685" fmla="*/ 388620 w 1277880"/>
              <a:gd name="connsiteY11-686" fmla="*/ 883920 h 2164080"/>
              <a:gd name="connsiteX12-687" fmla="*/ 1127760 w 1277880"/>
              <a:gd name="connsiteY12-688" fmla="*/ 335280 h 2164080"/>
              <a:gd name="connsiteX13-689" fmla="*/ 1127760 w 1277880"/>
              <a:gd name="connsiteY13-690" fmla="*/ 7620 h 2164080"/>
              <a:gd name="connsiteX14-691" fmla="*/ 7620 w 1277880"/>
              <a:gd name="connsiteY14-692" fmla="*/ 0 h 2164080"/>
              <a:gd name="connsiteX0-693" fmla="*/ 7620 w 1277880"/>
              <a:gd name="connsiteY0-694" fmla="*/ 0 h 2164080"/>
              <a:gd name="connsiteX1-695" fmla="*/ 0 w 1277880"/>
              <a:gd name="connsiteY1-696" fmla="*/ 213360 h 2164080"/>
              <a:gd name="connsiteX2-697" fmla="*/ 914400 w 1277880"/>
              <a:gd name="connsiteY2-698" fmla="*/ 190500 h 2164080"/>
              <a:gd name="connsiteX3-699" fmla="*/ 53340 w 1277880"/>
              <a:gd name="connsiteY3-700" fmla="*/ 861060 h 2164080"/>
              <a:gd name="connsiteX4-701" fmla="*/ 53340 w 1277880"/>
              <a:gd name="connsiteY4-702" fmla="*/ 1043940 h 2164080"/>
              <a:gd name="connsiteX5-703" fmla="*/ 933550 w 1277880"/>
              <a:gd name="connsiteY5-704" fmla="*/ 1026176 h 2164080"/>
              <a:gd name="connsiteX6-705" fmla="*/ 944586 w 1277880"/>
              <a:gd name="connsiteY6-706" fmla="*/ 1544886 h 2164080"/>
              <a:gd name="connsiteX7-707" fmla="*/ 68580 w 1277880"/>
              <a:gd name="connsiteY7-708" fmla="*/ 2049780 h 2164080"/>
              <a:gd name="connsiteX8-709" fmla="*/ 281940 w 1277880"/>
              <a:gd name="connsiteY8-710" fmla="*/ 2164080 h 2164080"/>
              <a:gd name="connsiteX9-711" fmla="*/ 1134913 w 1277880"/>
              <a:gd name="connsiteY9-712" fmla="*/ 1583253 h 2164080"/>
              <a:gd name="connsiteX10-713" fmla="*/ 1099336 w 1277880"/>
              <a:gd name="connsiteY10-714" fmla="*/ 897121 h 2164080"/>
              <a:gd name="connsiteX11-715" fmla="*/ 388620 w 1277880"/>
              <a:gd name="connsiteY11-716" fmla="*/ 883920 h 2164080"/>
              <a:gd name="connsiteX12-717" fmla="*/ 1127760 w 1277880"/>
              <a:gd name="connsiteY12-718" fmla="*/ 335280 h 2164080"/>
              <a:gd name="connsiteX13-719" fmla="*/ 1127760 w 1277880"/>
              <a:gd name="connsiteY13-720" fmla="*/ 7620 h 2164080"/>
              <a:gd name="connsiteX14-721" fmla="*/ 7620 w 1277880"/>
              <a:gd name="connsiteY14-722" fmla="*/ 0 h 2164080"/>
              <a:gd name="connsiteX0-723" fmla="*/ 7620 w 1277880"/>
              <a:gd name="connsiteY0-724" fmla="*/ 0 h 2164080"/>
              <a:gd name="connsiteX1-725" fmla="*/ 0 w 1277880"/>
              <a:gd name="connsiteY1-726" fmla="*/ 213360 h 2164080"/>
              <a:gd name="connsiteX2-727" fmla="*/ 914400 w 1277880"/>
              <a:gd name="connsiteY2-728" fmla="*/ 190500 h 2164080"/>
              <a:gd name="connsiteX3-729" fmla="*/ 53340 w 1277880"/>
              <a:gd name="connsiteY3-730" fmla="*/ 861060 h 2164080"/>
              <a:gd name="connsiteX4-731" fmla="*/ 53340 w 1277880"/>
              <a:gd name="connsiteY4-732" fmla="*/ 1043940 h 2164080"/>
              <a:gd name="connsiteX5-733" fmla="*/ 933550 w 1277880"/>
              <a:gd name="connsiteY5-734" fmla="*/ 1026176 h 2164080"/>
              <a:gd name="connsiteX6-735" fmla="*/ 944586 w 1277880"/>
              <a:gd name="connsiteY6-736" fmla="*/ 1544886 h 2164080"/>
              <a:gd name="connsiteX7-737" fmla="*/ 68580 w 1277880"/>
              <a:gd name="connsiteY7-738" fmla="*/ 2049780 h 2164080"/>
              <a:gd name="connsiteX8-739" fmla="*/ 281940 w 1277880"/>
              <a:gd name="connsiteY8-740" fmla="*/ 2164080 h 2164080"/>
              <a:gd name="connsiteX9-741" fmla="*/ 1134913 w 1277880"/>
              <a:gd name="connsiteY9-742" fmla="*/ 1583253 h 2164080"/>
              <a:gd name="connsiteX10-743" fmla="*/ 1099336 w 1277880"/>
              <a:gd name="connsiteY10-744" fmla="*/ 897121 h 2164080"/>
              <a:gd name="connsiteX11-745" fmla="*/ 388620 w 1277880"/>
              <a:gd name="connsiteY11-746" fmla="*/ 883920 h 2164080"/>
              <a:gd name="connsiteX12-747" fmla="*/ 1127760 w 1277880"/>
              <a:gd name="connsiteY12-748" fmla="*/ 335280 h 2164080"/>
              <a:gd name="connsiteX13-749" fmla="*/ 1127760 w 1277880"/>
              <a:gd name="connsiteY13-750" fmla="*/ 7620 h 2164080"/>
              <a:gd name="connsiteX14-751" fmla="*/ 7620 w 1277880"/>
              <a:gd name="connsiteY14-752" fmla="*/ 0 h 2164080"/>
              <a:gd name="connsiteX0-753" fmla="*/ 7620 w 1277880"/>
              <a:gd name="connsiteY0-754" fmla="*/ 0 h 2164080"/>
              <a:gd name="connsiteX1-755" fmla="*/ 0 w 1277880"/>
              <a:gd name="connsiteY1-756" fmla="*/ 213360 h 2164080"/>
              <a:gd name="connsiteX2-757" fmla="*/ 914400 w 1277880"/>
              <a:gd name="connsiteY2-758" fmla="*/ 190500 h 2164080"/>
              <a:gd name="connsiteX3-759" fmla="*/ 53340 w 1277880"/>
              <a:gd name="connsiteY3-760" fmla="*/ 861060 h 2164080"/>
              <a:gd name="connsiteX4-761" fmla="*/ 53340 w 1277880"/>
              <a:gd name="connsiteY4-762" fmla="*/ 1043940 h 2164080"/>
              <a:gd name="connsiteX5-763" fmla="*/ 933550 w 1277880"/>
              <a:gd name="connsiteY5-764" fmla="*/ 1026176 h 2164080"/>
              <a:gd name="connsiteX6-765" fmla="*/ 912251 w 1277880"/>
              <a:gd name="connsiteY6-766" fmla="*/ 1531682 h 2164080"/>
              <a:gd name="connsiteX7-767" fmla="*/ 68580 w 1277880"/>
              <a:gd name="connsiteY7-768" fmla="*/ 2049780 h 2164080"/>
              <a:gd name="connsiteX8-769" fmla="*/ 281940 w 1277880"/>
              <a:gd name="connsiteY8-770" fmla="*/ 2164080 h 2164080"/>
              <a:gd name="connsiteX9-771" fmla="*/ 1134913 w 1277880"/>
              <a:gd name="connsiteY9-772" fmla="*/ 1583253 h 2164080"/>
              <a:gd name="connsiteX10-773" fmla="*/ 1099336 w 1277880"/>
              <a:gd name="connsiteY10-774" fmla="*/ 897121 h 2164080"/>
              <a:gd name="connsiteX11-775" fmla="*/ 388620 w 1277880"/>
              <a:gd name="connsiteY11-776" fmla="*/ 883920 h 2164080"/>
              <a:gd name="connsiteX12-777" fmla="*/ 1127760 w 1277880"/>
              <a:gd name="connsiteY12-778" fmla="*/ 335280 h 2164080"/>
              <a:gd name="connsiteX13-779" fmla="*/ 1127760 w 1277880"/>
              <a:gd name="connsiteY13-780" fmla="*/ 7620 h 2164080"/>
              <a:gd name="connsiteX14-781" fmla="*/ 7620 w 1277880"/>
              <a:gd name="connsiteY14-782" fmla="*/ 0 h 21640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421" y="connsiteY14-422"/>
              </a:cxn>
            </a:cxnLst>
            <a:rect l="l" t="t" r="r" b="b"/>
            <a:pathLst>
              <a:path w="1277880" h="2164080">
                <a:moveTo>
                  <a:pt x="7620" y="0"/>
                </a:moveTo>
                <a:lnTo>
                  <a:pt x="0" y="213360"/>
                </a:lnTo>
                <a:lnTo>
                  <a:pt x="914400" y="190500"/>
                </a:lnTo>
                <a:cubicBezTo>
                  <a:pt x="665480" y="459740"/>
                  <a:pt x="340360" y="637540"/>
                  <a:pt x="53340" y="861060"/>
                </a:cubicBezTo>
                <a:cubicBezTo>
                  <a:pt x="7620" y="960120"/>
                  <a:pt x="0" y="960120"/>
                  <a:pt x="53340" y="1043940"/>
                </a:cubicBezTo>
                <a:lnTo>
                  <a:pt x="933550" y="1026176"/>
                </a:lnTo>
                <a:cubicBezTo>
                  <a:pt x="1098905" y="1258489"/>
                  <a:pt x="1086416" y="1246558"/>
                  <a:pt x="912251" y="1531682"/>
                </a:cubicBezTo>
                <a:lnTo>
                  <a:pt x="68580" y="2049780"/>
                </a:lnTo>
                <a:lnTo>
                  <a:pt x="281940" y="2164080"/>
                </a:lnTo>
                <a:lnTo>
                  <a:pt x="1134913" y="1583253"/>
                </a:lnTo>
                <a:cubicBezTo>
                  <a:pt x="1318057" y="1268386"/>
                  <a:pt x="1344832" y="1169363"/>
                  <a:pt x="1099336" y="897121"/>
                </a:cubicBezTo>
                <a:lnTo>
                  <a:pt x="388620" y="883920"/>
                </a:lnTo>
                <a:lnTo>
                  <a:pt x="1127760" y="335280"/>
                </a:lnTo>
                <a:cubicBezTo>
                  <a:pt x="1264920" y="73660"/>
                  <a:pt x="1127760" y="116840"/>
                  <a:pt x="1127760" y="7620"/>
                </a:cubicBezTo>
                <a:lnTo>
                  <a:pt x="762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出自【趣你的PPT】(微信:qunideppt)：最优质的PPT资源库"/>
          <p:cNvSpPr/>
          <p:nvPr/>
        </p:nvSpPr>
        <p:spPr>
          <a:xfrm>
            <a:off x="9194800" y="1865313"/>
            <a:ext cx="481013" cy="671512"/>
          </a:xfrm>
          <a:custGeom>
            <a:avLst/>
            <a:gdLst>
              <a:gd name="connsiteX0" fmla="*/ 311150 w 933450"/>
              <a:gd name="connsiteY0" fmla="*/ 0 h 1422400"/>
              <a:gd name="connsiteX1" fmla="*/ 0 w 933450"/>
              <a:gd name="connsiteY1" fmla="*/ 774700 h 1422400"/>
              <a:gd name="connsiteX2" fmla="*/ 431800 w 933450"/>
              <a:gd name="connsiteY2" fmla="*/ 762000 h 1422400"/>
              <a:gd name="connsiteX3" fmla="*/ 323850 w 933450"/>
              <a:gd name="connsiteY3" fmla="*/ 1422400 h 1422400"/>
              <a:gd name="connsiteX4" fmla="*/ 457200 w 933450"/>
              <a:gd name="connsiteY4" fmla="*/ 1422400 h 1422400"/>
              <a:gd name="connsiteX5" fmla="*/ 546100 w 933450"/>
              <a:gd name="connsiteY5" fmla="*/ 768350 h 1422400"/>
              <a:gd name="connsiteX6" fmla="*/ 901700 w 933450"/>
              <a:gd name="connsiteY6" fmla="*/ 762000 h 1422400"/>
              <a:gd name="connsiteX7" fmla="*/ 933450 w 933450"/>
              <a:gd name="connsiteY7" fmla="*/ 660400 h 1422400"/>
              <a:gd name="connsiteX8" fmla="*/ 596900 w 933450"/>
              <a:gd name="connsiteY8" fmla="*/ 666750 h 1422400"/>
              <a:gd name="connsiteX9" fmla="*/ 698500 w 933450"/>
              <a:gd name="connsiteY9" fmla="*/ 114300 h 1422400"/>
              <a:gd name="connsiteX10" fmla="*/ 571500 w 933450"/>
              <a:gd name="connsiteY10" fmla="*/ 107950 h 1422400"/>
              <a:gd name="connsiteX11" fmla="*/ 463550 w 933450"/>
              <a:gd name="connsiteY11" fmla="*/ 641350 h 1422400"/>
              <a:gd name="connsiteX12" fmla="*/ 177800 w 933450"/>
              <a:gd name="connsiteY12" fmla="*/ 647700 h 1422400"/>
              <a:gd name="connsiteX13" fmla="*/ 387350 w 933450"/>
              <a:gd name="connsiteY13" fmla="*/ 31750 h 1422400"/>
              <a:gd name="connsiteX14" fmla="*/ 311150 w 933450"/>
              <a:gd name="connsiteY14" fmla="*/ 0 h 142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933450" h="1422400">
                <a:moveTo>
                  <a:pt x="311150" y="0"/>
                </a:moveTo>
                <a:lnTo>
                  <a:pt x="0" y="774700"/>
                </a:lnTo>
                <a:lnTo>
                  <a:pt x="431800" y="762000"/>
                </a:lnTo>
                <a:lnTo>
                  <a:pt x="323850" y="1422400"/>
                </a:lnTo>
                <a:lnTo>
                  <a:pt x="457200" y="1422400"/>
                </a:lnTo>
                <a:lnTo>
                  <a:pt x="546100" y="768350"/>
                </a:lnTo>
                <a:lnTo>
                  <a:pt x="901700" y="762000"/>
                </a:lnTo>
                <a:lnTo>
                  <a:pt x="933450" y="660400"/>
                </a:lnTo>
                <a:lnTo>
                  <a:pt x="596900" y="666750"/>
                </a:lnTo>
                <a:lnTo>
                  <a:pt x="698500" y="114300"/>
                </a:lnTo>
                <a:lnTo>
                  <a:pt x="571500" y="107950"/>
                </a:lnTo>
                <a:lnTo>
                  <a:pt x="463550" y="641350"/>
                </a:lnTo>
                <a:lnTo>
                  <a:pt x="177800" y="647700"/>
                </a:lnTo>
                <a:lnTo>
                  <a:pt x="387350" y="31750"/>
                </a:lnTo>
                <a:lnTo>
                  <a:pt x="311150" y="0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2730535" y="2843491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2730535" y="5138717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6771772" y="1731460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6771772" y="4026686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十角星 3"/>
          <p:cNvSpPr/>
          <p:nvPr/>
        </p:nvSpPr>
        <p:spPr>
          <a:xfrm>
            <a:off x="1441341" y="2209122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十角星 4"/>
          <p:cNvSpPr/>
          <p:nvPr/>
        </p:nvSpPr>
        <p:spPr>
          <a:xfrm>
            <a:off x="4925877" y="2209121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十角星 5"/>
          <p:cNvSpPr/>
          <p:nvPr/>
        </p:nvSpPr>
        <p:spPr>
          <a:xfrm>
            <a:off x="8410413" y="2209121"/>
            <a:ext cx="2371241" cy="2371241"/>
          </a:xfrm>
          <a:prstGeom prst="star10">
            <a:avLst>
              <a:gd name="adj" fmla="val 45147"/>
              <a:gd name="hf" fmla="val 105146"/>
            </a:avLst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42265" y="2679043"/>
            <a:ext cx="17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10%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994757" y="3494651"/>
            <a:ext cx="1239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off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39072" y="2679043"/>
            <a:ext cx="17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36904" y="3494650"/>
            <a:ext cx="154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develop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754604" y="2575526"/>
            <a:ext cx="17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852436" y="3391133"/>
            <a:ext cx="1549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27"/>
          <p:cNvSpPr>
            <a:spLocks noChangeArrowheads="1"/>
          </p:cNvSpPr>
          <p:nvPr/>
        </p:nvSpPr>
        <p:spPr bwMode="auto">
          <a:xfrm>
            <a:off x="773953" y="5050283"/>
            <a:ext cx="10675086" cy="80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出编辑文本内容，以表达您的项目详细资料，建议您在展示时采用微软雅黑字体。您也可以根据您的实际需求对文档之中的字体、图标、图片进行进一步修改美化，标题数字等都可以通过点击和重新输入进行更改，顶部“开始”面板中可以对字体、字号、颜色、行距等进行修改。</a:t>
            </a:r>
            <a:endParaRPr lang="zh-CN" altLang="en-US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091850" y="2984680"/>
            <a:ext cx="5392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48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09089" y="2090908"/>
            <a:ext cx="2018493" cy="923330"/>
            <a:chOff x="8286161" y="1480959"/>
            <a:chExt cx="2018493" cy="923330"/>
          </a:xfrm>
        </p:grpSpPr>
        <p:sp>
          <p:nvSpPr>
            <p:cNvPr id="11" name="文本框 10"/>
            <p:cNvSpPr txBox="1"/>
            <p:nvPr/>
          </p:nvSpPr>
          <p:spPr>
            <a:xfrm>
              <a:off x="8286161" y="1480959"/>
              <a:ext cx="93244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5400" b="1">
                  <a:solidFill>
                    <a:srgbClr val="B11D25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5400" b="1">
                <a:solidFill>
                  <a:srgbClr val="B11D25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133765" y="1866900"/>
              <a:ext cx="11708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rgbClr val="B11D25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</a:t>
              </a:r>
              <a:endParaRPr lang="zh-CN" altLang="en-US" sz="2400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52264" y="3861843"/>
            <a:ext cx="5008857" cy="90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点击此出编辑文本内容，以表达您的项目详细资料，建议您在展示时采用微软雅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黑字体。您可根据具体文本改变标题字号大小。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 bwMode="auto">
          <a:xfrm>
            <a:off x="6856115" y="2914246"/>
            <a:ext cx="639249" cy="929328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0" name="Freeform 29"/>
          <p:cNvSpPr/>
          <p:nvPr/>
        </p:nvSpPr>
        <p:spPr bwMode="auto">
          <a:xfrm>
            <a:off x="6528433" y="4412990"/>
            <a:ext cx="102065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1" name="Freeform 30"/>
          <p:cNvSpPr/>
          <p:nvPr/>
        </p:nvSpPr>
        <p:spPr bwMode="auto">
          <a:xfrm>
            <a:off x="6528433" y="4412990"/>
            <a:ext cx="102065" cy="181300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6528433" y="4412990"/>
            <a:ext cx="1071682" cy="181300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3" name="Freeform 32"/>
          <p:cNvSpPr/>
          <p:nvPr/>
        </p:nvSpPr>
        <p:spPr bwMode="auto">
          <a:xfrm>
            <a:off x="5663567" y="4594289"/>
            <a:ext cx="206816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4" name="Freeform 33"/>
          <p:cNvSpPr/>
          <p:nvPr/>
        </p:nvSpPr>
        <p:spPr bwMode="auto">
          <a:xfrm>
            <a:off x="5663567" y="4594289"/>
            <a:ext cx="206816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5" name="Freeform 34"/>
          <p:cNvSpPr/>
          <p:nvPr/>
        </p:nvSpPr>
        <p:spPr bwMode="auto">
          <a:xfrm>
            <a:off x="5663567" y="4594289"/>
            <a:ext cx="534498" cy="927986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6" name="Freeform 35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7" name="Freeform 36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8" name="Freeform 37"/>
          <p:cNvSpPr/>
          <p:nvPr/>
        </p:nvSpPr>
        <p:spPr bwMode="auto">
          <a:xfrm>
            <a:off x="4693950" y="3843574"/>
            <a:ext cx="639249" cy="927986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39" name="Freeform 38"/>
          <p:cNvSpPr/>
          <p:nvPr/>
        </p:nvSpPr>
        <p:spPr bwMode="auto">
          <a:xfrm>
            <a:off x="5558816" y="3095545"/>
            <a:ext cx="104751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Freeform 39"/>
          <p:cNvSpPr/>
          <p:nvPr/>
        </p:nvSpPr>
        <p:spPr bwMode="auto">
          <a:xfrm>
            <a:off x="5558816" y="3095545"/>
            <a:ext cx="104751" cy="178614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1" name="Freeform 40"/>
          <p:cNvSpPr/>
          <p:nvPr/>
        </p:nvSpPr>
        <p:spPr bwMode="auto">
          <a:xfrm>
            <a:off x="4589199" y="3095545"/>
            <a:ext cx="1074368" cy="178614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2" name="Freeform 41"/>
          <p:cNvSpPr/>
          <p:nvPr/>
        </p:nvSpPr>
        <p:spPr bwMode="auto">
          <a:xfrm>
            <a:off x="6321617" y="3095545"/>
            <a:ext cx="206816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3" name="Freeform 42"/>
          <p:cNvSpPr/>
          <p:nvPr/>
        </p:nvSpPr>
        <p:spPr bwMode="auto">
          <a:xfrm>
            <a:off x="6321617" y="3095545"/>
            <a:ext cx="206816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4" name="Freeform 43"/>
          <p:cNvSpPr/>
          <p:nvPr/>
        </p:nvSpPr>
        <p:spPr bwMode="auto">
          <a:xfrm>
            <a:off x="5991249" y="2167560"/>
            <a:ext cx="537184" cy="927986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3949950" y="3095545"/>
            <a:ext cx="1713617" cy="2152765"/>
            <a:chOff x="3949950" y="3095545"/>
            <a:chExt cx="1713617" cy="2152765"/>
          </a:xfrm>
        </p:grpSpPr>
        <p:sp>
          <p:nvSpPr>
            <p:cNvPr id="76" name="Freeform 75"/>
            <p:cNvSpPr/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7" name="Freeform 76"/>
            <p:cNvSpPr/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182282" y="1935228"/>
            <a:ext cx="2346151" cy="1404736"/>
            <a:chOff x="4182282" y="1935228"/>
            <a:chExt cx="2346151" cy="1404736"/>
          </a:xfrm>
        </p:grpSpPr>
        <p:sp>
          <p:nvSpPr>
            <p:cNvPr id="74" name="Freeform 73"/>
            <p:cNvSpPr/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rgbClr val="B11D2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5" name="Freeform 74"/>
            <p:cNvSpPr/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5663567" y="4345842"/>
            <a:ext cx="2346151" cy="1406079"/>
            <a:chOff x="5663567" y="4345842"/>
            <a:chExt cx="2346151" cy="1406079"/>
          </a:xfrm>
        </p:grpSpPr>
        <p:sp>
          <p:nvSpPr>
            <p:cNvPr id="70" name="Freeform 69"/>
            <p:cNvSpPr/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71" name="Freeform 70"/>
            <p:cNvSpPr/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674717" y="4979124"/>
            <a:ext cx="362796" cy="338611"/>
            <a:chOff x="4418013" y="3475038"/>
            <a:chExt cx="285750" cy="266701"/>
          </a:xfrm>
          <a:solidFill>
            <a:srgbClr val="FFFFFF"/>
          </a:solidFill>
        </p:grpSpPr>
        <p:sp>
          <p:nvSpPr>
            <p:cNvPr id="68" name="Freeform 105"/>
            <p:cNvSpPr/>
            <p:nvPr/>
          </p:nvSpPr>
          <p:spPr bwMode="auto">
            <a:xfrm>
              <a:off x="4418013" y="3651251"/>
              <a:ext cx="98425" cy="90488"/>
            </a:xfrm>
            <a:custGeom>
              <a:avLst/>
              <a:gdLst>
                <a:gd name="T0" fmla="*/ 22 w 26"/>
                <a:gd name="T1" fmla="*/ 1 h 24"/>
                <a:gd name="T2" fmla="*/ 20 w 26"/>
                <a:gd name="T3" fmla="*/ 1 h 24"/>
                <a:gd name="T4" fmla="*/ 0 w 26"/>
                <a:gd name="T5" fmla="*/ 20 h 24"/>
                <a:gd name="T6" fmla="*/ 0 w 26"/>
                <a:gd name="T7" fmla="*/ 22 h 24"/>
                <a:gd name="T8" fmla="*/ 1 w 26"/>
                <a:gd name="T9" fmla="*/ 23 h 24"/>
                <a:gd name="T10" fmla="*/ 5 w 26"/>
                <a:gd name="T11" fmla="*/ 24 h 24"/>
                <a:gd name="T12" fmla="*/ 7 w 26"/>
                <a:gd name="T13" fmla="*/ 24 h 24"/>
                <a:gd name="T14" fmla="*/ 25 w 26"/>
                <a:gd name="T15" fmla="*/ 6 h 24"/>
                <a:gd name="T16" fmla="*/ 25 w 26"/>
                <a:gd name="T17" fmla="*/ 3 h 24"/>
                <a:gd name="T18" fmla="*/ 22 w 26"/>
                <a:gd name="T19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4">
                  <a:moveTo>
                    <a:pt x="22" y="1"/>
                  </a:moveTo>
                  <a:cubicBezTo>
                    <a:pt x="22" y="0"/>
                    <a:pt x="21" y="0"/>
                    <a:pt x="20" y="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0" y="22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6" y="5"/>
                    <a:pt x="26" y="4"/>
                    <a:pt x="25" y="3"/>
                  </a:cubicBezTo>
                  <a:lnTo>
                    <a:pt x="22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9" name="Freeform 106"/>
            <p:cNvSpPr>
              <a:spLocks noEditPoints="1"/>
            </p:cNvSpPr>
            <p:nvPr/>
          </p:nvSpPr>
          <p:spPr bwMode="auto">
            <a:xfrm>
              <a:off x="4456113" y="3475038"/>
              <a:ext cx="247650" cy="236538"/>
            </a:xfrm>
            <a:custGeom>
              <a:avLst/>
              <a:gdLst>
                <a:gd name="T0" fmla="*/ 45 w 66"/>
                <a:gd name="T1" fmla="*/ 1 h 63"/>
                <a:gd name="T2" fmla="*/ 45 w 66"/>
                <a:gd name="T3" fmla="*/ 0 h 63"/>
                <a:gd name="T4" fmla="*/ 45 w 66"/>
                <a:gd name="T5" fmla="*/ 1 h 63"/>
                <a:gd name="T6" fmla="*/ 40 w 66"/>
                <a:gd name="T7" fmla="*/ 1 h 63"/>
                <a:gd name="T8" fmla="*/ 39 w 66"/>
                <a:gd name="T9" fmla="*/ 2 h 63"/>
                <a:gd name="T10" fmla="*/ 37 w 66"/>
                <a:gd name="T11" fmla="*/ 6 h 63"/>
                <a:gd name="T12" fmla="*/ 38 w 66"/>
                <a:gd name="T13" fmla="*/ 9 h 63"/>
                <a:gd name="T14" fmla="*/ 36 w 66"/>
                <a:gd name="T15" fmla="*/ 16 h 63"/>
                <a:gd name="T16" fmla="*/ 21 w 66"/>
                <a:gd name="T17" fmla="*/ 26 h 63"/>
                <a:gd name="T18" fmla="*/ 5 w 66"/>
                <a:gd name="T19" fmla="*/ 26 h 63"/>
                <a:gd name="T20" fmla="*/ 5 w 66"/>
                <a:gd name="T21" fmla="*/ 26 h 63"/>
                <a:gd name="T22" fmla="*/ 5 w 66"/>
                <a:gd name="T23" fmla="*/ 26 h 63"/>
                <a:gd name="T24" fmla="*/ 0 w 66"/>
                <a:gd name="T25" fmla="*/ 29 h 63"/>
                <a:gd name="T26" fmla="*/ 0 w 66"/>
                <a:gd name="T27" fmla="*/ 30 h 63"/>
                <a:gd name="T28" fmla="*/ 0 w 66"/>
                <a:gd name="T29" fmla="*/ 32 h 63"/>
                <a:gd name="T30" fmla="*/ 31 w 66"/>
                <a:gd name="T31" fmla="*/ 62 h 63"/>
                <a:gd name="T32" fmla="*/ 32 w 66"/>
                <a:gd name="T33" fmla="*/ 63 h 63"/>
                <a:gd name="T34" fmla="*/ 33 w 66"/>
                <a:gd name="T35" fmla="*/ 62 h 63"/>
                <a:gd name="T36" fmla="*/ 37 w 66"/>
                <a:gd name="T37" fmla="*/ 42 h 63"/>
                <a:gd name="T38" fmla="*/ 46 w 66"/>
                <a:gd name="T39" fmla="*/ 27 h 63"/>
                <a:gd name="T40" fmla="*/ 54 w 66"/>
                <a:gd name="T41" fmla="*/ 25 h 63"/>
                <a:gd name="T42" fmla="*/ 56 w 66"/>
                <a:gd name="T43" fmla="*/ 25 h 63"/>
                <a:gd name="T44" fmla="*/ 61 w 66"/>
                <a:gd name="T45" fmla="*/ 23 h 63"/>
                <a:gd name="T46" fmla="*/ 61 w 66"/>
                <a:gd name="T47" fmla="*/ 23 h 63"/>
                <a:gd name="T48" fmla="*/ 45 w 66"/>
                <a:gd name="T49" fmla="*/ 1 h 63"/>
                <a:gd name="T50" fmla="*/ 54 w 66"/>
                <a:gd name="T51" fmla="*/ 9 h 63"/>
                <a:gd name="T52" fmla="*/ 52 w 66"/>
                <a:gd name="T53" fmla="*/ 8 h 63"/>
                <a:gd name="T54" fmla="*/ 54 w 66"/>
                <a:gd name="T55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6" h="63">
                  <a:moveTo>
                    <a:pt x="45" y="1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43" y="0"/>
                    <a:pt x="41" y="0"/>
                    <a:pt x="40" y="1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8" y="3"/>
                    <a:pt x="37" y="5"/>
                    <a:pt x="37" y="6"/>
                  </a:cubicBezTo>
                  <a:cubicBezTo>
                    <a:pt x="37" y="7"/>
                    <a:pt x="37" y="8"/>
                    <a:pt x="38" y="9"/>
                  </a:cubicBezTo>
                  <a:cubicBezTo>
                    <a:pt x="39" y="12"/>
                    <a:pt x="38" y="15"/>
                    <a:pt x="36" y="16"/>
                  </a:cubicBezTo>
                  <a:cubicBezTo>
                    <a:pt x="33" y="19"/>
                    <a:pt x="24" y="28"/>
                    <a:pt x="21" y="26"/>
                  </a:cubicBezTo>
                  <a:cubicBezTo>
                    <a:pt x="16" y="23"/>
                    <a:pt x="10" y="24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3" y="27"/>
                    <a:pt x="2" y="28"/>
                    <a:pt x="0" y="29"/>
                  </a:cubicBezTo>
                  <a:cubicBezTo>
                    <a:pt x="0" y="29"/>
                    <a:pt x="0" y="30"/>
                    <a:pt x="0" y="30"/>
                  </a:cubicBezTo>
                  <a:cubicBezTo>
                    <a:pt x="0" y="31"/>
                    <a:pt x="0" y="31"/>
                    <a:pt x="0" y="32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31" y="63"/>
                    <a:pt x="32" y="63"/>
                    <a:pt x="32" y="63"/>
                  </a:cubicBezTo>
                  <a:cubicBezTo>
                    <a:pt x="33" y="63"/>
                    <a:pt x="33" y="63"/>
                    <a:pt x="33" y="62"/>
                  </a:cubicBezTo>
                  <a:cubicBezTo>
                    <a:pt x="38" y="57"/>
                    <a:pt x="41" y="49"/>
                    <a:pt x="37" y="42"/>
                  </a:cubicBezTo>
                  <a:cubicBezTo>
                    <a:pt x="35" y="39"/>
                    <a:pt x="44" y="30"/>
                    <a:pt x="46" y="27"/>
                  </a:cubicBezTo>
                  <a:cubicBezTo>
                    <a:pt x="48" y="25"/>
                    <a:pt x="51" y="24"/>
                    <a:pt x="54" y="25"/>
                  </a:cubicBezTo>
                  <a:cubicBezTo>
                    <a:pt x="54" y="25"/>
                    <a:pt x="55" y="25"/>
                    <a:pt x="56" y="25"/>
                  </a:cubicBezTo>
                  <a:cubicBezTo>
                    <a:pt x="58" y="25"/>
                    <a:pt x="60" y="25"/>
                    <a:pt x="61" y="23"/>
                  </a:cubicBezTo>
                  <a:cubicBezTo>
                    <a:pt x="61" y="23"/>
                    <a:pt x="61" y="23"/>
                    <a:pt x="61" y="23"/>
                  </a:cubicBezTo>
                  <a:cubicBezTo>
                    <a:pt x="66" y="17"/>
                    <a:pt x="54" y="3"/>
                    <a:pt x="45" y="1"/>
                  </a:cubicBezTo>
                  <a:close/>
                  <a:moveTo>
                    <a:pt x="54" y="9"/>
                  </a:move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9"/>
                    <a:pt x="54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614716" y="3843574"/>
            <a:ext cx="2002354" cy="1908348"/>
            <a:chOff x="4614716" y="3843574"/>
            <a:chExt cx="2002354" cy="1908348"/>
          </a:xfrm>
        </p:grpSpPr>
        <p:grpSp>
          <p:nvGrpSpPr>
            <p:cNvPr id="62" name="Group 61"/>
            <p:cNvGrpSpPr/>
            <p:nvPr/>
          </p:nvGrpSpPr>
          <p:grpSpPr>
            <a:xfrm>
              <a:off x="4614716" y="3843574"/>
              <a:ext cx="2002354" cy="1908348"/>
              <a:chOff x="4614716" y="3843574"/>
              <a:chExt cx="2002354" cy="1908348"/>
            </a:xfrm>
          </p:grpSpPr>
          <p:sp>
            <p:nvSpPr>
              <p:cNvPr id="64" name="Freeform 63"/>
              <p:cNvSpPr/>
              <p:nvPr/>
            </p:nvSpPr>
            <p:spPr bwMode="auto">
              <a:xfrm>
                <a:off x="4614716" y="3843575"/>
                <a:ext cx="2002354" cy="1908347"/>
              </a:xfrm>
              <a:custGeom>
                <a:avLst/>
                <a:gdLst>
                  <a:gd name="T0" fmla="*/ 25 w 630"/>
                  <a:gd name="T1" fmla="*/ 292 h 600"/>
                  <a:gd name="T2" fmla="*/ 28 w 630"/>
                  <a:gd name="T3" fmla="*/ 442 h 600"/>
                  <a:gd name="T4" fmla="*/ 79 w 630"/>
                  <a:gd name="T5" fmla="*/ 531 h 600"/>
                  <a:gd name="T6" fmla="*/ 199 w 630"/>
                  <a:gd name="T7" fmla="*/ 600 h 600"/>
                  <a:gd name="T8" fmla="*/ 630 w 630"/>
                  <a:gd name="T9" fmla="*/ 600 h 600"/>
                  <a:gd name="T10" fmla="*/ 498 w 630"/>
                  <a:gd name="T11" fmla="*/ 528 h 600"/>
                  <a:gd name="T12" fmla="*/ 194 w 630"/>
                  <a:gd name="T13" fmla="*/ 0 h 600"/>
                  <a:gd name="T14" fmla="*/ 25 w 630"/>
                  <a:gd name="T15" fmla="*/ 29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0" h="600">
                    <a:moveTo>
                      <a:pt x="25" y="292"/>
                    </a:moveTo>
                    <a:cubicBezTo>
                      <a:pt x="1" y="338"/>
                      <a:pt x="0" y="394"/>
                      <a:pt x="28" y="442"/>
                    </a:cubicBezTo>
                    <a:cubicBezTo>
                      <a:pt x="79" y="531"/>
                      <a:pt x="79" y="531"/>
                      <a:pt x="79" y="531"/>
                    </a:cubicBezTo>
                    <a:cubicBezTo>
                      <a:pt x="101" y="569"/>
                      <a:pt x="155" y="600"/>
                      <a:pt x="199" y="600"/>
                    </a:cubicBezTo>
                    <a:cubicBezTo>
                      <a:pt x="630" y="600"/>
                      <a:pt x="630" y="600"/>
                      <a:pt x="630" y="600"/>
                    </a:cubicBezTo>
                    <a:cubicBezTo>
                      <a:pt x="574" y="600"/>
                      <a:pt x="526" y="571"/>
                      <a:pt x="498" y="528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25" y="292"/>
                      <a:pt x="25" y="292"/>
                      <a:pt x="25" y="292"/>
                    </a:cubicBezTo>
                  </a:path>
                </a:pathLst>
              </a:custGeom>
              <a:solidFill>
                <a:srgbClr val="B11D25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5" name="Freeform 64"/>
              <p:cNvSpPr/>
              <p:nvPr/>
            </p:nvSpPr>
            <p:spPr bwMode="auto">
              <a:xfrm>
                <a:off x="4693950" y="3843574"/>
                <a:ext cx="639249" cy="927986"/>
              </a:xfrm>
              <a:custGeom>
                <a:avLst/>
                <a:gdLst>
                  <a:gd name="T0" fmla="*/ 400 w 476"/>
                  <a:gd name="T1" fmla="*/ 0 h 691"/>
                  <a:gd name="T2" fmla="*/ 0 w 476"/>
                  <a:gd name="T3" fmla="*/ 691 h 691"/>
                  <a:gd name="T4" fmla="*/ 476 w 476"/>
                  <a:gd name="T5" fmla="*/ 132 h 691"/>
                  <a:gd name="T6" fmla="*/ 400 w 476"/>
                  <a:gd name="T7" fmla="*/ 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6" h="691">
                    <a:moveTo>
                      <a:pt x="400" y="0"/>
                    </a:moveTo>
                    <a:lnTo>
                      <a:pt x="0" y="691"/>
                    </a:lnTo>
                    <a:lnTo>
                      <a:pt x="476" y="132"/>
                    </a:lnTo>
                    <a:lnTo>
                      <a:pt x="400" y="0"/>
                    </a:lnTo>
                    <a:close/>
                  </a:path>
                </a:pathLst>
              </a:custGeom>
              <a:solidFill>
                <a:schemeClr val="tx1">
                  <a:lumMod val="95000"/>
                  <a:lumOff val="5000"/>
                  <a:alpha val="1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63" name="Freeform 18"/>
            <p:cNvSpPr/>
            <p:nvPr/>
          </p:nvSpPr>
          <p:spPr bwMode="auto">
            <a:xfrm>
              <a:off x="5122816" y="4936315"/>
              <a:ext cx="413624" cy="413623"/>
            </a:xfrm>
            <a:custGeom>
              <a:avLst/>
              <a:gdLst>
                <a:gd name="T0" fmla="*/ 266 w 360"/>
                <a:gd name="T1" fmla="*/ 360 h 360"/>
                <a:gd name="T2" fmla="*/ 294 w 360"/>
                <a:gd name="T3" fmla="*/ 331 h 360"/>
                <a:gd name="T4" fmla="*/ 245 w 360"/>
                <a:gd name="T5" fmla="*/ 155 h 360"/>
                <a:gd name="T6" fmla="*/ 318 w 360"/>
                <a:gd name="T7" fmla="*/ 82 h 360"/>
                <a:gd name="T8" fmla="*/ 340 w 360"/>
                <a:gd name="T9" fmla="*/ 19 h 360"/>
                <a:gd name="T10" fmla="*/ 278 w 360"/>
                <a:gd name="T11" fmla="*/ 42 h 360"/>
                <a:gd name="T12" fmla="*/ 205 w 360"/>
                <a:gd name="T13" fmla="*/ 115 h 360"/>
                <a:gd name="T14" fmla="*/ 28 w 360"/>
                <a:gd name="T15" fmla="*/ 65 h 360"/>
                <a:gd name="T16" fmla="*/ 0 w 360"/>
                <a:gd name="T17" fmla="*/ 94 h 360"/>
                <a:gd name="T18" fmla="*/ 148 w 360"/>
                <a:gd name="T19" fmla="*/ 172 h 360"/>
                <a:gd name="T20" fmla="*/ 98 w 360"/>
                <a:gd name="T21" fmla="*/ 222 h 360"/>
                <a:gd name="T22" fmla="*/ 38 w 360"/>
                <a:gd name="T23" fmla="*/ 226 h 360"/>
                <a:gd name="T24" fmla="*/ 9 w 360"/>
                <a:gd name="T25" fmla="*/ 254 h 360"/>
                <a:gd name="T26" fmla="*/ 80 w 360"/>
                <a:gd name="T27" fmla="*/ 280 h 360"/>
                <a:gd name="T28" fmla="*/ 105 w 360"/>
                <a:gd name="T29" fmla="*/ 350 h 360"/>
                <a:gd name="T30" fmla="*/ 134 w 360"/>
                <a:gd name="T31" fmla="*/ 322 h 360"/>
                <a:gd name="T32" fmla="*/ 137 w 360"/>
                <a:gd name="T33" fmla="*/ 262 h 360"/>
                <a:gd name="T34" fmla="*/ 188 w 360"/>
                <a:gd name="T35" fmla="*/ 211 h 360"/>
                <a:gd name="T36" fmla="*/ 266 w 360"/>
                <a:gd name="T37" fmla="*/ 36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0" h="360">
                  <a:moveTo>
                    <a:pt x="266" y="360"/>
                  </a:moveTo>
                  <a:cubicBezTo>
                    <a:pt x="294" y="331"/>
                    <a:pt x="294" y="331"/>
                    <a:pt x="294" y="331"/>
                  </a:cubicBezTo>
                  <a:cubicBezTo>
                    <a:pt x="245" y="155"/>
                    <a:pt x="245" y="155"/>
                    <a:pt x="245" y="155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2"/>
                    <a:pt x="360" y="39"/>
                    <a:pt x="340" y="19"/>
                  </a:cubicBezTo>
                  <a:cubicBezTo>
                    <a:pt x="320" y="0"/>
                    <a:pt x="278" y="42"/>
                    <a:pt x="278" y="42"/>
                  </a:cubicBezTo>
                  <a:cubicBezTo>
                    <a:pt x="205" y="115"/>
                    <a:pt x="205" y="115"/>
                    <a:pt x="205" y="11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98" y="222"/>
                    <a:pt x="98" y="222"/>
                    <a:pt x="98" y="222"/>
                  </a:cubicBezTo>
                  <a:cubicBezTo>
                    <a:pt x="38" y="226"/>
                    <a:pt x="38" y="226"/>
                    <a:pt x="38" y="226"/>
                  </a:cubicBezTo>
                  <a:cubicBezTo>
                    <a:pt x="9" y="254"/>
                    <a:pt x="9" y="254"/>
                    <a:pt x="9" y="254"/>
                  </a:cubicBezTo>
                  <a:cubicBezTo>
                    <a:pt x="80" y="280"/>
                    <a:pt x="80" y="280"/>
                    <a:pt x="80" y="280"/>
                  </a:cubicBezTo>
                  <a:cubicBezTo>
                    <a:pt x="105" y="350"/>
                    <a:pt x="105" y="350"/>
                    <a:pt x="105" y="350"/>
                  </a:cubicBezTo>
                  <a:cubicBezTo>
                    <a:pt x="134" y="322"/>
                    <a:pt x="134" y="322"/>
                    <a:pt x="134" y="322"/>
                  </a:cubicBezTo>
                  <a:cubicBezTo>
                    <a:pt x="137" y="262"/>
                    <a:pt x="137" y="262"/>
                    <a:pt x="137" y="262"/>
                  </a:cubicBezTo>
                  <a:cubicBezTo>
                    <a:pt x="188" y="211"/>
                    <a:pt x="188" y="211"/>
                    <a:pt x="188" y="211"/>
                  </a:cubicBezTo>
                  <a:lnTo>
                    <a:pt x="266" y="3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574932" y="1935228"/>
            <a:ext cx="1999668" cy="1908347"/>
            <a:chOff x="5574932" y="1935228"/>
            <a:chExt cx="1999668" cy="1908347"/>
          </a:xfrm>
        </p:grpSpPr>
        <p:sp>
          <p:nvSpPr>
            <p:cNvPr id="60" name="Freeform 59"/>
            <p:cNvSpPr/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6528433" y="2437495"/>
            <a:ext cx="1713617" cy="2156795"/>
            <a:chOff x="6528433" y="2437495"/>
            <a:chExt cx="1713617" cy="2156795"/>
          </a:xfrm>
        </p:grpSpPr>
        <p:sp>
          <p:nvSpPr>
            <p:cNvPr id="54" name="Freeform 53"/>
            <p:cNvSpPr/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rgbClr val="B11D25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83" name="Shape 222"/>
          <p:cNvSpPr/>
          <p:nvPr/>
        </p:nvSpPr>
        <p:spPr>
          <a:xfrm>
            <a:off x="4445538" y="3585006"/>
            <a:ext cx="328470" cy="4126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072" extrusionOk="0">
                <a:moveTo>
                  <a:pt x="17468" y="6506"/>
                </a:moveTo>
                <a:cubicBezTo>
                  <a:pt x="16410" y="7763"/>
                  <a:pt x="15333" y="6878"/>
                  <a:pt x="13824" y="5996"/>
                </a:cubicBezTo>
                <a:cubicBezTo>
                  <a:pt x="12317" y="5116"/>
                  <a:pt x="10950" y="4575"/>
                  <a:pt x="12006" y="3318"/>
                </a:cubicBezTo>
                <a:cubicBezTo>
                  <a:pt x="13062" y="2059"/>
                  <a:pt x="15140" y="1754"/>
                  <a:pt x="16648" y="2634"/>
                </a:cubicBezTo>
                <a:cubicBezTo>
                  <a:pt x="18155" y="3515"/>
                  <a:pt x="18522" y="5248"/>
                  <a:pt x="17468" y="6506"/>
                </a:cubicBezTo>
                <a:close/>
                <a:moveTo>
                  <a:pt x="20868" y="4865"/>
                </a:moveTo>
                <a:cubicBezTo>
                  <a:pt x="20191" y="1663"/>
                  <a:pt x="16530" y="-474"/>
                  <a:pt x="12691" y="90"/>
                </a:cubicBezTo>
                <a:cubicBezTo>
                  <a:pt x="8853" y="655"/>
                  <a:pt x="5613" y="3118"/>
                  <a:pt x="6290" y="6320"/>
                </a:cubicBezTo>
                <a:cubicBezTo>
                  <a:pt x="6436" y="7009"/>
                  <a:pt x="6840" y="8088"/>
                  <a:pt x="7318" y="8862"/>
                </a:cubicBezTo>
                <a:lnTo>
                  <a:pt x="346" y="17166"/>
                </a:lnTo>
                <a:cubicBezTo>
                  <a:pt x="90" y="17473"/>
                  <a:pt x="-56" y="18024"/>
                  <a:pt x="20" y="18392"/>
                </a:cubicBezTo>
                <a:lnTo>
                  <a:pt x="470" y="20511"/>
                </a:lnTo>
                <a:cubicBezTo>
                  <a:pt x="547" y="20879"/>
                  <a:pt x="971" y="21126"/>
                  <a:pt x="1412" y="21061"/>
                </a:cubicBezTo>
                <a:lnTo>
                  <a:pt x="3454" y="20761"/>
                </a:lnTo>
                <a:cubicBezTo>
                  <a:pt x="3895" y="20696"/>
                  <a:pt x="4457" y="20387"/>
                  <a:pt x="4700" y="20072"/>
                </a:cubicBezTo>
                <a:lnTo>
                  <a:pt x="7456" y="16513"/>
                </a:lnTo>
                <a:lnTo>
                  <a:pt x="7480" y="16490"/>
                </a:lnTo>
                <a:lnTo>
                  <a:pt x="9346" y="16216"/>
                </a:lnTo>
                <a:lnTo>
                  <a:pt x="12566" y="12046"/>
                </a:lnTo>
                <a:cubicBezTo>
                  <a:pt x="13623" y="12195"/>
                  <a:pt x="15142" y="12146"/>
                  <a:pt x="16039" y="12013"/>
                </a:cubicBezTo>
                <a:cubicBezTo>
                  <a:pt x="19878" y="11449"/>
                  <a:pt x="21544" y="8068"/>
                  <a:pt x="20868" y="4865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grpSp>
        <p:nvGrpSpPr>
          <p:cNvPr id="84" name="Group 83"/>
          <p:cNvGrpSpPr/>
          <p:nvPr/>
        </p:nvGrpSpPr>
        <p:grpSpPr>
          <a:xfrm>
            <a:off x="5051424" y="2328257"/>
            <a:ext cx="612143" cy="429803"/>
            <a:chOff x="7350125" y="1003300"/>
            <a:chExt cx="522288" cy="366713"/>
          </a:xfrm>
          <a:solidFill>
            <a:schemeClr val="bg1"/>
          </a:solidFill>
        </p:grpSpPr>
        <p:sp>
          <p:nvSpPr>
            <p:cNvPr id="85" name="Freeform 21"/>
            <p:cNvSpPr>
              <a:spLocks noEditPoints="1"/>
            </p:cNvSpPr>
            <p:nvPr/>
          </p:nvSpPr>
          <p:spPr bwMode="auto">
            <a:xfrm>
              <a:off x="7350125" y="1003300"/>
              <a:ext cx="373063" cy="366713"/>
            </a:xfrm>
            <a:custGeom>
              <a:avLst/>
              <a:gdLst>
                <a:gd name="T0" fmla="*/ 85 w 99"/>
                <a:gd name="T1" fmla="*/ 60 h 97"/>
                <a:gd name="T2" fmla="*/ 99 w 99"/>
                <a:gd name="T3" fmla="*/ 54 h 97"/>
                <a:gd name="T4" fmla="*/ 99 w 99"/>
                <a:gd name="T5" fmla="*/ 43 h 97"/>
                <a:gd name="T6" fmla="*/ 85 w 99"/>
                <a:gd name="T7" fmla="*/ 38 h 97"/>
                <a:gd name="T8" fmla="*/ 83 w 99"/>
                <a:gd name="T9" fmla="*/ 32 h 97"/>
                <a:gd name="T10" fmla="*/ 88 w 99"/>
                <a:gd name="T11" fmla="*/ 18 h 97"/>
                <a:gd name="T12" fmla="*/ 81 w 99"/>
                <a:gd name="T13" fmla="*/ 11 h 97"/>
                <a:gd name="T14" fmla="*/ 67 w 99"/>
                <a:gd name="T15" fmla="*/ 16 h 97"/>
                <a:gd name="T16" fmla="*/ 61 w 99"/>
                <a:gd name="T17" fmla="*/ 14 h 97"/>
                <a:gd name="T18" fmla="*/ 55 w 99"/>
                <a:gd name="T19" fmla="*/ 0 h 97"/>
                <a:gd name="T20" fmla="*/ 44 w 99"/>
                <a:gd name="T21" fmla="*/ 0 h 97"/>
                <a:gd name="T22" fmla="*/ 38 w 99"/>
                <a:gd name="T23" fmla="*/ 14 h 97"/>
                <a:gd name="T24" fmla="*/ 32 w 99"/>
                <a:gd name="T25" fmla="*/ 16 h 97"/>
                <a:gd name="T26" fmla="*/ 18 w 99"/>
                <a:gd name="T27" fmla="*/ 11 h 97"/>
                <a:gd name="T28" fmla="*/ 10 w 99"/>
                <a:gd name="T29" fmla="*/ 18 h 97"/>
                <a:gd name="T30" fmla="*/ 16 w 99"/>
                <a:gd name="T31" fmla="*/ 32 h 97"/>
                <a:gd name="T32" fmla="*/ 14 w 99"/>
                <a:gd name="T33" fmla="*/ 38 h 97"/>
                <a:gd name="T34" fmla="*/ 0 w 99"/>
                <a:gd name="T35" fmla="*/ 44 h 97"/>
                <a:gd name="T36" fmla="*/ 0 w 99"/>
                <a:gd name="T37" fmla="*/ 54 h 97"/>
                <a:gd name="T38" fmla="*/ 14 w 99"/>
                <a:gd name="T39" fmla="*/ 60 h 97"/>
                <a:gd name="T40" fmla="*/ 16 w 99"/>
                <a:gd name="T41" fmla="*/ 66 h 97"/>
                <a:gd name="T42" fmla="*/ 11 w 99"/>
                <a:gd name="T43" fmla="*/ 79 h 97"/>
                <a:gd name="T44" fmla="*/ 18 w 99"/>
                <a:gd name="T45" fmla="*/ 87 h 97"/>
                <a:gd name="T46" fmla="*/ 32 w 99"/>
                <a:gd name="T47" fmla="*/ 82 h 97"/>
                <a:gd name="T48" fmla="*/ 38 w 99"/>
                <a:gd name="T49" fmla="*/ 84 h 97"/>
                <a:gd name="T50" fmla="*/ 44 w 99"/>
                <a:gd name="T51" fmla="*/ 97 h 97"/>
                <a:gd name="T52" fmla="*/ 55 w 99"/>
                <a:gd name="T53" fmla="*/ 97 h 97"/>
                <a:gd name="T54" fmla="*/ 61 w 99"/>
                <a:gd name="T55" fmla="*/ 84 h 97"/>
                <a:gd name="T56" fmla="*/ 67 w 99"/>
                <a:gd name="T57" fmla="*/ 81 h 97"/>
                <a:gd name="T58" fmla="*/ 81 w 99"/>
                <a:gd name="T59" fmla="*/ 87 h 97"/>
                <a:gd name="T60" fmla="*/ 89 w 99"/>
                <a:gd name="T61" fmla="*/ 79 h 97"/>
                <a:gd name="T62" fmla="*/ 83 w 99"/>
                <a:gd name="T63" fmla="*/ 66 h 97"/>
                <a:gd name="T64" fmla="*/ 85 w 99"/>
                <a:gd name="T65" fmla="*/ 60 h 97"/>
                <a:gd name="T66" fmla="*/ 49 w 99"/>
                <a:gd name="T67" fmla="*/ 64 h 97"/>
                <a:gd name="T68" fmla="*/ 34 w 99"/>
                <a:gd name="T69" fmla="*/ 49 h 97"/>
                <a:gd name="T70" fmla="*/ 49 w 99"/>
                <a:gd name="T71" fmla="*/ 33 h 97"/>
                <a:gd name="T72" fmla="*/ 65 w 99"/>
                <a:gd name="T73" fmla="*/ 49 h 97"/>
                <a:gd name="T74" fmla="*/ 49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5" y="60"/>
                  </a:moveTo>
                  <a:cubicBezTo>
                    <a:pt x="85" y="60"/>
                    <a:pt x="99" y="55"/>
                    <a:pt x="99" y="54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2"/>
                    <a:pt x="85" y="38"/>
                    <a:pt x="85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8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5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8" y="14"/>
                    <a:pt x="38" y="14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19" y="10"/>
                    <a:pt x="18" y="11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9"/>
                    <a:pt x="16" y="32"/>
                    <a:pt x="16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0" y="79"/>
                    <a:pt x="11" y="79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9" y="88"/>
                    <a:pt x="32" y="82"/>
                    <a:pt x="32" y="82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38" y="84"/>
                    <a:pt x="44" y="97"/>
                    <a:pt x="4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0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89" y="79"/>
                    <a:pt x="83" y="66"/>
                    <a:pt x="83" y="66"/>
                  </a:cubicBezTo>
                  <a:lnTo>
                    <a:pt x="85" y="60"/>
                  </a:lnTo>
                  <a:close/>
                  <a:moveTo>
                    <a:pt x="49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49" y="33"/>
                  </a:cubicBezTo>
                  <a:cubicBezTo>
                    <a:pt x="58" y="33"/>
                    <a:pt x="65" y="40"/>
                    <a:pt x="65" y="49"/>
                  </a:cubicBezTo>
                  <a:cubicBezTo>
                    <a:pt x="65" y="57"/>
                    <a:pt x="58" y="64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  <p:sp>
          <p:nvSpPr>
            <p:cNvPr id="86" name="Freeform 22"/>
            <p:cNvSpPr>
              <a:spLocks noEditPoints="1"/>
            </p:cNvSpPr>
            <p:nvPr/>
          </p:nvSpPr>
          <p:spPr bwMode="auto">
            <a:xfrm>
              <a:off x="7699375" y="1189038"/>
              <a:ext cx="173038" cy="176213"/>
            </a:xfrm>
            <a:custGeom>
              <a:avLst/>
              <a:gdLst>
                <a:gd name="T0" fmla="*/ 41 w 46"/>
                <a:gd name="T1" fmla="*/ 22 h 47"/>
                <a:gd name="T2" fmla="*/ 40 w 46"/>
                <a:gd name="T3" fmla="*/ 19 h 47"/>
                <a:gd name="T4" fmla="*/ 44 w 46"/>
                <a:gd name="T5" fmla="*/ 13 h 47"/>
                <a:gd name="T6" fmla="*/ 42 w 46"/>
                <a:gd name="T7" fmla="*/ 9 h 47"/>
                <a:gd name="T8" fmla="*/ 35 w 46"/>
                <a:gd name="T9" fmla="*/ 10 h 47"/>
                <a:gd name="T10" fmla="*/ 32 w 46"/>
                <a:gd name="T11" fmla="*/ 8 h 47"/>
                <a:gd name="T12" fmla="*/ 31 w 46"/>
                <a:gd name="T13" fmla="*/ 1 h 47"/>
                <a:gd name="T14" fmla="*/ 26 w 46"/>
                <a:gd name="T15" fmla="*/ 0 h 47"/>
                <a:gd name="T16" fmla="*/ 22 w 46"/>
                <a:gd name="T17" fmla="*/ 5 h 47"/>
                <a:gd name="T18" fmla="*/ 19 w 46"/>
                <a:gd name="T19" fmla="*/ 6 h 47"/>
                <a:gd name="T20" fmla="*/ 13 w 46"/>
                <a:gd name="T21" fmla="*/ 2 h 47"/>
                <a:gd name="T22" fmla="*/ 9 w 46"/>
                <a:gd name="T23" fmla="*/ 5 h 47"/>
                <a:gd name="T24" fmla="*/ 10 w 46"/>
                <a:gd name="T25" fmla="*/ 12 h 47"/>
                <a:gd name="T26" fmla="*/ 8 w 46"/>
                <a:gd name="T27" fmla="*/ 14 h 47"/>
                <a:gd name="T28" fmla="*/ 1 w 46"/>
                <a:gd name="T29" fmla="*/ 15 h 47"/>
                <a:gd name="T30" fmla="*/ 0 w 46"/>
                <a:gd name="T31" fmla="*/ 20 h 47"/>
                <a:gd name="T32" fmla="*/ 6 w 46"/>
                <a:gd name="T33" fmla="*/ 25 h 47"/>
                <a:gd name="T34" fmla="*/ 6 w 46"/>
                <a:gd name="T35" fmla="*/ 28 h 47"/>
                <a:gd name="T36" fmla="*/ 2 w 46"/>
                <a:gd name="T37" fmla="*/ 34 h 47"/>
                <a:gd name="T38" fmla="*/ 5 w 46"/>
                <a:gd name="T39" fmla="*/ 38 h 47"/>
                <a:gd name="T40" fmla="*/ 11 w 46"/>
                <a:gd name="T41" fmla="*/ 37 h 47"/>
                <a:gd name="T42" fmla="*/ 14 w 46"/>
                <a:gd name="T43" fmla="*/ 39 h 47"/>
                <a:gd name="T44" fmla="*/ 15 w 46"/>
                <a:gd name="T45" fmla="*/ 46 h 47"/>
                <a:gd name="T46" fmla="*/ 20 w 46"/>
                <a:gd name="T47" fmla="*/ 47 h 47"/>
                <a:gd name="T48" fmla="*/ 24 w 46"/>
                <a:gd name="T49" fmla="*/ 41 h 47"/>
                <a:gd name="T50" fmla="*/ 27 w 46"/>
                <a:gd name="T51" fmla="*/ 41 h 47"/>
                <a:gd name="T52" fmla="*/ 33 w 46"/>
                <a:gd name="T53" fmla="*/ 45 h 47"/>
                <a:gd name="T54" fmla="*/ 37 w 46"/>
                <a:gd name="T55" fmla="*/ 42 h 47"/>
                <a:gd name="T56" fmla="*/ 36 w 46"/>
                <a:gd name="T57" fmla="*/ 35 h 47"/>
                <a:gd name="T58" fmla="*/ 38 w 46"/>
                <a:gd name="T59" fmla="*/ 33 h 47"/>
                <a:gd name="T60" fmla="*/ 45 w 46"/>
                <a:gd name="T61" fmla="*/ 31 h 47"/>
                <a:gd name="T62" fmla="*/ 46 w 46"/>
                <a:gd name="T63" fmla="*/ 26 h 47"/>
                <a:gd name="T64" fmla="*/ 41 w 46"/>
                <a:gd name="T65" fmla="*/ 22 h 47"/>
                <a:gd name="T66" fmla="*/ 30 w 46"/>
                <a:gd name="T67" fmla="*/ 25 h 47"/>
                <a:gd name="T68" fmla="*/ 21 w 46"/>
                <a:gd name="T69" fmla="*/ 31 h 47"/>
                <a:gd name="T70" fmla="*/ 16 w 46"/>
                <a:gd name="T71" fmla="*/ 22 h 47"/>
                <a:gd name="T72" fmla="*/ 25 w 46"/>
                <a:gd name="T73" fmla="*/ 16 h 47"/>
                <a:gd name="T74" fmla="*/ 30 w 46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1" y="22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0" y="19"/>
                    <a:pt x="44" y="13"/>
                    <a:pt x="44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8"/>
                    <a:pt x="35" y="10"/>
                    <a:pt x="35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1"/>
                    <a:pt x="31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22" y="5"/>
                    <a:pt x="22" y="5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3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1" y="15"/>
                    <a:pt x="1" y="1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3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1" y="37"/>
                    <a:pt x="11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5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4" y="41"/>
                    <a:pt x="24" y="41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7" y="41"/>
                    <a:pt x="33" y="45"/>
                    <a:pt x="33" y="45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8" y="42"/>
                    <a:pt x="36" y="35"/>
                    <a:pt x="36" y="35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38" y="33"/>
                    <a:pt x="45" y="32"/>
                    <a:pt x="45" y="31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6"/>
                    <a:pt x="41" y="22"/>
                    <a:pt x="41" y="22"/>
                  </a:cubicBezTo>
                  <a:close/>
                  <a:moveTo>
                    <a:pt x="30" y="25"/>
                  </a:moveTo>
                  <a:cubicBezTo>
                    <a:pt x="29" y="29"/>
                    <a:pt x="25" y="32"/>
                    <a:pt x="21" y="31"/>
                  </a:cubicBezTo>
                  <a:cubicBezTo>
                    <a:pt x="17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1" y="21"/>
                    <a:pt x="3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 dirty="0">
                <a:latin typeface="微软雅黑" panose="020B0503020204020204" pitchFamily="34" charset="-122"/>
              </a:endParaRPr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6760765" y="2349305"/>
            <a:ext cx="252470" cy="383135"/>
          </a:xfrm>
          <a:custGeom>
            <a:avLst/>
            <a:gdLst>
              <a:gd name="T0" fmla="*/ 13 w 48"/>
              <a:gd name="T1" fmla="*/ 59 h 73"/>
              <a:gd name="T2" fmla="*/ 36 w 48"/>
              <a:gd name="T3" fmla="*/ 59 h 73"/>
              <a:gd name="T4" fmla="*/ 36 w 48"/>
              <a:gd name="T5" fmla="*/ 59 h 73"/>
              <a:gd name="T6" fmla="*/ 37 w 48"/>
              <a:gd name="T7" fmla="*/ 59 h 73"/>
              <a:gd name="T8" fmla="*/ 38 w 48"/>
              <a:gd name="T9" fmla="*/ 57 h 73"/>
              <a:gd name="T10" fmla="*/ 24 w 48"/>
              <a:gd name="T11" fmla="*/ 41 h 73"/>
              <a:gd name="T12" fmla="*/ 11 w 48"/>
              <a:gd name="T13" fmla="*/ 57 h 73"/>
              <a:gd name="T14" fmla="*/ 11 w 48"/>
              <a:gd name="T15" fmla="*/ 59 h 73"/>
              <a:gd name="T16" fmla="*/ 13 w 48"/>
              <a:gd name="T17" fmla="*/ 59 h 73"/>
              <a:gd name="T18" fmla="*/ 13 w 48"/>
              <a:gd name="T19" fmla="*/ 59 h 73"/>
              <a:gd name="T20" fmla="*/ 44 w 48"/>
              <a:gd name="T21" fmla="*/ 11 h 73"/>
              <a:gd name="T22" fmla="*/ 48 w 48"/>
              <a:gd name="T23" fmla="*/ 7 h 73"/>
              <a:gd name="T24" fmla="*/ 48 w 48"/>
              <a:gd name="T25" fmla="*/ 5 h 73"/>
              <a:gd name="T26" fmla="*/ 44 w 48"/>
              <a:gd name="T27" fmla="*/ 0 h 73"/>
              <a:gd name="T28" fmla="*/ 5 w 48"/>
              <a:gd name="T29" fmla="*/ 0 h 73"/>
              <a:gd name="T30" fmla="*/ 0 w 48"/>
              <a:gd name="T31" fmla="*/ 5 h 73"/>
              <a:gd name="T32" fmla="*/ 0 w 48"/>
              <a:gd name="T33" fmla="*/ 7 h 73"/>
              <a:gd name="T34" fmla="*/ 4 w 48"/>
              <a:gd name="T35" fmla="*/ 11 h 73"/>
              <a:gd name="T36" fmla="*/ 44 w 48"/>
              <a:gd name="T37" fmla="*/ 11 h 73"/>
              <a:gd name="T38" fmla="*/ 40 w 48"/>
              <a:gd name="T39" fmla="*/ 13 h 73"/>
              <a:gd name="T40" fmla="*/ 44 w 48"/>
              <a:gd name="T41" fmla="*/ 13 h 73"/>
              <a:gd name="T42" fmla="*/ 31 w 48"/>
              <a:gd name="T43" fmla="*/ 36 h 73"/>
              <a:gd name="T44" fmla="*/ 44 w 48"/>
              <a:gd name="T45" fmla="*/ 59 h 73"/>
              <a:gd name="T46" fmla="*/ 40 w 48"/>
              <a:gd name="T47" fmla="*/ 59 h 73"/>
              <a:gd name="T48" fmla="*/ 26 w 48"/>
              <a:gd name="T49" fmla="*/ 38 h 73"/>
              <a:gd name="T50" fmla="*/ 25 w 48"/>
              <a:gd name="T51" fmla="*/ 36 h 73"/>
              <a:gd name="T52" fmla="*/ 26 w 48"/>
              <a:gd name="T53" fmla="*/ 35 h 73"/>
              <a:gd name="T54" fmla="*/ 26 w 48"/>
              <a:gd name="T55" fmla="*/ 35 h 73"/>
              <a:gd name="T56" fmla="*/ 40 w 48"/>
              <a:gd name="T57" fmla="*/ 13 h 73"/>
              <a:gd name="T58" fmla="*/ 4 w 48"/>
              <a:gd name="T59" fmla="*/ 61 h 73"/>
              <a:gd name="T60" fmla="*/ 0 w 48"/>
              <a:gd name="T61" fmla="*/ 66 h 73"/>
              <a:gd name="T62" fmla="*/ 0 w 48"/>
              <a:gd name="T63" fmla="*/ 68 h 73"/>
              <a:gd name="T64" fmla="*/ 5 w 48"/>
              <a:gd name="T65" fmla="*/ 73 h 73"/>
              <a:gd name="T66" fmla="*/ 44 w 48"/>
              <a:gd name="T67" fmla="*/ 73 h 73"/>
              <a:gd name="T68" fmla="*/ 48 w 48"/>
              <a:gd name="T69" fmla="*/ 68 h 73"/>
              <a:gd name="T70" fmla="*/ 48 w 48"/>
              <a:gd name="T71" fmla="*/ 66 h 73"/>
              <a:gd name="T72" fmla="*/ 44 w 48"/>
              <a:gd name="T73" fmla="*/ 61 h 73"/>
              <a:gd name="T74" fmla="*/ 4 w 48"/>
              <a:gd name="T75" fmla="*/ 61 h 73"/>
              <a:gd name="T76" fmla="*/ 8 w 48"/>
              <a:gd name="T77" fmla="*/ 59 h 73"/>
              <a:gd name="T78" fmla="*/ 4 w 48"/>
              <a:gd name="T79" fmla="*/ 59 h 73"/>
              <a:gd name="T80" fmla="*/ 18 w 48"/>
              <a:gd name="T81" fmla="*/ 36 h 73"/>
              <a:gd name="T82" fmla="*/ 4 w 48"/>
              <a:gd name="T83" fmla="*/ 13 h 73"/>
              <a:gd name="T84" fmla="*/ 8 w 48"/>
              <a:gd name="T85" fmla="*/ 13 h 73"/>
              <a:gd name="T86" fmla="*/ 22 w 48"/>
              <a:gd name="T87" fmla="*/ 35 h 73"/>
              <a:gd name="T88" fmla="*/ 24 w 48"/>
              <a:gd name="T89" fmla="*/ 37 h 73"/>
              <a:gd name="T90" fmla="*/ 22 w 48"/>
              <a:gd name="T91" fmla="*/ 38 h 73"/>
              <a:gd name="T92" fmla="*/ 8 w 48"/>
              <a:gd name="T93" fmla="*/ 59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8" h="73">
                <a:moveTo>
                  <a:pt x="13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6" y="59"/>
                  <a:pt x="36" y="59"/>
                </a:cubicBezTo>
                <a:cubicBezTo>
                  <a:pt x="36" y="59"/>
                  <a:pt x="37" y="59"/>
                  <a:pt x="37" y="59"/>
                </a:cubicBezTo>
                <a:cubicBezTo>
                  <a:pt x="38" y="58"/>
                  <a:pt x="38" y="57"/>
                  <a:pt x="38" y="57"/>
                </a:cubicBezTo>
                <a:cubicBezTo>
                  <a:pt x="36" y="49"/>
                  <a:pt x="31" y="41"/>
                  <a:pt x="24" y="41"/>
                </a:cubicBezTo>
                <a:cubicBezTo>
                  <a:pt x="17" y="41"/>
                  <a:pt x="12" y="49"/>
                  <a:pt x="11" y="57"/>
                </a:cubicBezTo>
                <a:cubicBezTo>
                  <a:pt x="11" y="57"/>
                  <a:pt x="11" y="58"/>
                  <a:pt x="11" y="59"/>
                </a:cubicBezTo>
                <a:cubicBezTo>
                  <a:pt x="12" y="59"/>
                  <a:pt x="12" y="59"/>
                  <a:pt x="13" y="59"/>
                </a:cubicBezTo>
                <a:cubicBezTo>
                  <a:pt x="13" y="59"/>
                  <a:pt x="13" y="59"/>
                  <a:pt x="13" y="59"/>
                </a:cubicBezTo>
                <a:close/>
                <a:moveTo>
                  <a:pt x="44" y="11"/>
                </a:moveTo>
                <a:cubicBezTo>
                  <a:pt x="47" y="11"/>
                  <a:pt x="48" y="9"/>
                  <a:pt x="48" y="7"/>
                </a:cubicBezTo>
                <a:cubicBezTo>
                  <a:pt x="48" y="5"/>
                  <a:pt x="48" y="5"/>
                  <a:pt x="48" y="5"/>
                </a:cubicBezTo>
                <a:cubicBezTo>
                  <a:pt x="48" y="2"/>
                  <a:pt x="46" y="0"/>
                  <a:pt x="44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"/>
                  <a:pt x="0" y="7"/>
                  <a:pt x="0" y="7"/>
                </a:cubicBezTo>
                <a:cubicBezTo>
                  <a:pt x="0" y="9"/>
                  <a:pt x="2" y="11"/>
                  <a:pt x="4" y="11"/>
                </a:cubicBezTo>
                <a:cubicBezTo>
                  <a:pt x="44" y="11"/>
                  <a:pt x="44" y="11"/>
                  <a:pt x="44" y="11"/>
                </a:cubicBezTo>
                <a:close/>
                <a:moveTo>
                  <a:pt x="40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3" y="22"/>
                  <a:pt x="39" y="31"/>
                  <a:pt x="31" y="36"/>
                </a:cubicBezTo>
                <a:cubicBezTo>
                  <a:pt x="39" y="42"/>
                  <a:pt x="43" y="50"/>
                  <a:pt x="44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39" y="51"/>
                  <a:pt x="35" y="41"/>
                  <a:pt x="26" y="38"/>
                </a:cubicBezTo>
                <a:cubicBezTo>
                  <a:pt x="25" y="38"/>
                  <a:pt x="25" y="37"/>
                  <a:pt x="25" y="36"/>
                </a:cubicBezTo>
                <a:cubicBezTo>
                  <a:pt x="25" y="35"/>
                  <a:pt x="26" y="35"/>
                  <a:pt x="26" y="35"/>
                </a:cubicBezTo>
                <a:cubicBezTo>
                  <a:pt x="26" y="35"/>
                  <a:pt x="26" y="35"/>
                  <a:pt x="26" y="35"/>
                </a:cubicBezTo>
                <a:cubicBezTo>
                  <a:pt x="34" y="32"/>
                  <a:pt x="39" y="21"/>
                  <a:pt x="40" y="13"/>
                </a:cubicBezTo>
                <a:close/>
                <a:moveTo>
                  <a:pt x="4" y="61"/>
                </a:moveTo>
                <a:cubicBezTo>
                  <a:pt x="2" y="62"/>
                  <a:pt x="0" y="64"/>
                  <a:pt x="0" y="66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3"/>
                  <a:pt x="5" y="73"/>
                </a:cubicBezTo>
                <a:cubicBezTo>
                  <a:pt x="44" y="73"/>
                  <a:pt x="44" y="73"/>
                  <a:pt x="44" y="73"/>
                </a:cubicBezTo>
                <a:cubicBezTo>
                  <a:pt x="46" y="73"/>
                  <a:pt x="48" y="70"/>
                  <a:pt x="48" y="68"/>
                </a:cubicBezTo>
                <a:cubicBezTo>
                  <a:pt x="48" y="66"/>
                  <a:pt x="48" y="66"/>
                  <a:pt x="48" y="66"/>
                </a:cubicBezTo>
                <a:cubicBezTo>
                  <a:pt x="48" y="64"/>
                  <a:pt x="47" y="62"/>
                  <a:pt x="44" y="61"/>
                </a:cubicBezTo>
                <a:cubicBezTo>
                  <a:pt x="4" y="61"/>
                  <a:pt x="4" y="61"/>
                  <a:pt x="4" y="61"/>
                </a:cubicBezTo>
                <a:close/>
                <a:moveTo>
                  <a:pt x="8" y="59"/>
                </a:moveTo>
                <a:cubicBezTo>
                  <a:pt x="4" y="59"/>
                  <a:pt x="4" y="59"/>
                  <a:pt x="4" y="59"/>
                </a:cubicBezTo>
                <a:cubicBezTo>
                  <a:pt x="5" y="50"/>
                  <a:pt x="10" y="42"/>
                  <a:pt x="18" y="36"/>
                </a:cubicBezTo>
                <a:cubicBezTo>
                  <a:pt x="10" y="31"/>
                  <a:pt x="5" y="22"/>
                  <a:pt x="4" y="13"/>
                </a:cubicBezTo>
                <a:cubicBezTo>
                  <a:pt x="8" y="13"/>
                  <a:pt x="8" y="13"/>
                  <a:pt x="8" y="13"/>
                </a:cubicBezTo>
                <a:cubicBezTo>
                  <a:pt x="9" y="21"/>
                  <a:pt x="14" y="32"/>
                  <a:pt x="22" y="35"/>
                </a:cubicBezTo>
                <a:cubicBezTo>
                  <a:pt x="23" y="35"/>
                  <a:pt x="24" y="36"/>
                  <a:pt x="24" y="37"/>
                </a:cubicBezTo>
                <a:cubicBezTo>
                  <a:pt x="23" y="38"/>
                  <a:pt x="23" y="38"/>
                  <a:pt x="22" y="38"/>
                </a:cubicBezTo>
                <a:cubicBezTo>
                  <a:pt x="14" y="41"/>
                  <a:pt x="9" y="51"/>
                  <a:pt x="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88" name="Shape 227"/>
          <p:cNvSpPr/>
          <p:nvPr/>
        </p:nvSpPr>
        <p:spPr>
          <a:xfrm>
            <a:off x="7351672" y="3651621"/>
            <a:ext cx="433011" cy="461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3" name="Text Placeholder 2"/>
          <p:cNvSpPr txBox="1"/>
          <p:nvPr/>
        </p:nvSpPr>
        <p:spPr>
          <a:xfrm>
            <a:off x="8430031" y="3506089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78" name="TextBox 37"/>
          <p:cNvSpPr txBox="1"/>
          <p:nvPr/>
        </p:nvSpPr>
        <p:spPr>
          <a:xfrm>
            <a:off x="8505499" y="3845362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Text Placeholder 2"/>
          <p:cNvSpPr txBox="1"/>
          <p:nvPr/>
        </p:nvSpPr>
        <p:spPr>
          <a:xfrm>
            <a:off x="1683755" y="3506089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0" name="TextBox 43"/>
          <p:cNvSpPr txBox="1"/>
          <p:nvPr/>
        </p:nvSpPr>
        <p:spPr>
          <a:xfrm>
            <a:off x="1108637" y="3845362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Text Placeholder 2"/>
          <p:cNvSpPr txBox="1"/>
          <p:nvPr/>
        </p:nvSpPr>
        <p:spPr>
          <a:xfrm>
            <a:off x="7870241" y="222520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82" name="TextBox 37"/>
          <p:cNvSpPr txBox="1"/>
          <p:nvPr/>
        </p:nvSpPr>
        <p:spPr>
          <a:xfrm>
            <a:off x="7945709" y="2564479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Text Placeholder 2"/>
          <p:cNvSpPr txBox="1"/>
          <p:nvPr/>
        </p:nvSpPr>
        <p:spPr>
          <a:xfrm>
            <a:off x="2302986" y="2225206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0" name="TextBox 43"/>
          <p:cNvSpPr txBox="1"/>
          <p:nvPr/>
        </p:nvSpPr>
        <p:spPr>
          <a:xfrm>
            <a:off x="1727868" y="2564479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1" name="Text Placeholder 2"/>
          <p:cNvSpPr txBox="1"/>
          <p:nvPr/>
        </p:nvSpPr>
        <p:spPr>
          <a:xfrm>
            <a:off x="7826128" y="472864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2" name="TextBox 37"/>
          <p:cNvSpPr txBox="1"/>
          <p:nvPr/>
        </p:nvSpPr>
        <p:spPr>
          <a:xfrm>
            <a:off x="7901596" y="5067920"/>
            <a:ext cx="24977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Text Placeholder 2"/>
          <p:cNvSpPr txBox="1"/>
          <p:nvPr/>
        </p:nvSpPr>
        <p:spPr>
          <a:xfrm>
            <a:off x="2258873" y="4728647"/>
            <a:ext cx="2013460" cy="2617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94" name="TextBox 43"/>
          <p:cNvSpPr txBox="1"/>
          <p:nvPr/>
        </p:nvSpPr>
        <p:spPr>
          <a:xfrm>
            <a:off x="1683755" y="5067920"/>
            <a:ext cx="250832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443357" y="2084292"/>
            <a:ext cx="531284" cy="531284"/>
          </a:xfrm>
          <a:prstGeom prst="ellipse">
            <a:avLst/>
          </a:prstGeom>
          <a:solidFill>
            <a:srgbClr val="B11D25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 Placeholder 1"/>
          <p:cNvSpPr txBox="1"/>
          <p:nvPr/>
        </p:nvSpPr>
        <p:spPr>
          <a:xfrm>
            <a:off x="2176305" y="228222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2080021" y="208429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43357" y="3061192"/>
            <a:ext cx="531284" cy="531284"/>
          </a:xfrm>
          <a:prstGeom prst="ellipse">
            <a:avLst/>
          </a:prstGeom>
          <a:solidFill>
            <a:srgbClr val="40404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 Placeholder 1"/>
          <p:cNvSpPr txBox="1"/>
          <p:nvPr/>
        </p:nvSpPr>
        <p:spPr>
          <a:xfrm>
            <a:off x="2176305" y="325912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2080021" y="306119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443357" y="3988872"/>
            <a:ext cx="531284" cy="531284"/>
          </a:xfrm>
          <a:prstGeom prst="ellipse">
            <a:avLst/>
          </a:prstGeom>
          <a:solidFill>
            <a:srgbClr val="B11D25"/>
          </a:solidFill>
          <a:ln w="9525">
            <a:noFill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 Placeholder 1"/>
          <p:cNvSpPr txBox="1"/>
          <p:nvPr/>
        </p:nvSpPr>
        <p:spPr>
          <a:xfrm>
            <a:off x="2176305" y="4186806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2080021" y="3988872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1443357" y="4918513"/>
            <a:ext cx="531284" cy="531284"/>
          </a:xfrm>
          <a:prstGeom prst="ellipse">
            <a:avLst/>
          </a:prstGeom>
          <a:solidFill>
            <a:srgbClr val="40404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endParaRPr lang="zh-CN" altLang="en-US"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 Placeholder 1"/>
          <p:cNvSpPr txBox="1"/>
          <p:nvPr/>
        </p:nvSpPr>
        <p:spPr>
          <a:xfrm>
            <a:off x="2176305" y="5116447"/>
            <a:ext cx="2587569" cy="536981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Text Placeholder 2"/>
          <p:cNvSpPr txBox="1"/>
          <p:nvPr/>
        </p:nvSpPr>
        <p:spPr>
          <a:xfrm>
            <a:off x="2080021" y="4918513"/>
            <a:ext cx="2115422" cy="28083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弧形 5"/>
          <p:cNvSpPr/>
          <p:nvPr/>
        </p:nvSpPr>
        <p:spPr>
          <a:xfrm rot="4727359">
            <a:off x="8690174" y="2697088"/>
            <a:ext cx="2583567" cy="2583568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rgbClr val="40404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弧形 6"/>
          <p:cNvSpPr/>
          <p:nvPr/>
        </p:nvSpPr>
        <p:spPr>
          <a:xfrm rot="14755400">
            <a:off x="6120444" y="2495463"/>
            <a:ext cx="2583567" cy="2583568"/>
          </a:xfrm>
          <a:prstGeom prst="arc">
            <a:avLst>
              <a:gd name="adj1" fmla="val 6817764"/>
              <a:gd name="adj2" fmla="val 0"/>
            </a:avLst>
          </a:prstGeom>
          <a:ln w="57150">
            <a:solidFill>
              <a:srgbClr val="40404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43920" y="1718614"/>
            <a:ext cx="1138588" cy="1138588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KSO_Shape"/>
          <p:cNvSpPr/>
          <p:nvPr/>
        </p:nvSpPr>
        <p:spPr>
          <a:xfrm>
            <a:off x="7098917" y="2052680"/>
            <a:ext cx="626618" cy="474412"/>
          </a:xfrm>
          <a:custGeom>
            <a:avLst/>
            <a:gdLst>
              <a:gd name="connsiteX0" fmla="*/ 367281 w 529316"/>
              <a:gd name="connsiteY0" fmla="*/ 196274 h 401026"/>
              <a:gd name="connsiteX1" fmla="*/ 355293 w 529316"/>
              <a:gd name="connsiteY1" fmla="*/ 208263 h 401026"/>
              <a:gd name="connsiteX2" fmla="*/ 465090 w 529316"/>
              <a:gd name="connsiteY2" fmla="*/ 318060 h 401026"/>
              <a:gd name="connsiteX3" fmla="*/ 466739 w 529316"/>
              <a:gd name="connsiteY3" fmla="*/ 320716 h 401026"/>
              <a:gd name="connsiteX4" fmla="*/ 491723 w 529316"/>
              <a:gd name="connsiteY4" fmla="*/ 320716 h 401026"/>
              <a:gd name="connsiteX5" fmla="*/ 162035 w 529316"/>
              <a:gd name="connsiteY5" fmla="*/ 196274 h 401026"/>
              <a:gd name="connsiteX6" fmla="*/ 37593 w 529316"/>
              <a:gd name="connsiteY6" fmla="*/ 320716 h 401026"/>
              <a:gd name="connsiteX7" fmla="*/ 62577 w 529316"/>
              <a:gd name="connsiteY7" fmla="*/ 320716 h 401026"/>
              <a:gd name="connsiteX8" fmla="*/ 64225 w 529316"/>
              <a:gd name="connsiteY8" fmla="*/ 318061 h 401026"/>
              <a:gd name="connsiteX9" fmla="*/ 174023 w 529316"/>
              <a:gd name="connsiteY9" fmla="*/ 208263 h 401026"/>
              <a:gd name="connsiteX10" fmla="*/ 46349 w 529316"/>
              <a:gd name="connsiteY10" fmla="*/ 80311 h 401026"/>
              <a:gd name="connsiteX11" fmla="*/ 222791 w 529316"/>
              <a:gd name="connsiteY11" fmla="*/ 256753 h 401026"/>
              <a:gd name="connsiteX12" fmla="*/ 263500 w 529316"/>
              <a:gd name="connsiteY12" fmla="*/ 273616 h 401026"/>
              <a:gd name="connsiteX13" fmla="*/ 264659 w 529316"/>
              <a:gd name="connsiteY13" fmla="*/ 273504 h 401026"/>
              <a:gd name="connsiteX14" fmla="*/ 306525 w 529316"/>
              <a:gd name="connsiteY14" fmla="*/ 256753 h 401026"/>
              <a:gd name="connsiteX15" fmla="*/ 482968 w 529316"/>
              <a:gd name="connsiteY15" fmla="*/ 80311 h 401026"/>
              <a:gd name="connsiteX16" fmla="*/ 458990 w 529316"/>
              <a:gd name="connsiteY16" fmla="*/ 80311 h 401026"/>
              <a:gd name="connsiteX17" fmla="*/ 300904 w 529316"/>
              <a:gd name="connsiteY17" fmla="*/ 238397 h 401026"/>
              <a:gd name="connsiteX18" fmla="*/ 264659 w 529316"/>
              <a:gd name="connsiteY18" fmla="*/ 252899 h 401026"/>
              <a:gd name="connsiteX19" fmla="*/ 263656 w 529316"/>
              <a:gd name="connsiteY19" fmla="*/ 252995 h 401026"/>
              <a:gd name="connsiteX20" fmla="*/ 228412 w 529316"/>
              <a:gd name="connsiteY20" fmla="*/ 238397 h 401026"/>
              <a:gd name="connsiteX21" fmla="*/ 70326 w 529316"/>
              <a:gd name="connsiteY21" fmla="*/ 80311 h 401026"/>
              <a:gd name="connsiteX22" fmla="*/ 92015 w 529316"/>
              <a:gd name="connsiteY22" fmla="*/ 0 h 401026"/>
              <a:gd name="connsiteX23" fmla="*/ 437301 w 529316"/>
              <a:gd name="connsiteY23" fmla="*/ 0 h 401026"/>
              <a:gd name="connsiteX24" fmla="*/ 529316 w 529316"/>
              <a:gd name="connsiteY24" fmla="*/ 92015 h 401026"/>
              <a:gd name="connsiteX25" fmla="*/ 529316 w 529316"/>
              <a:gd name="connsiteY25" fmla="*/ 309011 h 401026"/>
              <a:gd name="connsiteX26" fmla="*/ 437301 w 529316"/>
              <a:gd name="connsiteY26" fmla="*/ 401026 h 401026"/>
              <a:gd name="connsiteX27" fmla="*/ 92015 w 529316"/>
              <a:gd name="connsiteY27" fmla="*/ 401026 h 401026"/>
              <a:gd name="connsiteX28" fmla="*/ 0 w 529316"/>
              <a:gd name="connsiteY28" fmla="*/ 309011 h 401026"/>
              <a:gd name="connsiteX29" fmla="*/ 0 w 529316"/>
              <a:gd name="connsiteY29" fmla="*/ 92015 h 401026"/>
              <a:gd name="connsiteX30" fmla="*/ 92015 w 529316"/>
              <a:gd name="connsiteY30" fmla="*/ 0 h 401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9032145" y="4760781"/>
            <a:ext cx="1138588" cy="1138588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9360280" y="5088916"/>
            <a:ext cx="480341" cy="480341"/>
          </a:xfrm>
          <a:custGeom>
            <a:avLst/>
            <a:gdLst>
              <a:gd name="T0" fmla="*/ 2147483647 w 2073"/>
              <a:gd name="T1" fmla="*/ 2147483647 h 2073"/>
              <a:gd name="T2" fmla="*/ 2147483647 w 2073"/>
              <a:gd name="T3" fmla="*/ 2147483647 h 2073"/>
              <a:gd name="T4" fmla="*/ 2147483647 w 2073"/>
              <a:gd name="T5" fmla="*/ 1230957982 h 2073"/>
              <a:gd name="T6" fmla="*/ 2147483647 w 2073"/>
              <a:gd name="T7" fmla="*/ 644480831 h 2073"/>
              <a:gd name="T8" fmla="*/ 2147483647 w 2073"/>
              <a:gd name="T9" fmla="*/ 644480831 h 2073"/>
              <a:gd name="T10" fmla="*/ 2147483647 w 2073"/>
              <a:gd name="T11" fmla="*/ 1810994228 h 2073"/>
              <a:gd name="T12" fmla="*/ 2147483647 w 2073"/>
              <a:gd name="T13" fmla="*/ 2147483647 h 2073"/>
              <a:gd name="T14" fmla="*/ 2147483647 w 2073"/>
              <a:gd name="T15" fmla="*/ 2147483647 h 2073"/>
              <a:gd name="T16" fmla="*/ 2147483647 w 2073"/>
              <a:gd name="T17" fmla="*/ 2147483647 h 2073"/>
              <a:gd name="T18" fmla="*/ 2147483647 w 2073"/>
              <a:gd name="T19" fmla="*/ 2147483647 h 2073"/>
              <a:gd name="T20" fmla="*/ 2147483647 w 2073"/>
              <a:gd name="T21" fmla="*/ 2147483647 h 2073"/>
              <a:gd name="T22" fmla="*/ 2147483647 w 2073"/>
              <a:gd name="T23" fmla="*/ 2147483647 h 2073"/>
              <a:gd name="T24" fmla="*/ 2147483647 w 2073"/>
              <a:gd name="T25" fmla="*/ 2147483647 h 2073"/>
              <a:gd name="T26" fmla="*/ 1630542283 w 2073"/>
              <a:gd name="T27" fmla="*/ 2147483647 h 2073"/>
              <a:gd name="T28" fmla="*/ 1630542283 w 2073"/>
              <a:gd name="T29" fmla="*/ 2147483647 h 2073"/>
              <a:gd name="T30" fmla="*/ 2147483647 w 2073"/>
              <a:gd name="T31" fmla="*/ 2147483647 h 2073"/>
              <a:gd name="T32" fmla="*/ 2147483647 w 2073"/>
              <a:gd name="T33" fmla="*/ 2147483647 h 2073"/>
              <a:gd name="T34" fmla="*/ 2147483647 w 2073"/>
              <a:gd name="T35" fmla="*/ 1810994228 h 2073"/>
              <a:gd name="T36" fmla="*/ 1630542283 w 2073"/>
              <a:gd name="T37" fmla="*/ 2147483647 h 2073"/>
              <a:gd name="T38" fmla="*/ 2147483647 w 2073"/>
              <a:gd name="T39" fmla="*/ 2147483647 h 2073"/>
              <a:gd name="T40" fmla="*/ 2147483647 w 2073"/>
              <a:gd name="T41" fmla="*/ 2147483647 h 2073"/>
              <a:gd name="T42" fmla="*/ 2147483647 w 2073"/>
              <a:gd name="T43" fmla="*/ 2147483647 h 2073"/>
              <a:gd name="T44" fmla="*/ 2147483647 w 2073"/>
              <a:gd name="T45" fmla="*/ 2147483647 h 2073"/>
              <a:gd name="T46" fmla="*/ 2147483647 w 2073"/>
              <a:gd name="T47" fmla="*/ 2147483647 h 2073"/>
              <a:gd name="T48" fmla="*/ 2147483647 w 2073"/>
              <a:gd name="T49" fmla="*/ 2147483647 h 2073"/>
              <a:gd name="T50" fmla="*/ 2147483647 w 2073"/>
              <a:gd name="T51" fmla="*/ 2147483647 h 2073"/>
              <a:gd name="T52" fmla="*/ 2147483647 w 2073"/>
              <a:gd name="T53" fmla="*/ 2147483647 h 2073"/>
              <a:gd name="T54" fmla="*/ 2147483647 w 2073"/>
              <a:gd name="T55" fmla="*/ 2147483647 h 2073"/>
              <a:gd name="T56" fmla="*/ 2147483647 w 2073"/>
              <a:gd name="T57" fmla="*/ 2147483647 h 2073"/>
              <a:gd name="T58" fmla="*/ 1733633037 w 2073"/>
              <a:gd name="T59" fmla="*/ 2147483647 h 2073"/>
              <a:gd name="T60" fmla="*/ 1752990548 w 2073"/>
              <a:gd name="T61" fmla="*/ 2147483647 h 2073"/>
              <a:gd name="T62" fmla="*/ 1050506222 w 2073"/>
              <a:gd name="T63" fmla="*/ 2147483647 h 2073"/>
              <a:gd name="T64" fmla="*/ 1005384536 w 2073"/>
              <a:gd name="T65" fmla="*/ 2147483647 h 2073"/>
              <a:gd name="T66" fmla="*/ 0 w 2073"/>
              <a:gd name="T67" fmla="*/ 2147483647 h 2073"/>
              <a:gd name="T68" fmla="*/ 2147483647 w 2073"/>
              <a:gd name="T69" fmla="*/ 2147483647 h 2073"/>
              <a:gd name="T70" fmla="*/ 2147483647 w 2073"/>
              <a:gd name="T71" fmla="*/ 2147483647 h 2073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073" h="2073">
                <a:moveTo>
                  <a:pt x="1973" y="643"/>
                </a:moveTo>
                <a:cubicBezTo>
                  <a:pt x="1883" y="734"/>
                  <a:pt x="1883" y="734"/>
                  <a:pt x="1883" y="734"/>
                </a:cubicBezTo>
                <a:cubicBezTo>
                  <a:pt x="1339" y="191"/>
                  <a:pt x="1339" y="191"/>
                  <a:pt x="1339" y="191"/>
                </a:cubicBezTo>
                <a:cubicBezTo>
                  <a:pt x="1430" y="100"/>
                  <a:pt x="1430" y="100"/>
                  <a:pt x="1430" y="100"/>
                </a:cubicBezTo>
                <a:cubicBezTo>
                  <a:pt x="1530" y="0"/>
                  <a:pt x="1692" y="0"/>
                  <a:pt x="1792" y="100"/>
                </a:cubicBezTo>
                <a:cubicBezTo>
                  <a:pt x="1973" y="281"/>
                  <a:pt x="1973" y="281"/>
                  <a:pt x="1973" y="281"/>
                </a:cubicBezTo>
                <a:cubicBezTo>
                  <a:pt x="2073" y="381"/>
                  <a:pt x="2073" y="543"/>
                  <a:pt x="1973" y="643"/>
                </a:cubicBezTo>
                <a:close/>
                <a:moveTo>
                  <a:pt x="706" y="1729"/>
                </a:moveTo>
                <a:cubicBezTo>
                  <a:pt x="681" y="1754"/>
                  <a:pt x="681" y="1795"/>
                  <a:pt x="706" y="1820"/>
                </a:cubicBezTo>
                <a:cubicBezTo>
                  <a:pt x="731" y="1845"/>
                  <a:pt x="771" y="1845"/>
                  <a:pt x="796" y="1820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01" y="734"/>
                  <a:pt x="1701" y="734"/>
                  <a:pt x="1701" y="734"/>
                </a:cubicBezTo>
                <a:lnTo>
                  <a:pt x="706" y="1729"/>
                </a:lnTo>
                <a:close/>
                <a:moveTo>
                  <a:pt x="253" y="1277"/>
                </a:moveTo>
                <a:cubicBezTo>
                  <a:pt x="228" y="1302"/>
                  <a:pt x="228" y="1342"/>
                  <a:pt x="253" y="1367"/>
                </a:cubicBezTo>
                <a:cubicBezTo>
                  <a:pt x="278" y="1392"/>
                  <a:pt x="319" y="1392"/>
                  <a:pt x="344" y="1367"/>
                </a:cubicBezTo>
                <a:cubicBezTo>
                  <a:pt x="1339" y="372"/>
                  <a:pt x="1339" y="372"/>
                  <a:pt x="1339" y="372"/>
                </a:cubicBezTo>
                <a:cubicBezTo>
                  <a:pt x="1249" y="281"/>
                  <a:pt x="1249" y="281"/>
                  <a:pt x="1249" y="281"/>
                </a:cubicBezTo>
                <a:lnTo>
                  <a:pt x="253" y="1277"/>
                </a:lnTo>
                <a:close/>
                <a:moveTo>
                  <a:pt x="1430" y="462"/>
                </a:moveTo>
                <a:cubicBezTo>
                  <a:pt x="434" y="1458"/>
                  <a:pt x="434" y="1458"/>
                  <a:pt x="434" y="1458"/>
                </a:cubicBezTo>
                <a:cubicBezTo>
                  <a:pt x="384" y="1507"/>
                  <a:pt x="384" y="1589"/>
                  <a:pt x="434" y="1639"/>
                </a:cubicBezTo>
                <a:cubicBezTo>
                  <a:pt x="484" y="1689"/>
                  <a:pt x="565" y="1689"/>
                  <a:pt x="615" y="1638"/>
                </a:cubicBezTo>
                <a:cubicBezTo>
                  <a:pt x="1611" y="643"/>
                  <a:pt x="1611" y="643"/>
                  <a:pt x="1611" y="643"/>
                </a:cubicBezTo>
                <a:lnTo>
                  <a:pt x="1430" y="462"/>
                </a:lnTo>
                <a:close/>
                <a:moveTo>
                  <a:pt x="615" y="1910"/>
                </a:moveTo>
                <a:cubicBezTo>
                  <a:pt x="584" y="1879"/>
                  <a:pt x="570" y="1840"/>
                  <a:pt x="564" y="1800"/>
                </a:cubicBezTo>
                <a:cubicBezTo>
                  <a:pt x="551" y="1802"/>
                  <a:pt x="538" y="1804"/>
                  <a:pt x="525" y="1804"/>
                </a:cubicBezTo>
                <a:cubicBezTo>
                  <a:pt x="456" y="1804"/>
                  <a:pt x="392" y="1777"/>
                  <a:pt x="344" y="1729"/>
                </a:cubicBezTo>
                <a:cubicBezTo>
                  <a:pt x="295" y="1681"/>
                  <a:pt x="269" y="1617"/>
                  <a:pt x="269" y="1548"/>
                </a:cubicBezTo>
                <a:cubicBezTo>
                  <a:pt x="269" y="1536"/>
                  <a:pt x="271" y="1524"/>
                  <a:pt x="272" y="1511"/>
                </a:cubicBezTo>
                <a:cubicBezTo>
                  <a:pt x="231" y="1506"/>
                  <a:pt x="193" y="1488"/>
                  <a:pt x="163" y="1458"/>
                </a:cubicBezTo>
                <a:cubicBezTo>
                  <a:pt x="160" y="1455"/>
                  <a:pt x="159" y="1451"/>
                  <a:pt x="156" y="1448"/>
                </a:cubicBezTo>
                <a:cubicBezTo>
                  <a:pt x="0" y="2073"/>
                  <a:pt x="0" y="2073"/>
                  <a:pt x="0" y="2073"/>
                </a:cubicBezTo>
                <a:cubicBezTo>
                  <a:pt x="624" y="1917"/>
                  <a:pt x="624" y="1917"/>
                  <a:pt x="624" y="1917"/>
                </a:cubicBezTo>
                <a:cubicBezTo>
                  <a:pt x="621" y="1914"/>
                  <a:pt x="618" y="1912"/>
                  <a:pt x="615" y="19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759425" y="343735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1"/>
          <p:cNvSpPr txBox="1"/>
          <p:nvPr/>
        </p:nvSpPr>
        <p:spPr>
          <a:xfrm>
            <a:off x="6803503" y="375352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273706" y="3437353"/>
            <a:ext cx="1460689" cy="3161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 Placeholder 1"/>
          <p:cNvSpPr txBox="1"/>
          <p:nvPr/>
        </p:nvSpPr>
        <p:spPr>
          <a:xfrm>
            <a:off x="9317783" y="3753522"/>
            <a:ext cx="1372535" cy="50147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521874" y="2446020"/>
            <a:ext cx="2459736" cy="2459736"/>
            <a:chOff x="1521874" y="2446020"/>
            <a:chExt cx="2459736" cy="2459736"/>
          </a:xfrm>
        </p:grpSpPr>
        <p:sp>
          <p:nvSpPr>
            <p:cNvPr id="6" name="椭圆 5"/>
            <p:cNvSpPr/>
            <p:nvPr/>
          </p:nvSpPr>
          <p:spPr>
            <a:xfrm rot="10800000">
              <a:off x="1521874" y="2446020"/>
              <a:ext cx="2459736" cy="2459736"/>
            </a:xfrm>
            <a:prstGeom prst="ellipse">
              <a:avLst/>
            </a:prstGeom>
            <a:solidFill>
              <a:srgbClr val="B11D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1560928" y="2486344"/>
              <a:ext cx="2381626" cy="2381626"/>
            </a:xfrm>
            <a:custGeom>
              <a:avLst/>
              <a:gdLst>
                <a:gd name="connsiteX0" fmla="*/ 1190813 w 2381626"/>
                <a:gd name="connsiteY0" fmla="*/ 0 h 2381626"/>
                <a:gd name="connsiteX1" fmla="*/ 2381626 w 2381626"/>
                <a:gd name="connsiteY1" fmla="*/ 1190813 h 2381626"/>
                <a:gd name="connsiteX2" fmla="*/ 1190813 w 2381626"/>
                <a:gd name="connsiteY2" fmla="*/ 2381626 h 2381626"/>
                <a:gd name="connsiteX3" fmla="*/ 0 w 2381626"/>
                <a:gd name="connsiteY3" fmla="*/ 1190813 h 2381626"/>
                <a:gd name="connsiteX4" fmla="*/ 1190813 w 2381626"/>
                <a:gd name="connsiteY4" fmla="*/ 0 h 2381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1626" h="2381626">
                  <a:moveTo>
                    <a:pt x="1190813" y="0"/>
                  </a:moveTo>
                  <a:cubicBezTo>
                    <a:pt x="1848481" y="0"/>
                    <a:pt x="2381626" y="533145"/>
                    <a:pt x="2381626" y="1190813"/>
                  </a:cubicBezTo>
                  <a:cubicBezTo>
                    <a:pt x="2381626" y="1848481"/>
                    <a:pt x="1848481" y="2381626"/>
                    <a:pt x="1190813" y="2381626"/>
                  </a:cubicBezTo>
                  <a:cubicBezTo>
                    <a:pt x="533145" y="2381626"/>
                    <a:pt x="0" y="1848481"/>
                    <a:pt x="0" y="1190813"/>
                  </a:cubicBezTo>
                  <a:cubicBezTo>
                    <a:pt x="0" y="533145"/>
                    <a:pt x="533145" y="0"/>
                    <a:pt x="1190813" y="0"/>
                  </a:cubicBezTo>
                  <a:close/>
                </a:path>
              </a:pathLst>
            </a:custGeom>
          </p:spPr>
        </p:pic>
      </p:grpSp>
      <p:cxnSp>
        <p:nvCxnSpPr>
          <p:cNvPr id="2" name="直接连接符 1"/>
          <p:cNvCxnSpPr/>
          <p:nvPr/>
        </p:nvCxnSpPr>
        <p:spPr>
          <a:xfrm>
            <a:off x="4335178" y="3225546"/>
            <a:ext cx="1787334" cy="0"/>
          </a:xfrm>
          <a:prstGeom prst="line">
            <a:avLst/>
          </a:prstGeom>
          <a:ln w="12700">
            <a:solidFill>
              <a:srgbClr val="B11D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4335178" y="4195381"/>
            <a:ext cx="1787334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819303" y="5017770"/>
            <a:ext cx="1711897" cy="0"/>
          </a:xfrm>
          <a:prstGeom prst="line">
            <a:avLst/>
          </a:prstGeom>
          <a:ln w="12700">
            <a:solidFill>
              <a:srgbClr val="B11D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3819303" y="2366010"/>
            <a:ext cx="1711897" cy="0"/>
          </a:xfrm>
          <a:prstGeom prst="line">
            <a:avLst/>
          </a:prstGeom>
          <a:ln w="127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10800000">
            <a:off x="1220122" y="2061972"/>
            <a:ext cx="3227832" cy="3227832"/>
          </a:xfrm>
          <a:prstGeom prst="arc">
            <a:avLst>
              <a:gd name="adj1" fmla="val 5360679"/>
              <a:gd name="adj2" fmla="val 16249888"/>
            </a:avLst>
          </a:prstGeom>
          <a:ln w="12700">
            <a:solidFill>
              <a:srgbClr val="B11D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 rot="10800000">
            <a:off x="3636419" y="4894326"/>
            <a:ext cx="224028" cy="224028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 rot="10800000">
            <a:off x="3636421" y="2276856"/>
            <a:ext cx="224028" cy="22402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 rot="10800000">
            <a:off x="4223926" y="3087815"/>
            <a:ext cx="224028" cy="224028"/>
          </a:xfrm>
          <a:prstGeom prst="ellipse">
            <a:avLst/>
          </a:prstGeom>
          <a:solidFill>
            <a:srgbClr val="B1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 rot="10800000">
            <a:off x="4223926" y="4065651"/>
            <a:ext cx="224028" cy="224028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20676" y="2926810"/>
            <a:ext cx="589476" cy="585216"/>
          </a:xfrm>
          <a:prstGeom prst="ellipse">
            <a:avLst/>
          </a:prstGeom>
          <a:noFill/>
          <a:ln w="38100">
            <a:solidFill>
              <a:srgbClr val="B1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Freeform 65"/>
          <p:cNvSpPr>
            <a:spLocks noChangeArrowheads="1"/>
          </p:cNvSpPr>
          <p:nvPr/>
        </p:nvSpPr>
        <p:spPr bwMode="auto">
          <a:xfrm>
            <a:off x="6262979" y="3068269"/>
            <a:ext cx="304859" cy="302297"/>
          </a:xfrm>
          <a:custGeom>
            <a:avLst/>
            <a:gdLst>
              <a:gd name="T0" fmla="*/ 172604 w 417"/>
              <a:gd name="T1" fmla="*/ 91192 h 417"/>
              <a:gd name="T2" fmla="*/ 172604 w 417"/>
              <a:gd name="T3" fmla="*/ 91192 h 417"/>
              <a:gd name="T4" fmla="*/ 188460 w 417"/>
              <a:gd name="T5" fmla="*/ 63340 h 417"/>
              <a:gd name="T6" fmla="*/ 184836 w 417"/>
              <a:gd name="T7" fmla="*/ 47617 h 417"/>
              <a:gd name="T8" fmla="*/ 152671 w 417"/>
              <a:gd name="T9" fmla="*/ 35488 h 417"/>
              <a:gd name="T10" fmla="*/ 144516 w 417"/>
              <a:gd name="T11" fmla="*/ 7637 h 417"/>
              <a:gd name="T12" fmla="*/ 124583 w 417"/>
              <a:gd name="T13" fmla="*/ 0 h 417"/>
              <a:gd name="T14" fmla="*/ 96495 w 417"/>
              <a:gd name="T15" fmla="*/ 15723 h 417"/>
              <a:gd name="T16" fmla="*/ 68407 w 417"/>
              <a:gd name="T17" fmla="*/ 0 h 417"/>
              <a:gd name="T18" fmla="*/ 48474 w 417"/>
              <a:gd name="T19" fmla="*/ 7637 h 417"/>
              <a:gd name="T20" fmla="*/ 40320 w 417"/>
              <a:gd name="T21" fmla="*/ 35488 h 417"/>
              <a:gd name="T22" fmla="*/ 8155 w 417"/>
              <a:gd name="T23" fmla="*/ 47617 h 417"/>
              <a:gd name="T24" fmla="*/ 0 w 417"/>
              <a:gd name="T25" fmla="*/ 63340 h 417"/>
              <a:gd name="T26" fmla="*/ 19933 w 417"/>
              <a:gd name="T27" fmla="*/ 91192 h 417"/>
              <a:gd name="T28" fmla="*/ 0 w 417"/>
              <a:gd name="T29" fmla="*/ 123536 h 417"/>
              <a:gd name="T30" fmla="*/ 8155 w 417"/>
              <a:gd name="T31" fmla="*/ 139258 h 417"/>
              <a:gd name="T32" fmla="*/ 40320 w 417"/>
              <a:gd name="T33" fmla="*/ 147344 h 417"/>
              <a:gd name="T34" fmla="*/ 48474 w 417"/>
              <a:gd name="T35" fmla="*/ 178790 h 417"/>
              <a:gd name="T36" fmla="*/ 68407 w 417"/>
              <a:gd name="T37" fmla="*/ 186876 h 417"/>
              <a:gd name="T38" fmla="*/ 96495 w 417"/>
              <a:gd name="T39" fmla="*/ 167110 h 417"/>
              <a:gd name="T40" fmla="*/ 124583 w 417"/>
              <a:gd name="T41" fmla="*/ 186876 h 417"/>
              <a:gd name="T42" fmla="*/ 144516 w 417"/>
              <a:gd name="T43" fmla="*/ 178790 h 417"/>
              <a:gd name="T44" fmla="*/ 152671 w 417"/>
              <a:gd name="T45" fmla="*/ 147344 h 417"/>
              <a:gd name="T46" fmla="*/ 184836 w 417"/>
              <a:gd name="T47" fmla="*/ 139258 h 417"/>
              <a:gd name="T48" fmla="*/ 188460 w 417"/>
              <a:gd name="T49" fmla="*/ 119043 h 417"/>
              <a:gd name="T50" fmla="*/ 172604 w 417"/>
              <a:gd name="T51" fmla="*/ 91192 h 417"/>
              <a:gd name="T52" fmla="*/ 96495 w 417"/>
              <a:gd name="T53" fmla="*/ 131172 h 417"/>
              <a:gd name="T54" fmla="*/ 96495 w 417"/>
              <a:gd name="T55" fmla="*/ 131172 h 417"/>
              <a:gd name="T56" fmla="*/ 56629 w 417"/>
              <a:gd name="T57" fmla="*/ 91192 h 417"/>
              <a:gd name="T58" fmla="*/ 96495 w 417"/>
              <a:gd name="T59" fmla="*/ 51660 h 417"/>
              <a:gd name="T60" fmla="*/ 136362 w 417"/>
              <a:gd name="T61" fmla="*/ 91192 h 417"/>
              <a:gd name="T62" fmla="*/ 96495 w 417"/>
              <a:gd name="T63" fmla="*/ 131172 h 41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417" h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rgbClr val="B11D2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122512" y="3896646"/>
            <a:ext cx="589476" cy="585216"/>
          </a:xfrm>
          <a:prstGeom prst="ellipse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70"/>
          <p:cNvSpPr>
            <a:spLocks noChangeArrowheads="1"/>
          </p:cNvSpPr>
          <p:nvPr/>
        </p:nvSpPr>
        <p:spPr bwMode="auto">
          <a:xfrm>
            <a:off x="6234799" y="4037002"/>
            <a:ext cx="361218" cy="322792"/>
          </a:xfrm>
          <a:custGeom>
            <a:avLst/>
            <a:gdLst>
              <a:gd name="T0" fmla="*/ 63953 w 497"/>
              <a:gd name="T1" fmla="*/ 123611 h 445"/>
              <a:gd name="T2" fmla="*/ 63953 w 497"/>
              <a:gd name="T3" fmla="*/ 123611 h 445"/>
              <a:gd name="T4" fmla="*/ 63953 w 497"/>
              <a:gd name="T5" fmla="*/ 56187 h 445"/>
              <a:gd name="T6" fmla="*/ 23870 w 497"/>
              <a:gd name="T7" fmla="*/ 56187 h 445"/>
              <a:gd name="T8" fmla="*/ 0 w 497"/>
              <a:gd name="T9" fmla="*/ 80010 h 445"/>
              <a:gd name="T10" fmla="*/ 0 w 497"/>
              <a:gd name="T11" fmla="*/ 143389 h 445"/>
              <a:gd name="T12" fmla="*/ 23870 w 497"/>
              <a:gd name="T13" fmla="*/ 167661 h 445"/>
              <a:gd name="T14" fmla="*/ 31977 w 497"/>
              <a:gd name="T15" fmla="*/ 167661 h 445"/>
              <a:gd name="T16" fmla="*/ 31977 w 497"/>
              <a:gd name="T17" fmla="*/ 199576 h 445"/>
              <a:gd name="T18" fmla="*/ 68007 w 497"/>
              <a:gd name="T19" fmla="*/ 167661 h 445"/>
              <a:gd name="T20" fmla="*/ 123403 w 497"/>
              <a:gd name="T21" fmla="*/ 167661 h 445"/>
              <a:gd name="T22" fmla="*/ 143670 w 497"/>
              <a:gd name="T23" fmla="*/ 143389 h 445"/>
              <a:gd name="T24" fmla="*/ 143670 w 497"/>
              <a:gd name="T25" fmla="*/ 123611 h 445"/>
              <a:gd name="T26" fmla="*/ 143670 w 497"/>
              <a:gd name="T27" fmla="*/ 123611 h 445"/>
              <a:gd name="T28" fmla="*/ 63953 w 497"/>
              <a:gd name="T29" fmla="*/ 123611 h 445"/>
              <a:gd name="T30" fmla="*/ 199517 w 497"/>
              <a:gd name="T31" fmla="*/ 0 h 445"/>
              <a:gd name="T32" fmla="*/ 199517 w 497"/>
              <a:gd name="T33" fmla="*/ 0 h 445"/>
              <a:gd name="T34" fmla="*/ 99533 w 497"/>
              <a:gd name="T35" fmla="*/ 0 h 445"/>
              <a:gd name="T36" fmla="*/ 79717 w 497"/>
              <a:gd name="T37" fmla="*/ 24273 h 445"/>
              <a:gd name="T38" fmla="*/ 79717 w 497"/>
              <a:gd name="T39" fmla="*/ 111475 h 445"/>
              <a:gd name="T40" fmla="*/ 155830 w 497"/>
              <a:gd name="T41" fmla="*/ 111475 h 445"/>
              <a:gd name="T42" fmla="*/ 191410 w 497"/>
              <a:gd name="T43" fmla="*/ 143389 h 445"/>
              <a:gd name="T44" fmla="*/ 191410 w 497"/>
              <a:gd name="T45" fmla="*/ 111475 h 445"/>
              <a:gd name="T46" fmla="*/ 199517 w 497"/>
              <a:gd name="T47" fmla="*/ 111475 h 445"/>
              <a:gd name="T48" fmla="*/ 223387 w 497"/>
              <a:gd name="T49" fmla="*/ 87651 h 445"/>
              <a:gd name="T50" fmla="*/ 223387 w 497"/>
              <a:gd name="T51" fmla="*/ 24273 h 445"/>
              <a:gd name="T52" fmla="*/ 199517 w 497"/>
              <a:gd name="T53" fmla="*/ 0 h 445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97" h="445">
                <a:moveTo>
                  <a:pt x="142" y="275"/>
                </a:moveTo>
                <a:lnTo>
                  <a:pt x="142" y="275"/>
                </a:lnTo>
                <a:cubicBezTo>
                  <a:pt x="142" y="125"/>
                  <a:pt x="142" y="125"/>
                  <a:pt x="142" y="125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18" y="125"/>
                  <a:pt x="0" y="151"/>
                  <a:pt x="0" y="178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54"/>
                  <a:pt x="18" y="373"/>
                  <a:pt x="53" y="373"/>
                </a:cubicBezTo>
                <a:cubicBezTo>
                  <a:pt x="71" y="373"/>
                  <a:pt x="71" y="373"/>
                  <a:pt x="71" y="373"/>
                </a:cubicBezTo>
                <a:cubicBezTo>
                  <a:pt x="71" y="444"/>
                  <a:pt x="71" y="444"/>
                  <a:pt x="71" y="444"/>
                </a:cubicBezTo>
                <a:cubicBezTo>
                  <a:pt x="151" y="373"/>
                  <a:pt x="151" y="373"/>
                  <a:pt x="151" y="373"/>
                </a:cubicBezTo>
                <a:cubicBezTo>
                  <a:pt x="274" y="373"/>
                  <a:pt x="274" y="373"/>
                  <a:pt x="274" y="373"/>
                </a:cubicBezTo>
                <a:cubicBezTo>
                  <a:pt x="302" y="373"/>
                  <a:pt x="319" y="354"/>
                  <a:pt x="319" y="319"/>
                </a:cubicBezTo>
                <a:cubicBezTo>
                  <a:pt x="319" y="275"/>
                  <a:pt x="319" y="275"/>
                  <a:pt x="319" y="275"/>
                </a:cubicBezTo>
                <a:lnTo>
                  <a:pt x="142" y="275"/>
                </a:lnTo>
                <a:close/>
                <a:moveTo>
                  <a:pt x="443" y="0"/>
                </a:moveTo>
                <a:lnTo>
                  <a:pt x="443" y="0"/>
                </a:lnTo>
                <a:cubicBezTo>
                  <a:pt x="221" y="0"/>
                  <a:pt x="221" y="0"/>
                  <a:pt x="221" y="0"/>
                </a:cubicBezTo>
                <a:cubicBezTo>
                  <a:pt x="195" y="0"/>
                  <a:pt x="177" y="27"/>
                  <a:pt x="177" y="54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346" y="248"/>
                  <a:pt x="346" y="248"/>
                  <a:pt x="346" y="248"/>
                </a:cubicBezTo>
                <a:cubicBezTo>
                  <a:pt x="425" y="319"/>
                  <a:pt x="425" y="319"/>
                  <a:pt x="425" y="319"/>
                </a:cubicBezTo>
                <a:cubicBezTo>
                  <a:pt x="425" y="248"/>
                  <a:pt x="425" y="248"/>
                  <a:pt x="425" y="248"/>
                </a:cubicBezTo>
                <a:cubicBezTo>
                  <a:pt x="443" y="248"/>
                  <a:pt x="443" y="248"/>
                  <a:pt x="443" y="248"/>
                </a:cubicBezTo>
                <a:cubicBezTo>
                  <a:pt x="470" y="248"/>
                  <a:pt x="496" y="231"/>
                  <a:pt x="496" y="195"/>
                </a:cubicBezTo>
                <a:cubicBezTo>
                  <a:pt x="496" y="54"/>
                  <a:pt x="496" y="54"/>
                  <a:pt x="496" y="54"/>
                </a:cubicBezTo>
                <a:cubicBezTo>
                  <a:pt x="496" y="27"/>
                  <a:pt x="470" y="0"/>
                  <a:pt x="443" y="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533036" y="4768341"/>
            <a:ext cx="589476" cy="585216"/>
          </a:xfrm>
          <a:prstGeom prst="ellipse">
            <a:avLst/>
          </a:prstGeom>
          <a:noFill/>
          <a:ln w="38100">
            <a:solidFill>
              <a:srgbClr val="B11D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97"/>
          <p:cNvSpPr>
            <a:spLocks noChangeArrowheads="1"/>
          </p:cNvSpPr>
          <p:nvPr/>
        </p:nvSpPr>
        <p:spPr bwMode="auto">
          <a:xfrm>
            <a:off x="5652204" y="4905756"/>
            <a:ext cx="361218" cy="309983"/>
          </a:xfrm>
          <a:custGeom>
            <a:avLst/>
            <a:gdLst>
              <a:gd name="T0" fmla="*/ 103587 w 497"/>
              <a:gd name="T1" fmla="*/ 104160 h 426"/>
              <a:gd name="T2" fmla="*/ 103587 w 497"/>
              <a:gd name="T3" fmla="*/ 104160 h 426"/>
              <a:gd name="T4" fmla="*/ 123403 w 497"/>
              <a:gd name="T5" fmla="*/ 104160 h 426"/>
              <a:gd name="T6" fmla="*/ 123403 w 497"/>
              <a:gd name="T7" fmla="*/ 124000 h 426"/>
              <a:gd name="T8" fmla="*/ 223387 w 497"/>
              <a:gd name="T9" fmla="*/ 124000 h 426"/>
              <a:gd name="T10" fmla="*/ 219333 w 497"/>
              <a:gd name="T11" fmla="*/ 59971 h 426"/>
              <a:gd name="T12" fmla="*/ 199517 w 497"/>
              <a:gd name="T13" fmla="*/ 36073 h 426"/>
              <a:gd name="T14" fmla="*/ 163487 w 497"/>
              <a:gd name="T15" fmla="*/ 36073 h 426"/>
              <a:gd name="T16" fmla="*/ 151777 w 497"/>
              <a:gd name="T17" fmla="*/ 12175 h 426"/>
              <a:gd name="T18" fmla="*/ 135113 w 497"/>
              <a:gd name="T19" fmla="*/ 0 h 426"/>
              <a:gd name="T20" fmla="*/ 87373 w 497"/>
              <a:gd name="T21" fmla="*/ 0 h 426"/>
              <a:gd name="T22" fmla="*/ 75663 w 497"/>
              <a:gd name="T23" fmla="*/ 12175 h 426"/>
              <a:gd name="T24" fmla="*/ 59900 w 497"/>
              <a:gd name="T25" fmla="*/ 36073 h 426"/>
              <a:gd name="T26" fmla="*/ 23870 w 497"/>
              <a:gd name="T27" fmla="*/ 36073 h 426"/>
              <a:gd name="T28" fmla="*/ 4053 w 497"/>
              <a:gd name="T29" fmla="*/ 59971 h 426"/>
              <a:gd name="T30" fmla="*/ 0 w 497"/>
              <a:gd name="T31" fmla="*/ 124000 h 426"/>
              <a:gd name="T32" fmla="*/ 103587 w 497"/>
              <a:gd name="T33" fmla="*/ 124000 h 426"/>
              <a:gd name="T34" fmla="*/ 103587 w 497"/>
              <a:gd name="T35" fmla="*/ 104160 h 426"/>
              <a:gd name="T36" fmla="*/ 83770 w 497"/>
              <a:gd name="T37" fmla="*/ 23898 h 426"/>
              <a:gd name="T38" fmla="*/ 83770 w 497"/>
              <a:gd name="T39" fmla="*/ 23898 h 426"/>
              <a:gd name="T40" fmla="*/ 95480 w 497"/>
              <a:gd name="T41" fmla="*/ 16233 h 426"/>
              <a:gd name="T42" fmla="*/ 127907 w 497"/>
              <a:gd name="T43" fmla="*/ 16233 h 426"/>
              <a:gd name="T44" fmla="*/ 139166 w 497"/>
              <a:gd name="T45" fmla="*/ 23898 h 426"/>
              <a:gd name="T46" fmla="*/ 143670 w 497"/>
              <a:gd name="T47" fmla="*/ 36073 h 426"/>
              <a:gd name="T48" fmla="*/ 79717 w 497"/>
              <a:gd name="T49" fmla="*/ 36073 h 426"/>
              <a:gd name="T50" fmla="*/ 83770 w 497"/>
              <a:gd name="T51" fmla="*/ 23898 h 426"/>
              <a:gd name="T52" fmla="*/ 123403 w 497"/>
              <a:gd name="T53" fmla="*/ 160073 h 426"/>
              <a:gd name="T54" fmla="*/ 123403 w 497"/>
              <a:gd name="T55" fmla="*/ 160073 h 426"/>
              <a:gd name="T56" fmla="*/ 103587 w 497"/>
              <a:gd name="T57" fmla="*/ 160073 h 426"/>
              <a:gd name="T58" fmla="*/ 103587 w 497"/>
              <a:gd name="T59" fmla="*/ 136175 h 426"/>
              <a:gd name="T60" fmla="*/ 4053 w 497"/>
              <a:gd name="T61" fmla="*/ 136175 h 426"/>
              <a:gd name="T62" fmla="*/ 7656 w 497"/>
              <a:gd name="T63" fmla="*/ 171797 h 426"/>
              <a:gd name="T64" fmla="*/ 27923 w 497"/>
              <a:gd name="T65" fmla="*/ 191637 h 426"/>
              <a:gd name="T66" fmla="*/ 195463 w 497"/>
              <a:gd name="T67" fmla="*/ 191637 h 426"/>
              <a:gd name="T68" fmla="*/ 215280 w 497"/>
              <a:gd name="T69" fmla="*/ 171797 h 426"/>
              <a:gd name="T70" fmla="*/ 219333 w 497"/>
              <a:gd name="T71" fmla="*/ 136175 h 426"/>
              <a:gd name="T72" fmla="*/ 123403 w 497"/>
              <a:gd name="T73" fmla="*/ 136175 h 426"/>
              <a:gd name="T74" fmla="*/ 123403 w 497"/>
              <a:gd name="T75" fmla="*/ 160073 h 4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497" h="426">
                <a:moveTo>
                  <a:pt x="230" y="231"/>
                </a:moveTo>
                <a:lnTo>
                  <a:pt x="230" y="231"/>
                </a:lnTo>
                <a:cubicBezTo>
                  <a:pt x="274" y="231"/>
                  <a:pt x="274" y="231"/>
                  <a:pt x="274" y="231"/>
                </a:cubicBezTo>
                <a:cubicBezTo>
                  <a:pt x="274" y="275"/>
                  <a:pt x="274" y="275"/>
                  <a:pt x="274" y="275"/>
                </a:cubicBezTo>
                <a:cubicBezTo>
                  <a:pt x="496" y="275"/>
                  <a:pt x="496" y="275"/>
                  <a:pt x="496" y="275"/>
                </a:cubicBezTo>
                <a:cubicBezTo>
                  <a:pt x="496" y="275"/>
                  <a:pt x="496" y="168"/>
                  <a:pt x="487" y="133"/>
                </a:cubicBezTo>
                <a:cubicBezTo>
                  <a:pt x="487" y="97"/>
                  <a:pt x="478" y="80"/>
                  <a:pt x="443" y="80"/>
                </a:cubicBezTo>
                <a:cubicBezTo>
                  <a:pt x="363" y="80"/>
                  <a:pt x="363" y="80"/>
                  <a:pt x="363" y="80"/>
                </a:cubicBezTo>
                <a:cubicBezTo>
                  <a:pt x="345" y="53"/>
                  <a:pt x="337" y="27"/>
                  <a:pt x="337" y="27"/>
                </a:cubicBezTo>
                <a:cubicBezTo>
                  <a:pt x="328" y="9"/>
                  <a:pt x="319" y="0"/>
                  <a:pt x="300" y="0"/>
                </a:cubicBezTo>
                <a:cubicBezTo>
                  <a:pt x="194" y="0"/>
                  <a:pt x="194" y="0"/>
                  <a:pt x="194" y="0"/>
                </a:cubicBezTo>
                <a:cubicBezTo>
                  <a:pt x="177" y="0"/>
                  <a:pt x="168" y="9"/>
                  <a:pt x="168" y="27"/>
                </a:cubicBezTo>
                <a:cubicBezTo>
                  <a:pt x="159" y="27"/>
                  <a:pt x="150" y="53"/>
                  <a:pt x="133" y="80"/>
                </a:cubicBezTo>
                <a:cubicBezTo>
                  <a:pt x="53" y="80"/>
                  <a:pt x="53" y="80"/>
                  <a:pt x="53" y="80"/>
                </a:cubicBezTo>
                <a:cubicBezTo>
                  <a:pt x="17" y="80"/>
                  <a:pt x="9" y="97"/>
                  <a:pt x="9" y="133"/>
                </a:cubicBezTo>
                <a:cubicBezTo>
                  <a:pt x="0" y="168"/>
                  <a:pt x="0" y="275"/>
                  <a:pt x="0" y="275"/>
                </a:cubicBezTo>
                <a:cubicBezTo>
                  <a:pt x="230" y="275"/>
                  <a:pt x="230" y="275"/>
                  <a:pt x="230" y="275"/>
                </a:cubicBezTo>
                <a:lnTo>
                  <a:pt x="230" y="231"/>
                </a:lnTo>
                <a:close/>
                <a:moveTo>
                  <a:pt x="186" y="53"/>
                </a:moveTo>
                <a:lnTo>
                  <a:pt x="186" y="53"/>
                </a:lnTo>
                <a:cubicBezTo>
                  <a:pt x="194" y="44"/>
                  <a:pt x="194" y="36"/>
                  <a:pt x="212" y="36"/>
                </a:cubicBezTo>
                <a:cubicBezTo>
                  <a:pt x="284" y="36"/>
                  <a:pt x="284" y="36"/>
                  <a:pt x="284" y="36"/>
                </a:cubicBezTo>
                <a:cubicBezTo>
                  <a:pt x="300" y="36"/>
                  <a:pt x="300" y="44"/>
                  <a:pt x="309" y="53"/>
                </a:cubicBezTo>
                <a:cubicBezTo>
                  <a:pt x="309" y="53"/>
                  <a:pt x="319" y="71"/>
                  <a:pt x="319" y="80"/>
                </a:cubicBezTo>
                <a:cubicBezTo>
                  <a:pt x="177" y="80"/>
                  <a:pt x="177" y="80"/>
                  <a:pt x="177" y="80"/>
                </a:cubicBezTo>
                <a:cubicBezTo>
                  <a:pt x="186" y="71"/>
                  <a:pt x="186" y="53"/>
                  <a:pt x="186" y="53"/>
                </a:cubicBezTo>
                <a:close/>
                <a:moveTo>
                  <a:pt x="274" y="355"/>
                </a:moveTo>
                <a:lnTo>
                  <a:pt x="274" y="355"/>
                </a:lnTo>
                <a:cubicBezTo>
                  <a:pt x="230" y="355"/>
                  <a:pt x="230" y="355"/>
                  <a:pt x="230" y="355"/>
                </a:cubicBezTo>
                <a:cubicBezTo>
                  <a:pt x="230" y="302"/>
                  <a:pt x="230" y="302"/>
                  <a:pt x="230" y="302"/>
                </a:cubicBezTo>
                <a:cubicBezTo>
                  <a:pt x="9" y="302"/>
                  <a:pt x="9" y="302"/>
                  <a:pt x="9" y="302"/>
                </a:cubicBezTo>
                <a:cubicBezTo>
                  <a:pt x="9" y="302"/>
                  <a:pt x="17" y="346"/>
                  <a:pt x="17" y="381"/>
                </a:cubicBezTo>
                <a:cubicBezTo>
                  <a:pt x="17" y="399"/>
                  <a:pt x="26" y="425"/>
                  <a:pt x="62" y="425"/>
                </a:cubicBezTo>
                <a:cubicBezTo>
                  <a:pt x="434" y="425"/>
                  <a:pt x="434" y="425"/>
                  <a:pt x="434" y="425"/>
                </a:cubicBezTo>
                <a:cubicBezTo>
                  <a:pt x="469" y="425"/>
                  <a:pt x="478" y="399"/>
                  <a:pt x="478" y="381"/>
                </a:cubicBezTo>
                <a:cubicBezTo>
                  <a:pt x="478" y="346"/>
                  <a:pt x="487" y="302"/>
                  <a:pt x="487" y="302"/>
                </a:cubicBezTo>
                <a:cubicBezTo>
                  <a:pt x="274" y="302"/>
                  <a:pt x="274" y="302"/>
                  <a:pt x="274" y="302"/>
                </a:cubicBezTo>
                <a:lnTo>
                  <a:pt x="274" y="355"/>
                </a:lnTo>
                <a:close/>
              </a:path>
            </a:pathLst>
          </a:custGeom>
          <a:solidFill>
            <a:srgbClr val="B11D25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531200" y="2061243"/>
            <a:ext cx="589476" cy="585216"/>
          </a:xfrm>
          <a:prstGeom prst="ellipse">
            <a:avLst/>
          </a:prstGeom>
          <a:noFill/>
          <a:ln w="38100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145"/>
          <p:cNvSpPr>
            <a:spLocks noChangeArrowheads="1"/>
          </p:cNvSpPr>
          <p:nvPr/>
        </p:nvSpPr>
        <p:spPr bwMode="auto">
          <a:xfrm>
            <a:off x="5652204" y="2196276"/>
            <a:ext cx="322792" cy="322792"/>
          </a:xfrm>
          <a:custGeom>
            <a:avLst/>
            <a:gdLst>
              <a:gd name="T0" fmla="*/ 31535 w 444"/>
              <a:gd name="T1" fmla="*/ 179798 h 445"/>
              <a:gd name="T2" fmla="*/ 31535 w 444"/>
              <a:gd name="T3" fmla="*/ 179798 h 445"/>
              <a:gd name="T4" fmla="*/ 55863 w 444"/>
              <a:gd name="T5" fmla="*/ 199576 h 445"/>
              <a:gd name="T6" fmla="*/ 75685 w 444"/>
              <a:gd name="T7" fmla="*/ 179798 h 445"/>
              <a:gd name="T8" fmla="*/ 55863 w 444"/>
              <a:gd name="T9" fmla="*/ 155525 h 445"/>
              <a:gd name="T10" fmla="*/ 31535 w 444"/>
              <a:gd name="T11" fmla="*/ 179798 h 445"/>
              <a:gd name="T12" fmla="*/ 143712 w 444"/>
              <a:gd name="T13" fmla="*/ 179798 h 445"/>
              <a:gd name="T14" fmla="*/ 143712 w 444"/>
              <a:gd name="T15" fmla="*/ 179798 h 445"/>
              <a:gd name="T16" fmla="*/ 167589 w 444"/>
              <a:gd name="T17" fmla="*/ 199576 h 445"/>
              <a:gd name="T18" fmla="*/ 187861 w 444"/>
              <a:gd name="T19" fmla="*/ 179798 h 445"/>
              <a:gd name="T20" fmla="*/ 167589 w 444"/>
              <a:gd name="T21" fmla="*/ 155525 h 445"/>
              <a:gd name="T22" fmla="*/ 143712 w 444"/>
              <a:gd name="T23" fmla="*/ 179798 h 445"/>
              <a:gd name="T24" fmla="*/ 71631 w 444"/>
              <a:gd name="T25" fmla="*/ 127656 h 445"/>
              <a:gd name="T26" fmla="*/ 71631 w 444"/>
              <a:gd name="T27" fmla="*/ 127656 h 445"/>
              <a:gd name="T28" fmla="*/ 195520 w 444"/>
              <a:gd name="T29" fmla="*/ 91697 h 445"/>
              <a:gd name="T30" fmla="*/ 199574 w 444"/>
              <a:gd name="T31" fmla="*/ 84055 h 445"/>
              <a:gd name="T32" fmla="*/ 199574 w 444"/>
              <a:gd name="T33" fmla="*/ 24273 h 445"/>
              <a:gd name="T34" fmla="*/ 44150 w 444"/>
              <a:gd name="T35" fmla="*/ 24273 h 445"/>
              <a:gd name="T36" fmla="*/ 44150 w 444"/>
              <a:gd name="T37" fmla="*/ 4495 h 445"/>
              <a:gd name="T38" fmla="*/ 40095 w 444"/>
              <a:gd name="T39" fmla="*/ 0 h 445"/>
              <a:gd name="T40" fmla="*/ 4055 w 444"/>
              <a:gd name="T41" fmla="*/ 0 h 445"/>
              <a:gd name="T42" fmla="*/ 0 w 444"/>
              <a:gd name="T43" fmla="*/ 4495 h 445"/>
              <a:gd name="T44" fmla="*/ 0 w 444"/>
              <a:gd name="T45" fmla="*/ 24273 h 445"/>
              <a:gd name="T46" fmla="*/ 20273 w 444"/>
              <a:gd name="T47" fmla="*/ 24273 h 445"/>
              <a:gd name="T48" fmla="*/ 44150 w 444"/>
              <a:gd name="T49" fmla="*/ 123611 h 445"/>
              <a:gd name="T50" fmla="*/ 44150 w 444"/>
              <a:gd name="T51" fmla="*/ 135747 h 445"/>
              <a:gd name="T52" fmla="*/ 44150 w 444"/>
              <a:gd name="T53" fmla="*/ 151929 h 445"/>
              <a:gd name="T54" fmla="*/ 47754 w 444"/>
              <a:gd name="T55" fmla="*/ 155525 h 445"/>
              <a:gd name="T56" fmla="*/ 55863 w 444"/>
              <a:gd name="T57" fmla="*/ 155525 h 445"/>
              <a:gd name="T58" fmla="*/ 167589 w 444"/>
              <a:gd name="T59" fmla="*/ 155525 h 445"/>
              <a:gd name="T60" fmla="*/ 195520 w 444"/>
              <a:gd name="T61" fmla="*/ 155525 h 445"/>
              <a:gd name="T62" fmla="*/ 199574 w 444"/>
              <a:gd name="T63" fmla="*/ 151929 h 445"/>
              <a:gd name="T64" fmla="*/ 199574 w 444"/>
              <a:gd name="T65" fmla="*/ 135747 h 445"/>
              <a:gd name="T66" fmla="*/ 75685 w 444"/>
              <a:gd name="T67" fmla="*/ 135747 h 445"/>
              <a:gd name="T68" fmla="*/ 71631 w 444"/>
              <a:gd name="T69" fmla="*/ 127656 h 44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  <a:effectLst/>
        </p:spPr>
        <p:txBody>
          <a:bodyPr wrap="none" lIns="34290" tIns="17145" rIns="34290" bIns="17145" anchor="ctr"/>
          <a:lstStyle/>
          <a:p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40" name="Text Placeholder 2"/>
          <p:cNvSpPr txBox="1"/>
          <p:nvPr/>
        </p:nvSpPr>
        <p:spPr>
          <a:xfrm>
            <a:off x="6234799" y="193758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TextBox 104"/>
          <p:cNvSpPr txBox="1"/>
          <p:nvPr/>
        </p:nvSpPr>
        <p:spPr>
          <a:xfrm>
            <a:off x="6310266" y="2276857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2" name="Text Placeholder 2"/>
          <p:cNvSpPr txBox="1"/>
          <p:nvPr/>
        </p:nvSpPr>
        <p:spPr>
          <a:xfrm>
            <a:off x="6850619" y="2886273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TextBox 104"/>
          <p:cNvSpPr txBox="1"/>
          <p:nvPr/>
        </p:nvSpPr>
        <p:spPr>
          <a:xfrm>
            <a:off x="6926086" y="3225547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4" name="Text Placeholder 2"/>
          <p:cNvSpPr txBox="1"/>
          <p:nvPr/>
        </p:nvSpPr>
        <p:spPr>
          <a:xfrm>
            <a:off x="6850619" y="379440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TextBox 104"/>
          <p:cNvSpPr txBox="1"/>
          <p:nvPr/>
        </p:nvSpPr>
        <p:spPr>
          <a:xfrm>
            <a:off x="6926086" y="4133683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46" name="Text Placeholder 2"/>
          <p:cNvSpPr txBox="1"/>
          <p:nvPr/>
        </p:nvSpPr>
        <p:spPr>
          <a:xfrm>
            <a:off x="6234799" y="4724689"/>
            <a:ext cx="2339837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TextBox 104"/>
          <p:cNvSpPr txBox="1"/>
          <p:nvPr/>
        </p:nvSpPr>
        <p:spPr>
          <a:xfrm>
            <a:off x="6310266" y="5063963"/>
            <a:ext cx="277468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00" dirty="0">
                <a:solidFill>
                  <a:srgbClr val="262626"/>
                </a:solidFill>
                <a:latin typeface="Adobe Arabic" panose="02040503050201020203" pitchFamily="18" charset="-78"/>
                <a:ea typeface="微软雅黑" panose="020B0503020204020204" pitchFamily="34" charset="-122"/>
                <a:cs typeface="Adobe Arabic" panose="02040503050201020203" pitchFamily="18" charset="-78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dobe Arabic" panose="02040503050201020203" pitchFamily="18" charset="-78"/>
              <a:ea typeface="微软雅黑" panose="020B0503020204020204" pitchFamily="34" charset="-122"/>
              <a:cs typeface="Adobe Arabic" panose="02040503050201020203" pitchFamily="18" charset="-78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9"/>
          <p:cNvSpPr/>
          <p:nvPr/>
        </p:nvSpPr>
        <p:spPr bwMode="auto">
          <a:xfrm>
            <a:off x="1600200" y="2562225"/>
            <a:ext cx="2654300" cy="2076450"/>
          </a:xfrm>
          <a:custGeom>
            <a:avLst/>
            <a:gdLst/>
            <a:ahLst/>
            <a:cxnLst>
              <a:cxn ang="0">
                <a:pos x="669" y="221"/>
              </a:cxn>
              <a:cxn ang="0">
                <a:pos x="454" y="63"/>
              </a:cxn>
              <a:cxn ang="0">
                <a:pos x="432" y="47"/>
              </a:cxn>
              <a:cxn ang="0">
                <a:pos x="279" y="0"/>
              </a:cxn>
              <a:cxn ang="0">
                <a:pos x="211" y="9"/>
              </a:cxn>
              <a:cxn ang="0">
                <a:pos x="0" y="279"/>
              </a:cxn>
              <a:cxn ang="0">
                <a:pos x="211" y="549"/>
              </a:cxn>
              <a:cxn ang="0">
                <a:pos x="279" y="557"/>
              </a:cxn>
              <a:cxn ang="0">
                <a:pos x="432" y="511"/>
              </a:cxn>
              <a:cxn ang="0">
                <a:pos x="454" y="495"/>
              </a:cxn>
              <a:cxn ang="0">
                <a:pos x="669" y="337"/>
              </a:cxn>
              <a:cxn ang="0">
                <a:pos x="669" y="221"/>
              </a:cxn>
            </a:cxnLst>
            <a:rect l="0" t="0" r="r" b="b"/>
            <a:pathLst>
              <a:path w="712" h="557">
                <a:moveTo>
                  <a:pt x="669" y="221"/>
                </a:moveTo>
                <a:cubicBezTo>
                  <a:pt x="454" y="63"/>
                  <a:pt x="454" y="63"/>
                  <a:pt x="454" y="63"/>
                </a:cubicBezTo>
                <a:cubicBezTo>
                  <a:pt x="447" y="57"/>
                  <a:pt x="440" y="52"/>
                  <a:pt x="432" y="47"/>
                </a:cubicBezTo>
                <a:cubicBezTo>
                  <a:pt x="388" y="17"/>
                  <a:pt x="336" y="0"/>
                  <a:pt x="279" y="0"/>
                </a:cubicBezTo>
                <a:cubicBezTo>
                  <a:pt x="255" y="0"/>
                  <a:pt x="233" y="3"/>
                  <a:pt x="211" y="9"/>
                </a:cubicBezTo>
                <a:cubicBezTo>
                  <a:pt x="90" y="39"/>
                  <a:pt x="0" y="148"/>
                  <a:pt x="0" y="279"/>
                </a:cubicBezTo>
                <a:cubicBezTo>
                  <a:pt x="0" y="409"/>
                  <a:pt x="90" y="518"/>
                  <a:pt x="211" y="549"/>
                </a:cubicBezTo>
                <a:cubicBezTo>
                  <a:pt x="233" y="554"/>
                  <a:pt x="255" y="557"/>
                  <a:pt x="279" y="557"/>
                </a:cubicBezTo>
                <a:cubicBezTo>
                  <a:pt x="336" y="557"/>
                  <a:pt x="388" y="540"/>
                  <a:pt x="432" y="511"/>
                </a:cubicBezTo>
                <a:cubicBezTo>
                  <a:pt x="440" y="506"/>
                  <a:pt x="447" y="500"/>
                  <a:pt x="454" y="495"/>
                </a:cubicBezTo>
                <a:cubicBezTo>
                  <a:pt x="669" y="337"/>
                  <a:pt x="669" y="337"/>
                  <a:pt x="669" y="337"/>
                </a:cubicBezTo>
                <a:cubicBezTo>
                  <a:pt x="712" y="305"/>
                  <a:pt x="712" y="253"/>
                  <a:pt x="669" y="221"/>
                </a:cubicBezTo>
                <a:close/>
              </a:path>
            </a:pathLst>
          </a:custGeom>
          <a:solidFill>
            <a:srgbClr val="B11D25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6"/>
          <p:cNvSpPr/>
          <p:nvPr/>
        </p:nvSpPr>
        <p:spPr bwMode="auto">
          <a:xfrm>
            <a:off x="3759200" y="25622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5" y="63"/>
              </a:cxn>
              <a:cxn ang="0">
                <a:pos x="393" y="47"/>
              </a:cxn>
              <a:cxn ang="0">
                <a:pos x="239" y="0"/>
              </a:cxn>
              <a:cxn ang="0">
                <a:pos x="172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2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5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5" y="63"/>
                  <a:pt x="415" y="63"/>
                  <a:pt x="415" y="63"/>
                </a:cubicBezTo>
                <a:cubicBezTo>
                  <a:pt x="408" y="57"/>
                  <a:pt x="401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2" y="9"/>
                </a:cubicBezTo>
                <a:cubicBezTo>
                  <a:pt x="99" y="27"/>
                  <a:pt x="38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8" y="484"/>
                  <a:pt x="99" y="530"/>
                  <a:pt x="172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1" y="506"/>
                  <a:pt x="408" y="500"/>
                  <a:pt x="415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5772150" y="2562225"/>
            <a:ext cx="2509838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7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3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6" y="0"/>
                  <a:pt x="193" y="3"/>
                  <a:pt x="171" y="9"/>
                </a:cubicBezTo>
                <a:cubicBezTo>
                  <a:pt x="99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7" y="252"/>
                  <a:pt x="137" y="279"/>
                </a:cubicBezTo>
                <a:cubicBezTo>
                  <a:pt x="137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9" y="530"/>
                  <a:pt x="171" y="549"/>
                </a:cubicBezTo>
                <a:cubicBezTo>
                  <a:pt x="193" y="554"/>
                  <a:pt x="216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3" y="305"/>
                  <a:pt x="673" y="253"/>
                  <a:pt x="629" y="221"/>
                </a:cubicBezTo>
                <a:close/>
              </a:path>
            </a:pathLst>
          </a:custGeom>
          <a:solidFill>
            <a:srgbClr val="B11D25"/>
          </a:solidFill>
          <a:ln w="10" cap="flat">
            <a:solidFill>
              <a:srgbClr val="FFFFFF">
                <a:lumMod val="85000"/>
              </a:srgbClr>
            </a:solidFill>
            <a:prstDash val="solid"/>
            <a:miter lim="800000"/>
          </a:ln>
        </p:spPr>
        <p:txBody>
          <a:bodyPr vert="horz" wrap="square" lIns="91400" tIns="45699" rIns="91400" bIns="45699" numCol="1" anchor="t" anchorCtr="0" compatLnSpc="1"/>
          <a:lstStyle/>
          <a:p>
            <a:pPr defTabSz="1218565"/>
            <a:endParaRPr lang="en-US" sz="2400" kern="0" dirty="0">
              <a:solidFill>
                <a:sysClr val="windowText" lastClr="00000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8"/>
          <p:cNvSpPr/>
          <p:nvPr/>
        </p:nvSpPr>
        <p:spPr bwMode="auto">
          <a:xfrm>
            <a:off x="7785100" y="2562225"/>
            <a:ext cx="2506663" cy="2076450"/>
          </a:xfrm>
          <a:custGeom>
            <a:avLst/>
            <a:gdLst/>
            <a:ahLst/>
            <a:cxnLst>
              <a:cxn ang="0">
                <a:pos x="629" y="221"/>
              </a:cxn>
              <a:cxn ang="0">
                <a:pos x="414" y="63"/>
              </a:cxn>
              <a:cxn ang="0">
                <a:pos x="393" y="47"/>
              </a:cxn>
              <a:cxn ang="0">
                <a:pos x="239" y="0"/>
              </a:cxn>
              <a:cxn ang="0">
                <a:pos x="171" y="9"/>
              </a:cxn>
              <a:cxn ang="0">
                <a:pos x="0" y="137"/>
              </a:cxn>
              <a:cxn ang="0">
                <a:pos x="98" y="209"/>
              </a:cxn>
              <a:cxn ang="0">
                <a:pos x="136" y="279"/>
              </a:cxn>
              <a:cxn ang="0">
                <a:pos x="98" y="349"/>
              </a:cxn>
              <a:cxn ang="0">
                <a:pos x="0" y="421"/>
              </a:cxn>
              <a:cxn ang="0">
                <a:pos x="171" y="549"/>
              </a:cxn>
              <a:cxn ang="0">
                <a:pos x="239" y="557"/>
              </a:cxn>
              <a:cxn ang="0">
                <a:pos x="393" y="511"/>
              </a:cxn>
              <a:cxn ang="0">
                <a:pos x="414" y="495"/>
              </a:cxn>
              <a:cxn ang="0">
                <a:pos x="629" y="337"/>
              </a:cxn>
              <a:cxn ang="0">
                <a:pos x="629" y="221"/>
              </a:cxn>
            </a:cxnLst>
            <a:rect l="0" t="0" r="r" b="b"/>
            <a:pathLst>
              <a:path w="672" h="557">
                <a:moveTo>
                  <a:pt x="629" y="221"/>
                </a:moveTo>
                <a:cubicBezTo>
                  <a:pt x="414" y="63"/>
                  <a:pt x="414" y="63"/>
                  <a:pt x="414" y="63"/>
                </a:cubicBezTo>
                <a:cubicBezTo>
                  <a:pt x="407" y="57"/>
                  <a:pt x="400" y="52"/>
                  <a:pt x="393" y="47"/>
                </a:cubicBezTo>
                <a:cubicBezTo>
                  <a:pt x="349" y="17"/>
                  <a:pt x="296" y="0"/>
                  <a:pt x="239" y="0"/>
                </a:cubicBezTo>
                <a:cubicBezTo>
                  <a:pt x="215" y="0"/>
                  <a:pt x="193" y="3"/>
                  <a:pt x="171" y="9"/>
                </a:cubicBezTo>
                <a:cubicBezTo>
                  <a:pt x="98" y="27"/>
                  <a:pt x="37" y="74"/>
                  <a:pt x="0" y="137"/>
                </a:cubicBezTo>
                <a:cubicBezTo>
                  <a:pt x="98" y="209"/>
                  <a:pt x="98" y="209"/>
                  <a:pt x="98" y="209"/>
                </a:cubicBezTo>
                <a:cubicBezTo>
                  <a:pt x="123" y="227"/>
                  <a:pt x="136" y="252"/>
                  <a:pt x="136" y="279"/>
                </a:cubicBezTo>
                <a:cubicBezTo>
                  <a:pt x="136" y="305"/>
                  <a:pt x="123" y="330"/>
                  <a:pt x="98" y="349"/>
                </a:cubicBezTo>
                <a:cubicBezTo>
                  <a:pt x="0" y="421"/>
                  <a:pt x="0" y="421"/>
                  <a:pt x="0" y="421"/>
                </a:cubicBezTo>
                <a:cubicBezTo>
                  <a:pt x="37" y="484"/>
                  <a:pt x="98" y="530"/>
                  <a:pt x="171" y="549"/>
                </a:cubicBezTo>
                <a:cubicBezTo>
                  <a:pt x="193" y="554"/>
                  <a:pt x="215" y="557"/>
                  <a:pt x="239" y="557"/>
                </a:cubicBezTo>
                <a:cubicBezTo>
                  <a:pt x="296" y="557"/>
                  <a:pt x="349" y="540"/>
                  <a:pt x="393" y="511"/>
                </a:cubicBezTo>
                <a:cubicBezTo>
                  <a:pt x="400" y="506"/>
                  <a:pt x="407" y="500"/>
                  <a:pt x="414" y="495"/>
                </a:cubicBezTo>
                <a:cubicBezTo>
                  <a:pt x="629" y="337"/>
                  <a:pt x="629" y="337"/>
                  <a:pt x="629" y="337"/>
                </a:cubicBezTo>
                <a:cubicBezTo>
                  <a:pt x="672" y="305"/>
                  <a:pt x="672" y="253"/>
                  <a:pt x="629" y="221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微软雅黑" panose="020B0503020204020204" pitchFamily="34" charset="-122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1474610" y="492901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TextBox 91"/>
          <p:cNvSpPr txBox="1"/>
          <p:nvPr/>
        </p:nvSpPr>
        <p:spPr>
          <a:xfrm>
            <a:off x="1624257" y="526278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Text Placeholder 2"/>
          <p:cNvSpPr txBox="1"/>
          <p:nvPr/>
        </p:nvSpPr>
        <p:spPr>
          <a:xfrm>
            <a:off x="5599570" y="4929012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91"/>
          <p:cNvSpPr txBox="1"/>
          <p:nvPr/>
        </p:nvSpPr>
        <p:spPr>
          <a:xfrm>
            <a:off x="5749217" y="5262780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 Placeholder 2"/>
          <p:cNvSpPr txBox="1"/>
          <p:nvPr/>
        </p:nvSpPr>
        <p:spPr>
          <a:xfrm>
            <a:off x="7601090" y="1726234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TextBox 91"/>
          <p:cNvSpPr txBox="1"/>
          <p:nvPr/>
        </p:nvSpPr>
        <p:spPr>
          <a:xfrm>
            <a:off x="7750737" y="2060002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 Placeholder 2"/>
          <p:cNvSpPr txBox="1"/>
          <p:nvPr/>
        </p:nvSpPr>
        <p:spPr>
          <a:xfrm>
            <a:off x="3487560" y="1704518"/>
            <a:ext cx="2284590" cy="3392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zh-CN" altLang="en-US" sz="16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800" dirty="0">
              <a:solidFill>
                <a:srgbClr val="262626"/>
              </a:solidFill>
              <a:latin typeface="Bebas Neue" panose="020B0606020202050201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TextBox 91"/>
          <p:cNvSpPr txBox="1"/>
          <p:nvPr/>
        </p:nvSpPr>
        <p:spPr>
          <a:xfrm>
            <a:off x="3637207" y="2038286"/>
            <a:ext cx="19852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单击此处编辑内容，建议您在展示时采用微软雅黑字体</a:t>
            </a:r>
            <a:endParaRPr lang="en-US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Freeform 10"/>
          <p:cNvSpPr/>
          <p:nvPr/>
        </p:nvSpPr>
        <p:spPr bwMode="auto">
          <a:xfrm>
            <a:off x="2311976" y="3354826"/>
            <a:ext cx="735449" cy="491248"/>
          </a:xfrm>
          <a:custGeom>
            <a:avLst/>
            <a:gdLst>
              <a:gd name="T0" fmla="*/ 259 w 259"/>
              <a:gd name="T1" fmla="*/ 173 h 173"/>
              <a:gd name="T2" fmla="*/ 0 w 259"/>
              <a:gd name="T3" fmla="*/ 173 h 173"/>
              <a:gd name="T4" fmla="*/ 0 w 259"/>
              <a:gd name="T5" fmla="*/ 0 h 173"/>
              <a:gd name="T6" fmla="*/ 128 w 259"/>
              <a:gd name="T7" fmla="*/ 85 h 173"/>
              <a:gd name="T8" fmla="*/ 259 w 259"/>
              <a:gd name="T9" fmla="*/ 0 h 173"/>
              <a:gd name="T10" fmla="*/ 259 w 259"/>
              <a:gd name="T11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9" h="173">
                <a:moveTo>
                  <a:pt x="259" y="173"/>
                </a:moveTo>
                <a:lnTo>
                  <a:pt x="0" y="173"/>
                </a:lnTo>
                <a:lnTo>
                  <a:pt x="0" y="0"/>
                </a:lnTo>
                <a:lnTo>
                  <a:pt x="128" y="85"/>
                </a:lnTo>
                <a:lnTo>
                  <a:pt x="259" y="0"/>
                </a:lnTo>
                <a:lnTo>
                  <a:pt x="259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12"/>
          <p:cNvSpPr>
            <a:spLocks noEditPoints="1"/>
          </p:cNvSpPr>
          <p:nvPr/>
        </p:nvSpPr>
        <p:spPr bwMode="auto">
          <a:xfrm>
            <a:off x="6614783" y="3190153"/>
            <a:ext cx="604417" cy="800742"/>
          </a:xfrm>
          <a:custGeom>
            <a:avLst/>
            <a:gdLst>
              <a:gd name="T0" fmla="*/ 2147483647 w 90"/>
              <a:gd name="T1" fmla="*/ 2147483647 h 119"/>
              <a:gd name="T2" fmla="*/ 2147483647 w 90"/>
              <a:gd name="T3" fmla="*/ 2147483647 h 119"/>
              <a:gd name="T4" fmla="*/ 2147483647 w 90"/>
              <a:gd name="T5" fmla="*/ 2147483647 h 119"/>
              <a:gd name="T6" fmla="*/ 2147483647 w 90"/>
              <a:gd name="T7" fmla="*/ 2147483647 h 119"/>
              <a:gd name="T8" fmla="*/ 2147483647 w 90"/>
              <a:gd name="T9" fmla="*/ 2147483647 h 119"/>
              <a:gd name="T10" fmla="*/ 2147483647 w 90"/>
              <a:gd name="T11" fmla="*/ 2147483647 h 119"/>
              <a:gd name="T12" fmla="*/ 2147483647 w 90"/>
              <a:gd name="T13" fmla="*/ 2147483647 h 119"/>
              <a:gd name="T14" fmla="*/ 2147483647 w 90"/>
              <a:gd name="T15" fmla="*/ 2147483647 h 119"/>
              <a:gd name="T16" fmla="*/ 2147483647 w 90"/>
              <a:gd name="T17" fmla="*/ 2147483647 h 119"/>
              <a:gd name="T18" fmla="*/ 2147483647 w 90"/>
              <a:gd name="T19" fmla="*/ 2147483647 h 119"/>
              <a:gd name="T20" fmla="*/ 2147483647 w 90"/>
              <a:gd name="T21" fmla="*/ 2147483647 h 119"/>
              <a:gd name="T22" fmla="*/ 2147483647 w 90"/>
              <a:gd name="T23" fmla="*/ 2147483647 h 119"/>
              <a:gd name="T24" fmla="*/ 2147483647 w 90"/>
              <a:gd name="T25" fmla="*/ 2147483647 h 119"/>
              <a:gd name="T26" fmla="*/ 2147483647 w 90"/>
              <a:gd name="T27" fmla="*/ 2147483647 h 119"/>
              <a:gd name="T28" fmla="*/ 2147483647 w 90"/>
              <a:gd name="T29" fmla="*/ 2147483647 h 119"/>
              <a:gd name="T30" fmla="*/ 2147483647 w 90"/>
              <a:gd name="T31" fmla="*/ 2147483647 h 119"/>
              <a:gd name="T32" fmla="*/ 2147483647 w 90"/>
              <a:gd name="T33" fmla="*/ 2147483647 h 119"/>
              <a:gd name="T34" fmla="*/ 2147483647 w 90"/>
              <a:gd name="T35" fmla="*/ 2147483647 h 119"/>
              <a:gd name="T36" fmla="*/ 2147483647 w 90"/>
              <a:gd name="T37" fmla="*/ 2147483647 h 119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0" h="119">
                <a:moveTo>
                  <a:pt x="19" y="4"/>
                </a:moveTo>
                <a:cubicBezTo>
                  <a:pt x="31" y="2"/>
                  <a:pt x="66" y="0"/>
                  <a:pt x="76" y="5"/>
                </a:cubicBezTo>
                <a:cubicBezTo>
                  <a:pt x="89" y="13"/>
                  <a:pt x="85" y="41"/>
                  <a:pt x="85" y="61"/>
                </a:cubicBezTo>
                <a:cubicBezTo>
                  <a:pt x="85" y="81"/>
                  <a:pt x="90" y="109"/>
                  <a:pt x="74" y="115"/>
                </a:cubicBezTo>
                <a:cubicBezTo>
                  <a:pt x="65" y="119"/>
                  <a:pt x="22" y="119"/>
                  <a:pt x="14" y="115"/>
                </a:cubicBezTo>
                <a:cubicBezTo>
                  <a:pt x="0" y="109"/>
                  <a:pt x="4" y="82"/>
                  <a:pt x="4" y="61"/>
                </a:cubicBezTo>
                <a:cubicBezTo>
                  <a:pt x="4" y="51"/>
                  <a:pt x="4" y="44"/>
                  <a:pt x="4" y="37"/>
                </a:cubicBezTo>
                <a:cubicBezTo>
                  <a:pt x="4" y="20"/>
                  <a:pt x="2" y="7"/>
                  <a:pt x="19" y="4"/>
                </a:cubicBezTo>
                <a:close/>
                <a:moveTo>
                  <a:pt x="14" y="55"/>
                </a:moveTo>
                <a:cubicBezTo>
                  <a:pt x="14" y="69"/>
                  <a:pt x="13" y="85"/>
                  <a:pt x="17" y="89"/>
                </a:cubicBezTo>
                <a:cubicBezTo>
                  <a:pt x="22" y="93"/>
                  <a:pt x="38" y="91"/>
                  <a:pt x="44" y="91"/>
                </a:cubicBezTo>
                <a:cubicBezTo>
                  <a:pt x="51" y="91"/>
                  <a:pt x="67" y="93"/>
                  <a:pt x="71" y="89"/>
                </a:cubicBezTo>
                <a:cubicBezTo>
                  <a:pt x="77" y="83"/>
                  <a:pt x="74" y="66"/>
                  <a:pt x="74" y="54"/>
                </a:cubicBezTo>
                <a:cubicBezTo>
                  <a:pt x="74" y="41"/>
                  <a:pt x="77" y="24"/>
                  <a:pt x="71" y="18"/>
                </a:cubicBezTo>
                <a:cubicBezTo>
                  <a:pt x="66" y="13"/>
                  <a:pt x="33" y="13"/>
                  <a:pt x="22" y="16"/>
                </a:cubicBezTo>
                <a:cubicBezTo>
                  <a:pt x="11" y="19"/>
                  <a:pt x="14" y="36"/>
                  <a:pt x="14" y="55"/>
                </a:cubicBezTo>
                <a:close/>
                <a:moveTo>
                  <a:pt x="45" y="110"/>
                </a:moveTo>
                <a:cubicBezTo>
                  <a:pt x="53" y="109"/>
                  <a:pt x="53" y="93"/>
                  <a:pt x="42" y="97"/>
                </a:cubicBezTo>
                <a:cubicBezTo>
                  <a:pt x="34" y="100"/>
                  <a:pt x="38" y="110"/>
                  <a:pt x="45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627733" y="3104251"/>
            <a:ext cx="760107" cy="741823"/>
            <a:chOff x="6823001" y="2365172"/>
            <a:chExt cx="491998" cy="480163"/>
          </a:xfrm>
        </p:grpSpPr>
        <p:sp>
          <p:nvSpPr>
            <p:cNvPr id="37" name="Freeform 13"/>
            <p:cNvSpPr/>
            <p:nvPr/>
          </p:nvSpPr>
          <p:spPr bwMode="auto">
            <a:xfrm>
              <a:off x="7083370" y="2725294"/>
              <a:ext cx="76082" cy="111587"/>
            </a:xfrm>
            <a:custGeom>
              <a:avLst/>
              <a:gdLst>
                <a:gd name="T0" fmla="*/ 0 w 19"/>
                <a:gd name="T1" fmla="*/ 0 h 28"/>
                <a:gd name="T2" fmla="*/ 0 w 19"/>
                <a:gd name="T3" fmla="*/ 28 h 28"/>
                <a:gd name="T4" fmla="*/ 19 w 19"/>
                <a:gd name="T5" fmla="*/ 4 h 28"/>
                <a:gd name="T6" fmla="*/ 0 w 19"/>
                <a:gd name="T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8">
                  <a:moveTo>
                    <a:pt x="0" y="0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7" y="25"/>
                    <a:pt x="14" y="16"/>
                    <a:pt x="19" y="4"/>
                  </a:cubicBezTo>
                  <a:cubicBezTo>
                    <a:pt x="13" y="2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7083370" y="2613707"/>
              <a:ext cx="96371" cy="103134"/>
            </a:xfrm>
            <a:custGeom>
              <a:avLst/>
              <a:gdLst>
                <a:gd name="T0" fmla="*/ 24 w 24"/>
                <a:gd name="T1" fmla="*/ 0 h 26"/>
                <a:gd name="T2" fmla="*/ 0 w 24"/>
                <a:gd name="T3" fmla="*/ 0 h 26"/>
                <a:gd name="T4" fmla="*/ 0 w 24"/>
                <a:gd name="T5" fmla="*/ 21 h 26"/>
                <a:gd name="T6" fmla="*/ 21 w 24"/>
                <a:gd name="T7" fmla="*/ 26 h 26"/>
                <a:gd name="T8" fmla="*/ 24 w 2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2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7" y="21"/>
                    <a:pt x="14" y="23"/>
                    <a:pt x="21" y="26"/>
                  </a:cubicBezTo>
                  <a:cubicBezTo>
                    <a:pt x="23" y="18"/>
                    <a:pt x="24" y="9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7083370" y="2485213"/>
              <a:ext cx="96371" cy="103134"/>
            </a:xfrm>
            <a:custGeom>
              <a:avLst/>
              <a:gdLst>
                <a:gd name="T0" fmla="*/ 0 w 24"/>
                <a:gd name="T1" fmla="*/ 5 h 26"/>
                <a:gd name="T2" fmla="*/ 0 w 24"/>
                <a:gd name="T3" fmla="*/ 26 h 26"/>
                <a:gd name="T4" fmla="*/ 24 w 24"/>
                <a:gd name="T5" fmla="*/ 26 h 26"/>
                <a:gd name="T6" fmla="*/ 20 w 24"/>
                <a:gd name="T7" fmla="*/ 0 h 26"/>
                <a:gd name="T8" fmla="*/ 0 w 24"/>
                <a:gd name="T9" fmla="*/ 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6">
                  <a:moveTo>
                    <a:pt x="0" y="5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17"/>
                    <a:pt x="22" y="8"/>
                    <a:pt x="20" y="0"/>
                  </a:cubicBezTo>
                  <a:cubicBezTo>
                    <a:pt x="14" y="3"/>
                    <a:pt x="7" y="4"/>
                    <a:pt x="0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6"/>
            <p:cNvSpPr/>
            <p:nvPr/>
          </p:nvSpPr>
          <p:spPr bwMode="auto">
            <a:xfrm>
              <a:off x="6975165" y="2725294"/>
              <a:ext cx="84535" cy="111587"/>
            </a:xfrm>
            <a:custGeom>
              <a:avLst/>
              <a:gdLst>
                <a:gd name="T0" fmla="*/ 21 w 21"/>
                <a:gd name="T1" fmla="*/ 28 h 28"/>
                <a:gd name="T2" fmla="*/ 21 w 21"/>
                <a:gd name="T3" fmla="*/ 0 h 28"/>
                <a:gd name="T4" fmla="*/ 0 w 21"/>
                <a:gd name="T5" fmla="*/ 4 h 28"/>
                <a:gd name="T6" fmla="*/ 21 w 2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8">
                  <a:moveTo>
                    <a:pt x="21" y="28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4" y="0"/>
                    <a:pt x="7" y="1"/>
                    <a:pt x="0" y="4"/>
                  </a:cubicBezTo>
                  <a:cubicBezTo>
                    <a:pt x="5" y="17"/>
                    <a:pt x="13" y="26"/>
                    <a:pt x="21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6954877" y="2488595"/>
              <a:ext cx="104824" cy="99753"/>
            </a:xfrm>
            <a:custGeom>
              <a:avLst/>
              <a:gdLst>
                <a:gd name="T0" fmla="*/ 0 w 26"/>
                <a:gd name="T1" fmla="*/ 25 h 25"/>
                <a:gd name="T2" fmla="*/ 26 w 26"/>
                <a:gd name="T3" fmla="*/ 25 h 25"/>
                <a:gd name="T4" fmla="*/ 26 w 26"/>
                <a:gd name="T5" fmla="*/ 4 h 25"/>
                <a:gd name="T6" fmla="*/ 4 w 26"/>
                <a:gd name="T7" fmla="*/ 0 h 25"/>
                <a:gd name="T8" fmla="*/ 0 w 26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5">
                  <a:moveTo>
                    <a:pt x="0" y="25"/>
                  </a:moveTo>
                  <a:cubicBezTo>
                    <a:pt x="26" y="25"/>
                    <a:pt x="26" y="25"/>
                    <a:pt x="26" y="2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18" y="4"/>
                    <a:pt x="11" y="2"/>
                    <a:pt x="4" y="0"/>
                  </a:cubicBezTo>
                  <a:cubicBezTo>
                    <a:pt x="2" y="7"/>
                    <a:pt x="0" y="16"/>
                    <a:pt x="0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7083370" y="2377008"/>
              <a:ext cx="71010" cy="99753"/>
            </a:xfrm>
            <a:custGeom>
              <a:avLst/>
              <a:gdLst>
                <a:gd name="T0" fmla="*/ 0 w 18"/>
                <a:gd name="T1" fmla="*/ 0 h 25"/>
                <a:gd name="T2" fmla="*/ 0 w 18"/>
                <a:gd name="T3" fmla="*/ 25 h 25"/>
                <a:gd name="T4" fmla="*/ 18 w 18"/>
                <a:gd name="T5" fmla="*/ 21 h 25"/>
                <a:gd name="T6" fmla="*/ 0 w 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5">
                  <a:moveTo>
                    <a:pt x="0" y="0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6" y="25"/>
                    <a:pt x="12" y="23"/>
                    <a:pt x="18" y="21"/>
                  </a:cubicBezTo>
                  <a:cubicBezTo>
                    <a:pt x="13" y="10"/>
                    <a:pt x="7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6978546" y="2371935"/>
              <a:ext cx="81154" cy="104824"/>
            </a:xfrm>
            <a:custGeom>
              <a:avLst/>
              <a:gdLst>
                <a:gd name="T0" fmla="*/ 20 w 20"/>
                <a:gd name="T1" fmla="*/ 26 h 26"/>
                <a:gd name="T2" fmla="*/ 20 w 20"/>
                <a:gd name="T3" fmla="*/ 0 h 26"/>
                <a:gd name="T4" fmla="*/ 0 w 20"/>
                <a:gd name="T5" fmla="*/ 22 h 26"/>
                <a:gd name="T6" fmla="*/ 20 w 20"/>
                <a:gd name="T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26">
                  <a:moveTo>
                    <a:pt x="20" y="26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12" y="2"/>
                    <a:pt x="5" y="11"/>
                    <a:pt x="0" y="22"/>
                  </a:cubicBezTo>
                  <a:cubicBezTo>
                    <a:pt x="6" y="25"/>
                    <a:pt x="13" y="26"/>
                    <a:pt x="20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20"/>
            <p:cNvSpPr/>
            <p:nvPr/>
          </p:nvSpPr>
          <p:spPr bwMode="auto">
            <a:xfrm>
              <a:off x="6954877" y="2613707"/>
              <a:ext cx="104824" cy="103134"/>
            </a:xfrm>
            <a:custGeom>
              <a:avLst/>
              <a:gdLst>
                <a:gd name="T0" fmla="*/ 3 w 26"/>
                <a:gd name="T1" fmla="*/ 26 h 26"/>
                <a:gd name="T2" fmla="*/ 26 w 26"/>
                <a:gd name="T3" fmla="*/ 21 h 26"/>
                <a:gd name="T4" fmla="*/ 26 w 26"/>
                <a:gd name="T5" fmla="*/ 0 h 26"/>
                <a:gd name="T6" fmla="*/ 0 w 26"/>
                <a:gd name="T7" fmla="*/ 0 h 26"/>
                <a:gd name="T8" fmla="*/ 3 w 26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3" y="26"/>
                  </a:moveTo>
                  <a:cubicBezTo>
                    <a:pt x="10" y="23"/>
                    <a:pt x="18" y="21"/>
                    <a:pt x="26" y="2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8"/>
                    <a:pt x="3" y="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6823001" y="2613707"/>
              <a:ext cx="120041" cy="155546"/>
            </a:xfrm>
            <a:custGeom>
              <a:avLst/>
              <a:gdLst>
                <a:gd name="T0" fmla="*/ 30 w 30"/>
                <a:gd name="T1" fmla="*/ 28 h 39"/>
                <a:gd name="T2" fmla="*/ 27 w 30"/>
                <a:gd name="T3" fmla="*/ 0 h 39"/>
                <a:gd name="T4" fmla="*/ 0 w 30"/>
                <a:gd name="T5" fmla="*/ 0 h 39"/>
                <a:gd name="T6" fmla="*/ 16 w 30"/>
                <a:gd name="T7" fmla="*/ 39 h 39"/>
                <a:gd name="T8" fmla="*/ 30 w 30"/>
                <a:gd name="T9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9">
                  <a:moveTo>
                    <a:pt x="30" y="28"/>
                  </a:moveTo>
                  <a:cubicBezTo>
                    <a:pt x="28" y="20"/>
                    <a:pt x="27" y="1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5"/>
                    <a:pt x="7" y="28"/>
                    <a:pt x="16" y="39"/>
                  </a:cubicBezTo>
                  <a:cubicBezTo>
                    <a:pt x="20" y="35"/>
                    <a:pt x="25" y="31"/>
                    <a:pt x="30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2"/>
            <p:cNvSpPr/>
            <p:nvPr/>
          </p:nvSpPr>
          <p:spPr bwMode="auto">
            <a:xfrm>
              <a:off x="7118876" y="2365172"/>
              <a:ext cx="108206" cy="82846"/>
            </a:xfrm>
            <a:custGeom>
              <a:avLst/>
              <a:gdLst>
                <a:gd name="T0" fmla="*/ 0 w 27"/>
                <a:gd name="T1" fmla="*/ 0 h 21"/>
                <a:gd name="T2" fmla="*/ 15 w 27"/>
                <a:gd name="T3" fmla="*/ 21 h 21"/>
                <a:gd name="T4" fmla="*/ 27 w 27"/>
                <a:gd name="T5" fmla="*/ 12 h 21"/>
                <a:gd name="T6" fmla="*/ 0 w 27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21">
                  <a:moveTo>
                    <a:pt x="0" y="0"/>
                  </a:moveTo>
                  <a:cubicBezTo>
                    <a:pt x="6" y="4"/>
                    <a:pt x="11" y="11"/>
                    <a:pt x="15" y="21"/>
                  </a:cubicBezTo>
                  <a:cubicBezTo>
                    <a:pt x="19" y="19"/>
                    <a:pt x="23" y="16"/>
                    <a:pt x="27" y="12"/>
                  </a:cubicBezTo>
                  <a:cubicBezTo>
                    <a:pt x="19" y="6"/>
                    <a:pt x="10" y="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7191576" y="2613707"/>
              <a:ext cx="123422" cy="158927"/>
            </a:xfrm>
            <a:custGeom>
              <a:avLst/>
              <a:gdLst>
                <a:gd name="T0" fmla="*/ 4 w 31"/>
                <a:gd name="T1" fmla="*/ 0 h 40"/>
                <a:gd name="T2" fmla="*/ 0 w 31"/>
                <a:gd name="T3" fmla="*/ 29 h 40"/>
                <a:gd name="T4" fmla="*/ 15 w 31"/>
                <a:gd name="T5" fmla="*/ 40 h 40"/>
                <a:gd name="T6" fmla="*/ 31 w 31"/>
                <a:gd name="T7" fmla="*/ 0 h 40"/>
                <a:gd name="T8" fmla="*/ 4 w 3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40">
                  <a:moveTo>
                    <a:pt x="4" y="0"/>
                  </a:moveTo>
                  <a:cubicBezTo>
                    <a:pt x="4" y="10"/>
                    <a:pt x="2" y="20"/>
                    <a:pt x="0" y="29"/>
                  </a:cubicBezTo>
                  <a:cubicBezTo>
                    <a:pt x="5" y="32"/>
                    <a:pt x="10" y="36"/>
                    <a:pt x="15" y="40"/>
                  </a:cubicBezTo>
                  <a:cubicBezTo>
                    <a:pt x="25" y="30"/>
                    <a:pt x="31" y="15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6910918" y="2365172"/>
              <a:ext cx="99753" cy="82846"/>
            </a:xfrm>
            <a:custGeom>
              <a:avLst/>
              <a:gdLst>
                <a:gd name="T0" fmla="*/ 11 w 25"/>
                <a:gd name="T1" fmla="*/ 21 h 21"/>
                <a:gd name="T2" fmla="*/ 25 w 25"/>
                <a:gd name="T3" fmla="*/ 0 h 21"/>
                <a:gd name="T4" fmla="*/ 0 w 25"/>
                <a:gd name="T5" fmla="*/ 13 h 21"/>
                <a:gd name="T6" fmla="*/ 11 w 25"/>
                <a:gd name="T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1">
                  <a:moveTo>
                    <a:pt x="11" y="21"/>
                  </a:moveTo>
                  <a:cubicBezTo>
                    <a:pt x="15" y="12"/>
                    <a:pt x="20" y="5"/>
                    <a:pt x="25" y="0"/>
                  </a:cubicBezTo>
                  <a:cubicBezTo>
                    <a:pt x="16" y="3"/>
                    <a:pt x="7" y="7"/>
                    <a:pt x="0" y="13"/>
                  </a:cubicBezTo>
                  <a:cubicBezTo>
                    <a:pt x="3" y="17"/>
                    <a:pt x="7" y="19"/>
                    <a:pt x="11" y="2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5"/>
            <p:cNvSpPr/>
            <p:nvPr/>
          </p:nvSpPr>
          <p:spPr bwMode="auto">
            <a:xfrm>
              <a:off x="7186505" y="2432801"/>
              <a:ext cx="128494" cy="155546"/>
            </a:xfrm>
            <a:custGeom>
              <a:avLst/>
              <a:gdLst>
                <a:gd name="T0" fmla="*/ 0 w 32"/>
                <a:gd name="T1" fmla="*/ 10 h 39"/>
                <a:gd name="T2" fmla="*/ 5 w 32"/>
                <a:gd name="T3" fmla="*/ 39 h 39"/>
                <a:gd name="T4" fmla="*/ 32 w 32"/>
                <a:gd name="T5" fmla="*/ 39 h 39"/>
                <a:gd name="T6" fmla="*/ 15 w 32"/>
                <a:gd name="T7" fmla="*/ 0 h 39"/>
                <a:gd name="T8" fmla="*/ 0 w 32"/>
                <a:gd name="T9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9">
                  <a:moveTo>
                    <a:pt x="0" y="10"/>
                  </a:moveTo>
                  <a:cubicBezTo>
                    <a:pt x="3" y="19"/>
                    <a:pt x="4" y="29"/>
                    <a:pt x="5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24"/>
                    <a:pt x="25" y="10"/>
                    <a:pt x="15" y="0"/>
                  </a:cubicBezTo>
                  <a:cubicBezTo>
                    <a:pt x="10" y="4"/>
                    <a:pt x="6" y="7"/>
                    <a:pt x="0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26"/>
            <p:cNvSpPr/>
            <p:nvPr/>
          </p:nvSpPr>
          <p:spPr bwMode="auto">
            <a:xfrm>
              <a:off x="6826383" y="2436182"/>
              <a:ext cx="120041" cy="152164"/>
            </a:xfrm>
            <a:custGeom>
              <a:avLst/>
              <a:gdLst>
                <a:gd name="T0" fmla="*/ 26 w 30"/>
                <a:gd name="T1" fmla="*/ 38 h 38"/>
                <a:gd name="T2" fmla="*/ 30 w 30"/>
                <a:gd name="T3" fmla="*/ 10 h 38"/>
                <a:gd name="T4" fmla="*/ 16 w 30"/>
                <a:gd name="T5" fmla="*/ 0 h 38"/>
                <a:gd name="T6" fmla="*/ 0 w 30"/>
                <a:gd name="T7" fmla="*/ 38 h 38"/>
                <a:gd name="T8" fmla="*/ 26 w 30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38">
                  <a:moveTo>
                    <a:pt x="26" y="38"/>
                  </a:moveTo>
                  <a:cubicBezTo>
                    <a:pt x="26" y="28"/>
                    <a:pt x="27" y="18"/>
                    <a:pt x="30" y="10"/>
                  </a:cubicBezTo>
                  <a:cubicBezTo>
                    <a:pt x="25" y="7"/>
                    <a:pt x="20" y="4"/>
                    <a:pt x="16" y="0"/>
                  </a:cubicBezTo>
                  <a:cubicBezTo>
                    <a:pt x="7" y="10"/>
                    <a:pt x="1" y="23"/>
                    <a:pt x="0" y="38"/>
                  </a:cubicBezTo>
                  <a:cubicBezTo>
                    <a:pt x="26" y="38"/>
                    <a:pt x="26" y="38"/>
                    <a:pt x="26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27"/>
            <p:cNvSpPr/>
            <p:nvPr/>
          </p:nvSpPr>
          <p:spPr bwMode="auto">
            <a:xfrm>
              <a:off x="7127329" y="2754036"/>
              <a:ext cx="103134" cy="91299"/>
            </a:xfrm>
            <a:custGeom>
              <a:avLst/>
              <a:gdLst>
                <a:gd name="T0" fmla="*/ 14 w 26"/>
                <a:gd name="T1" fmla="*/ 0 h 23"/>
                <a:gd name="T2" fmla="*/ 0 w 26"/>
                <a:gd name="T3" fmla="*/ 23 h 23"/>
                <a:gd name="T4" fmla="*/ 26 w 26"/>
                <a:gd name="T5" fmla="*/ 10 h 23"/>
                <a:gd name="T6" fmla="*/ 14 w 26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3">
                  <a:moveTo>
                    <a:pt x="14" y="0"/>
                  </a:moveTo>
                  <a:cubicBezTo>
                    <a:pt x="10" y="10"/>
                    <a:pt x="5" y="18"/>
                    <a:pt x="0" y="23"/>
                  </a:cubicBezTo>
                  <a:cubicBezTo>
                    <a:pt x="9" y="21"/>
                    <a:pt x="18" y="16"/>
                    <a:pt x="26" y="10"/>
                  </a:cubicBezTo>
                  <a:cubicBezTo>
                    <a:pt x="22" y="6"/>
                    <a:pt x="18" y="3"/>
                    <a:pt x="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28"/>
            <p:cNvSpPr/>
            <p:nvPr/>
          </p:nvSpPr>
          <p:spPr bwMode="auto">
            <a:xfrm>
              <a:off x="6905846" y="2754036"/>
              <a:ext cx="101443" cy="87917"/>
            </a:xfrm>
            <a:custGeom>
              <a:avLst/>
              <a:gdLst>
                <a:gd name="T0" fmla="*/ 11 w 25"/>
                <a:gd name="T1" fmla="*/ 0 h 22"/>
                <a:gd name="T2" fmla="*/ 0 w 25"/>
                <a:gd name="T3" fmla="*/ 9 h 22"/>
                <a:gd name="T4" fmla="*/ 25 w 25"/>
                <a:gd name="T5" fmla="*/ 22 h 22"/>
                <a:gd name="T6" fmla="*/ 11 w 25"/>
                <a:gd name="T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22">
                  <a:moveTo>
                    <a:pt x="11" y="0"/>
                  </a:moveTo>
                  <a:cubicBezTo>
                    <a:pt x="7" y="2"/>
                    <a:pt x="3" y="5"/>
                    <a:pt x="0" y="9"/>
                  </a:cubicBezTo>
                  <a:cubicBezTo>
                    <a:pt x="7" y="15"/>
                    <a:pt x="15" y="20"/>
                    <a:pt x="25" y="22"/>
                  </a:cubicBezTo>
                  <a:cubicBezTo>
                    <a:pt x="19" y="18"/>
                    <a:pt x="15" y="1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Freeform 29"/>
          <p:cNvSpPr>
            <a:spLocks noEditPoints="1"/>
          </p:cNvSpPr>
          <p:nvPr/>
        </p:nvSpPr>
        <p:spPr bwMode="auto">
          <a:xfrm>
            <a:off x="4563487" y="3210005"/>
            <a:ext cx="769861" cy="780890"/>
          </a:xfrm>
          <a:custGeom>
            <a:avLst/>
            <a:gdLst>
              <a:gd name="T0" fmla="*/ 2147483647 w 114"/>
              <a:gd name="T1" fmla="*/ 2147483647 h 116"/>
              <a:gd name="T2" fmla="*/ 2147483647 w 114"/>
              <a:gd name="T3" fmla="*/ 2147483647 h 116"/>
              <a:gd name="T4" fmla="*/ 2147483647 w 114"/>
              <a:gd name="T5" fmla="*/ 2147483647 h 116"/>
              <a:gd name="T6" fmla="*/ 2147483647 w 114"/>
              <a:gd name="T7" fmla="*/ 2147483647 h 116"/>
              <a:gd name="T8" fmla="*/ 2147483647 w 114"/>
              <a:gd name="T9" fmla="*/ 2147483647 h 116"/>
              <a:gd name="T10" fmla="*/ 2147483647 w 114"/>
              <a:gd name="T11" fmla="*/ 2147483647 h 116"/>
              <a:gd name="T12" fmla="*/ 2147483647 w 114"/>
              <a:gd name="T13" fmla="*/ 2147483647 h 116"/>
              <a:gd name="T14" fmla="*/ 2147483647 w 114"/>
              <a:gd name="T15" fmla="*/ 2147483647 h 116"/>
              <a:gd name="T16" fmla="*/ 2147483647 w 114"/>
              <a:gd name="T17" fmla="*/ 2147483647 h 116"/>
              <a:gd name="T18" fmla="*/ 2147483647 w 114"/>
              <a:gd name="T19" fmla="*/ 2147483647 h 116"/>
              <a:gd name="T20" fmla="*/ 2147483647 w 114"/>
              <a:gd name="T21" fmla="*/ 2147483647 h 116"/>
              <a:gd name="T22" fmla="*/ 2147483647 w 114"/>
              <a:gd name="T23" fmla="*/ 2147483647 h 116"/>
              <a:gd name="T24" fmla="*/ 2147483647 w 114"/>
              <a:gd name="T25" fmla="*/ 2147483647 h 116"/>
              <a:gd name="T26" fmla="*/ 2147483647 w 114"/>
              <a:gd name="T27" fmla="*/ 2147483647 h 116"/>
              <a:gd name="T28" fmla="*/ 2147483647 w 114"/>
              <a:gd name="T29" fmla="*/ 2147483647 h 116"/>
              <a:gd name="T30" fmla="*/ 2147483647 w 114"/>
              <a:gd name="T31" fmla="*/ 2147483647 h 11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14" h="116">
                <a:moveTo>
                  <a:pt x="113" y="100"/>
                </a:moveTo>
                <a:cubicBezTo>
                  <a:pt x="84" y="72"/>
                  <a:pt x="84" y="72"/>
                  <a:pt x="84" y="72"/>
                </a:cubicBezTo>
                <a:cubicBezTo>
                  <a:pt x="88" y="65"/>
                  <a:pt x="90" y="56"/>
                  <a:pt x="89" y="46"/>
                </a:cubicBezTo>
                <a:cubicBezTo>
                  <a:pt x="88" y="21"/>
                  <a:pt x="67" y="0"/>
                  <a:pt x="43" y="1"/>
                </a:cubicBezTo>
                <a:cubicBezTo>
                  <a:pt x="18" y="3"/>
                  <a:pt x="0" y="24"/>
                  <a:pt x="1" y="50"/>
                </a:cubicBezTo>
                <a:cubicBezTo>
                  <a:pt x="3" y="76"/>
                  <a:pt x="24" y="96"/>
                  <a:pt x="48" y="95"/>
                </a:cubicBezTo>
                <a:cubicBezTo>
                  <a:pt x="57" y="95"/>
                  <a:pt x="65" y="92"/>
                  <a:pt x="72" y="87"/>
                </a:cubicBezTo>
                <a:cubicBezTo>
                  <a:pt x="100" y="115"/>
                  <a:pt x="100" y="115"/>
                  <a:pt x="100" y="115"/>
                </a:cubicBezTo>
                <a:cubicBezTo>
                  <a:pt x="101" y="116"/>
                  <a:pt x="103" y="115"/>
                  <a:pt x="104" y="114"/>
                </a:cubicBezTo>
                <a:cubicBezTo>
                  <a:pt x="113" y="103"/>
                  <a:pt x="113" y="103"/>
                  <a:pt x="113" y="103"/>
                </a:cubicBezTo>
                <a:cubicBezTo>
                  <a:pt x="114" y="102"/>
                  <a:pt x="114" y="101"/>
                  <a:pt x="113" y="100"/>
                </a:cubicBezTo>
                <a:close/>
                <a:moveTo>
                  <a:pt x="15" y="50"/>
                </a:moveTo>
                <a:cubicBezTo>
                  <a:pt x="14" y="32"/>
                  <a:pt x="27" y="17"/>
                  <a:pt x="44" y="16"/>
                </a:cubicBezTo>
                <a:cubicBezTo>
                  <a:pt x="60" y="16"/>
                  <a:pt x="74" y="29"/>
                  <a:pt x="75" y="47"/>
                </a:cubicBezTo>
                <a:cubicBezTo>
                  <a:pt x="76" y="65"/>
                  <a:pt x="64" y="80"/>
                  <a:pt x="47" y="80"/>
                </a:cubicBezTo>
                <a:cubicBezTo>
                  <a:pt x="31" y="81"/>
                  <a:pt x="16" y="67"/>
                  <a:pt x="15" y="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出自【趣你的PPT】(微信:qunideppt)：最优质的PPT资源库"/>
          <p:cNvSpPr/>
          <p:nvPr/>
        </p:nvSpPr>
        <p:spPr>
          <a:xfrm rot="5400000">
            <a:off x="1986417" y="4160624"/>
            <a:ext cx="1265436" cy="2105657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40404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出自【趣你的PPT】(微信:qunideppt)：最优质的PPT资源库"/>
          <p:cNvSpPr/>
          <p:nvPr/>
        </p:nvSpPr>
        <p:spPr>
          <a:xfrm>
            <a:off x="3317504" y="4005604"/>
            <a:ext cx="358678" cy="358678"/>
          </a:xfrm>
          <a:prstGeom prst="triangle">
            <a:avLst>
              <a:gd name="adj" fmla="val 10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出自【趣你的PPT】(微信:qunideppt)：最优质的PPT资源库"/>
          <p:cNvSpPr/>
          <p:nvPr/>
        </p:nvSpPr>
        <p:spPr>
          <a:xfrm rot="5400000">
            <a:off x="4313612" y="3584758"/>
            <a:ext cx="1265436" cy="2105657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B11D2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出自【趣你的PPT】(微信:qunideppt)：最优质的PPT资源库"/>
          <p:cNvSpPr/>
          <p:nvPr/>
        </p:nvSpPr>
        <p:spPr>
          <a:xfrm>
            <a:off x="5644700" y="3429736"/>
            <a:ext cx="358678" cy="358678"/>
          </a:xfrm>
          <a:prstGeom prst="triangle">
            <a:avLst>
              <a:gd name="adj" fmla="val 100000"/>
            </a:avLst>
          </a:prstGeom>
          <a:solidFill>
            <a:srgbClr val="B11D2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出自【趣你的PPT】(微信:qunideppt)：最优质的PPT资源库"/>
          <p:cNvSpPr/>
          <p:nvPr/>
        </p:nvSpPr>
        <p:spPr>
          <a:xfrm rot="5400000">
            <a:off x="6640808" y="3008890"/>
            <a:ext cx="1265436" cy="2105657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40404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出自【趣你的PPT】(微信:qunideppt)：最优质的PPT资源库"/>
          <p:cNvSpPr/>
          <p:nvPr/>
        </p:nvSpPr>
        <p:spPr>
          <a:xfrm>
            <a:off x="7971895" y="2853870"/>
            <a:ext cx="358678" cy="358678"/>
          </a:xfrm>
          <a:prstGeom prst="triangle">
            <a:avLst>
              <a:gd name="adj" fmla="val 100000"/>
            </a:avLst>
          </a:prstGeom>
          <a:solidFill>
            <a:srgbClr val="404040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出自【趣你的PPT】(微信:qunideppt)：最优质的PPT资源库"/>
          <p:cNvSpPr/>
          <p:nvPr/>
        </p:nvSpPr>
        <p:spPr>
          <a:xfrm rot="5400000">
            <a:off x="8968003" y="2433025"/>
            <a:ext cx="1265436" cy="2105657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B11D25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出自【趣你的PPT】(微信:qunideppt)：最优质的PPT资源库"/>
          <p:cNvSpPr txBox="1"/>
          <p:nvPr/>
        </p:nvSpPr>
        <p:spPr>
          <a:xfrm>
            <a:off x="1444653" y="494276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42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42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出自【趣你的PPT】(微信:qunideppt)：最优质的PPT资源库"/>
          <p:cNvSpPr txBox="1"/>
          <p:nvPr/>
        </p:nvSpPr>
        <p:spPr>
          <a:xfrm>
            <a:off x="3828587" y="444940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42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42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出自【趣你的PPT】(微信:qunideppt)：最优质的PPT资源库"/>
          <p:cNvSpPr txBox="1"/>
          <p:nvPr/>
        </p:nvSpPr>
        <p:spPr>
          <a:xfrm>
            <a:off x="6106595" y="38197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42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42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出自【趣你的PPT】(微信:qunideppt)：最优质的PPT资源库"/>
          <p:cNvSpPr txBox="1"/>
          <p:nvPr/>
        </p:nvSpPr>
        <p:spPr>
          <a:xfrm>
            <a:off x="8431680" y="323477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26242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26242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稻壳儿小白白(http://dwz.cn/Wu2UP)出自【趣你的PPT】(微信:qunideppt)：最优质的PPT资源库出自【趣你的PPT】(微信:qunideppt)：最优质的PPT资源库"/>
          <p:cNvGrpSpPr/>
          <p:nvPr/>
        </p:nvGrpSpPr>
        <p:grpSpPr>
          <a:xfrm>
            <a:off x="2110716" y="3480578"/>
            <a:ext cx="947434" cy="842212"/>
            <a:chOff x="4419600" y="627063"/>
            <a:chExt cx="6392863" cy="5773737"/>
          </a:xfrm>
        </p:grpSpPr>
        <p:sp>
          <p:nvSpPr>
            <p:cNvPr id="23" name="出自【趣你的PPT】(微信:qunideppt)：最优质的PPT资源库"/>
            <p:cNvSpPr/>
            <p:nvPr/>
          </p:nvSpPr>
          <p:spPr bwMode="auto">
            <a:xfrm>
              <a:off x="6346825" y="3440113"/>
              <a:ext cx="3068638" cy="2022475"/>
            </a:xfrm>
            <a:custGeom>
              <a:avLst/>
              <a:gdLst>
                <a:gd name="T0" fmla="*/ 54 w 817"/>
                <a:gd name="T1" fmla="*/ 538 h 538"/>
                <a:gd name="T2" fmla="*/ 0 w 817"/>
                <a:gd name="T3" fmla="*/ 418 h 538"/>
                <a:gd name="T4" fmla="*/ 27 w 817"/>
                <a:gd name="T5" fmla="*/ 391 h 538"/>
                <a:gd name="T6" fmla="*/ 113 w 817"/>
                <a:gd name="T7" fmla="*/ 359 h 538"/>
                <a:gd name="T8" fmla="*/ 449 w 817"/>
                <a:gd name="T9" fmla="*/ 223 h 538"/>
                <a:gd name="T10" fmla="*/ 300 w 817"/>
                <a:gd name="T11" fmla="*/ 209 h 538"/>
                <a:gd name="T12" fmla="*/ 504 w 817"/>
                <a:gd name="T13" fmla="*/ 5 h 538"/>
                <a:gd name="T14" fmla="*/ 586 w 817"/>
                <a:gd name="T15" fmla="*/ 52 h 538"/>
                <a:gd name="T16" fmla="*/ 706 w 817"/>
                <a:gd name="T17" fmla="*/ 123 h 538"/>
                <a:gd name="T18" fmla="*/ 817 w 817"/>
                <a:gd name="T19" fmla="*/ 225 h 538"/>
                <a:gd name="T20" fmla="*/ 808 w 817"/>
                <a:gd name="T21" fmla="*/ 302 h 538"/>
                <a:gd name="T22" fmla="*/ 647 w 817"/>
                <a:gd name="T23" fmla="*/ 350 h 538"/>
                <a:gd name="T24" fmla="*/ 429 w 817"/>
                <a:gd name="T25" fmla="*/ 404 h 538"/>
                <a:gd name="T26" fmla="*/ 261 w 817"/>
                <a:gd name="T27" fmla="*/ 486 h 538"/>
                <a:gd name="T28" fmla="*/ 54 w 817"/>
                <a:gd name="T29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出自【趣你的PPT】(微信:qunideppt)：最优质的PPT资源库"/>
            <p:cNvSpPr/>
            <p:nvPr/>
          </p:nvSpPr>
          <p:spPr bwMode="auto">
            <a:xfrm>
              <a:off x="7589838" y="3962400"/>
              <a:ext cx="1187450" cy="1179512"/>
            </a:xfrm>
            <a:custGeom>
              <a:avLst/>
              <a:gdLst>
                <a:gd name="T0" fmla="*/ 16 w 316"/>
                <a:gd name="T1" fmla="*/ 222 h 314"/>
                <a:gd name="T2" fmla="*/ 184 w 316"/>
                <a:gd name="T3" fmla="*/ 104 h 314"/>
                <a:gd name="T4" fmla="*/ 282 w 316"/>
                <a:gd name="T5" fmla="*/ 143 h 314"/>
                <a:gd name="T6" fmla="*/ 196 w 316"/>
                <a:gd name="T7" fmla="*/ 82 h 314"/>
                <a:gd name="T8" fmla="*/ 200 w 316"/>
                <a:gd name="T9" fmla="*/ 0 h 314"/>
                <a:gd name="T10" fmla="*/ 273 w 316"/>
                <a:gd name="T11" fmla="*/ 0 h 314"/>
                <a:gd name="T12" fmla="*/ 316 w 316"/>
                <a:gd name="T13" fmla="*/ 133 h 314"/>
                <a:gd name="T14" fmla="*/ 286 w 316"/>
                <a:gd name="T15" fmla="*/ 189 h 314"/>
                <a:gd name="T16" fmla="*/ 276 w 316"/>
                <a:gd name="T17" fmla="*/ 217 h 314"/>
                <a:gd name="T18" fmla="*/ 98 w 316"/>
                <a:gd name="T19" fmla="*/ 265 h 314"/>
                <a:gd name="T20" fmla="*/ 1 w 316"/>
                <a:gd name="T21" fmla="*/ 314 h 314"/>
                <a:gd name="T22" fmla="*/ 16 w 316"/>
                <a:gd name="T23" fmla="*/ 22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出自【趣你的PPT】(微信:qunideppt)：最优质的PPT资源库"/>
            <p:cNvSpPr/>
            <p:nvPr/>
          </p:nvSpPr>
          <p:spPr bwMode="auto">
            <a:xfrm>
              <a:off x="6346825" y="4668838"/>
              <a:ext cx="890588" cy="793750"/>
            </a:xfrm>
            <a:custGeom>
              <a:avLst/>
              <a:gdLst>
                <a:gd name="T0" fmla="*/ 0 w 237"/>
                <a:gd name="T1" fmla="*/ 91 h 211"/>
                <a:gd name="T2" fmla="*/ 27 w 237"/>
                <a:gd name="T3" fmla="*/ 64 h 211"/>
                <a:gd name="T4" fmla="*/ 113 w 237"/>
                <a:gd name="T5" fmla="*/ 32 h 211"/>
                <a:gd name="T6" fmla="*/ 188 w 237"/>
                <a:gd name="T7" fmla="*/ 0 h 211"/>
                <a:gd name="T8" fmla="*/ 237 w 237"/>
                <a:gd name="T9" fmla="*/ 164 h 211"/>
                <a:gd name="T10" fmla="*/ 54 w 237"/>
                <a:gd name="T11" fmla="*/ 211 h 211"/>
                <a:gd name="T12" fmla="*/ 0 w 237"/>
                <a:gd name="T13" fmla="*/ 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出自【趣你的PPT】(微信:qunideppt)：最优质的PPT资源库"/>
            <p:cNvSpPr/>
            <p:nvPr/>
          </p:nvSpPr>
          <p:spPr bwMode="auto">
            <a:xfrm>
              <a:off x="9190038" y="5089525"/>
              <a:ext cx="830263" cy="709612"/>
            </a:xfrm>
            <a:custGeom>
              <a:avLst/>
              <a:gdLst>
                <a:gd name="T0" fmla="*/ 221 w 221"/>
                <a:gd name="T1" fmla="*/ 179 h 189"/>
                <a:gd name="T2" fmla="*/ 142 w 221"/>
                <a:gd name="T3" fmla="*/ 165 h 189"/>
                <a:gd name="T4" fmla="*/ 55 w 221"/>
                <a:gd name="T5" fmla="*/ 151 h 189"/>
                <a:gd name="T6" fmla="*/ 0 w 221"/>
                <a:gd name="T7" fmla="*/ 184 h 189"/>
                <a:gd name="T8" fmla="*/ 31 w 221"/>
                <a:gd name="T9" fmla="*/ 89 h 189"/>
                <a:gd name="T10" fmla="*/ 52 w 221"/>
                <a:gd name="T11" fmla="*/ 0 h 189"/>
                <a:gd name="T12" fmla="*/ 90 w 221"/>
                <a:gd name="T13" fmla="*/ 51 h 189"/>
                <a:gd name="T14" fmla="*/ 113 w 221"/>
                <a:gd name="T15" fmla="*/ 77 h 189"/>
                <a:gd name="T16" fmla="*/ 159 w 221"/>
                <a:gd name="T17" fmla="*/ 140 h 189"/>
                <a:gd name="T18" fmla="*/ 221 w 221"/>
                <a:gd name="T1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出自【趣你的PPT】(微信:qunideppt)：最优质的PPT资源库"/>
            <p:cNvSpPr/>
            <p:nvPr/>
          </p:nvSpPr>
          <p:spPr bwMode="auto">
            <a:xfrm>
              <a:off x="9190038" y="5141913"/>
              <a:ext cx="1071563" cy="1258887"/>
            </a:xfrm>
            <a:custGeom>
              <a:avLst/>
              <a:gdLst>
                <a:gd name="T0" fmla="*/ 64 w 285"/>
                <a:gd name="T1" fmla="*/ 0 h 335"/>
                <a:gd name="T2" fmla="*/ 94 w 285"/>
                <a:gd name="T3" fmla="*/ 97 h 335"/>
                <a:gd name="T4" fmla="*/ 176 w 285"/>
                <a:gd name="T5" fmla="*/ 208 h 335"/>
                <a:gd name="T6" fmla="*/ 273 w 285"/>
                <a:gd name="T7" fmla="*/ 297 h 335"/>
                <a:gd name="T8" fmla="*/ 274 w 285"/>
                <a:gd name="T9" fmla="*/ 328 h 335"/>
                <a:gd name="T10" fmla="*/ 219 w 285"/>
                <a:gd name="T11" fmla="*/ 294 h 335"/>
                <a:gd name="T12" fmla="*/ 160 w 285"/>
                <a:gd name="T13" fmla="*/ 251 h 335"/>
                <a:gd name="T14" fmla="*/ 171 w 285"/>
                <a:gd name="T15" fmla="*/ 294 h 335"/>
                <a:gd name="T16" fmla="*/ 201 w 285"/>
                <a:gd name="T17" fmla="*/ 329 h 335"/>
                <a:gd name="T18" fmla="*/ 155 w 285"/>
                <a:gd name="T19" fmla="*/ 306 h 335"/>
                <a:gd name="T20" fmla="*/ 113 w 285"/>
                <a:gd name="T21" fmla="*/ 249 h 335"/>
                <a:gd name="T22" fmla="*/ 79 w 285"/>
                <a:gd name="T23" fmla="*/ 265 h 335"/>
                <a:gd name="T24" fmla="*/ 77 w 285"/>
                <a:gd name="T25" fmla="*/ 330 h 335"/>
                <a:gd name="T26" fmla="*/ 52 w 285"/>
                <a:gd name="T27" fmla="*/ 290 h 335"/>
                <a:gd name="T28" fmla="*/ 31 w 285"/>
                <a:gd name="T29" fmla="*/ 287 h 335"/>
                <a:gd name="T30" fmla="*/ 52 w 285"/>
                <a:gd name="T31" fmla="*/ 222 h 335"/>
                <a:gd name="T32" fmla="*/ 40 w 285"/>
                <a:gd name="T33" fmla="*/ 154 h 335"/>
                <a:gd name="T34" fmla="*/ 16 w 285"/>
                <a:gd name="T35" fmla="*/ 85 h 335"/>
                <a:gd name="T36" fmla="*/ 0 w 285"/>
                <a:gd name="T37" fmla="*/ 0 h 335"/>
                <a:gd name="T38" fmla="*/ 64 w 285"/>
                <a:gd name="T3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出自【趣你的PPT】(微信:qunideppt)：最优质的PPT资源库"/>
            <p:cNvSpPr/>
            <p:nvPr/>
          </p:nvSpPr>
          <p:spPr bwMode="auto">
            <a:xfrm>
              <a:off x="9307513" y="5781675"/>
              <a:ext cx="179388" cy="498475"/>
            </a:xfrm>
            <a:custGeom>
              <a:avLst/>
              <a:gdLst>
                <a:gd name="T0" fmla="*/ 23 w 48"/>
                <a:gd name="T1" fmla="*/ 133 h 133"/>
                <a:gd name="T2" fmla="*/ 21 w 48"/>
                <a:gd name="T3" fmla="*/ 120 h 133"/>
                <a:gd name="T4" fmla="*/ 0 w 48"/>
                <a:gd name="T5" fmla="*/ 117 h 133"/>
                <a:gd name="T6" fmla="*/ 21 w 48"/>
                <a:gd name="T7" fmla="*/ 52 h 133"/>
                <a:gd name="T8" fmla="*/ 7 w 48"/>
                <a:gd name="T9" fmla="*/ 0 h 133"/>
                <a:gd name="T10" fmla="*/ 48 w 48"/>
                <a:gd name="T11" fmla="*/ 49 h 133"/>
                <a:gd name="T12" fmla="*/ 23 w 48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出自【趣你的PPT】(微信:qunideppt)：最优质的PPT资源库"/>
            <p:cNvSpPr/>
            <p:nvPr/>
          </p:nvSpPr>
          <p:spPr bwMode="auto">
            <a:xfrm>
              <a:off x="9577388" y="5969000"/>
              <a:ext cx="209550" cy="330200"/>
            </a:xfrm>
            <a:custGeom>
              <a:avLst/>
              <a:gdLst>
                <a:gd name="T0" fmla="*/ 12 w 56"/>
                <a:gd name="T1" fmla="*/ 0 h 88"/>
                <a:gd name="T2" fmla="*/ 56 w 56"/>
                <a:gd name="T3" fmla="*/ 88 h 88"/>
                <a:gd name="T4" fmla="*/ 54 w 56"/>
                <a:gd name="T5" fmla="*/ 84 h 88"/>
                <a:gd name="T6" fmla="*/ 12 w 56"/>
                <a:gd name="T7" fmla="*/ 28 h 88"/>
                <a:gd name="T8" fmla="*/ 0 w 56"/>
                <a:gd name="T9" fmla="*/ 29 h 88"/>
                <a:gd name="T10" fmla="*/ 12 w 56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出自【趣你的PPT】(微信:qunideppt)：最优质的PPT资源库"/>
            <p:cNvSpPr/>
            <p:nvPr/>
          </p:nvSpPr>
          <p:spPr bwMode="auto">
            <a:xfrm>
              <a:off x="9709150" y="5908675"/>
              <a:ext cx="22225" cy="26987"/>
            </a:xfrm>
            <a:custGeom>
              <a:avLst/>
              <a:gdLst>
                <a:gd name="T0" fmla="*/ 3 w 6"/>
                <a:gd name="T1" fmla="*/ 0 h 7"/>
                <a:gd name="T2" fmla="*/ 6 w 6"/>
                <a:gd name="T3" fmla="*/ 7 h 7"/>
                <a:gd name="T4" fmla="*/ 3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出自【趣你的PPT】(微信:qunideppt)：最优质的PPT资源库"/>
            <p:cNvSpPr/>
            <p:nvPr/>
          </p:nvSpPr>
          <p:spPr bwMode="auto">
            <a:xfrm>
              <a:off x="9731375" y="5935663"/>
              <a:ext cx="530225" cy="454025"/>
            </a:xfrm>
            <a:custGeom>
              <a:avLst/>
              <a:gdLst>
                <a:gd name="T0" fmla="*/ 27 w 141"/>
                <a:gd name="T1" fmla="*/ 46 h 121"/>
                <a:gd name="T2" fmla="*/ 0 w 141"/>
                <a:gd name="T3" fmla="*/ 0 h 121"/>
                <a:gd name="T4" fmla="*/ 26 w 141"/>
                <a:gd name="T5" fmla="*/ 20 h 121"/>
                <a:gd name="T6" fmla="*/ 132 w 141"/>
                <a:gd name="T7" fmla="*/ 87 h 121"/>
                <a:gd name="T8" fmla="*/ 131 w 141"/>
                <a:gd name="T9" fmla="*/ 116 h 121"/>
                <a:gd name="T10" fmla="*/ 76 w 141"/>
                <a:gd name="T11" fmla="*/ 82 h 121"/>
                <a:gd name="T12" fmla="*/ 27 w 141"/>
                <a:gd name="T13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出自【趣你的PPT】(微信:qunideppt)：最优质的PPT资源库"/>
            <p:cNvSpPr/>
            <p:nvPr/>
          </p:nvSpPr>
          <p:spPr bwMode="auto">
            <a:xfrm>
              <a:off x="9190038" y="5141913"/>
              <a:ext cx="271463" cy="568325"/>
            </a:xfrm>
            <a:custGeom>
              <a:avLst/>
              <a:gdLst>
                <a:gd name="T0" fmla="*/ 64 w 72"/>
                <a:gd name="T1" fmla="*/ 104 h 151"/>
                <a:gd name="T2" fmla="*/ 39 w 72"/>
                <a:gd name="T3" fmla="*/ 151 h 151"/>
                <a:gd name="T4" fmla="*/ 16 w 72"/>
                <a:gd name="T5" fmla="*/ 85 h 151"/>
                <a:gd name="T6" fmla="*/ 0 w 72"/>
                <a:gd name="T7" fmla="*/ 0 h 151"/>
                <a:gd name="T8" fmla="*/ 46 w 72"/>
                <a:gd name="T9" fmla="*/ 0 h 151"/>
                <a:gd name="T10" fmla="*/ 64 w 72"/>
                <a:gd name="T1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出自【趣你的PPT】(微信:qunideppt)：最优质的PPT资源库"/>
            <p:cNvSpPr/>
            <p:nvPr/>
          </p:nvSpPr>
          <p:spPr bwMode="auto">
            <a:xfrm>
              <a:off x="8934450" y="4770438"/>
              <a:ext cx="552450" cy="536575"/>
            </a:xfrm>
            <a:custGeom>
              <a:avLst/>
              <a:gdLst>
                <a:gd name="T0" fmla="*/ 128 w 147"/>
                <a:gd name="T1" fmla="*/ 8 h 143"/>
                <a:gd name="T2" fmla="*/ 147 w 147"/>
                <a:gd name="T3" fmla="*/ 115 h 143"/>
                <a:gd name="T4" fmla="*/ 68 w 147"/>
                <a:gd name="T5" fmla="*/ 134 h 143"/>
                <a:gd name="T6" fmla="*/ 28 w 147"/>
                <a:gd name="T7" fmla="*/ 0 h 143"/>
                <a:gd name="T8" fmla="*/ 128 w 147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出自【趣你的PPT】(微信:qunideppt)：最优质的PPT资源库"/>
            <p:cNvSpPr/>
            <p:nvPr/>
          </p:nvSpPr>
          <p:spPr bwMode="auto">
            <a:xfrm>
              <a:off x="4419600" y="4360863"/>
              <a:ext cx="1044575" cy="1652587"/>
            </a:xfrm>
            <a:custGeom>
              <a:avLst/>
              <a:gdLst>
                <a:gd name="T0" fmla="*/ 173 w 278"/>
                <a:gd name="T1" fmla="*/ 36 h 440"/>
                <a:gd name="T2" fmla="*/ 74 w 278"/>
                <a:gd name="T3" fmla="*/ 10 h 440"/>
                <a:gd name="T4" fmla="*/ 32 w 278"/>
                <a:gd name="T5" fmla="*/ 131 h 440"/>
                <a:gd name="T6" fmla="*/ 53 w 278"/>
                <a:gd name="T7" fmla="*/ 131 h 440"/>
                <a:gd name="T8" fmla="*/ 6 w 278"/>
                <a:gd name="T9" fmla="*/ 314 h 440"/>
                <a:gd name="T10" fmla="*/ 89 w 278"/>
                <a:gd name="T11" fmla="*/ 440 h 440"/>
                <a:gd name="T12" fmla="*/ 121 w 278"/>
                <a:gd name="T13" fmla="*/ 325 h 440"/>
                <a:gd name="T14" fmla="*/ 205 w 278"/>
                <a:gd name="T15" fmla="*/ 224 h 440"/>
                <a:gd name="T16" fmla="*/ 247 w 278"/>
                <a:gd name="T17" fmla="*/ 241 h 440"/>
                <a:gd name="T18" fmla="*/ 278 w 278"/>
                <a:gd name="T19" fmla="*/ 94 h 440"/>
                <a:gd name="T20" fmla="*/ 173 w 278"/>
                <a:gd name="T21" fmla="*/ 3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出自【趣你的PPT】(微信:qunideppt)：最优质的PPT资源库"/>
            <p:cNvSpPr/>
            <p:nvPr/>
          </p:nvSpPr>
          <p:spPr bwMode="auto">
            <a:xfrm>
              <a:off x="5211763" y="2922588"/>
              <a:ext cx="2551113" cy="3230562"/>
            </a:xfrm>
            <a:custGeom>
              <a:avLst/>
              <a:gdLst>
                <a:gd name="T0" fmla="*/ 634 w 679"/>
                <a:gd name="T1" fmla="*/ 277 h 860"/>
                <a:gd name="T2" fmla="*/ 676 w 679"/>
                <a:gd name="T3" fmla="*/ 482 h 860"/>
                <a:gd name="T4" fmla="*/ 676 w 679"/>
                <a:gd name="T5" fmla="*/ 754 h 860"/>
                <a:gd name="T6" fmla="*/ 602 w 679"/>
                <a:gd name="T7" fmla="*/ 856 h 860"/>
                <a:gd name="T8" fmla="*/ 470 w 679"/>
                <a:gd name="T9" fmla="*/ 823 h 860"/>
                <a:gd name="T10" fmla="*/ 0 w 679"/>
                <a:gd name="T11" fmla="*/ 629 h 860"/>
                <a:gd name="T12" fmla="*/ 52 w 679"/>
                <a:gd name="T13" fmla="*/ 449 h 860"/>
                <a:gd name="T14" fmla="*/ 188 w 679"/>
                <a:gd name="T15" fmla="*/ 508 h 860"/>
                <a:gd name="T16" fmla="*/ 452 w 679"/>
                <a:gd name="T17" fmla="*/ 607 h 860"/>
                <a:gd name="T18" fmla="*/ 390 w 679"/>
                <a:gd name="T19" fmla="*/ 483 h 860"/>
                <a:gd name="T20" fmla="*/ 261 w 679"/>
                <a:gd name="T21" fmla="*/ 143 h 860"/>
                <a:gd name="T22" fmla="*/ 302 w 679"/>
                <a:gd name="T23" fmla="*/ 0 h 860"/>
                <a:gd name="T24" fmla="*/ 634 w 679"/>
                <a:gd name="T25" fmla="*/ 27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出自【趣你的PPT】(微信:qunideppt)：最优质的PPT资源库"/>
            <p:cNvSpPr/>
            <p:nvPr/>
          </p:nvSpPr>
          <p:spPr bwMode="auto">
            <a:xfrm>
              <a:off x="5387975" y="3459163"/>
              <a:ext cx="2374900" cy="2693987"/>
            </a:xfrm>
            <a:custGeom>
              <a:avLst/>
              <a:gdLst>
                <a:gd name="T0" fmla="*/ 555 w 632"/>
                <a:gd name="T1" fmla="*/ 713 h 717"/>
                <a:gd name="T2" fmla="*/ 423 w 632"/>
                <a:gd name="T3" fmla="*/ 680 h 717"/>
                <a:gd name="T4" fmla="*/ 416 w 632"/>
                <a:gd name="T5" fmla="*/ 676 h 717"/>
                <a:gd name="T6" fmla="*/ 400 w 632"/>
                <a:gd name="T7" fmla="*/ 622 h 717"/>
                <a:gd name="T8" fmla="*/ 28 w 632"/>
                <a:gd name="T9" fmla="*/ 448 h 717"/>
                <a:gd name="T10" fmla="*/ 37 w 632"/>
                <a:gd name="T11" fmla="*/ 384 h 717"/>
                <a:gd name="T12" fmla="*/ 89 w 632"/>
                <a:gd name="T13" fmla="*/ 381 h 717"/>
                <a:gd name="T14" fmla="*/ 427 w 632"/>
                <a:gd name="T15" fmla="*/ 533 h 717"/>
                <a:gd name="T16" fmla="*/ 498 w 632"/>
                <a:gd name="T17" fmla="*/ 680 h 717"/>
                <a:gd name="T18" fmla="*/ 471 w 632"/>
                <a:gd name="T19" fmla="*/ 577 h 717"/>
                <a:gd name="T20" fmla="*/ 555 w 632"/>
                <a:gd name="T21" fmla="*/ 680 h 717"/>
                <a:gd name="T22" fmla="*/ 509 w 632"/>
                <a:gd name="T23" fmla="*/ 590 h 717"/>
                <a:gd name="T24" fmla="*/ 587 w 632"/>
                <a:gd name="T25" fmla="*/ 613 h 717"/>
                <a:gd name="T26" fmla="*/ 484 w 632"/>
                <a:gd name="T27" fmla="*/ 533 h 717"/>
                <a:gd name="T28" fmla="*/ 407 w 632"/>
                <a:gd name="T29" fmla="*/ 311 h 717"/>
                <a:gd name="T30" fmla="*/ 266 w 632"/>
                <a:gd name="T31" fmla="*/ 0 h 717"/>
                <a:gd name="T32" fmla="*/ 414 w 632"/>
                <a:gd name="T33" fmla="*/ 234 h 717"/>
                <a:gd name="T34" fmla="*/ 473 w 632"/>
                <a:gd name="T35" fmla="*/ 267 h 717"/>
                <a:gd name="T36" fmla="*/ 611 w 632"/>
                <a:gd name="T37" fmla="*/ 244 h 717"/>
                <a:gd name="T38" fmla="*/ 629 w 632"/>
                <a:gd name="T39" fmla="*/ 339 h 717"/>
                <a:gd name="T40" fmla="*/ 629 w 632"/>
                <a:gd name="T41" fmla="*/ 611 h 717"/>
                <a:gd name="T42" fmla="*/ 555 w 632"/>
                <a:gd name="T43" fmla="*/ 713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出自【趣你的PPT】(微信:qunideppt)：最优质的PPT资源库"/>
            <p:cNvSpPr/>
            <p:nvPr/>
          </p:nvSpPr>
          <p:spPr bwMode="auto">
            <a:xfrm>
              <a:off x="9415463" y="900113"/>
              <a:ext cx="1314450" cy="1365250"/>
            </a:xfrm>
            <a:custGeom>
              <a:avLst/>
              <a:gdLst>
                <a:gd name="T0" fmla="*/ 55 w 350"/>
                <a:gd name="T1" fmla="*/ 356 h 363"/>
                <a:gd name="T2" fmla="*/ 170 w 350"/>
                <a:gd name="T3" fmla="*/ 327 h 363"/>
                <a:gd name="T4" fmla="*/ 241 w 350"/>
                <a:gd name="T5" fmla="*/ 356 h 363"/>
                <a:gd name="T6" fmla="*/ 257 w 350"/>
                <a:gd name="T7" fmla="*/ 326 h 363"/>
                <a:gd name="T8" fmla="*/ 277 w 350"/>
                <a:gd name="T9" fmla="*/ 315 h 363"/>
                <a:gd name="T10" fmla="*/ 277 w 350"/>
                <a:gd name="T11" fmla="*/ 300 h 363"/>
                <a:gd name="T12" fmla="*/ 297 w 350"/>
                <a:gd name="T13" fmla="*/ 300 h 363"/>
                <a:gd name="T14" fmla="*/ 297 w 350"/>
                <a:gd name="T15" fmla="*/ 272 h 363"/>
                <a:gd name="T16" fmla="*/ 331 w 350"/>
                <a:gd name="T17" fmla="*/ 272 h 363"/>
                <a:gd name="T18" fmla="*/ 320 w 350"/>
                <a:gd name="T19" fmla="*/ 177 h 363"/>
                <a:gd name="T20" fmla="*/ 343 w 350"/>
                <a:gd name="T21" fmla="*/ 166 h 363"/>
                <a:gd name="T22" fmla="*/ 343 w 350"/>
                <a:gd name="T23" fmla="*/ 73 h 363"/>
                <a:gd name="T24" fmla="*/ 227 w 350"/>
                <a:gd name="T25" fmla="*/ 9 h 363"/>
                <a:gd name="T26" fmla="*/ 89 w 350"/>
                <a:gd name="T27" fmla="*/ 77 h 363"/>
                <a:gd name="T28" fmla="*/ 0 w 350"/>
                <a:gd name="T29" fmla="*/ 159 h 363"/>
                <a:gd name="T30" fmla="*/ 55 w 350"/>
                <a:gd name="T31" fmla="*/ 356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出自【趣你的PPT】(微信:qunideppt)：最优质的PPT资源库"/>
            <p:cNvSpPr/>
            <p:nvPr/>
          </p:nvSpPr>
          <p:spPr bwMode="auto">
            <a:xfrm>
              <a:off x="9431338" y="1155700"/>
              <a:ext cx="1276350" cy="1104900"/>
            </a:xfrm>
            <a:custGeom>
              <a:avLst/>
              <a:gdLst>
                <a:gd name="T0" fmla="*/ 169 w 340"/>
                <a:gd name="T1" fmla="*/ 134 h 294"/>
                <a:gd name="T2" fmla="*/ 91 w 340"/>
                <a:gd name="T3" fmla="*/ 157 h 294"/>
                <a:gd name="T4" fmla="*/ 29 w 340"/>
                <a:gd name="T5" fmla="*/ 211 h 294"/>
                <a:gd name="T6" fmla="*/ 0 w 340"/>
                <a:gd name="T7" fmla="*/ 105 h 294"/>
                <a:gd name="T8" fmla="*/ 101 w 340"/>
                <a:gd name="T9" fmla="*/ 30 h 294"/>
                <a:gd name="T10" fmla="*/ 214 w 340"/>
                <a:gd name="T11" fmla="*/ 0 h 294"/>
                <a:gd name="T12" fmla="*/ 312 w 340"/>
                <a:gd name="T13" fmla="*/ 14 h 294"/>
                <a:gd name="T14" fmla="*/ 340 w 340"/>
                <a:gd name="T15" fmla="*/ 91 h 294"/>
                <a:gd name="T16" fmla="*/ 339 w 340"/>
                <a:gd name="T17" fmla="*/ 98 h 294"/>
                <a:gd name="T18" fmla="*/ 339 w 340"/>
                <a:gd name="T19" fmla="*/ 98 h 294"/>
                <a:gd name="T20" fmla="*/ 257 w 340"/>
                <a:gd name="T21" fmla="*/ 114 h 294"/>
                <a:gd name="T22" fmla="*/ 209 w 340"/>
                <a:gd name="T23" fmla="*/ 125 h 294"/>
                <a:gd name="T24" fmla="*/ 189 w 340"/>
                <a:gd name="T25" fmla="*/ 220 h 294"/>
                <a:gd name="T26" fmla="*/ 235 w 340"/>
                <a:gd name="T27" fmla="*/ 289 h 294"/>
                <a:gd name="T28" fmla="*/ 166 w 340"/>
                <a:gd name="T29" fmla="*/ 259 h 294"/>
                <a:gd name="T30" fmla="*/ 163 w 340"/>
                <a:gd name="T31" fmla="*/ 258 h 294"/>
                <a:gd name="T32" fmla="*/ 153 w 340"/>
                <a:gd name="T33" fmla="*/ 157 h 294"/>
                <a:gd name="T34" fmla="*/ 200 w 340"/>
                <a:gd name="T35" fmla="*/ 70 h 294"/>
                <a:gd name="T36" fmla="*/ 169 w 340"/>
                <a:gd name="T37" fmla="*/ 34 h 294"/>
                <a:gd name="T38" fmla="*/ 144 w 340"/>
                <a:gd name="T39" fmla="*/ 102 h 294"/>
                <a:gd name="T40" fmla="*/ 169 w 340"/>
                <a:gd name="T41" fmla="*/ 13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出自【趣你的PPT】(微信:qunideppt)：最优质的PPT资源库"/>
            <p:cNvSpPr/>
            <p:nvPr/>
          </p:nvSpPr>
          <p:spPr bwMode="auto">
            <a:xfrm>
              <a:off x="10460038" y="1814513"/>
              <a:ext cx="195263" cy="138112"/>
            </a:xfrm>
            <a:custGeom>
              <a:avLst/>
              <a:gdLst>
                <a:gd name="T0" fmla="*/ 19 w 52"/>
                <a:gd name="T1" fmla="*/ 29 h 37"/>
                <a:gd name="T2" fmla="*/ 19 w 52"/>
                <a:gd name="T3" fmla="*/ 34 h 37"/>
                <a:gd name="T4" fmla="*/ 24 w 52"/>
                <a:gd name="T5" fmla="*/ 0 h 37"/>
                <a:gd name="T6" fmla="*/ 22 w 52"/>
                <a:gd name="T7" fmla="*/ 9 h 37"/>
                <a:gd name="T8" fmla="*/ 52 w 52"/>
                <a:gd name="T9" fmla="*/ 31 h 37"/>
                <a:gd name="T10" fmla="*/ 19 w 52"/>
                <a:gd name="T11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出自【趣你的PPT】(微信:qunideppt)：最优质的PPT资源库"/>
            <p:cNvSpPr/>
            <p:nvPr/>
          </p:nvSpPr>
          <p:spPr bwMode="auto">
            <a:xfrm>
              <a:off x="9478963" y="627063"/>
              <a:ext cx="1333500" cy="904875"/>
            </a:xfrm>
            <a:custGeom>
              <a:avLst/>
              <a:gdLst>
                <a:gd name="T0" fmla="*/ 329 w 355"/>
                <a:gd name="T1" fmla="*/ 164 h 241"/>
                <a:gd name="T2" fmla="*/ 353 w 355"/>
                <a:gd name="T3" fmla="*/ 130 h 241"/>
                <a:gd name="T4" fmla="*/ 329 w 355"/>
                <a:gd name="T5" fmla="*/ 80 h 241"/>
                <a:gd name="T6" fmla="*/ 181 w 355"/>
                <a:gd name="T7" fmla="*/ 3 h 241"/>
                <a:gd name="T8" fmla="*/ 101 w 355"/>
                <a:gd name="T9" fmla="*/ 34 h 241"/>
                <a:gd name="T10" fmla="*/ 51 w 355"/>
                <a:gd name="T11" fmla="*/ 64 h 241"/>
                <a:gd name="T12" fmla="*/ 24 w 355"/>
                <a:gd name="T13" fmla="*/ 155 h 241"/>
                <a:gd name="T14" fmla="*/ 2 w 355"/>
                <a:gd name="T15" fmla="*/ 217 h 241"/>
                <a:gd name="T16" fmla="*/ 44 w 355"/>
                <a:gd name="T17" fmla="*/ 239 h 241"/>
                <a:gd name="T18" fmla="*/ 136 w 355"/>
                <a:gd name="T19" fmla="*/ 196 h 241"/>
                <a:gd name="T20" fmla="*/ 187 w 355"/>
                <a:gd name="T21" fmla="*/ 211 h 241"/>
                <a:gd name="T22" fmla="*/ 199 w 355"/>
                <a:gd name="T23" fmla="*/ 239 h 241"/>
                <a:gd name="T24" fmla="*/ 221 w 355"/>
                <a:gd name="T25" fmla="*/ 225 h 241"/>
                <a:gd name="T26" fmla="*/ 273 w 355"/>
                <a:gd name="T27" fmla="*/ 166 h 241"/>
                <a:gd name="T28" fmla="*/ 313 w 355"/>
                <a:gd name="T29" fmla="*/ 141 h 241"/>
                <a:gd name="T30" fmla="*/ 329 w 355"/>
                <a:gd name="T31" fmla="*/ 16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出自【趣你的PPT】(微信:qunideppt)：最优质的PPT资源库"/>
            <p:cNvSpPr/>
            <p:nvPr/>
          </p:nvSpPr>
          <p:spPr bwMode="auto">
            <a:xfrm>
              <a:off x="6116638" y="1350963"/>
              <a:ext cx="3683000" cy="3097212"/>
            </a:xfrm>
            <a:custGeom>
              <a:avLst/>
              <a:gdLst>
                <a:gd name="T0" fmla="*/ 0 w 980"/>
                <a:gd name="T1" fmla="*/ 379 h 824"/>
                <a:gd name="T2" fmla="*/ 456 w 980"/>
                <a:gd name="T3" fmla="*/ 73 h 824"/>
                <a:gd name="T4" fmla="*/ 810 w 980"/>
                <a:gd name="T5" fmla="*/ 46 h 824"/>
                <a:gd name="T6" fmla="*/ 869 w 980"/>
                <a:gd name="T7" fmla="*/ 0 h 824"/>
                <a:gd name="T8" fmla="*/ 944 w 980"/>
                <a:gd name="T9" fmla="*/ 254 h 824"/>
                <a:gd name="T10" fmla="*/ 681 w 980"/>
                <a:gd name="T11" fmla="*/ 522 h 824"/>
                <a:gd name="T12" fmla="*/ 349 w 980"/>
                <a:gd name="T13" fmla="*/ 809 h 824"/>
                <a:gd name="T14" fmla="*/ 213 w 980"/>
                <a:gd name="T15" fmla="*/ 747 h 824"/>
                <a:gd name="T16" fmla="*/ 0 w 980"/>
                <a:gd name="T17" fmla="*/ 379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出自【趣你的PPT】(微信:qunideppt)：最优质的PPT资源库"/>
            <p:cNvSpPr/>
            <p:nvPr/>
          </p:nvSpPr>
          <p:spPr bwMode="auto">
            <a:xfrm>
              <a:off x="7259638" y="2727325"/>
              <a:ext cx="104775" cy="149225"/>
            </a:xfrm>
            <a:custGeom>
              <a:avLst/>
              <a:gdLst>
                <a:gd name="T0" fmla="*/ 28 w 28"/>
                <a:gd name="T1" fmla="*/ 40 h 40"/>
                <a:gd name="T2" fmla="*/ 0 w 28"/>
                <a:gd name="T3" fmla="*/ 0 h 40"/>
                <a:gd name="T4" fmla="*/ 28 w 28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出自【趣你的PPT】(微信:qunideppt)：最优质的PPT资源库"/>
            <p:cNvSpPr/>
            <p:nvPr/>
          </p:nvSpPr>
          <p:spPr bwMode="auto">
            <a:xfrm>
              <a:off x="6861175" y="1701800"/>
              <a:ext cx="2825750" cy="2746375"/>
            </a:xfrm>
            <a:custGeom>
              <a:avLst/>
              <a:gdLst>
                <a:gd name="T0" fmla="*/ 206 w 752"/>
                <a:gd name="T1" fmla="*/ 550 h 731"/>
                <a:gd name="T2" fmla="*/ 276 w 752"/>
                <a:gd name="T3" fmla="*/ 507 h 731"/>
                <a:gd name="T4" fmla="*/ 271 w 752"/>
                <a:gd name="T5" fmla="*/ 502 h 731"/>
                <a:gd name="T6" fmla="*/ 134 w 752"/>
                <a:gd name="T7" fmla="*/ 313 h 731"/>
                <a:gd name="T8" fmla="*/ 271 w 752"/>
                <a:gd name="T9" fmla="*/ 481 h 731"/>
                <a:gd name="T10" fmla="*/ 260 w 752"/>
                <a:gd name="T11" fmla="*/ 234 h 731"/>
                <a:gd name="T12" fmla="*/ 294 w 752"/>
                <a:gd name="T13" fmla="*/ 261 h 731"/>
                <a:gd name="T14" fmla="*/ 385 w 752"/>
                <a:gd name="T15" fmla="*/ 207 h 731"/>
                <a:gd name="T16" fmla="*/ 378 w 752"/>
                <a:gd name="T17" fmla="*/ 127 h 731"/>
                <a:gd name="T18" fmla="*/ 410 w 752"/>
                <a:gd name="T19" fmla="*/ 173 h 731"/>
                <a:gd name="T20" fmla="*/ 333 w 752"/>
                <a:gd name="T21" fmla="*/ 0 h 731"/>
                <a:gd name="T22" fmla="*/ 451 w 752"/>
                <a:gd name="T23" fmla="*/ 144 h 731"/>
                <a:gd name="T24" fmla="*/ 476 w 752"/>
                <a:gd name="T25" fmla="*/ 84 h 731"/>
                <a:gd name="T26" fmla="*/ 680 w 752"/>
                <a:gd name="T27" fmla="*/ 175 h 731"/>
                <a:gd name="T28" fmla="*/ 653 w 752"/>
                <a:gd name="T29" fmla="*/ 47 h 731"/>
                <a:gd name="T30" fmla="*/ 752 w 752"/>
                <a:gd name="T31" fmla="*/ 143 h 731"/>
                <a:gd name="T32" fmla="*/ 746 w 752"/>
                <a:gd name="T33" fmla="*/ 161 h 731"/>
                <a:gd name="T34" fmla="*/ 483 w 752"/>
                <a:gd name="T35" fmla="*/ 429 h 731"/>
                <a:gd name="T36" fmla="*/ 151 w 752"/>
                <a:gd name="T37" fmla="*/ 716 h 731"/>
                <a:gd name="T38" fmla="*/ 15 w 752"/>
                <a:gd name="T39" fmla="*/ 654 h 731"/>
                <a:gd name="T40" fmla="*/ 0 w 752"/>
                <a:gd name="T41" fmla="*/ 631 h 731"/>
                <a:gd name="T42" fmla="*/ 206 w 752"/>
                <a:gd name="T43" fmla="*/ 55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出自【趣你的PPT】(微信:qunideppt)：最优质的PPT资源库"/>
            <p:cNvSpPr/>
            <p:nvPr/>
          </p:nvSpPr>
          <p:spPr bwMode="auto">
            <a:xfrm>
              <a:off x="8589963" y="1806575"/>
              <a:ext cx="896938" cy="3136900"/>
            </a:xfrm>
            <a:custGeom>
              <a:avLst/>
              <a:gdLst>
                <a:gd name="T0" fmla="*/ 20 w 239"/>
                <a:gd name="T1" fmla="*/ 19 h 835"/>
                <a:gd name="T2" fmla="*/ 11 w 239"/>
                <a:gd name="T3" fmla="*/ 233 h 835"/>
                <a:gd name="T4" fmla="*/ 50 w 239"/>
                <a:gd name="T5" fmla="*/ 487 h 835"/>
                <a:gd name="T6" fmla="*/ 98 w 239"/>
                <a:gd name="T7" fmla="*/ 808 h 835"/>
                <a:gd name="T8" fmla="*/ 239 w 239"/>
                <a:gd name="T9" fmla="*/ 797 h 835"/>
                <a:gd name="T10" fmla="*/ 200 w 239"/>
                <a:gd name="T11" fmla="*/ 599 h 835"/>
                <a:gd name="T12" fmla="*/ 191 w 239"/>
                <a:gd name="T13" fmla="*/ 388 h 835"/>
                <a:gd name="T14" fmla="*/ 182 w 239"/>
                <a:gd name="T15" fmla="*/ 265 h 835"/>
                <a:gd name="T16" fmla="*/ 220 w 239"/>
                <a:gd name="T17" fmla="*/ 165 h 835"/>
                <a:gd name="T18" fmla="*/ 172 w 239"/>
                <a:gd name="T19" fmla="*/ 19 h 835"/>
                <a:gd name="T20" fmla="*/ 20 w 239"/>
                <a:gd name="T21" fmla="*/ 19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出自【趣你的PPT】(微信:qunideppt)：最优质的PPT资源库"/>
            <p:cNvSpPr/>
            <p:nvPr/>
          </p:nvSpPr>
          <p:spPr bwMode="auto">
            <a:xfrm>
              <a:off x="8826500" y="2673350"/>
              <a:ext cx="566738" cy="733425"/>
            </a:xfrm>
            <a:custGeom>
              <a:avLst/>
              <a:gdLst>
                <a:gd name="T0" fmla="*/ 128 w 151"/>
                <a:gd name="T1" fmla="*/ 157 h 195"/>
                <a:gd name="T2" fmla="*/ 37 w 151"/>
                <a:gd name="T3" fmla="*/ 136 h 195"/>
                <a:gd name="T4" fmla="*/ 0 w 151"/>
                <a:gd name="T5" fmla="*/ 0 h 195"/>
                <a:gd name="T6" fmla="*/ 126 w 151"/>
                <a:gd name="T7" fmla="*/ 42 h 195"/>
                <a:gd name="T8" fmla="*/ 128 w 151"/>
                <a:gd name="T9" fmla="*/ 15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出自【趣你的PPT】(微信:qunideppt)：最优质的PPT资源库"/>
            <p:cNvSpPr/>
            <p:nvPr/>
          </p:nvSpPr>
          <p:spPr bwMode="auto">
            <a:xfrm>
              <a:off x="8920163" y="3321050"/>
              <a:ext cx="541338" cy="1370012"/>
            </a:xfrm>
            <a:custGeom>
              <a:avLst/>
              <a:gdLst>
                <a:gd name="T0" fmla="*/ 54 w 144"/>
                <a:gd name="T1" fmla="*/ 341 h 365"/>
                <a:gd name="T2" fmla="*/ 54 w 144"/>
                <a:gd name="T3" fmla="*/ 212 h 365"/>
                <a:gd name="T4" fmla="*/ 23 w 144"/>
                <a:gd name="T5" fmla="*/ 101 h 365"/>
                <a:gd name="T6" fmla="*/ 0 w 144"/>
                <a:gd name="T7" fmla="*/ 0 h 365"/>
                <a:gd name="T8" fmla="*/ 109 w 144"/>
                <a:gd name="T9" fmla="*/ 6 h 365"/>
                <a:gd name="T10" fmla="*/ 112 w 144"/>
                <a:gd name="T11" fmla="*/ 196 h 365"/>
                <a:gd name="T12" fmla="*/ 144 w 144"/>
                <a:gd name="T13" fmla="*/ 364 h 365"/>
                <a:gd name="T14" fmla="*/ 54 w 144"/>
                <a:gd name="T15" fmla="*/ 341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出自【趣你的PPT】(微信:qunideppt)：最优质的PPT资源库"/>
            <p:cNvSpPr/>
            <p:nvPr/>
          </p:nvSpPr>
          <p:spPr bwMode="auto">
            <a:xfrm>
              <a:off x="8912225" y="2084388"/>
              <a:ext cx="15875" cy="33337"/>
            </a:xfrm>
            <a:custGeom>
              <a:avLst/>
              <a:gdLst>
                <a:gd name="T0" fmla="*/ 4 w 4"/>
                <a:gd name="T1" fmla="*/ 9 h 9"/>
                <a:gd name="T2" fmla="*/ 0 w 4"/>
                <a:gd name="T3" fmla="*/ 0 h 9"/>
                <a:gd name="T4" fmla="*/ 4 w 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出自【趣你的PPT】(微信:qunideppt)：最优质的PPT资源库"/>
            <p:cNvSpPr/>
            <p:nvPr/>
          </p:nvSpPr>
          <p:spPr bwMode="auto">
            <a:xfrm>
              <a:off x="8612188" y="2084388"/>
              <a:ext cx="773113" cy="714375"/>
            </a:xfrm>
            <a:custGeom>
              <a:avLst/>
              <a:gdLst>
                <a:gd name="T0" fmla="*/ 44 w 206"/>
                <a:gd name="T1" fmla="*/ 53 h 190"/>
                <a:gd name="T2" fmla="*/ 165 w 206"/>
                <a:gd name="T3" fmla="*/ 128 h 190"/>
                <a:gd name="T4" fmla="*/ 84 w 206"/>
                <a:gd name="T5" fmla="*/ 9 h 190"/>
                <a:gd name="T6" fmla="*/ 206 w 206"/>
                <a:gd name="T7" fmla="*/ 119 h 190"/>
                <a:gd name="T8" fmla="*/ 176 w 206"/>
                <a:gd name="T9" fmla="*/ 190 h 190"/>
                <a:gd name="T10" fmla="*/ 35 w 206"/>
                <a:gd name="T11" fmla="*/ 42 h 190"/>
                <a:gd name="T12" fmla="*/ 44 w 206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出自【趣你的PPT】(微信:qunideppt)：最优质的PPT资源库"/>
            <p:cNvSpPr/>
            <p:nvPr/>
          </p:nvSpPr>
          <p:spPr bwMode="auto">
            <a:xfrm>
              <a:off x="9340850" y="2197100"/>
              <a:ext cx="349250" cy="2746375"/>
            </a:xfrm>
            <a:custGeom>
              <a:avLst/>
              <a:gdLst>
                <a:gd name="T0" fmla="*/ 39 w 93"/>
                <a:gd name="T1" fmla="*/ 34 h 731"/>
                <a:gd name="T2" fmla="*/ 20 w 93"/>
                <a:gd name="T3" fmla="*/ 327 h 731"/>
                <a:gd name="T4" fmla="*/ 0 w 93"/>
                <a:gd name="T5" fmla="*/ 685 h 731"/>
                <a:gd name="T6" fmla="*/ 39 w 93"/>
                <a:gd name="T7" fmla="*/ 731 h 731"/>
                <a:gd name="T8" fmla="*/ 52 w 93"/>
                <a:gd name="T9" fmla="*/ 310 h 731"/>
                <a:gd name="T10" fmla="*/ 63 w 93"/>
                <a:gd name="T11" fmla="*/ 34 h 731"/>
                <a:gd name="T12" fmla="*/ 39 w 93"/>
                <a:gd name="T13" fmla="*/ 3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稻壳儿小白白(http://dwz.cn/Wu2UP)出自【趣你的PPT】(微信:qunideppt)：最优质的PPT资源库出自【趣你的PPT】(微信:qunideppt)：最优质的PPT资源库"/>
          <p:cNvGrpSpPr/>
          <p:nvPr/>
        </p:nvGrpSpPr>
        <p:grpSpPr>
          <a:xfrm>
            <a:off x="4658078" y="2820069"/>
            <a:ext cx="929866" cy="1176000"/>
            <a:chOff x="7489826" y="4318000"/>
            <a:chExt cx="1917700" cy="2220913"/>
          </a:xfrm>
        </p:grpSpPr>
        <p:sp>
          <p:nvSpPr>
            <p:cNvPr id="56" name="出自【趣你的PPT】(微信:qunideppt)：最优质的PPT资源库"/>
            <p:cNvSpPr/>
            <p:nvPr/>
          </p:nvSpPr>
          <p:spPr bwMode="auto">
            <a:xfrm>
              <a:off x="7489826" y="6227763"/>
              <a:ext cx="312738" cy="311150"/>
            </a:xfrm>
            <a:custGeom>
              <a:avLst/>
              <a:gdLst>
                <a:gd name="T0" fmla="*/ 0 w 8"/>
                <a:gd name="T1" fmla="*/ 1 h 8"/>
                <a:gd name="T2" fmla="*/ 1 w 8"/>
                <a:gd name="T3" fmla="*/ 1 h 8"/>
                <a:gd name="T4" fmla="*/ 3 w 8"/>
                <a:gd name="T5" fmla="*/ 0 h 8"/>
                <a:gd name="T6" fmla="*/ 6 w 8"/>
                <a:gd name="T7" fmla="*/ 3 h 8"/>
                <a:gd name="T8" fmla="*/ 6 w 8"/>
                <a:gd name="T9" fmla="*/ 5 h 8"/>
                <a:gd name="T10" fmla="*/ 8 w 8"/>
                <a:gd name="T11" fmla="*/ 6 h 8"/>
                <a:gd name="T12" fmla="*/ 8 w 8"/>
                <a:gd name="T13" fmla="*/ 7 h 8"/>
                <a:gd name="T14" fmla="*/ 4 w 8"/>
                <a:gd name="T15" fmla="*/ 7 h 8"/>
                <a:gd name="T16" fmla="*/ 3 w 8"/>
                <a:gd name="T17" fmla="*/ 5 h 8"/>
                <a:gd name="T18" fmla="*/ 2 w 8"/>
                <a:gd name="T19" fmla="*/ 4 h 8"/>
                <a:gd name="T20" fmla="*/ 2 w 8"/>
                <a:gd name="T21" fmla="*/ 4 h 8"/>
                <a:gd name="T22" fmla="*/ 0 w 8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出自【趣你的PPT】(微信:qunideppt)：最优质的PPT资源库"/>
            <p:cNvSpPr/>
            <p:nvPr/>
          </p:nvSpPr>
          <p:spPr bwMode="auto">
            <a:xfrm>
              <a:off x="7607301" y="5097463"/>
              <a:ext cx="665163" cy="1285875"/>
            </a:xfrm>
            <a:custGeom>
              <a:avLst/>
              <a:gdLst>
                <a:gd name="T0" fmla="*/ 0 w 17"/>
                <a:gd name="T1" fmla="*/ 29 h 33"/>
                <a:gd name="T2" fmla="*/ 1 w 17"/>
                <a:gd name="T3" fmla="*/ 28 h 33"/>
                <a:gd name="T4" fmla="*/ 1 w 17"/>
                <a:gd name="T5" fmla="*/ 27 h 33"/>
                <a:gd name="T6" fmla="*/ 1 w 17"/>
                <a:gd name="T7" fmla="*/ 27 h 33"/>
                <a:gd name="T8" fmla="*/ 2 w 17"/>
                <a:gd name="T9" fmla="*/ 25 h 33"/>
                <a:gd name="T10" fmla="*/ 7 w 17"/>
                <a:gd name="T11" fmla="*/ 19 h 33"/>
                <a:gd name="T12" fmla="*/ 9 w 17"/>
                <a:gd name="T13" fmla="*/ 16 h 33"/>
                <a:gd name="T14" fmla="*/ 8 w 17"/>
                <a:gd name="T15" fmla="*/ 8 h 33"/>
                <a:gd name="T16" fmla="*/ 7 w 17"/>
                <a:gd name="T17" fmla="*/ 1 h 33"/>
                <a:gd name="T18" fmla="*/ 17 w 17"/>
                <a:gd name="T19" fmla="*/ 9 h 33"/>
                <a:gd name="T20" fmla="*/ 15 w 17"/>
                <a:gd name="T21" fmla="*/ 15 h 33"/>
                <a:gd name="T22" fmla="*/ 12 w 17"/>
                <a:gd name="T23" fmla="*/ 20 h 33"/>
                <a:gd name="T24" fmla="*/ 5 w 17"/>
                <a:gd name="T25" fmla="*/ 33 h 33"/>
                <a:gd name="T26" fmla="*/ 0 w 17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出自【趣你的PPT】(微信:qunideppt)：最优质的PPT资源库"/>
            <p:cNvSpPr/>
            <p:nvPr/>
          </p:nvSpPr>
          <p:spPr bwMode="auto">
            <a:xfrm>
              <a:off x="7607301" y="5526088"/>
              <a:ext cx="547688" cy="779463"/>
            </a:xfrm>
            <a:custGeom>
              <a:avLst/>
              <a:gdLst>
                <a:gd name="T0" fmla="*/ 10 w 14"/>
                <a:gd name="T1" fmla="*/ 4 h 20"/>
                <a:gd name="T2" fmla="*/ 13 w 14"/>
                <a:gd name="T3" fmla="*/ 0 h 20"/>
                <a:gd name="T4" fmla="*/ 9 w 14"/>
                <a:gd name="T5" fmla="*/ 3 h 20"/>
                <a:gd name="T6" fmla="*/ 9 w 14"/>
                <a:gd name="T7" fmla="*/ 5 h 20"/>
                <a:gd name="T8" fmla="*/ 7 w 14"/>
                <a:gd name="T9" fmla="*/ 8 h 20"/>
                <a:gd name="T10" fmla="*/ 2 w 14"/>
                <a:gd name="T11" fmla="*/ 14 h 20"/>
                <a:gd name="T12" fmla="*/ 1 w 14"/>
                <a:gd name="T13" fmla="*/ 16 h 20"/>
                <a:gd name="T14" fmla="*/ 1 w 14"/>
                <a:gd name="T15" fmla="*/ 16 h 20"/>
                <a:gd name="T16" fmla="*/ 1 w 14"/>
                <a:gd name="T17" fmla="*/ 17 h 20"/>
                <a:gd name="T18" fmla="*/ 0 w 14"/>
                <a:gd name="T19" fmla="*/ 18 h 20"/>
                <a:gd name="T20" fmla="*/ 2 w 14"/>
                <a:gd name="T21" fmla="*/ 20 h 20"/>
                <a:gd name="T22" fmla="*/ 3 w 14"/>
                <a:gd name="T23" fmla="*/ 20 h 20"/>
                <a:gd name="T24" fmla="*/ 3 w 14"/>
                <a:gd name="T25" fmla="*/ 20 h 20"/>
                <a:gd name="T26" fmla="*/ 2 w 14"/>
                <a:gd name="T27" fmla="*/ 17 h 20"/>
                <a:gd name="T28" fmla="*/ 4 w 14"/>
                <a:gd name="T29" fmla="*/ 18 h 20"/>
                <a:gd name="T30" fmla="*/ 3 w 14"/>
                <a:gd name="T31" fmla="*/ 15 h 20"/>
                <a:gd name="T32" fmla="*/ 5 w 14"/>
                <a:gd name="T33" fmla="*/ 17 h 20"/>
                <a:gd name="T34" fmla="*/ 4 w 14"/>
                <a:gd name="T35" fmla="*/ 13 h 20"/>
                <a:gd name="T36" fmla="*/ 9 w 14"/>
                <a:gd name="T37" fmla="*/ 10 h 20"/>
                <a:gd name="T38" fmla="*/ 13 w 14"/>
                <a:gd name="T39" fmla="*/ 1 h 20"/>
                <a:gd name="T40" fmla="*/ 10 w 14"/>
                <a:gd name="T4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出自【趣你的PPT】(微信:qunideppt)：最优质的PPT资源库"/>
            <p:cNvSpPr/>
            <p:nvPr/>
          </p:nvSpPr>
          <p:spPr bwMode="auto">
            <a:xfrm>
              <a:off x="7880351" y="5330825"/>
              <a:ext cx="79375" cy="195263"/>
            </a:xfrm>
            <a:custGeom>
              <a:avLst/>
              <a:gdLst>
                <a:gd name="T0" fmla="*/ 1 w 2"/>
                <a:gd name="T1" fmla="*/ 2 h 5"/>
                <a:gd name="T2" fmla="*/ 2 w 2"/>
                <a:gd name="T3" fmla="*/ 5 h 5"/>
                <a:gd name="T4" fmla="*/ 2 w 2"/>
                <a:gd name="T5" fmla="*/ 3 h 5"/>
                <a:gd name="T6" fmla="*/ 2 w 2"/>
                <a:gd name="T7" fmla="*/ 0 h 5"/>
                <a:gd name="T8" fmla="*/ 0 w 2"/>
                <a:gd name="T9" fmla="*/ 0 h 5"/>
                <a:gd name="T10" fmla="*/ 1 w 2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出自【趣你的PPT】(微信:qunideppt)：最优质的PPT资源库"/>
            <p:cNvSpPr/>
            <p:nvPr/>
          </p:nvSpPr>
          <p:spPr bwMode="auto">
            <a:xfrm>
              <a:off x="9055101" y="4552950"/>
              <a:ext cx="352425" cy="544513"/>
            </a:xfrm>
            <a:custGeom>
              <a:avLst/>
              <a:gdLst>
                <a:gd name="T0" fmla="*/ 0 w 9"/>
                <a:gd name="T1" fmla="*/ 13 h 14"/>
                <a:gd name="T2" fmla="*/ 2 w 9"/>
                <a:gd name="T3" fmla="*/ 14 h 14"/>
                <a:gd name="T4" fmla="*/ 8 w 9"/>
                <a:gd name="T5" fmla="*/ 7 h 14"/>
                <a:gd name="T6" fmla="*/ 9 w 9"/>
                <a:gd name="T7" fmla="*/ 4 h 14"/>
                <a:gd name="T8" fmla="*/ 9 w 9"/>
                <a:gd name="T9" fmla="*/ 1 h 14"/>
                <a:gd name="T10" fmla="*/ 9 w 9"/>
                <a:gd name="T11" fmla="*/ 1 h 14"/>
                <a:gd name="T12" fmla="*/ 8 w 9"/>
                <a:gd name="T13" fmla="*/ 3 h 14"/>
                <a:gd name="T14" fmla="*/ 8 w 9"/>
                <a:gd name="T15" fmla="*/ 3 h 14"/>
                <a:gd name="T16" fmla="*/ 8 w 9"/>
                <a:gd name="T17" fmla="*/ 2 h 14"/>
                <a:gd name="T18" fmla="*/ 8 w 9"/>
                <a:gd name="T19" fmla="*/ 1 h 14"/>
                <a:gd name="T20" fmla="*/ 7 w 9"/>
                <a:gd name="T21" fmla="*/ 1 h 14"/>
                <a:gd name="T22" fmla="*/ 7 w 9"/>
                <a:gd name="T23" fmla="*/ 2 h 14"/>
                <a:gd name="T24" fmla="*/ 7 w 9"/>
                <a:gd name="T25" fmla="*/ 3 h 14"/>
                <a:gd name="T26" fmla="*/ 7 w 9"/>
                <a:gd name="T27" fmla="*/ 2 h 14"/>
                <a:gd name="T28" fmla="*/ 7 w 9"/>
                <a:gd name="T29" fmla="*/ 0 h 14"/>
                <a:gd name="T30" fmla="*/ 6 w 9"/>
                <a:gd name="T31" fmla="*/ 2 h 14"/>
                <a:gd name="T32" fmla="*/ 6 w 9"/>
                <a:gd name="T33" fmla="*/ 3 h 14"/>
                <a:gd name="T34" fmla="*/ 6 w 9"/>
                <a:gd name="T35" fmla="*/ 2 h 14"/>
                <a:gd name="T36" fmla="*/ 6 w 9"/>
                <a:gd name="T37" fmla="*/ 1 h 14"/>
                <a:gd name="T38" fmla="*/ 5 w 9"/>
                <a:gd name="T39" fmla="*/ 3 h 14"/>
                <a:gd name="T40" fmla="*/ 5 w 9"/>
                <a:gd name="T41" fmla="*/ 4 h 14"/>
                <a:gd name="T42" fmla="*/ 5 w 9"/>
                <a:gd name="T43" fmla="*/ 4 h 14"/>
                <a:gd name="T44" fmla="*/ 5 w 9"/>
                <a:gd name="T45" fmla="*/ 5 h 14"/>
                <a:gd name="T46" fmla="*/ 4 w 9"/>
                <a:gd name="T47" fmla="*/ 4 h 14"/>
                <a:gd name="T48" fmla="*/ 4 w 9"/>
                <a:gd name="T49" fmla="*/ 5 h 14"/>
                <a:gd name="T50" fmla="*/ 6 w 9"/>
                <a:gd name="T51" fmla="*/ 7 h 14"/>
                <a:gd name="T52" fmla="*/ 6 w 9"/>
                <a:gd name="T53" fmla="*/ 7 h 14"/>
                <a:gd name="T54" fmla="*/ 3 w 9"/>
                <a:gd name="T55" fmla="*/ 9 h 14"/>
                <a:gd name="T56" fmla="*/ 1 w 9"/>
                <a:gd name="T57" fmla="*/ 10 h 14"/>
                <a:gd name="T58" fmla="*/ 0 w 9"/>
                <a:gd name="T5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出自【趣你的PPT】(微信:qunideppt)：最优质的PPT资源库"/>
            <p:cNvSpPr/>
            <p:nvPr/>
          </p:nvSpPr>
          <p:spPr bwMode="auto">
            <a:xfrm>
              <a:off x="7607301" y="4435475"/>
              <a:ext cx="469900" cy="546100"/>
            </a:xfrm>
            <a:custGeom>
              <a:avLst/>
              <a:gdLst>
                <a:gd name="T0" fmla="*/ 6 w 12"/>
                <a:gd name="T1" fmla="*/ 9 h 14"/>
                <a:gd name="T2" fmla="*/ 9 w 12"/>
                <a:gd name="T3" fmla="*/ 6 h 14"/>
                <a:gd name="T4" fmla="*/ 12 w 12"/>
                <a:gd name="T5" fmla="*/ 3 h 14"/>
                <a:gd name="T6" fmla="*/ 11 w 12"/>
                <a:gd name="T7" fmla="*/ 0 h 14"/>
                <a:gd name="T8" fmla="*/ 8 w 12"/>
                <a:gd name="T9" fmla="*/ 3 h 14"/>
                <a:gd name="T10" fmla="*/ 4 w 12"/>
                <a:gd name="T11" fmla="*/ 8 h 14"/>
                <a:gd name="T12" fmla="*/ 2 w 12"/>
                <a:gd name="T13" fmla="*/ 9 h 14"/>
                <a:gd name="T14" fmla="*/ 1 w 12"/>
                <a:gd name="T15" fmla="*/ 10 h 14"/>
                <a:gd name="T16" fmla="*/ 1 w 12"/>
                <a:gd name="T17" fmla="*/ 11 h 14"/>
                <a:gd name="T18" fmla="*/ 0 w 12"/>
                <a:gd name="T19" fmla="*/ 12 h 14"/>
                <a:gd name="T20" fmla="*/ 1 w 12"/>
                <a:gd name="T21" fmla="*/ 12 h 14"/>
                <a:gd name="T22" fmla="*/ 2 w 12"/>
                <a:gd name="T23" fmla="*/ 11 h 14"/>
                <a:gd name="T24" fmla="*/ 1 w 12"/>
                <a:gd name="T25" fmla="*/ 14 h 14"/>
                <a:gd name="T26" fmla="*/ 2 w 12"/>
                <a:gd name="T27" fmla="*/ 13 h 14"/>
                <a:gd name="T28" fmla="*/ 3 w 12"/>
                <a:gd name="T29" fmla="*/ 12 h 14"/>
                <a:gd name="T30" fmla="*/ 3 w 12"/>
                <a:gd name="T31" fmla="*/ 12 h 14"/>
                <a:gd name="T32" fmla="*/ 3 w 12"/>
                <a:gd name="T33" fmla="*/ 13 h 14"/>
                <a:gd name="T34" fmla="*/ 3 w 12"/>
                <a:gd name="T35" fmla="*/ 14 h 14"/>
                <a:gd name="T36" fmla="*/ 4 w 12"/>
                <a:gd name="T37" fmla="*/ 12 h 14"/>
                <a:gd name="T38" fmla="*/ 6 w 12"/>
                <a:gd name="T39" fmla="*/ 11 h 14"/>
                <a:gd name="T40" fmla="*/ 7 w 12"/>
                <a:gd name="T41" fmla="*/ 13 h 14"/>
                <a:gd name="T42" fmla="*/ 7 w 12"/>
                <a:gd name="T43" fmla="*/ 13 h 14"/>
                <a:gd name="T44" fmla="*/ 7 w 12"/>
                <a:gd name="T45" fmla="*/ 10 h 14"/>
                <a:gd name="T46" fmla="*/ 6 w 12"/>
                <a:gd name="T4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出自【趣你的PPT】(微信:qunideppt)：最优质的PPT资源库"/>
            <p:cNvSpPr/>
            <p:nvPr/>
          </p:nvSpPr>
          <p:spPr bwMode="auto">
            <a:xfrm>
              <a:off x="7724776" y="4513263"/>
              <a:ext cx="352425" cy="468313"/>
            </a:xfrm>
            <a:custGeom>
              <a:avLst/>
              <a:gdLst>
                <a:gd name="T0" fmla="*/ 6 w 9"/>
                <a:gd name="T1" fmla="*/ 4 h 12"/>
                <a:gd name="T2" fmla="*/ 9 w 9"/>
                <a:gd name="T3" fmla="*/ 1 h 12"/>
                <a:gd name="T4" fmla="*/ 9 w 9"/>
                <a:gd name="T5" fmla="*/ 0 h 12"/>
                <a:gd name="T6" fmla="*/ 7 w 9"/>
                <a:gd name="T7" fmla="*/ 2 h 12"/>
                <a:gd name="T8" fmla="*/ 2 w 9"/>
                <a:gd name="T9" fmla="*/ 6 h 12"/>
                <a:gd name="T10" fmla="*/ 3 w 9"/>
                <a:gd name="T11" fmla="*/ 8 h 12"/>
                <a:gd name="T12" fmla="*/ 1 w 9"/>
                <a:gd name="T13" fmla="*/ 10 h 12"/>
                <a:gd name="T14" fmla="*/ 0 w 9"/>
                <a:gd name="T15" fmla="*/ 12 h 12"/>
                <a:gd name="T16" fmla="*/ 1 w 9"/>
                <a:gd name="T17" fmla="*/ 10 h 12"/>
                <a:gd name="T18" fmla="*/ 3 w 9"/>
                <a:gd name="T19" fmla="*/ 9 h 12"/>
                <a:gd name="T20" fmla="*/ 4 w 9"/>
                <a:gd name="T21" fmla="*/ 11 h 12"/>
                <a:gd name="T22" fmla="*/ 4 w 9"/>
                <a:gd name="T23" fmla="*/ 11 h 12"/>
                <a:gd name="T24" fmla="*/ 4 w 9"/>
                <a:gd name="T25" fmla="*/ 8 h 12"/>
                <a:gd name="T26" fmla="*/ 3 w 9"/>
                <a:gd name="T27" fmla="*/ 7 h 12"/>
                <a:gd name="T28" fmla="*/ 6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出自【趣你的PPT】(微信:qunideppt)：最优质的PPT资源库"/>
            <p:cNvSpPr/>
            <p:nvPr/>
          </p:nvSpPr>
          <p:spPr bwMode="auto">
            <a:xfrm>
              <a:off x="9172576" y="4591050"/>
              <a:ext cx="117475" cy="233363"/>
            </a:xfrm>
            <a:custGeom>
              <a:avLst/>
              <a:gdLst>
                <a:gd name="T0" fmla="*/ 2 w 3"/>
                <a:gd name="T1" fmla="*/ 5 h 6"/>
                <a:gd name="T2" fmla="*/ 3 w 3"/>
                <a:gd name="T3" fmla="*/ 3 h 6"/>
                <a:gd name="T4" fmla="*/ 3 w 3"/>
                <a:gd name="T5" fmla="*/ 1 h 6"/>
                <a:gd name="T6" fmla="*/ 3 w 3"/>
                <a:gd name="T7" fmla="*/ 0 h 6"/>
                <a:gd name="T8" fmla="*/ 2 w 3"/>
                <a:gd name="T9" fmla="*/ 2 h 6"/>
                <a:gd name="T10" fmla="*/ 2 w 3"/>
                <a:gd name="T11" fmla="*/ 3 h 6"/>
                <a:gd name="T12" fmla="*/ 2 w 3"/>
                <a:gd name="T13" fmla="*/ 3 h 6"/>
                <a:gd name="T14" fmla="*/ 2 w 3"/>
                <a:gd name="T15" fmla="*/ 4 h 6"/>
                <a:gd name="T16" fmla="*/ 1 w 3"/>
                <a:gd name="T17" fmla="*/ 3 h 6"/>
                <a:gd name="T18" fmla="*/ 1 w 3"/>
                <a:gd name="T19" fmla="*/ 4 h 6"/>
                <a:gd name="T20" fmla="*/ 3 w 3"/>
                <a:gd name="T21" fmla="*/ 6 h 6"/>
                <a:gd name="T22" fmla="*/ 2 w 3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出自【趣你的PPT】(微信:qunideppt)：最优质的PPT资源库"/>
            <p:cNvSpPr/>
            <p:nvPr/>
          </p:nvSpPr>
          <p:spPr bwMode="auto">
            <a:xfrm>
              <a:off x="9055101" y="4824413"/>
              <a:ext cx="314325" cy="157163"/>
            </a:xfrm>
            <a:custGeom>
              <a:avLst/>
              <a:gdLst>
                <a:gd name="T0" fmla="*/ 3 w 8"/>
                <a:gd name="T1" fmla="*/ 3 h 4"/>
                <a:gd name="T2" fmla="*/ 7 w 8"/>
                <a:gd name="T3" fmla="*/ 0 h 4"/>
                <a:gd name="T4" fmla="*/ 8 w 8"/>
                <a:gd name="T5" fmla="*/ 0 h 4"/>
                <a:gd name="T6" fmla="*/ 6 w 8"/>
                <a:gd name="T7" fmla="*/ 0 h 4"/>
                <a:gd name="T8" fmla="*/ 6 w 8"/>
                <a:gd name="T9" fmla="*/ 0 h 4"/>
                <a:gd name="T10" fmla="*/ 3 w 8"/>
                <a:gd name="T11" fmla="*/ 2 h 4"/>
                <a:gd name="T12" fmla="*/ 1 w 8"/>
                <a:gd name="T13" fmla="*/ 3 h 4"/>
                <a:gd name="T14" fmla="*/ 0 w 8"/>
                <a:gd name="T15" fmla="*/ 4 h 4"/>
                <a:gd name="T16" fmla="*/ 3 w 8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出自【趣你的PPT】(微信:qunideppt)：最优质的PPT资源库"/>
            <p:cNvSpPr/>
            <p:nvPr/>
          </p:nvSpPr>
          <p:spPr bwMode="auto">
            <a:xfrm>
              <a:off x="9407526" y="4591050"/>
              <a:ext cx="0" cy="396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出自【趣你的PPT】(微信:qunideppt)：最优质的PPT资源库"/>
            <p:cNvSpPr/>
            <p:nvPr/>
          </p:nvSpPr>
          <p:spPr bwMode="auto">
            <a:xfrm>
              <a:off x="9290051" y="4552950"/>
              <a:ext cx="39688" cy="77788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出自【趣你的PPT】(微信:qunideppt)：最优质的PPT资源库"/>
            <p:cNvSpPr/>
            <p:nvPr/>
          </p:nvSpPr>
          <p:spPr bwMode="auto">
            <a:xfrm>
              <a:off x="9329738" y="4552950"/>
              <a:ext cx="39688" cy="77788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1 h 2"/>
                <a:gd name="T12" fmla="*/ 0 w 1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出自【趣你的PPT】(微信:qunideppt)：最优质的PPT资源库"/>
            <p:cNvSpPr/>
            <p:nvPr/>
          </p:nvSpPr>
          <p:spPr bwMode="auto">
            <a:xfrm>
              <a:off x="7762876" y="4981575"/>
              <a:ext cx="939800" cy="895350"/>
            </a:xfrm>
            <a:custGeom>
              <a:avLst/>
              <a:gdLst>
                <a:gd name="T0" fmla="*/ 15 w 24"/>
                <a:gd name="T1" fmla="*/ 14 h 23"/>
                <a:gd name="T2" fmla="*/ 10 w 24"/>
                <a:gd name="T3" fmla="*/ 18 h 23"/>
                <a:gd name="T4" fmla="*/ 10 w 24"/>
                <a:gd name="T5" fmla="*/ 18 h 23"/>
                <a:gd name="T6" fmla="*/ 8 w 24"/>
                <a:gd name="T7" fmla="*/ 18 h 23"/>
                <a:gd name="T8" fmla="*/ 6 w 24"/>
                <a:gd name="T9" fmla="*/ 19 h 23"/>
                <a:gd name="T10" fmla="*/ 11 w 24"/>
                <a:gd name="T11" fmla="*/ 23 h 23"/>
                <a:gd name="T12" fmla="*/ 14 w 24"/>
                <a:gd name="T13" fmla="*/ 21 h 23"/>
                <a:gd name="T14" fmla="*/ 24 w 24"/>
                <a:gd name="T15" fmla="*/ 14 h 23"/>
                <a:gd name="T16" fmla="*/ 24 w 24"/>
                <a:gd name="T17" fmla="*/ 11 h 23"/>
                <a:gd name="T18" fmla="*/ 12 w 24"/>
                <a:gd name="T19" fmla="*/ 4 h 23"/>
                <a:gd name="T20" fmla="*/ 3 w 24"/>
                <a:gd name="T21" fmla="*/ 1 h 23"/>
                <a:gd name="T22" fmla="*/ 6 w 24"/>
                <a:gd name="T23" fmla="*/ 11 h 23"/>
                <a:gd name="T24" fmla="*/ 13 w 24"/>
                <a:gd name="T25" fmla="*/ 13 h 23"/>
                <a:gd name="T26" fmla="*/ 15 w 24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出自【趣你的PPT】(微信:qunideppt)：最优质的PPT资源库"/>
            <p:cNvSpPr/>
            <p:nvPr/>
          </p:nvSpPr>
          <p:spPr bwMode="auto">
            <a:xfrm>
              <a:off x="7880351" y="4318000"/>
              <a:ext cx="1254125" cy="935038"/>
            </a:xfrm>
            <a:custGeom>
              <a:avLst/>
              <a:gdLst>
                <a:gd name="T0" fmla="*/ 5 w 32"/>
                <a:gd name="T1" fmla="*/ 20 h 24"/>
                <a:gd name="T2" fmla="*/ 7 w 32"/>
                <a:gd name="T3" fmla="*/ 20 h 24"/>
                <a:gd name="T4" fmla="*/ 12 w 32"/>
                <a:gd name="T5" fmla="*/ 23 h 24"/>
                <a:gd name="T6" fmla="*/ 14 w 32"/>
                <a:gd name="T7" fmla="*/ 24 h 24"/>
                <a:gd name="T8" fmla="*/ 15 w 32"/>
                <a:gd name="T9" fmla="*/ 22 h 24"/>
                <a:gd name="T10" fmla="*/ 21 w 32"/>
                <a:gd name="T11" fmla="*/ 19 h 24"/>
                <a:gd name="T12" fmla="*/ 23 w 32"/>
                <a:gd name="T13" fmla="*/ 17 h 24"/>
                <a:gd name="T14" fmla="*/ 28 w 32"/>
                <a:gd name="T15" fmla="*/ 19 h 24"/>
                <a:gd name="T16" fmla="*/ 29 w 32"/>
                <a:gd name="T17" fmla="*/ 20 h 24"/>
                <a:gd name="T18" fmla="*/ 31 w 32"/>
                <a:gd name="T19" fmla="*/ 15 h 24"/>
                <a:gd name="T20" fmla="*/ 28 w 32"/>
                <a:gd name="T21" fmla="*/ 14 h 24"/>
                <a:gd name="T22" fmla="*/ 21 w 32"/>
                <a:gd name="T23" fmla="*/ 6 h 24"/>
                <a:gd name="T24" fmla="*/ 21 w 32"/>
                <a:gd name="T25" fmla="*/ 6 h 24"/>
                <a:gd name="T26" fmla="*/ 19 w 32"/>
                <a:gd name="T27" fmla="*/ 5 h 24"/>
                <a:gd name="T28" fmla="*/ 17 w 32"/>
                <a:gd name="T29" fmla="*/ 4 h 24"/>
                <a:gd name="T30" fmla="*/ 15 w 32"/>
                <a:gd name="T31" fmla="*/ 3 h 24"/>
                <a:gd name="T32" fmla="*/ 9 w 32"/>
                <a:gd name="T33" fmla="*/ 2 h 24"/>
                <a:gd name="T34" fmla="*/ 9 w 32"/>
                <a:gd name="T35" fmla="*/ 2 h 24"/>
                <a:gd name="T36" fmla="*/ 7 w 32"/>
                <a:gd name="T37" fmla="*/ 1 h 24"/>
                <a:gd name="T38" fmla="*/ 5 w 32"/>
                <a:gd name="T39" fmla="*/ 1 h 24"/>
                <a:gd name="T40" fmla="*/ 4 w 32"/>
                <a:gd name="T41" fmla="*/ 2 h 24"/>
                <a:gd name="T42" fmla="*/ 5 w 32"/>
                <a:gd name="T43" fmla="*/ 7 h 24"/>
                <a:gd name="T44" fmla="*/ 6 w 32"/>
                <a:gd name="T45" fmla="*/ 7 h 24"/>
                <a:gd name="T46" fmla="*/ 6 w 32"/>
                <a:gd name="T47" fmla="*/ 8 h 24"/>
                <a:gd name="T48" fmla="*/ 9 w 32"/>
                <a:gd name="T49" fmla="*/ 9 h 24"/>
                <a:gd name="T50" fmla="*/ 1 w 32"/>
                <a:gd name="T51" fmla="*/ 16 h 24"/>
                <a:gd name="T52" fmla="*/ 2 w 32"/>
                <a:gd name="T53" fmla="*/ 18 h 24"/>
                <a:gd name="T54" fmla="*/ 5 w 32"/>
                <a:gd name="T5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出自【趣你的PPT】(微信:qunideppt)：最优质的PPT资源库"/>
            <p:cNvSpPr/>
            <p:nvPr/>
          </p:nvSpPr>
          <p:spPr bwMode="auto">
            <a:xfrm>
              <a:off x="8782051" y="4395788"/>
              <a:ext cx="352425" cy="468313"/>
            </a:xfrm>
            <a:custGeom>
              <a:avLst/>
              <a:gdLst>
                <a:gd name="T0" fmla="*/ 0 w 9"/>
                <a:gd name="T1" fmla="*/ 4 h 12"/>
                <a:gd name="T2" fmla="*/ 1 w 9"/>
                <a:gd name="T3" fmla="*/ 10 h 12"/>
                <a:gd name="T4" fmla="*/ 3 w 9"/>
                <a:gd name="T5" fmla="*/ 10 h 12"/>
                <a:gd name="T6" fmla="*/ 5 w 9"/>
                <a:gd name="T7" fmla="*/ 11 h 12"/>
                <a:gd name="T8" fmla="*/ 6 w 9"/>
                <a:gd name="T9" fmla="*/ 11 h 12"/>
                <a:gd name="T10" fmla="*/ 6 w 9"/>
                <a:gd name="T11" fmla="*/ 10 h 12"/>
                <a:gd name="T12" fmla="*/ 6 w 9"/>
                <a:gd name="T13" fmla="*/ 10 h 12"/>
                <a:gd name="T14" fmla="*/ 7 w 9"/>
                <a:gd name="T15" fmla="*/ 10 h 12"/>
                <a:gd name="T16" fmla="*/ 8 w 9"/>
                <a:gd name="T17" fmla="*/ 9 h 12"/>
                <a:gd name="T18" fmla="*/ 8 w 9"/>
                <a:gd name="T19" fmla="*/ 7 h 12"/>
                <a:gd name="T20" fmla="*/ 9 w 9"/>
                <a:gd name="T21" fmla="*/ 6 h 12"/>
                <a:gd name="T22" fmla="*/ 8 w 9"/>
                <a:gd name="T23" fmla="*/ 3 h 12"/>
                <a:gd name="T24" fmla="*/ 2 w 9"/>
                <a:gd name="T25" fmla="*/ 2 h 12"/>
                <a:gd name="T26" fmla="*/ 1 w 9"/>
                <a:gd name="T27" fmla="*/ 4 h 12"/>
                <a:gd name="T28" fmla="*/ 0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出自【趣你的PPT】(微信:qunideppt)：最优质的PPT资源库"/>
            <p:cNvSpPr/>
            <p:nvPr/>
          </p:nvSpPr>
          <p:spPr bwMode="auto">
            <a:xfrm>
              <a:off x="7920038" y="5721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4 h 10"/>
                <a:gd name="T4" fmla="*/ 1 w 6"/>
                <a:gd name="T5" fmla="*/ 4 h 10"/>
                <a:gd name="T6" fmla="*/ 4 w 6"/>
                <a:gd name="T7" fmla="*/ 10 h 10"/>
                <a:gd name="T8" fmla="*/ 5 w 6"/>
                <a:gd name="T9" fmla="*/ 10 h 10"/>
                <a:gd name="T10" fmla="*/ 4 w 6"/>
                <a:gd name="T11" fmla="*/ 6 h 10"/>
                <a:gd name="T12" fmla="*/ 5 w 6"/>
                <a:gd name="T13" fmla="*/ 4 h 10"/>
                <a:gd name="T14" fmla="*/ 2 w 6"/>
                <a:gd name="T15" fmla="*/ 0 h 10"/>
                <a:gd name="T16" fmla="*/ 0 w 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出自【趣你的PPT】(微信:qunideppt)：最优质的PPT资源库"/>
            <p:cNvSpPr/>
            <p:nvPr/>
          </p:nvSpPr>
          <p:spPr bwMode="auto">
            <a:xfrm>
              <a:off x="8782051" y="4513263"/>
              <a:ext cx="312738" cy="311150"/>
            </a:xfrm>
            <a:custGeom>
              <a:avLst/>
              <a:gdLst>
                <a:gd name="T0" fmla="*/ 7 w 8"/>
                <a:gd name="T1" fmla="*/ 4 h 8"/>
                <a:gd name="T2" fmla="*/ 8 w 8"/>
                <a:gd name="T3" fmla="*/ 2 h 8"/>
                <a:gd name="T4" fmla="*/ 7 w 8"/>
                <a:gd name="T5" fmla="*/ 0 h 8"/>
                <a:gd name="T6" fmla="*/ 5 w 8"/>
                <a:gd name="T7" fmla="*/ 3 h 8"/>
                <a:gd name="T8" fmla="*/ 4 w 8"/>
                <a:gd name="T9" fmla="*/ 2 h 8"/>
                <a:gd name="T10" fmla="*/ 4 w 8"/>
                <a:gd name="T11" fmla="*/ 4 h 8"/>
                <a:gd name="T12" fmla="*/ 3 w 8"/>
                <a:gd name="T13" fmla="*/ 4 h 8"/>
                <a:gd name="T14" fmla="*/ 3 w 8"/>
                <a:gd name="T15" fmla="*/ 5 h 8"/>
                <a:gd name="T16" fmla="*/ 0 w 8"/>
                <a:gd name="T17" fmla="*/ 5 h 8"/>
                <a:gd name="T18" fmla="*/ 0 w 8"/>
                <a:gd name="T19" fmla="*/ 5 h 8"/>
                <a:gd name="T20" fmla="*/ 2 w 8"/>
                <a:gd name="T21" fmla="*/ 6 h 8"/>
                <a:gd name="T22" fmla="*/ 5 w 8"/>
                <a:gd name="T23" fmla="*/ 8 h 8"/>
                <a:gd name="T24" fmla="*/ 5 w 8"/>
                <a:gd name="T25" fmla="*/ 7 h 8"/>
                <a:gd name="T26" fmla="*/ 6 w 8"/>
                <a:gd name="T27" fmla="*/ 6 h 8"/>
                <a:gd name="T28" fmla="*/ 7 w 8"/>
                <a:gd name="T29" fmla="*/ 5 h 8"/>
                <a:gd name="T30" fmla="*/ 8 w 8"/>
                <a:gd name="T31" fmla="*/ 6 h 8"/>
                <a:gd name="T32" fmla="*/ 8 w 8"/>
                <a:gd name="T33" fmla="*/ 5 h 8"/>
                <a:gd name="T34" fmla="*/ 8 w 8"/>
                <a:gd name="T35" fmla="*/ 5 h 8"/>
                <a:gd name="T36" fmla="*/ 7 w 8"/>
                <a:gd name="T3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出自【趣你的PPT】(微信:qunideppt)：最优质的PPT资源库"/>
            <p:cNvSpPr/>
            <p:nvPr/>
          </p:nvSpPr>
          <p:spPr bwMode="auto">
            <a:xfrm>
              <a:off x="7997826" y="5526088"/>
              <a:ext cx="587375" cy="350838"/>
            </a:xfrm>
            <a:custGeom>
              <a:avLst/>
              <a:gdLst>
                <a:gd name="T0" fmla="*/ 4 w 15"/>
                <a:gd name="T1" fmla="*/ 4 h 9"/>
                <a:gd name="T2" fmla="*/ 4 w 15"/>
                <a:gd name="T3" fmla="*/ 4 h 9"/>
                <a:gd name="T4" fmla="*/ 2 w 15"/>
                <a:gd name="T5" fmla="*/ 4 h 9"/>
                <a:gd name="T6" fmla="*/ 0 w 15"/>
                <a:gd name="T7" fmla="*/ 5 h 9"/>
                <a:gd name="T8" fmla="*/ 5 w 15"/>
                <a:gd name="T9" fmla="*/ 9 h 9"/>
                <a:gd name="T10" fmla="*/ 7 w 15"/>
                <a:gd name="T11" fmla="*/ 7 h 9"/>
                <a:gd name="T12" fmla="*/ 2 w 15"/>
                <a:gd name="T13" fmla="*/ 5 h 9"/>
                <a:gd name="T14" fmla="*/ 6 w 15"/>
                <a:gd name="T15" fmla="*/ 6 h 9"/>
                <a:gd name="T16" fmla="*/ 4 w 15"/>
                <a:gd name="T17" fmla="*/ 5 h 9"/>
                <a:gd name="T18" fmla="*/ 4 w 15"/>
                <a:gd name="T19" fmla="*/ 4 h 9"/>
                <a:gd name="T20" fmla="*/ 9 w 15"/>
                <a:gd name="T21" fmla="*/ 2 h 9"/>
                <a:gd name="T22" fmla="*/ 15 w 15"/>
                <a:gd name="T23" fmla="*/ 0 h 9"/>
                <a:gd name="T24" fmla="*/ 8 w 15"/>
                <a:gd name="T25" fmla="*/ 0 h 9"/>
                <a:gd name="T26" fmla="*/ 4 w 15"/>
                <a:gd name="T2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出自【趣你的PPT】(微信:qunideppt)：最优质的PPT资源库"/>
            <p:cNvSpPr/>
            <p:nvPr/>
          </p:nvSpPr>
          <p:spPr bwMode="auto">
            <a:xfrm>
              <a:off x="7802563" y="5059363"/>
              <a:ext cx="704850" cy="466725"/>
            </a:xfrm>
            <a:custGeom>
              <a:avLst/>
              <a:gdLst>
                <a:gd name="T0" fmla="*/ 5 w 18"/>
                <a:gd name="T1" fmla="*/ 9 h 12"/>
                <a:gd name="T2" fmla="*/ 12 w 18"/>
                <a:gd name="T3" fmla="*/ 11 h 12"/>
                <a:gd name="T4" fmla="*/ 13 w 18"/>
                <a:gd name="T5" fmla="*/ 12 h 12"/>
                <a:gd name="T6" fmla="*/ 18 w 18"/>
                <a:gd name="T7" fmla="*/ 11 h 12"/>
                <a:gd name="T8" fmla="*/ 13 w 18"/>
                <a:gd name="T9" fmla="*/ 7 h 12"/>
                <a:gd name="T10" fmla="*/ 7 w 18"/>
                <a:gd name="T11" fmla="*/ 9 h 12"/>
                <a:gd name="T12" fmla="*/ 13 w 18"/>
                <a:gd name="T13" fmla="*/ 6 h 12"/>
                <a:gd name="T14" fmla="*/ 12 w 18"/>
                <a:gd name="T15" fmla="*/ 6 h 12"/>
                <a:gd name="T16" fmla="*/ 6 w 18"/>
                <a:gd name="T17" fmla="*/ 6 h 12"/>
                <a:gd name="T18" fmla="*/ 9 w 18"/>
                <a:gd name="T19" fmla="*/ 4 h 12"/>
                <a:gd name="T20" fmla="*/ 10 w 18"/>
                <a:gd name="T21" fmla="*/ 3 h 12"/>
                <a:gd name="T22" fmla="*/ 3 w 18"/>
                <a:gd name="T23" fmla="*/ 3 h 12"/>
                <a:gd name="T24" fmla="*/ 7 w 18"/>
                <a:gd name="T25" fmla="*/ 2 h 12"/>
                <a:gd name="T26" fmla="*/ 3 w 18"/>
                <a:gd name="T27" fmla="*/ 2 h 12"/>
                <a:gd name="T28" fmla="*/ 5 w 18"/>
                <a:gd name="T29" fmla="*/ 1 h 12"/>
                <a:gd name="T30" fmla="*/ 2 w 18"/>
                <a:gd name="T31" fmla="*/ 0 h 12"/>
                <a:gd name="T32" fmla="*/ 5 w 18"/>
                <a:gd name="T3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出自【趣你的PPT】(微信:qunideppt)：最优质的PPT资源库"/>
            <p:cNvSpPr/>
            <p:nvPr/>
          </p:nvSpPr>
          <p:spPr bwMode="auto">
            <a:xfrm>
              <a:off x="8037513" y="4395788"/>
              <a:ext cx="430213" cy="350838"/>
            </a:xfrm>
            <a:custGeom>
              <a:avLst/>
              <a:gdLst>
                <a:gd name="T0" fmla="*/ 5 w 11"/>
                <a:gd name="T1" fmla="*/ 5 h 9"/>
                <a:gd name="T2" fmla="*/ 7 w 11"/>
                <a:gd name="T3" fmla="*/ 4 h 9"/>
                <a:gd name="T4" fmla="*/ 4 w 11"/>
                <a:gd name="T5" fmla="*/ 4 h 9"/>
                <a:gd name="T6" fmla="*/ 4 w 11"/>
                <a:gd name="T7" fmla="*/ 2 h 9"/>
                <a:gd name="T8" fmla="*/ 4 w 11"/>
                <a:gd name="T9" fmla="*/ 3 h 9"/>
                <a:gd name="T10" fmla="*/ 2 w 11"/>
                <a:gd name="T11" fmla="*/ 0 h 9"/>
                <a:gd name="T12" fmla="*/ 3 w 11"/>
                <a:gd name="T13" fmla="*/ 4 h 9"/>
                <a:gd name="T14" fmla="*/ 0 w 11"/>
                <a:gd name="T15" fmla="*/ 4 h 9"/>
                <a:gd name="T16" fmla="*/ 1 w 11"/>
                <a:gd name="T17" fmla="*/ 5 h 9"/>
                <a:gd name="T18" fmla="*/ 2 w 11"/>
                <a:gd name="T19" fmla="*/ 5 h 9"/>
                <a:gd name="T20" fmla="*/ 2 w 11"/>
                <a:gd name="T21" fmla="*/ 6 h 9"/>
                <a:gd name="T22" fmla="*/ 5 w 11"/>
                <a:gd name="T23" fmla="*/ 7 h 9"/>
                <a:gd name="T24" fmla="*/ 4 w 11"/>
                <a:gd name="T25" fmla="*/ 8 h 9"/>
                <a:gd name="T26" fmla="*/ 5 w 11"/>
                <a:gd name="T27" fmla="*/ 7 h 9"/>
                <a:gd name="T28" fmla="*/ 11 w 11"/>
                <a:gd name="T29" fmla="*/ 9 h 9"/>
                <a:gd name="T30" fmla="*/ 5 w 11"/>
                <a:gd name="T3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出自【趣你的PPT】(微信:qunideppt)：最优质的PPT资源库"/>
            <p:cNvSpPr/>
            <p:nvPr/>
          </p:nvSpPr>
          <p:spPr bwMode="auto">
            <a:xfrm>
              <a:off x="8194676" y="4435475"/>
              <a:ext cx="38100" cy="396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出自【趣你的PPT】(微信:qunideppt)：最优质的PPT资源库"/>
            <p:cNvSpPr/>
            <p:nvPr/>
          </p:nvSpPr>
          <p:spPr bwMode="auto">
            <a:xfrm>
              <a:off x="8272463" y="4435475"/>
              <a:ext cx="782638" cy="817563"/>
            </a:xfrm>
            <a:custGeom>
              <a:avLst/>
              <a:gdLst>
                <a:gd name="T0" fmla="*/ 17 w 20"/>
                <a:gd name="T1" fmla="*/ 14 h 21"/>
                <a:gd name="T2" fmla="*/ 16 w 20"/>
                <a:gd name="T3" fmla="*/ 13 h 21"/>
                <a:gd name="T4" fmla="*/ 17 w 20"/>
                <a:gd name="T5" fmla="*/ 11 h 21"/>
                <a:gd name="T6" fmla="*/ 14 w 20"/>
                <a:gd name="T7" fmla="*/ 12 h 21"/>
                <a:gd name="T8" fmla="*/ 14 w 20"/>
                <a:gd name="T9" fmla="*/ 12 h 21"/>
                <a:gd name="T10" fmla="*/ 14 w 20"/>
                <a:gd name="T11" fmla="*/ 9 h 21"/>
                <a:gd name="T12" fmla="*/ 13 w 20"/>
                <a:gd name="T13" fmla="*/ 8 h 21"/>
                <a:gd name="T14" fmla="*/ 12 w 20"/>
                <a:gd name="T15" fmla="*/ 3 h 21"/>
                <a:gd name="T16" fmla="*/ 12 w 20"/>
                <a:gd name="T17" fmla="*/ 3 h 21"/>
                <a:gd name="T18" fmla="*/ 11 w 20"/>
                <a:gd name="T19" fmla="*/ 7 h 21"/>
                <a:gd name="T20" fmla="*/ 10 w 20"/>
                <a:gd name="T21" fmla="*/ 6 h 21"/>
                <a:gd name="T22" fmla="*/ 11 w 20"/>
                <a:gd name="T23" fmla="*/ 8 h 21"/>
                <a:gd name="T24" fmla="*/ 10 w 20"/>
                <a:gd name="T25" fmla="*/ 9 h 21"/>
                <a:gd name="T26" fmla="*/ 5 w 20"/>
                <a:gd name="T27" fmla="*/ 0 h 21"/>
                <a:gd name="T28" fmla="*/ 4 w 20"/>
                <a:gd name="T29" fmla="*/ 0 h 21"/>
                <a:gd name="T30" fmla="*/ 9 w 20"/>
                <a:gd name="T31" fmla="*/ 10 h 21"/>
                <a:gd name="T32" fmla="*/ 11 w 20"/>
                <a:gd name="T33" fmla="*/ 10 h 21"/>
                <a:gd name="T34" fmla="*/ 12 w 20"/>
                <a:gd name="T35" fmla="*/ 11 h 21"/>
                <a:gd name="T36" fmla="*/ 7 w 20"/>
                <a:gd name="T37" fmla="*/ 16 h 21"/>
                <a:gd name="T38" fmla="*/ 3 w 20"/>
                <a:gd name="T39" fmla="*/ 18 h 21"/>
                <a:gd name="T40" fmla="*/ 2 w 20"/>
                <a:gd name="T41" fmla="*/ 10 h 21"/>
                <a:gd name="T42" fmla="*/ 1 w 20"/>
                <a:gd name="T43" fmla="*/ 17 h 21"/>
                <a:gd name="T44" fmla="*/ 1 w 20"/>
                <a:gd name="T45" fmla="*/ 11 h 21"/>
                <a:gd name="T46" fmla="*/ 0 w 20"/>
                <a:gd name="T47" fmla="*/ 18 h 21"/>
                <a:gd name="T48" fmla="*/ 2 w 20"/>
                <a:gd name="T49" fmla="*/ 20 h 21"/>
                <a:gd name="T50" fmla="*/ 4 w 20"/>
                <a:gd name="T51" fmla="*/ 21 h 21"/>
                <a:gd name="T52" fmla="*/ 5 w 20"/>
                <a:gd name="T53" fmla="*/ 19 h 21"/>
                <a:gd name="T54" fmla="*/ 11 w 20"/>
                <a:gd name="T55" fmla="*/ 16 h 21"/>
                <a:gd name="T56" fmla="*/ 13 w 20"/>
                <a:gd name="T57" fmla="*/ 14 h 21"/>
                <a:gd name="T58" fmla="*/ 18 w 20"/>
                <a:gd name="T59" fmla="*/ 16 h 21"/>
                <a:gd name="T60" fmla="*/ 18 w 20"/>
                <a:gd name="T61" fmla="*/ 16 h 21"/>
                <a:gd name="T62" fmla="*/ 20 w 20"/>
                <a:gd name="T63" fmla="*/ 14 h 21"/>
                <a:gd name="T64" fmla="*/ 17 w 20"/>
                <a:gd name="T6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出自【趣你的PPT】(微信:qunideppt)：最优质的PPT资源库"/>
            <p:cNvSpPr/>
            <p:nvPr/>
          </p:nvSpPr>
          <p:spPr bwMode="auto">
            <a:xfrm>
              <a:off x="8742363" y="4552950"/>
              <a:ext cx="77788" cy="233363"/>
            </a:xfrm>
            <a:custGeom>
              <a:avLst/>
              <a:gdLst>
                <a:gd name="T0" fmla="*/ 0 w 2"/>
                <a:gd name="T1" fmla="*/ 5 h 6"/>
                <a:gd name="T2" fmla="*/ 2 w 2"/>
                <a:gd name="T3" fmla="*/ 6 h 6"/>
                <a:gd name="T4" fmla="*/ 2 w 2"/>
                <a:gd name="T5" fmla="*/ 6 h 6"/>
                <a:gd name="T6" fmla="*/ 1 w 2"/>
                <a:gd name="T7" fmla="*/ 0 h 6"/>
                <a:gd name="T8" fmla="*/ 0 w 2"/>
                <a:gd name="T9" fmla="*/ 0 h 6"/>
                <a:gd name="T10" fmla="*/ 0 w 2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出自【趣你的PPT】(微信:qunideppt)：最优质的PPT资源库"/>
            <p:cNvSpPr/>
            <p:nvPr/>
          </p:nvSpPr>
          <p:spPr bwMode="auto">
            <a:xfrm>
              <a:off x="8702676" y="4941888"/>
              <a:ext cx="79375" cy="466725"/>
            </a:xfrm>
            <a:custGeom>
              <a:avLst/>
              <a:gdLst>
                <a:gd name="T0" fmla="*/ 0 w 2"/>
                <a:gd name="T1" fmla="*/ 12 h 12"/>
                <a:gd name="T2" fmla="*/ 1 w 2"/>
                <a:gd name="T3" fmla="*/ 11 h 12"/>
                <a:gd name="T4" fmla="*/ 2 w 2"/>
                <a:gd name="T5" fmla="*/ 0 h 12"/>
                <a:gd name="T6" fmla="*/ 1 w 2"/>
                <a:gd name="T7" fmla="*/ 0 h 12"/>
                <a:gd name="T8" fmla="*/ 0 w 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出自【趣你的PPT】(微信:qunideppt)：最优质的PPT资源库"/>
            <p:cNvSpPr/>
            <p:nvPr/>
          </p:nvSpPr>
          <p:spPr bwMode="auto">
            <a:xfrm>
              <a:off x="8702676" y="4786313"/>
              <a:ext cx="117475" cy="739775"/>
            </a:xfrm>
            <a:custGeom>
              <a:avLst/>
              <a:gdLst>
                <a:gd name="T0" fmla="*/ 1 w 3"/>
                <a:gd name="T1" fmla="*/ 19 h 19"/>
                <a:gd name="T2" fmla="*/ 2 w 3"/>
                <a:gd name="T3" fmla="*/ 17 h 19"/>
                <a:gd name="T4" fmla="*/ 3 w 3"/>
                <a:gd name="T5" fmla="*/ 2 h 19"/>
                <a:gd name="T6" fmla="*/ 3 w 3"/>
                <a:gd name="T7" fmla="*/ 0 h 19"/>
                <a:gd name="T8" fmla="*/ 2 w 3"/>
                <a:gd name="T9" fmla="*/ 0 h 19"/>
                <a:gd name="T10" fmla="*/ 2 w 3"/>
                <a:gd name="T11" fmla="*/ 1 h 19"/>
                <a:gd name="T12" fmla="*/ 2 w 3"/>
                <a:gd name="T13" fmla="*/ 3 h 19"/>
                <a:gd name="T14" fmla="*/ 0 w 3"/>
                <a:gd name="T15" fmla="*/ 18 h 19"/>
                <a:gd name="T16" fmla="*/ 1 w 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出自【趣你的PPT】(微信:qunideppt)：最优质的PPT资源库"/>
            <p:cNvSpPr/>
            <p:nvPr/>
          </p:nvSpPr>
          <p:spPr bwMode="auto">
            <a:xfrm>
              <a:off x="8782051" y="4395788"/>
              <a:ext cx="390525" cy="312738"/>
            </a:xfrm>
            <a:custGeom>
              <a:avLst/>
              <a:gdLst>
                <a:gd name="T0" fmla="*/ 5 w 10"/>
                <a:gd name="T1" fmla="*/ 7 h 8"/>
                <a:gd name="T2" fmla="*/ 5 w 10"/>
                <a:gd name="T3" fmla="*/ 7 h 8"/>
                <a:gd name="T4" fmla="*/ 6 w 10"/>
                <a:gd name="T5" fmla="*/ 5 h 8"/>
                <a:gd name="T6" fmla="*/ 8 w 10"/>
                <a:gd name="T7" fmla="*/ 4 h 8"/>
                <a:gd name="T8" fmla="*/ 9 w 10"/>
                <a:gd name="T9" fmla="*/ 4 h 8"/>
                <a:gd name="T10" fmla="*/ 10 w 10"/>
                <a:gd name="T11" fmla="*/ 4 h 8"/>
                <a:gd name="T12" fmla="*/ 5 w 10"/>
                <a:gd name="T13" fmla="*/ 0 h 8"/>
                <a:gd name="T14" fmla="*/ 4 w 10"/>
                <a:gd name="T15" fmla="*/ 0 h 8"/>
                <a:gd name="T16" fmla="*/ 3 w 10"/>
                <a:gd name="T17" fmla="*/ 0 h 8"/>
                <a:gd name="T18" fmla="*/ 0 w 10"/>
                <a:gd name="T19" fmla="*/ 4 h 8"/>
                <a:gd name="T20" fmla="*/ 1 w 10"/>
                <a:gd name="T21" fmla="*/ 8 h 8"/>
                <a:gd name="T22" fmla="*/ 1 w 10"/>
                <a:gd name="T23" fmla="*/ 7 h 8"/>
                <a:gd name="T24" fmla="*/ 3 w 10"/>
                <a:gd name="T25" fmla="*/ 7 h 8"/>
                <a:gd name="T26" fmla="*/ 3 w 10"/>
                <a:gd name="T27" fmla="*/ 5 h 8"/>
                <a:gd name="T28" fmla="*/ 4 w 10"/>
                <a:gd name="T29" fmla="*/ 4 h 8"/>
                <a:gd name="T30" fmla="*/ 5 w 10"/>
                <a:gd name="T31" fmla="*/ 6 h 8"/>
                <a:gd name="T32" fmla="*/ 5 w 10"/>
                <a:gd name="T3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稻壳儿小白白(http://dwz.cn/Wu2UP)出自【趣你的PPT】(微信:qunideppt)：最优质的PPT资源库出自【趣你的PPT】(微信:qunideppt)：最优质的PPT资源库"/>
          <p:cNvGrpSpPr/>
          <p:nvPr/>
        </p:nvGrpSpPr>
        <p:grpSpPr>
          <a:xfrm>
            <a:off x="6711896" y="2266558"/>
            <a:ext cx="1569100" cy="1014056"/>
            <a:chOff x="9690101" y="4786313"/>
            <a:chExt cx="2503486" cy="1624013"/>
          </a:xfrm>
        </p:grpSpPr>
        <p:sp>
          <p:nvSpPr>
            <p:cNvPr id="83" name="出自【趣你的PPT】(微信:qunideppt)：最优质的PPT资源库"/>
            <p:cNvSpPr/>
            <p:nvPr/>
          </p:nvSpPr>
          <p:spPr bwMode="auto">
            <a:xfrm>
              <a:off x="10598150" y="5260976"/>
              <a:ext cx="330200" cy="225425"/>
            </a:xfrm>
            <a:custGeom>
              <a:avLst/>
              <a:gdLst>
                <a:gd name="T0" fmla="*/ 4 w 12"/>
                <a:gd name="T1" fmla="*/ 8 h 8"/>
                <a:gd name="T2" fmla="*/ 11 w 12"/>
                <a:gd name="T3" fmla="*/ 4 h 8"/>
                <a:gd name="T4" fmla="*/ 0 w 12"/>
                <a:gd name="T5" fmla="*/ 0 h 8"/>
                <a:gd name="T6" fmla="*/ 4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出自【趣你的PPT】(微信:qunideppt)：最优质的PPT资源库"/>
            <p:cNvSpPr/>
            <p:nvPr/>
          </p:nvSpPr>
          <p:spPr bwMode="auto">
            <a:xfrm>
              <a:off x="11753850" y="4981576"/>
              <a:ext cx="109537" cy="28575"/>
            </a:xfrm>
            <a:custGeom>
              <a:avLst/>
              <a:gdLst>
                <a:gd name="T0" fmla="*/ 4 w 4"/>
                <a:gd name="T1" fmla="*/ 1 h 1"/>
                <a:gd name="T2" fmla="*/ 1 w 4"/>
                <a:gd name="T3" fmla="*/ 1 h 1"/>
                <a:gd name="T4" fmla="*/ 1 w 4"/>
                <a:gd name="T5" fmla="*/ 0 h 1"/>
                <a:gd name="T6" fmla="*/ 4 w 4"/>
                <a:gd name="T7" fmla="*/ 0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出自【趣你的PPT】(微信:qunideppt)：最优质的PPT资源库"/>
            <p:cNvSpPr/>
            <p:nvPr/>
          </p:nvSpPr>
          <p:spPr bwMode="auto">
            <a:xfrm>
              <a:off x="11642725" y="4926013"/>
              <a:ext cx="550862" cy="560388"/>
            </a:xfrm>
            <a:custGeom>
              <a:avLst/>
              <a:gdLst>
                <a:gd name="T0" fmla="*/ 0 w 20"/>
                <a:gd name="T1" fmla="*/ 11 h 20"/>
                <a:gd name="T2" fmla="*/ 11 w 20"/>
                <a:gd name="T3" fmla="*/ 0 h 20"/>
                <a:gd name="T4" fmla="*/ 19 w 20"/>
                <a:gd name="T5" fmla="*/ 9 h 20"/>
                <a:gd name="T6" fmla="*/ 9 w 20"/>
                <a:gd name="T7" fmla="*/ 19 h 20"/>
                <a:gd name="T8" fmla="*/ 9 w 20"/>
                <a:gd name="T9" fmla="*/ 19 h 20"/>
                <a:gd name="T10" fmla="*/ 0 w 20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出自【趣你的PPT】(微信:qunideppt)：最优质的PPT资源库"/>
            <p:cNvSpPr/>
            <p:nvPr/>
          </p:nvSpPr>
          <p:spPr bwMode="auto">
            <a:xfrm>
              <a:off x="11671300" y="4926013"/>
              <a:ext cx="495300" cy="503238"/>
            </a:xfrm>
            <a:custGeom>
              <a:avLst/>
              <a:gdLst>
                <a:gd name="T0" fmla="*/ 0 w 18"/>
                <a:gd name="T1" fmla="*/ 11 h 18"/>
                <a:gd name="T2" fmla="*/ 4 w 18"/>
                <a:gd name="T3" fmla="*/ 14 h 18"/>
                <a:gd name="T4" fmla="*/ 14 w 18"/>
                <a:gd name="T5" fmla="*/ 5 h 18"/>
                <a:gd name="T6" fmla="*/ 11 w 18"/>
                <a:gd name="T7" fmla="*/ 0 h 18"/>
                <a:gd name="T8" fmla="*/ 14 w 18"/>
                <a:gd name="T9" fmla="*/ 5 h 18"/>
                <a:gd name="T10" fmla="*/ 17 w 18"/>
                <a:gd name="T11" fmla="*/ 9 h 18"/>
                <a:gd name="T12" fmla="*/ 9 w 18"/>
                <a:gd name="T13" fmla="*/ 18 h 18"/>
                <a:gd name="T14" fmla="*/ 17 w 18"/>
                <a:gd name="T15" fmla="*/ 9 h 18"/>
                <a:gd name="T16" fmla="*/ 14 w 18"/>
                <a:gd name="T17" fmla="*/ 6 h 18"/>
                <a:gd name="T18" fmla="*/ 10 w 18"/>
                <a:gd name="T19" fmla="*/ 9 h 18"/>
                <a:gd name="T20" fmla="*/ 11 w 18"/>
                <a:gd name="T21" fmla="*/ 11 h 18"/>
                <a:gd name="T22" fmla="*/ 9 w 18"/>
                <a:gd name="T23" fmla="*/ 11 h 18"/>
                <a:gd name="T24" fmla="*/ 4 w 18"/>
                <a:gd name="T25" fmla="*/ 14 h 18"/>
                <a:gd name="T26" fmla="*/ 0 w 18"/>
                <a:gd name="T2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出自【趣你的PPT】(微信:qunideppt)：最优质的PPT资源库"/>
            <p:cNvSpPr/>
            <p:nvPr/>
          </p:nvSpPr>
          <p:spPr bwMode="auto">
            <a:xfrm>
              <a:off x="11642725" y="4953001"/>
              <a:ext cx="165100" cy="196850"/>
            </a:xfrm>
            <a:custGeom>
              <a:avLst/>
              <a:gdLst>
                <a:gd name="T0" fmla="*/ 0 w 6"/>
                <a:gd name="T1" fmla="*/ 7 h 7"/>
                <a:gd name="T2" fmla="*/ 3 w 6"/>
                <a:gd name="T3" fmla="*/ 6 h 7"/>
                <a:gd name="T4" fmla="*/ 5 w 6"/>
                <a:gd name="T5" fmla="*/ 5 h 7"/>
                <a:gd name="T6" fmla="*/ 6 w 6"/>
                <a:gd name="T7" fmla="*/ 4 h 7"/>
                <a:gd name="T8" fmla="*/ 6 w 6"/>
                <a:gd name="T9" fmla="*/ 4 h 7"/>
                <a:gd name="T10" fmla="*/ 6 w 6"/>
                <a:gd name="T11" fmla="*/ 3 h 7"/>
                <a:gd name="T12" fmla="*/ 6 w 6"/>
                <a:gd name="T13" fmla="*/ 3 h 7"/>
                <a:gd name="T14" fmla="*/ 6 w 6"/>
                <a:gd name="T15" fmla="*/ 2 h 7"/>
                <a:gd name="T16" fmla="*/ 6 w 6"/>
                <a:gd name="T17" fmla="*/ 1 h 7"/>
                <a:gd name="T18" fmla="*/ 4 w 6"/>
                <a:gd name="T19" fmla="*/ 1 h 7"/>
                <a:gd name="T20" fmla="*/ 3 w 6"/>
                <a:gd name="T21" fmla="*/ 2 h 7"/>
                <a:gd name="T22" fmla="*/ 3 w 6"/>
                <a:gd name="T23" fmla="*/ 1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2 h 7"/>
                <a:gd name="T30" fmla="*/ 2 w 6"/>
                <a:gd name="T31" fmla="*/ 3 h 7"/>
                <a:gd name="T32" fmla="*/ 0 w 6"/>
                <a:gd name="T33" fmla="*/ 5 h 7"/>
                <a:gd name="T34" fmla="*/ 0 w 6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出自【趣你的PPT】(微信:qunideppt)：最优质的PPT资源库"/>
            <p:cNvSpPr/>
            <p:nvPr/>
          </p:nvSpPr>
          <p:spPr bwMode="auto">
            <a:xfrm>
              <a:off x="11642725" y="4981576"/>
              <a:ext cx="165100" cy="168275"/>
            </a:xfrm>
            <a:custGeom>
              <a:avLst/>
              <a:gdLst>
                <a:gd name="T0" fmla="*/ 6 w 6"/>
                <a:gd name="T1" fmla="*/ 0 h 6"/>
                <a:gd name="T2" fmla="*/ 4 w 6"/>
                <a:gd name="T3" fmla="*/ 0 h 6"/>
                <a:gd name="T4" fmla="*/ 3 w 6"/>
                <a:gd name="T5" fmla="*/ 1 h 6"/>
                <a:gd name="T6" fmla="*/ 3 w 6"/>
                <a:gd name="T7" fmla="*/ 0 h 6"/>
                <a:gd name="T8" fmla="*/ 3 w 6"/>
                <a:gd name="T9" fmla="*/ 0 h 6"/>
                <a:gd name="T10" fmla="*/ 3 w 6"/>
                <a:gd name="T11" fmla="*/ 1 h 6"/>
                <a:gd name="T12" fmla="*/ 2 w 6"/>
                <a:gd name="T13" fmla="*/ 2 h 6"/>
                <a:gd name="T14" fmla="*/ 0 w 6"/>
                <a:gd name="T15" fmla="*/ 4 h 6"/>
                <a:gd name="T16" fmla="*/ 0 w 6"/>
                <a:gd name="T17" fmla="*/ 6 h 6"/>
                <a:gd name="T18" fmla="*/ 3 w 6"/>
                <a:gd name="T19" fmla="*/ 5 h 6"/>
                <a:gd name="T20" fmla="*/ 5 w 6"/>
                <a:gd name="T21" fmla="*/ 4 h 6"/>
                <a:gd name="T22" fmla="*/ 5 w 6"/>
                <a:gd name="T23" fmla="*/ 4 h 6"/>
                <a:gd name="T24" fmla="*/ 5 w 6"/>
                <a:gd name="T25" fmla="*/ 3 h 6"/>
                <a:gd name="T26" fmla="*/ 5 w 6"/>
                <a:gd name="T27" fmla="*/ 3 h 6"/>
                <a:gd name="T28" fmla="*/ 5 w 6"/>
                <a:gd name="T29" fmla="*/ 2 h 6"/>
                <a:gd name="T30" fmla="*/ 4 w 6"/>
                <a:gd name="T31" fmla="*/ 1 h 6"/>
                <a:gd name="T32" fmla="*/ 6 w 6"/>
                <a:gd name="T33" fmla="*/ 0 h 6"/>
                <a:gd name="T34" fmla="*/ 6 w 6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出自【趣你的PPT】(微信:qunideppt)：最优质的PPT资源库"/>
            <p:cNvSpPr/>
            <p:nvPr/>
          </p:nvSpPr>
          <p:spPr bwMode="auto">
            <a:xfrm>
              <a:off x="11176000" y="4841876"/>
              <a:ext cx="192087" cy="223838"/>
            </a:xfrm>
            <a:custGeom>
              <a:avLst/>
              <a:gdLst>
                <a:gd name="T0" fmla="*/ 6 w 7"/>
                <a:gd name="T1" fmla="*/ 8 h 8"/>
                <a:gd name="T2" fmla="*/ 6 w 7"/>
                <a:gd name="T3" fmla="*/ 7 h 8"/>
                <a:gd name="T4" fmla="*/ 7 w 7"/>
                <a:gd name="T5" fmla="*/ 7 h 8"/>
                <a:gd name="T6" fmla="*/ 7 w 7"/>
                <a:gd name="T7" fmla="*/ 5 h 8"/>
                <a:gd name="T8" fmla="*/ 7 w 7"/>
                <a:gd name="T9" fmla="*/ 4 h 8"/>
                <a:gd name="T10" fmla="*/ 7 w 7"/>
                <a:gd name="T11" fmla="*/ 2 h 8"/>
                <a:gd name="T12" fmla="*/ 5 w 7"/>
                <a:gd name="T13" fmla="*/ 1 h 8"/>
                <a:gd name="T14" fmla="*/ 1 w 7"/>
                <a:gd name="T15" fmla="*/ 0 h 8"/>
                <a:gd name="T16" fmla="*/ 0 w 7"/>
                <a:gd name="T17" fmla="*/ 6 h 8"/>
                <a:gd name="T18" fmla="*/ 6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出自【趣你的PPT】(微信:qunideppt)：最优质的PPT资源库"/>
            <p:cNvSpPr/>
            <p:nvPr/>
          </p:nvSpPr>
          <p:spPr bwMode="auto">
            <a:xfrm>
              <a:off x="11176000" y="4897438"/>
              <a:ext cx="136525" cy="168275"/>
            </a:xfrm>
            <a:custGeom>
              <a:avLst/>
              <a:gdLst>
                <a:gd name="T0" fmla="*/ 3 w 5"/>
                <a:gd name="T1" fmla="*/ 3 h 6"/>
                <a:gd name="T2" fmla="*/ 3 w 5"/>
                <a:gd name="T3" fmla="*/ 4 h 6"/>
                <a:gd name="T4" fmla="*/ 2 w 5"/>
                <a:gd name="T5" fmla="*/ 2 h 6"/>
                <a:gd name="T6" fmla="*/ 2 w 5"/>
                <a:gd name="T7" fmla="*/ 2 h 6"/>
                <a:gd name="T8" fmla="*/ 0 w 5"/>
                <a:gd name="T9" fmla="*/ 4 h 6"/>
                <a:gd name="T10" fmla="*/ 4 w 5"/>
                <a:gd name="T11" fmla="*/ 6 h 6"/>
                <a:gd name="T12" fmla="*/ 4 w 5"/>
                <a:gd name="T13" fmla="*/ 5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出自【趣你的PPT】(微信:qunideppt)：最优质的PPT资源库"/>
            <p:cNvSpPr/>
            <p:nvPr/>
          </p:nvSpPr>
          <p:spPr bwMode="auto">
            <a:xfrm>
              <a:off x="11312525" y="5010151"/>
              <a:ext cx="55562" cy="26988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出自【趣你的PPT】(微信:qunideppt)：最优质的PPT资源库"/>
            <p:cNvSpPr/>
            <p:nvPr/>
          </p:nvSpPr>
          <p:spPr bwMode="auto">
            <a:xfrm>
              <a:off x="11147425" y="4786313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8 h 9"/>
                <a:gd name="T4" fmla="*/ 3 w 9"/>
                <a:gd name="T5" fmla="*/ 6 h 9"/>
                <a:gd name="T6" fmla="*/ 4 w 9"/>
                <a:gd name="T7" fmla="*/ 6 h 9"/>
                <a:gd name="T8" fmla="*/ 4 w 9"/>
                <a:gd name="T9" fmla="*/ 8 h 9"/>
                <a:gd name="T10" fmla="*/ 5 w 9"/>
                <a:gd name="T11" fmla="*/ 8 h 9"/>
                <a:gd name="T12" fmla="*/ 5 w 9"/>
                <a:gd name="T13" fmla="*/ 6 h 9"/>
                <a:gd name="T14" fmla="*/ 6 w 9"/>
                <a:gd name="T15" fmla="*/ 5 h 9"/>
                <a:gd name="T16" fmla="*/ 6 w 9"/>
                <a:gd name="T17" fmla="*/ 4 h 9"/>
                <a:gd name="T18" fmla="*/ 8 w 9"/>
                <a:gd name="T19" fmla="*/ 4 h 9"/>
                <a:gd name="T20" fmla="*/ 9 w 9"/>
                <a:gd name="T21" fmla="*/ 3 h 9"/>
                <a:gd name="T22" fmla="*/ 6 w 9"/>
                <a:gd name="T23" fmla="*/ 1 h 9"/>
                <a:gd name="T24" fmla="*/ 3 w 9"/>
                <a:gd name="T25" fmla="*/ 1 h 9"/>
                <a:gd name="T26" fmla="*/ 3 w 9"/>
                <a:gd name="T27" fmla="*/ 1 h 9"/>
                <a:gd name="T28" fmla="*/ 2 w 9"/>
                <a:gd name="T29" fmla="*/ 1 h 9"/>
                <a:gd name="T30" fmla="*/ 0 w 9"/>
                <a:gd name="T31" fmla="*/ 4 h 9"/>
                <a:gd name="T32" fmla="*/ 0 w 9"/>
                <a:gd name="T33" fmla="*/ 7 h 9"/>
                <a:gd name="T34" fmla="*/ 0 w 9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出自【趣你的PPT】(微信:qunideppt)：最优质的PPT资源库"/>
            <p:cNvSpPr/>
            <p:nvPr/>
          </p:nvSpPr>
          <p:spPr bwMode="auto">
            <a:xfrm>
              <a:off x="9690101" y="5486401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9 h 9"/>
                <a:gd name="T4" fmla="*/ 4 w 9"/>
                <a:gd name="T5" fmla="*/ 7 h 9"/>
                <a:gd name="T6" fmla="*/ 7 w 9"/>
                <a:gd name="T7" fmla="*/ 7 h 9"/>
                <a:gd name="T8" fmla="*/ 8 w 9"/>
                <a:gd name="T9" fmla="*/ 6 h 9"/>
                <a:gd name="T10" fmla="*/ 9 w 9"/>
                <a:gd name="T11" fmla="*/ 3 h 9"/>
                <a:gd name="T12" fmla="*/ 7 w 9"/>
                <a:gd name="T13" fmla="*/ 1 h 9"/>
                <a:gd name="T14" fmla="*/ 7 w 9"/>
                <a:gd name="T15" fmla="*/ 0 h 9"/>
                <a:gd name="T16" fmla="*/ 4 w 9"/>
                <a:gd name="T17" fmla="*/ 2 h 9"/>
                <a:gd name="T18" fmla="*/ 4 w 9"/>
                <a:gd name="T19" fmla="*/ 3 h 9"/>
                <a:gd name="T20" fmla="*/ 1 w 9"/>
                <a:gd name="T21" fmla="*/ 6 h 9"/>
                <a:gd name="T22" fmla="*/ 0 w 9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出自【趣你的PPT】(微信:qunideppt)：最优质的PPT资源库"/>
            <p:cNvSpPr/>
            <p:nvPr/>
          </p:nvSpPr>
          <p:spPr bwMode="auto">
            <a:xfrm>
              <a:off x="10680700" y="6270626"/>
              <a:ext cx="301625" cy="139700"/>
            </a:xfrm>
            <a:custGeom>
              <a:avLst/>
              <a:gdLst>
                <a:gd name="T0" fmla="*/ 2 w 11"/>
                <a:gd name="T1" fmla="*/ 0 h 5"/>
                <a:gd name="T2" fmla="*/ 1 w 11"/>
                <a:gd name="T3" fmla="*/ 1 h 5"/>
                <a:gd name="T4" fmla="*/ 1 w 11"/>
                <a:gd name="T5" fmla="*/ 4 h 5"/>
                <a:gd name="T6" fmla="*/ 0 w 11"/>
                <a:gd name="T7" fmla="*/ 4 h 5"/>
                <a:gd name="T8" fmla="*/ 3 w 11"/>
                <a:gd name="T9" fmla="*/ 5 h 5"/>
                <a:gd name="T10" fmla="*/ 3 w 11"/>
                <a:gd name="T11" fmla="*/ 5 h 5"/>
                <a:gd name="T12" fmla="*/ 7 w 11"/>
                <a:gd name="T13" fmla="*/ 5 h 5"/>
                <a:gd name="T14" fmla="*/ 11 w 11"/>
                <a:gd name="T15" fmla="*/ 5 h 5"/>
                <a:gd name="T16" fmla="*/ 11 w 11"/>
                <a:gd name="T17" fmla="*/ 4 h 5"/>
                <a:gd name="T18" fmla="*/ 7 w 11"/>
                <a:gd name="T19" fmla="*/ 3 h 5"/>
                <a:gd name="T20" fmla="*/ 6 w 11"/>
                <a:gd name="T21" fmla="*/ 1 h 5"/>
                <a:gd name="T22" fmla="*/ 4 w 11"/>
                <a:gd name="T23" fmla="*/ 0 h 5"/>
                <a:gd name="T24" fmla="*/ 2 w 11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5" name="出自【趣你的PPT】(微信:qunideppt)：最优质的PPT资源库"/>
            <p:cNvSpPr/>
            <p:nvPr/>
          </p:nvSpPr>
          <p:spPr bwMode="auto">
            <a:xfrm>
              <a:off x="10598150" y="5457826"/>
              <a:ext cx="330200" cy="895350"/>
            </a:xfrm>
            <a:custGeom>
              <a:avLst/>
              <a:gdLst>
                <a:gd name="T0" fmla="*/ 11 w 12"/>
                <a:gd name="T1" fmla="*/ 29 h 32"/>
                <a:gd name="T2" fmla="*/ 8 w 12"/>
                <a:gd name="T3" fmla="*/ 30 h 32"/>
                <a:gd name="T4" fmla="*/ 4 w 12"/>
                <a:gd name="T5" fmla="*/ 30 h 32"/>
                <a:gd name="T6" fmla="*/ 5 w 12"/>
                <a:gd name="T7" fmla="*/ 26 h 32"/>
                <a:gd name="T8" fmla="*/ 5 w 12"/>
                <a:gd name="T9" fmla="*/ 14 h 32"/>
                <a:gd name="T10" fmla="*/ 1 w 12"/>
                <a:gd name="T11" fmla="*/ 7 h 32"/>
                <a:gd name="T12" fmla="*/ 1 w 12"/>
                <a:gd name="T13" fmla="*/ 2 h 32"/>
                <a:gd name="T14" fmla="*/ 6 w 12"/>
                <a:gd name="T15" fmla="*/ 0 h 32"/>
                <a:gd name="T16" fmla="*/ 9 w 12"/>
                <a:gd name="T17" fmla="*/ 1 h 32"/>
                <a:gd name="T18" fmla="*/ 9 w 12"/>
                <a:gd name="T19" fmla="*/ 6 h 32"/>
                <a:gd name="T20" fmla="*/ 12 w 12"/>
                <a:gd name="T21" fmla="*/ 15 h 32"/>
                <a:gd name="T22" fmla="*/ 10 w 12"/>
                <a:gd name="T23" fmla="*/ 20 h 32"/>
                <a:gd name="T24" fmla="*/ 10 w 12"/>
                <a:gd name="T25" fmla="*/ 25 h 32"/>
                <a:gd name="T26" fmla="*/ 11 w 12"/>
                <a:gd name="T2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出自【趣你的PPT】(微信:qunideppt)：最优质的PPT资源库"/>
            <p:cNvSpPr/>
            <p:nvPr/>
          </p:nvSpPr>
          <p:spPr bwMode="auto">
            <a:xfrm>
              <a:off x="10598150" y="5457826"/>
              <a:ext cx="301625" cy="868363"/>
            </a:xfrm>
            <a:custGeom>
              <a:avLst/>
              <a:gdLst>
                <a:gd name="T0" fmla="*/ 9 w 11"/>
                <a:gd name="T1" fmla="*/ 23 h 31"/>
                <a:gd name="T2" fmla="*/ 11 w 11"/>
                <a:gd name="T3" fmla="*/ 17 h 31"/>
                <a:gd name="T4" fmla="*/ 9 w 11"/>
                <a:gd name="T5" fmla="*/ 21 h 31"/>
                <a:gd name="T6" fmla="*/ 6 w 11"/>
                <a:gd name="T7" fmla="*/ 25 h 31"/>
                <a:gd name="T8" fmla="*/ 7 w 11"/>
                <a:gd name="T9" fmla="*/ 22 h 31"/>
                <a:gd name="T10" fmla="*/ 6 w 11"/>
                <a:gd name="T11" fmla="*/ 18 h 31"/>
                <a:gd name="T12" fmla="*/ 7 w 11"/>
                <a:gd name="T13" fmla="*/ 20 h 31"/>
                <a:gd name="T14" fmla="*/ 7 w 11"/>
                <a:gd name="T15" fmla="*/ 16 h 31"/>
                <a:gd name="T16" fmla="*/ 6 w 11"/>
                <a:gd name="T17" fmla="*/ 15 h 31"/>
                <a:gd name="T18" fmla="*/ 7 w 11"/>
                <a:gd name="T19" fmla="*/ 15 h 31"/>
                <a:gd name="T20" fmla="*/ 8 w 11"/>
                <a:gd name="T21" fmla="*/ 16 h 31"/>
                <a:gd name="T22" fmla="*/ 8 w 11"/>
                <a:gd name="T23" fmla="*/ 13 h 31"/>
                <a:gd name="T24" fmla="*/ 3 w 11"/>
                <a:gd name="T25" fmla="*/ 9 h 31"/>
                <a:gd name="T26" fmla="*/ 6 w 11"/>
                <a:gd name="T27" fmla="*/ 11 h 31"/>
                <a:gd name="T28" fmla="*/ 3 w 11"/>
                <a:gd name="T29" fmla="*/ 7 h 31"/>
                <a:gd name="T30" fmla="*/ 6 w 11"/>
                <a:gd name="T31" fmla="*/ 5 h 31"/>
                <a:gd name="T32" fmla="*/ 8 w 11"/>
                <a:gd name="T33" fmla="*/ 7 h 31"/>
                <a:gd name="T34" fmla="*/ 10 w 11"/>
                <a:gd name="T35" fmla="*/ 8 h 31"/>
                <a:gd name="T36" fmla="*/ 9 w 11"/>
                <a:gd name="T37" fmla="*/ 6 h 31"/>
                <a:gd name="T38" fmla="*/ 9 w 11"/>
                <a:gd name="T39" fmla="*/ 1 h 31"/>
                <a:gd name="T40" fmla="*/ 6 w 11"/>
                <a:gd name="T41" fmla="*/ 0 h 31"/>
                <a:gd name="T42" fmla="*/ 1 w 11"/>
                <a:gd name="T43" fmla="*/ 2 h 31"/>
                <a:gd name="T44" fmla="*/ 1 w 11"/>
                <a:gd name="T45" fmla="*/ 7 h 31"/>
                <a:gd name="T46" fmla="*/ 5 w 11"/>
                <a:gd name="T47" fmla="*/ 14 h 31"/>
                <a:gd name="T48" fmla="*/ 5 w 11"/>
                <a:gd name="T49" fmla="*/ 26 h 31"/>
                <a:gd name="T50" fmla="*/ 4 w 11"/>
                <a:gd name="T51" fmla="*/ 30 h 31"/>
                <a:gd name="T52" fmla="*/ 6 w 11"/>
                <a:gd name="T53" fmla="*/ 31 h 31"/>
                <a:gd name="T54" fmla="*/ 7 w 11"/>
                <a:gd name="T55" fmla="*/ 26 h 31"/>
                <a:gd name="T56" fmla="*/ 9 w 11"/>
                <a:gd name="T5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出自【趣你的PPT】(微信:qunideppt)：最优质的PPT资源库"/>
            <p:cNvSpPr/>
            <p:nvPr/>
          </p:nvSpPr>
          <p:spPr bwMode="auto">
            <a:xfrm>
              <a:off x="9882188" y="5289551"/>
              <a:ext cx="935037" cy="560388"/>
            </a:xfrm>
            <a:custGeom>
              <a:avLst/>
              <a:gdLst>
                <a:gd name="T0" fmla="*/ 1 w 34"/>
                <a:gd name="T1" fmla="*/ 16 h 20"/>
                <a:gd name="T2" fmla="*/ 15 w 34"/>
                <a:gd name="T3" fmla="*/ 20 h 20"/>
                <a:gd name="T4" fmla="*/ 27 w 34"/>
                <a:gd name="T5" fmla="*/ 12 h 20"/>
                <a:gd name="T6" fmla="*/ 34 w 34"/>
                <a:gd name="T7" fmla="*/ 8 h 20"/>
                <a:gd name="T8" fmla="*/ 34 w 34"/>
                <a:gd name="T9" fmla="*/ 6 h 20"/>
                <a:gd name="T10" fmla="*/ 26 w 34"/>
                <a:gd name="T11" fmla="*/ 0 h 20"/>
                <a:gd name="T12" fmla="*/ 22 w 34"/>
                <a:gd name="T13" fmla="*/ 3 h 20"/>
                <a:gd name="T14" fmla="*/ 20 w 34"/>
                <a:gd name="T15" fmla="*/ 7 h 20"/>
                <a:gd name="T16" fmla="*/ 15 w 34"/>
                <a:gd name="T17" fmla="*/ 14 h 20"/>
                <a:gd name="T18" fmla="*/ 13 w 34"/>
                <a:gd name="T19" fmla="*/ 13 h 20"/>
                <a:gd name="T20" fmla="*/ 7 w 34"/>
                <a:gd name="T21" fmla="*/ 12 h 20"/>
                <a:gd name="T22" fmla="*/ 2 w 34"/>
                <a:gd name="T23" fmla="*/ 10 h 20"/>
                <a:gd name="T24" fmla="*/ 1 w 34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8" name="出自【趣你的PPT】(微信:qunideppt)：最优质的PPT资源库"/>
            <p:cNvSpPr/>
            <p:nvPr/>
          </p:nvSpPr>
          <p:spPr bwMode="auto">
            <a:xfrm>
              <a:off x="9909175" y="5289551"/>
              <a:ext cx="825500" cy="531813"/>
            </a:xfrm>
            <a:custGeom>
              <a:avLst/>
              <a:gdLst>
                <a:gd name="T0" fmla="*/ 30 w 30"/>
                <a:gd name="T1" fmla="*/ 4 h 19"/>
                <a:gd name="T2" fmla="*/ 25 w 30"/>
                <a:gd name="T3" fmla="*/ 0 h 19"/>
                <a:gd name="T4" fmla="*/ 21 w 30"/>
                <a:gd name="T5" fmla="*/ 3 h 19"/>
                <a:gd name="T6" fmla="*/ 19 w 30"/>
                <a:gd name="T7" fmla="*/ 7 h 19"/>
                <a:gd name="T8" fmla="*/ 14 w 30"/>
                <a:gd name="T9" fmla="*/ 14 h 19"/>
                <a:gd name="T10" fmla="*/ 12 w 30"/>
                <a:gd name="T11" fmla="*/ 13 h 19"/>
                <a:gd name="T12" fmla="*/ 6 w 30"/>
                <a:gd name="T13" fmla="*/ 12 h 19"/>
                <a:gd name="T14" fmla="*/ 1 w 30"/>
                <a:gd name="T15" fmla="*/ 10 h 19"/>
                <a:gd name="T16" fmla="*/ 0 w 30"/>
                <a:gd name="T17" fmla="*/ 12 h 19"/>
                <a:gd name="T18" fmla="*/ 5 w 30"/>
                <a:gd name="T19" fmla="*/ 15 h 19"/>
                <a:gd name="T20" fmla="*/ 13 w 30"/>
                <a:gd name="T21" fmla="*/ 19 h 19"/>
                <a:gd name="T22" fmla="*/ 12 w 30"/>
                <a:gd name="T23" fmla="*/ 17 h 19"/>
                <a:gd name="T24" fmla="*/ 14 w 30"/>
                <a:gd name="T25" fmla="*/ 15 h 19"/>
                <a:gd name="T26" fmla="*/ 14 w 30"/>
                <a:gd name="T27" fmla="*/ 19 h 19"/>
                <a:gd name="T28" fmla="*/ 15 w 30"/>
                <a:gd name="T29" fmla="*/ 15 h 19"/>
                <a:gd name="T30" fmla="*/ 16 w 30"/>
                <a:gd name="T31" fmla="*/ 17 h 19"/>
                <a:gd name="T32" fmla="*/ 16 w 30"/>
                <a:gd name="T33" fmla="*/ 13 h 19"/>
                <a:gd name="T34" fmla="*/ 17 w 30"/>
                <a:gd name="T35" fmla="*/ 14 h 19"/>
                <a:gd name="T36" fmla="*/ 17 w 30"/>
                <a:gd name="T37" fmla="*/ 15 h 19"/>
                <a:gd name="T38" fmla="*/ 19 w 30"/>
                <a:gd name="T39" fmla="*/ 12 h 19"/>
                <a:gd name="T40" fmla="*/ 20 w 30"/>
                <a:gd name="T41" fmla="*/ 10 h 19"/>
                <a:gd name="T42" fmla="*/ 28 w 30"/>
                <a:gd name="T43" fmla="*/ 5 h 19"/>
                <a:gd name="T44" fmla="*/ 30 w 30"/>
                <a:gd name="T4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出自【趣你的PPT】(微信:qunideppt)：最优质的PPT资源库"/>
            <p:cNvSpPr/>
            <p:nvPr/>
          </p:nvSpPr>
          <p:spPr bwMode="auto">
            <a:xfrm>
              <a:off x="10598150" y="5260976"/>
              <a:ext cx="274637" cy="225425"/>
            </a:xfrm>
            <a:custGeom>
              <a:avLst/>
              <a:gdLst>
                <a:gd name="T0" fmla="*/ 0 w 10"/>
                <a:gd name="T1" fmla="*/ 1 h 8"/>
                <a:gd name="T2" fmla="*/ 4 w 10"/>
                <a:gd name="T3" fmla="*/ 5 h 8"/>
                <a:gd name="T4" fmla="*/ 9 w 10"/>
                <a:gd name="T5" fmla="*/ 8 h 8"/>
                <a:gd name="T6" fmla="*/ 10 w 10"/>
                <a:gd name="T7" fmla="*/ 7 h 8"/>
                <a:gd name="T8" fmla="*/ 4 w 10"/>
                <a:gd name="T9" fmla="*/ 3 h 8"/>
                <a:gd name="T10" fmla="*/ 0 w 10"/>
                <a:gd name="T11" fmla="*/ 0 h 8"/>
                <a:gd name="T12" fmla="*/ 0 w 10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出自【趣你的PPT】(微信:qunideppt)：最优质的PPT资源库"/>
            <p:cNvSpPr/>
            <p:nvPr/>
          </p:nvSpPr>
          <p:spPr bwMode="auto">
            <a:xfrm>
              <a:off x="10598150" y="4953001"/>
              <a:ext cx="1127125" cy="673100"/>
            </a:xfrm>
            <a:custGeom>
              <a:avLst/>
              <a:gdLst>
                <a:gd name="T0" fmla="*/ 0 w 41"/>
                <a:gd name="T1" fmla="*/ 11 h 24"/>
                <a:gd name="T2" fmla="*/ 8 w 41"/>
                <a:gd name="T3" fmla="*/ 16 h 24"/>
                <a:gd name="T4" fmla="*/ 9 w 41"/>
                <a:gd name="T5" fmla="*/ 17 h 24"/>
                <a:gd name="T6" fmla="*/ 7 w 41"/>
                <a:gd name="T7" fmla="*/ 19 h 24"/>
                <a:gd name="T8" fmla="*/ 10 w 41"/>
                <a:gd name="T9" fmla="*/ 24 h 24"/>
                <a:gd name="T10" fmla="*/ 11 w 41"/>
                <a:gd name="T11" fmla="*/ 24 h 24"/>
                <a:gd name="T12" fmla="*/ 11 w 41"/>
                <a:gd name="T13" fmla="*/ 20 h 24"/>
                <a:gd name="T14" fmla="*/ 13 w 41"/>
                <a:gd name="T15" fmla="*/ 17 h 24"/>
                <a:gd name="T16" fmla="*/ 21 w 41"/>
                <a:gd name="T17" fmla="*/ 9 h 24"/>
                <a:gd name="T18" fmla="*/ 25 w 41"/>
                <a:gd name="T19" fmla="*/ 8 h 24"/>
                <a:gd name="T20" fmla="*/ 36 w 41"/>
                <a:gd name="T21" fmla="*/ 7 h 24"/>
                <a:gd name="T22" fmla="*/ 40 w 41"/>
                <a:gd name="T23" fmla="*/ 7 h 24"/>
                <a:gd name="T24" fmla="*/ 40 w 41"/>
                <a:gd name="T25" fmla="*/ 6 h 24"/>
                <a:gd name="T26" fmla="*/ 38 w 41"/>
                <a:gd name="T27" fmla="*/ 6 h 24"/>
                <a:gd name="T28" fmla="*/ 41 w 41"/>
                <a:gd name="T29" fmla="*/ 5 h 24"/>
                <a:gd name="T30" fmla="*/ 40 w 41"/>
                <a:gd name="T31" fmla="*/ 3 h 24"/>
                <a:gd name="T32" fmla="*/ 37 w 41"/>
                <a:gd name="T33" fmla="*/ 3 h 24"/>
                <a:gd name="T34" fmla="*/ 32 w 41"/>
                <a:gd name="T35" fmla="*/ 3 h 24"/>
                <a:gd name="T36" fmla="*/ 25 w 41"/>
                <a:gd name="T37" fmla="*/ 3 h 24"/>
                <a:gd name="T38" fmla="*/ 23 w 41"/>
                <a:gd name="T39" fmla="*/ 2 h 24"/>
                <a:gd name="T40" fmla="*/ 22 w 41"/>
                <a:gd name="T41" fmla="*/ 2 h 24"/>
                <a:gd name="T42" fmla="*/ 21 w 41"/>
                <a:gd name="T43" fmla="*/ 1 h 24"/>
                <a:gd name="T44" fmla="*/ 18 w 41"/>
                <a:gd name="T45" fmla="*/ 1 h 24"/>
                <a:gd name="T46" fmla="*/ 14 w 41"/>
                <a:gd name="T47" fmla="*/ 2 h 24"/>
                <a:gd name="T48" fmla="*/ 8 w 41"/>
                <a:gd name="T49" fmla="*/ 4 h 24"/>
                <a:gd name="T50" fmla="*/ 7 w 41"/>
                <a:gd name="T51" fmla="*/ 7 h 24"/>
                <a:gd name="T52" fmla="*/ 7 w 41"/>
                <a:gd name="T53" fmla="*/ 8 h 24"/>
                <a:gd name="T54" fmla="*/ 5 w 41"/>
                <a:gd name="T55" fmla="*/ 8 h 24"/>
                <a:gd name="T56" fmla="*/ 4 w 41"/>
                <a:gd name="T57" fmla="*/ 9 h 24"/>
                <a:gd name="T58" fmla="*/ 1 w 41"/>
                <a:gd name="T59" fmla="*/ 10 h 24"/>
                <a:gd name="T60" fmla="*/ 0 w 41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出自【趣你的PPT】(微信:qunideppt)：最优质的PPT资源库"/>
            <p:cNvSpPr/>
            <p:nvPr/>
          </p:nvSpPr>
          <p:spPr bwMode="auto"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出自【趣你的PPT】(微信:qunideppt)：最优质的PPT资源库"/>
            <p:cNvSpPr>
              <a:spLocks noChangeArrowheads="1"/>
            </p:cNvSpPr>
            <p:nvPr/>
          </p:nvSpPr>
          <p:spPr bwMode="auto"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出自【趣你的PPT】(微信:qunideppt)：最优质的PPT资源库"/>
            <p:cNvSpPr/>
            <p:nvPr/>
          </p:nvSpPr>
          <p:spPr bwMode="auto">
            <a:xfrm>
              <a:off x="11588750" y="5065713"/>
              <a:ext cx="26987" cy="285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出自【趣你的PPT】(微信:qunideppt)：最优质的PPT资源库"/>
            <p:cNvSpPr>
              <a:spLocks noEditPoints="1"/>
            </p:cNvSpPr>
            <p:nvPr/>
          </p:nvSpPr>
          <p:spPr bwMode="auto">
            <a:xfrm>
              <a:off x="10598150" y="4981576"/>
              <a:ext cx="1017587" cy="504825"/>
            </a:xfrm>
            <a:custGeom>
              <a:avLst/>
              <a:gdLst>
                <a:gd name="T0" fmla="*/ 37 w 37"/>
                <a:gd name="T1" fmla="*/ 6 h 18"/>
                <a:gd name="T2" fmla="*/ 35 w 37"/>
                <a:gd name="T3" fmla="*/ 6 h 18"/>
                <a:gd name="T4" fmla="*/ 36 w 37"/>
                <a:gd name="T5" fmla="*/ 4 h 18"/>
                <a:gd name="T6" fmla="*/ 33 w 37"/>
                <a:gd name="T7" fmla="*/ 5 h 18"/>
                <a:gd name="T8" fmla="*/ 34 w 37"/>
                <a:gd name="T9" fmla="*/ 4 h 18"/>
                <a:gd name="T10" fmla="*/ 32 w 37"/>
                <a:gd name="T11" fmla="*/ 6 h 18"/>
                <a:gd name="T12" fmla="*/ 32 w 37"/>
                <a:gd name="T13" fmla="*/ 3 h 18"/>
                <a:gd name="T14" fmla="*/ 31 w 37"/>
                <a:gd name="T15" fmla="*/ 3 h 18"/>
                <a:gd name="T16" fmla="*/ 31 w 37"/>
                <a:gd name="T17" fmla="*/ 6 h 18"/>
                <a:gd name="T18" fmla="*/ 30 w 37"/>
                <a:gd name="T19" fmla="*/ 5 h 18"/>
                <a:gd name="T20" fmla="*/ 30 w 37"/>
                <a:gd name="T21" fmla="*/ 3 h 18"/>
                <a:gd name="T22" fmla="*/ 28 w 37"/>
                <a:gd name="T23" fmla="*/ 4 h 18"/>
                <a:gd name="T24" fmla="*/ 24 w 37"/>
                <a:gd name="T25" fmla="*/ 3 h 18"/>
                <a:gd name="T26" fmla="*/ 22 w 37"/>
                <a:gd name="T27" fmla="*/ 4 h 18"/>
                <a:gd name="T28" fmla="*/ 20 w 37"/>
                <a:gd name="T29" fmla="*/ 4 h 18"/>
                <a:gd name="T30" fmla="*/ 19 w 37"/>
                <a:gd name="T31" fmla="*/ 2 h 18"/>
                <a:gd name="T32" fmla="*/ 20 w 37"/>
                <a:gd name="T33" fmla="*/ 0 h 18"/>
                <a:gd name="T34" fmla="*/ 16 w 37"/>
                <a:gd name="T35" fmla="*/ 2 h 18"/>
                <a:gd name="T36" fmla="*/ 14 w 37"/>
                <a:gd name="T37" fmla="*/ 2 h 18"/>
                <a:gd name="T38" fmla="*/ 14 w 37"/>
                <a:gd name="T39" fmla="*/ 2 h 18"/>
                <a:gd name="T40" fmla="*/ 13 w 37"/>
                <a:gd name="T41" fmla="*/ 3 h 18"/>
                <a:gd name="T42" fmla="*/ 10 w 37"/>
                <a:gd name="T43" fmla="*/ 5 h 18"/>
                <a:gd name="T44" fmla="*/ 8 w 37"/>
                <a:gd name="T45" fmla="*/ 3 h 18"/>
                <a:gd name="T46" fmla="*/ 9 w 37"/>
                <a:gd name="T47" fmla="*/ 5 h 18"/>
                <a:gd name="T48" fmla="*/ 9 w 37"/>
                <a:gd name="T49" fmla="*/ 5 h 18"/>
                <a:gd name="T50" fmla="*/ 8 w 37"/>
                <a:gd name="T51" fmla="*/ 4 h 18"/>
                <a:gd name="T52" fmla="*/ 8 w 37"/>
                <a:gd name="T53" fmla="*/ 5 h 18"/>
                <a:gd name="T54" fmla="*/ 7 w 37"/>
                <a:gd name="T55" fmla="*/ 6 h 18"/>
                <a:gd name="T56" fmla="*/ 7 w 37"/>
                <a:gd name="T57" fmla="*/ 6 h 18"/>
                <a:gd name="T58" fmla="*/ 7 w 37"/>
                <a:gd name="T59" fmla="*/ 7 h 18"/>
                <a:gd name="T60" fmla="*/ 5 w 37"/>
                <a:gd name="T61" fmla="*/ 7 h 18"/>
                <a:gd name="T62" fmla="*/ 4 w 37"/>
                <a:gd name="T63" fmla="*/ 8 h 18"/>
                <a:gd name="T64" fmla="*/ 1 w 37"/>
                <a:gd name="T65" fmla="*/ 9 h 18"/>
                <a:gd name="T66" fmla="*/ 0 w 37"/>
                <a:gd name="T67" fmla="*/ 10 h 18"/>
                <a:gd name="T68" fmla="*/ 8 w 37"/>
                <a:gd name="T69" fmla="*/ 15 h 18"/>
                <a:gd name="T70" fmla="*/ 9 w 37"/>
                <a:gd name="T71" fmla="*/ 16 h 18"/>
                <a:gd name="T72" fmla="*/ 9 w 37"/>
                <a:gd name="T73" fmla="*/ 16 h 18"/>
                <a:gd name="T74" fmla="*/ 9 w 37"/>
                <a:gd name="T75" fmla="*/ 12 h 18"/>
                <a:gd name="T76" fmla="*/ 10 w 37"/>
                <a:gd name="T77" fmla="*/ 15 h 18"/>
                <a:gd name="T78" fmla="*/ 10 w 37"/>
                <a:gd name="T79" fmla="*/ 18 h 18"/>
                <a:gd name="T80" fmla="*/ 12 w 37"/>
                <a:gd name="T81" fmla="*/ 15 h 18"/>
                <a:gd name="T82" fmla="*/ 13 w 37"/>
                <a:gd name="T83" fmla="*/ 10 h 18"/>
                <a:gd name="T84" fmla="*/ 4 w 37"/>
                <a:gd name="T85" fmla="*/ 9 h 18"/>
                <a:gd name="T86" fmla="*/ 15 w 37"/>
                <a:gd name="T87" fmla="*/ 9 h 18"/>
                <a:gd name="T88" fmla="*/ 15 w 37"/>
                <a:gd name="T89" fmla="*/ 8 h 18"/>
                <a:gd name="T90" fmla="*/ 6 w 37"/>
                <a:gd name="T91" fmla="*/ 8 h 18"/>
                <a:gd name="T92" fmla="*/ 17 w 37"/>
                <a:gd name="T93" fmla="*/ 8 h 18"/>
                <a:gd name="T94" fmla="*/ 9 w 37"/>
                <a:gd name="T95" fmla="*/ 7 h 18"/>
                <a:gd name="T96" fmla="*/ 15 w 37"/>
                <a:gd name="T97" fmla="*/ 6 h 18"/>
                <a:gd name="T98" fmla="*/ 21 w 37"/>
                <a:gd name="T99" fmla="*/ 7 h 18"/>
                <a:gd name="T100" fmla="*/ 32 w 37"/>
                <a:gd name="T101" fmla="*/ 7 h 18"/>
                <a:gd name="T102" fmla="*/ 36 w 37"/>
                <a:gd name="T103" fmla="*/ 6 h 18"/>
                <a:gd name="T104" fmla="*/ 37 w 37"/>
                <a:gd name="T105" fmla="*/ 6 h 18"/>
                <a:gd name="T106" fmla="*/ 14 w 37"/>
                <a:gd name="T107" fmla="*/ 2 h 18"/>
                <a:gd name="T108" fmla="*/ 14 w 37"/>
                <a:gd name="T10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5" name="稻壳儿小白白(http://dwz.cn/Wu2UP)出自【趣你的PPT】(微信:qunideppt)：最优质的PPT资源库出自【趣你的PPT】(微信:qunideppt)：最优质的PPT资源库"/>
          <p:cNvGrpSpPr/>
          <p:nvPr/>
        </p:nvGrpSpPr>
        <p:grpSpPr>
          <a:xfrm>
            <a:off x="9328293" y="1405030"/>
            <a:ext cx="634188" cy="1270258"/>
            <a:chOff x="4367213" y="-290513"/>
            <a:chExt cx="4060825" cy="8121650"/>
          </a:xfrm>
        </p:grpSpPr>
        <p:sp>
          <p:nvSpPr>
            <p:cNvPr id="106" name="出自【趣你的PPT】(微信:qunideppt)：最优质的PPT资源库"/>
            <p:cNvSpPr/>
            <p:nvPr/>
          </p:nvSpPr>
          <p:spPr bwMode="auto">
            <a:xfrm>
              <a:off x="6962775" y="3067050"/>
              <a:ext cx="544513" cy="569913"/>
            </a:xfrm>
            <a:custGeom>
              <a:avLst/>
              <a:gdLst>
                <a:gd name="T0" fmla="*/ 20 w 145"/>
                <a:gd name="T1" fmla="*/ 152 h 152"/>
                <a:gd name="T2" fmla="*/ 145 w 145"/>
                <a:gd name="T3" fmla="*/ 92 h 152"/>
                <a:gd name="T4" fmla="*/ 82 w 145"/>
                <a:gd name="T5" fmla="*/ 0 h 152"/>
                <a:gd name="T6" fmla="*/ 4 w 145"/>
                <a:gd name="T7" fmla="*/ 85 h 152"/>
                <a:gd name="T8" fmla="*/ 20 w 14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出自【趣你的PPT】(微信:qunideppt)：最优质的PPT资源库"/>
            <p:cNvSpPr/>
            <p:nvPr/>
          </p:nvSpPr>
          <p:spPr bwMode="auto">
            <a:xfrm>
              <a:off x="5040313" y="-177800"/>
              <a:ext cx="623888" cy="522288"/>
            </a:xfrm>
            <a:custGeom>
              <a:avLst/>
              <a:gdLst>
                <a:gd name="T0" fmla="*/ 54 w 166"/>
                <a:gd name="T1" fmla="*/ 139 h 139"/>
                <a:gd name="T2" fmla="*/ 78 w 166"/>
                <a:gd name="T3" fmla="*/ 123 h 139"/>
                <a:gd name="T4" fmla="*/ 141 w 166"/>
                <a:gd name="T5" fmla="*/ 123 h 139"/>
                <a:gd name="T6" fmla="*/ 166 w 166"/>
                <a:gd name="T7" fmla="*/ 91 h 139"/>
                <a:gd name="T8" fmla="*/ 151 w 166"/>
                <a:gd name="T9" fmla="*/ 52 h 139"/>
                <a:gd name="T10" fmla="*/ 138 w 166"/>
                <a:gd name="T11" fmla="*/ 52 h 139"/>
                <a:gd name="T12" fmla="*/ 137 w 166"/>
                <a:gd name="T13" fmla="*/ 33 h 139"/>
                <a:gd name="T14" fmla="*/ 114 w 166"/>
                <a:gd name="T15" fmla="*/ 11 h 139"/>
                <a:gd name="T16" fmla="*/ 85 w 166"/>
                <a:gd name="T17" fmla="*/ 0 h 139"/>
                <a:gd name="T18" fmla="*/ 35 w 166"/>
                <a:gd name="T19" fmla="*/ 34 h 139"/>
                <a:gd name="T20" fmla="*/ 27 w 166"/>
                <a:gd name="T21" fmla="*/ 69 h 139"/>
                <a:gd name="T22" fmla="*/ 0 w 166"/>
                <a:gd name="T23" fmla="*/ 104 h 139"/>
                <a:gd name="T24" fmla="*/ 54 w 166"/>
                <a:gd name="T2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8" name="出自【趣你的PPT】(微信:qunideppt)：最优质的PPT资源库"/>
            <p:cNvSpPr/>
            <p:nvPr/>
          </p:nvSpPr>
          <p:spPr bwMode="auto">
            <a:xfrm>
              <a:off x="7100888" y="-150813"/>
              <a:ext cx="714375" cy="495300"/>
            </a:xfrm>
            <a:custGeom>
              <a:avLst/>
              <a:gdLst>
                <a:gd name="T0" fmla="*/ 117 w 190"/>
                <a:gd name="T1" fmla="*/ 112 h 132"/>
                <a:gd name="T2" fmla="*/ 89 w 190"/>
                <a:gd name="T3" fmla="*/ 116 h 132"/>
                <a:gd name="T4" fmla="*/ 51 w 190"/>
                <a:gd name="T5" fmla="*/ 122 h 132"/>
                <a:gd name="T6" fmla="*/ 20 w 190"/>
                <a:gd name="T7" fmla="*/ 96 h 132"/>
                <a:gd name="T8" fmla="*/ 20 w 190"/>
                <a:gd name="T9" fmla="*/ 77 h 132"/>
                <a:gd name="T10" fmla="*/ 12 w 190"/>
                <a:gd name="T11" fmla="*/ 44 h 132"/>
                <a:gd name="T12" fmla="*/ 26 w 190"/>
                <a:gd name="T13" fmla="*/ 34 h 132"/>
                <a:gd name="T14" fmla="*/ 40 w 190"/>
                <a:gd name="T15" fmla="*/ 25 h 132"/>
                <a:gd name="T16" fmla="*/ 67 w 190"/>
                <a:gd name="T17" fmla="*/ 8 h 132"/>
                <a:gd name="T18" fmla="*/ 97 w 190"/>
                <a:gd name="T19" fmla="*/ 0 h 132"/>
                <a:gd name="T20" fmla="*/ 158 w 190"/>
                <a:gd name="T21" fmla="*/ 61 h 132"/>
                <a:gd name="T22" fmla="*/ 190 w 190"/>
                <a:gd name="T23" fmla="*/ 91 h 132"/>
                <a:gd name="T24" fmla="*/ 132 w 190"/>
                <a:gd name="T25" fmla="*/ 132 h 132"/>
                <a:gd name="T26" fmla="*/ 117 w 190"/>
                <a:gd name="T27" fmla="*/ 1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9" name="出自【趣你的PPT】(微信:qunideppt)：最优质的PPT资源库"/>
            <p:cNvSpPr/>
            <p:nvPr/>
          </p:nvSpPr>
          <p:spPr bwMode="auto">
            <a:xfrm>
              <a:off x="4905375" y="127000"/>
              <a:ext cx="387350" cy="292100"/>
            </a:xfrm>
            <a:custGeom>
              <a:avLst/>
              <a:gdLst>
                <a:gd name="T0" fmla="*/ 36 w 103"/>
                <a:gd name="T1" fmla="*/ 0 h 78"/>
                <a:gd name="T2" fmla="*/ 103 w 103"/>
                <a:gd name="T3" fmla="*/ 49 h 78"/>
                <a:gd name="T4" fmla="*/ 79 w 103"/>
                <a:gd name="T5" fmla="*/ 78 h 78"/>
                <a:gd name="T6" fmla="*/ 0 w 103"/>
                <a:gd name="T7" fmla="*/ 53 h 78"/>
                <a:gd name="T8" fmla="*/ 36 w 10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出自【趣你的PPT】(微信:qunideppt)：最优质的PPT资源库"/>
            <p:cNvSpPr/>
            <p:nvPr/>
          </p:nvSpPr>
          <p:spPr bwMode="auto">
            <a:xfrm>
              <a:off x="7575550" y="127000"/>
              <a:ext cx="442913" cy="292100"/>
            </a:xfrm>
            <a:custGeom>
              <a:avLst/>
              <a:gdLst>
                <a:gd name="T0" fmla="*/ 64 w 118"/>
                <a:gd name="T1" fmla="*/ 0 h 78"/>
                <a:gd name="T2" fmla="*/ 0 w 118"/>
                <a:gd name="T3" fmla="*/ 51 h 78"/>
                <a:gd name="T4" fmla="*/ 15 w 118"/>
                <a:gd name="T5" fmla="*/ 78 h 78"/>
                <a:gd name="T6" fmla="*/ 118 w 118"/>
                <a:gd name="T7" fmla="*/ 58 h 78"/>
                <a:gd name="T8" fmla="*/ 64 w 11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出自【趣你的PPT】(微信:qunideppt)：最优质的PPT资源库"/>
            <p:cNvSpPr/>
            <p:nvPr/>
          </p:nvSpPr>
          <p:spPr bwMode="auto">
            <a:xfrm>
              <a:off x="5811838" y="-185738"/>
              <a:ext cx="898525" cy="1360488"/>
            </a:xfrm>
            <a:custGeom>
              <a:avLst/>
              <a:gdLst>
                <a:gd name="T0" fmla="*/ 68 w 239"/>
                <a:gd name="T1" fmla="*/ 292 h 362"/>
                <a:gd name="T2" fmla="*/ 37 w 239"/>
                <a:gd name="T3" fmla="*/ 222 h 362"/>
                <a:gd name="T4" fmla="*/ 17 w 239"/>
                <a:gd name="T5" fmla="*/ 122 h 362"/>
                <a:gd name="T6" fmla="*/ 97 w 239"/>
                <a:gd name="T7" fmla="*/ 2 h 362"/>
                <a:gd name="T8" fmla="*/ 171 w 239"/>
                <a:gd name="T9" fmla="*/ 9 h 362"/>
                <a:gd name="T10" fmla="*/ 207 w 239"/>
                <a:gd name="T11" fmla="*/ 54 h 362"/>
                <a:gd name="T12" fmla="*/ 207 w 239"/>
                <a:gd name="T13" fmla="*/ 75 h 362"/>
                <a:gd name="T14" fmla="*/ 234 w 239"/>
                <a:gd name="T15" fmla="*/ 103 h 362"/>
                <a:gd name="T16" fmla="*/ 234 w 239"/>
                <a:gd name="T17" fmla="*/ 179 h 362"/>
                <a:gd name="T18" fmla="*/ 216 w 239"/>
                <a:gd name="T19" fmla="*/ 209 h 362"/>
                <a:gd name="T20" fmla="*/ 225 w 239"/>
                <a:gd name="T21" fmla="*/ 261 h 362"/>
                <a:gd name="T22" fmla="*/ 236 w 239"/>
                <a:gd name="T23" fmla="*/ 320 h 362"/>
                <a:gd name="T24" fmla="*/ 68 w 239"/>
                <a:gd name="T25" fmla="*/ 2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2" name="出自【趣你的PPT】(微信:qunideppt)：最优质的PPT资源库"/>
            <p:cNvSpPr/>
            <p:nvPr/>
          </p:nvSpPr>
          <p:spPr bwMode="auto">
            <a:xfrm>
              <a:off x="7172325" y="-147638"/>
              <a:ext cx="406400" cy="454025"/>
            </a:xfrm>
            <a:custGeom>
              <a:avLst/>
              <a:gdLst>
                <a:gd name="T0" fmla="*/ 79 w 108"/>
                <a:gd name="T1" fmla="*/ 0 h 121"/>
                <a:gd name="T2" fmla="*/ 79 w 108"/>
                <a:gd name="T3" fmla="*/ 28 h 121"/>
                <a:gd name="T4" fmla="*/ 67 w 108"/>
                <a:gd name="T5" fmla="*/ 40 h 121"/>
                <a:gd name="T6" fmla="*/ 51 w 108"/>
                <a:gd name="T7" fmla="*/ 58 h 121"/>
                <a:gd name="T8" fmla="*/ 32 w 108"/>
                <a:gd name="T9" fmla="*/ 61 h 121"/>
                <a:gd name="T10" fmla="*/ 32 w 108"/>
                <a:gd name="T11" fmla="*/ 98 h 121"/>
                <a:gd name="T12" fmla="*/ 19 w 108"/>
                <a:gd name="T13" fmla="*/ 73 h 121"/>
                <a:gd name="T14" fmla="*/ 16 w 108"/>
                <a:gd name="T15" fmla="*/ 109 h 121"/>
                <a:gd name="T16" fmla="*/ 32 w 108"/>
                <a:gd name="T17" fmla="*/ 121 h 121"/>
                <a:gd name="T18" fmla="*/ 58 w 108"/>
                <a:gd name="T19" fmla="*/ 118 h 121"/>
                <a:gd name="T20" fmla="*/ 42 w 108"/>
                <a:gd name="T21" fmla="*/ 95 h 121"/>
                <a:gd name="T22" fmla="*/ 41 w 108"/>
                <a:gd name="T23" fmla="*/ 73 h 121"/>
                <a:gd name="T24" fmla="*/ 75 w 108"/>
                <a:gd name="T25" fmla="*/ 53 h 121"/>
                <a:gd name="T26" fmla="*/ 87 w 108"/>
                <a:gd name="T27" fmla="*/ 29 h 121"/>
                <a:gd name="T28" fmla="*/ 108 w 108"/>
                <a:gd name="T29" fmla="*/ 17 h 121"/>
                <a:gd name="T30" fmla="*/ 79 w 108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出自【趣你的PPT】(微信:qunideppt)：最优质的PPT资源库"/>
            <p:cNvSpPr/>
            <p:nvPr/>
          </p:nvSpPr>
          <p:spPr bwMode="auto">
            <a:xfrm>
              <a:off x="5353050" y="-120650"/>
              <a:ext cx="263525" cy="273050"/>
            </a:xfrm>
            <a:custGeom>
              <a:avLst/>
              <a:gdLst>
                <a:gd name="T0" fmla="*/ 69 w 70"/>
                <a:gd name="T1" fmla="*/ 66 h 73"/>
                <a:gd name="T2" fmla="*/ 70 w 70"/>
                <a:gd name="T3" fmla="*/ 39 h 73"/>
                <a:gd name="T4" fmla="*/ 68 w 70"/>
                <a:gd name="T5" fmla="*/ 37 h 73"/>
                <a:gd name="T6" fmla="*/ 55 w 70"/>
                <a:gd name="T7" fmla="*/ 37 h 73"/>
                <a:gd name="T8" fmla="*/ 56 w 70"/>
                <a:gd name="T9" fmla="*/ 33 h 73"/>
                <a:gd name="T10" fmla="*/ 45 w 70"/>
                <a:gd name="T11" fmla="*/ 54 h 73"/>
                <a:gd name="T12" fmla="*/ 34 w 70"/>
                <a:gd name="T13" fmla="*/ 53 h 73"/>
                <a:gd name="T14" fmla="*/ 20 w 70"/>
                <a:gd name="T15" fmla="*/ 49 h 73"/>
                <a:gd name="T16" fmla="*/ 11 w 70"/>
                <a:gd name="T17" fmla="*/ 27 h 73"/>
                <a:gd name="T18" fmla="*/ 0 w 70"/>
                <a:gd name="T19" fmla="*/ 0 h 73"/>
                <a:gd name="T20" fmla="*/ 9 w 70"/>
                <a:gd name="T21" fmla="*/ 49 h 73"/>
                <a:gd name="T22" fmla="*/ 23 w 70"/>
                <a:gd name="T23" fmla="*/ 66 h 73"/>
                <a:gd name="T24" fmla="*/ 57 w 70"/>
                <a:gd name="T25" fmla="*/ 73 h 73"/>
                <a:gd name="T26" fmla="*/ 69 w 70"/>
                <a:gd name="T2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4" name="出自【趣你的PPT】(微信:qunideppt)：最优质的PPT资源库"/>
            <p:cNvSpPr/>
            <p:nvPr/>
          </p:nvSpPr>
          <p:spPr bwMode="auto">
            <a:xfrm>
              <a:off x="5826125" y="-158750"/>
              <a:ext cx="865188" cy="1069975"/>
            </a:xfrm>
            <a:custGeom>
              <a:avLst/>
              <a:gdLst>
                <a:gd name="T0" fmla="*/ 230 w 230"/>
                <a:gd name="T1" fmla="*/ 166 h 285"/>
                <a:gd name="T2" fmla="*/ 189 w 230"/>
                <a:gd name="T3" fmla="*/ 154 h 285"/>
                <a:gd name="T4" fmla="*/ 189 w 230"/>
                <a:gd name="T5" fmla="*/ 141 h 285"/>
                <a:gd name="T6" fmla="*/ 147 w 230"/>
                <a:gd name="T7" fmla="*/ 154 h 285"/>
                <a:gd name="T8" fmla="*/ 120 w 230"/>
                <a:gd name="T9" fmla="*/ 129 h 285"/>
                <a:gd name="T10" fmla="*/ 112 w 230"/>
                <a:gd name="T11" fmla="*/ 87 h 285"/>
                <a:gd name="T12" fmla="*/ 93 w 230"/>
                <a:gd name="T13" fmla="*/ 76 h 285"/>
                <a:gd name="T14" fmla="*/ 98 w 230"/>
                <a:gd name="T15" fmla="*/ 47 h 285"/>
                <a:gd name="T16" fmla="*/ 81 w 230"/>
                <a:gd name="T17" fmla="*/ 0 h 285"/>
                <a:gd name="T18" fmla="*/ 13 w 230"/>
                <a:gd name="T19" fmla="*/ 115 h 285"/>
                <a:gd name="T20" fmla="*/ 24 w 230"/>
                <a:gd name="T21" fmla="*/ 203 h 285"/>
                <a:gd name="T22" fmla="*/ 49 w 230"/>
                <a:gd name="T23" fmla="*/ 194 h 285"/>
                <a:gd name="T24" fmla="*/ 112 w 230"/>
                <a:gd name="T25" fmla="*/ 216 h 285"/>
                <a:gd name="T26" fmla="*/ 174 w 230"/>
                <a:gd name="T27" fmla="*/ 285 h 285"/>
                <a:gd name="T28" fmla="*/ 147 w 230"/>
                <a:gd name="T29" fmla="*/ 215 h 285"/>
                <a:gd name="T30" fmla="*/ 175 w 230"/>
                <a:gd name="T31" fmla="*/ 215 h 285"/>
                <a:gd name="T32" fmla="*/ 215 w 230"/>
                <a:gd name="T33" fmla="*/ 198 h 285"/>
                <a:gd name="T34" fmla="*/ 230 w 230"/>
                <a:gd name="T35" fmla="*/ 172 h 285"/>
                <a:gd name="T36" fmla="*/ 230 w 230"/>
                <a:gd name="T37" fmla="*/ 16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出自【趣你的PPT】(微信:qunideppt)：最优质的PPT资源库"/>
            <p:cNvSpPr/>
            <p:nvPr/>
          </p:nvSpPr>
          <p:spPr bwMode="auto">
            <a:xfrm>
              <a:off x="5759450" y="-290513"/>
              <a:ext cx="800100" cy="1163638"/>
            </a:xfrm>
            <a:custGeom>
              <a:avLst/>
              <a:gdLst>
                <a:gd name="T0" fmla="*/ 78 w 213"/>
                <a:gd name="T1" fmla="*/ 310 h 310"/>
                <a:gd name="T2" fmla="*/ 78 w 213"/>
                <a:gd name="T3" fmla="*/ 267 h 310"/>
                <a:gd name="T4" fmla="*/ 73 w 213"/>
                <a:gd name="T5" fmla="*/ 222 h 310"/>
                <a:gd name="T6" fmla="*/ 48 w 213"/>
                <a:gd name="T7" fmla="*/ 222 h 310"/>
                <a:gd name="T8" fmla="*/ 35 w 213"/>
                <a:gd name="T9" fmla="*/ 177 h 310"/>
                <a:gd name="T10" fmla="*/ 56 w 213"/>
                <a:gd name="T11" fmla="*/ 169 h 310"/>
                <a:gd name="T12" fmla="*/ 73 w 213"/>
                <a:gd name="T13" fmla="*/ 183 h 310"/>
                <a:gd name="T14" fmla="*/ 84 w 213"/>
                <a:gd name="T15" fmla="*/ 177 h 310"/>
                <a:gd name="T16" fmla="*/ 79 w 213"/>
                <a:gd name="T17" fmla="*/ 150 h 310"/>
                <a:gd name="T18" fmla="*/ 89 w 213"/>
                <a:gd name="T19" fmla="*/ 103 h 310"/>
                <a:gd name="T20" fmla="*/ 76 w 213"/>
                <a:gd name="T21" fmla="*/ 89 h 310"/>
                <a:gd name="T22" fmla="*/ 89 w 213"/>
                <a:gd name="T23" fmla="*/ 59 h 310"/>
                <a:gd name="T24" fmla="*/ 138 w 213"/>
                <a:gd name="T25" fmla="*/ 45 h 310"/>
                <a:gd name="T26" fmla="*/ 191 w 213"/>
                <a:gd name="T27" fmla="*/ 43 h 310"/>
                <a:gd name="T28" fmla="*/ 213 w 213"/>
                <a:gd name="T29" fmla="*/ 69 h 310"/>
                <a:gd name="T30" fmla="*/ 193 w 213"/>
                <a:gd name="T31" fmla="*/ 30 h 310"/>
                <a:gd name="T32" fmla="*/ 165 w 213"/>
                <a:gd name="T33" fmla="*/ 23 h 310"/>
                <a:gd name="T34" fmla="*/ 138 w 213"/>
                <a:gd name="T35" fmla="*/ 7 h 310"/>
                <a:gd name="T36" fmla="*/ 123 w 213"/>
                <a:gd name="T37" fmla="*/ 16 h 310"/>
                <a:gd name="T38" fmla="*/ 123 w 213"/>
                <a:gd name="T39" fmla="*/ 0 h 310"/>
                <a:gd name="T40" fmla="*/ 97 w 213"/>
                <a:gd name="T41" fmla="*/ 23 h 310"/>
                <a:gd name="T42" fmla="*/ 46 w 213"/>
                <a:gd name="T43" fmla="*/ 72 h 310"/>
                <a:gd name="T44" fmla="*/ 19 w 213"/>
                <a:gd name="T45" fmla="*/ 135 h 310"/>
                <a:gd name="T46" fmla="*/ 11 w 213"/>
                <a:gd name="T47" fmla="*/ 206 h 310"/>
                <a:gd name="T48" fmla="*/ 55 w 213"/>
                <a:gd name="T49" fmla="*/ 275 h 310"/>
                <a:gd name="T50" fmla="*/ 78 w 213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出自【趣你的PPT】(微信:qunideppt)：最优质的PPT资源库"/>
            <p:cNvSpPr/>
            <p:nvPr/>
          </p:nvSpPr>
          <p:spPr bwMode="auto">
            <a:xfrm>
              <a:off x="6243638" y="795337"/>
              <a:ext cx="823913" cy="1076325"/>
            </a:xfrm>
            <a:custGeom>
              <a:avLst/>
              <a:gdLst>
                <a:gd name="T0" fmla="*/ 0 w 219"/>
                <a:gd name="T1" fmla="*/ 31 h 287"/>
                <a:gd name="T2" fmla="*/ 54 w 219"/>
                <a:gd name="T3" fmla="*/ 36 h 287"/>
                <a:gd name="T4" fmla="*/ 115 w 219"/>
                <a:gd name="T5" fmla="*/ 36 h 287"/>
                <a:gd name="T6" fmla="*/ 110 w 219"/>
                <a:gd name="T7" fmla="*/ 0 h 287"/>
                <a:gd name="T8" fmla="*/ 134 w 219"/>
                <a:gd name="T9" fmla="*/ 31 h 287"/>
                <a:gd name="T10" fmla="*/ 154 w 219"/>
                <a:gd name="T11" fmla="*/ 76 h 287"/>
                <a:gd name="T12" fmla="*/ 216 w 219"/>
                <a:gd name="T13" fmla="*/ 133 h 287"/>
                <a:gd name="T14" fmla="*/ 141 w 219"/>
                <a:gd name="T15" fmla="*/ 287 h 287"/>
                <a:gd name="T16" fmla="*/ 0 w 219"/>
                <a:gd name="T17" fmla="*/ 3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出自【趣你的PPT】(微信:qunideppt)：最优质的PPT资源库"/>
            <p:cNvSpPr/>
            <p:nvPr/>
          </p:nvSpPr>
          <p:spPr bwMode="auto">
            <a:xfrm>
              <a:off x="6402388" y="941387"/>
              <a:ext cx="508000" cy="773113"/>
            </a:xfrm>
            <a:custGeom>
              <a:avLst/>
              <a:gdLst>
                <a:gd name="T0" fmla="*/ 91 w 135"/>
                <a:gd name="T1" fmla="*/ 206 h 206"/>
                <a:gd name="T2" fmla="*/ 135 w 135"/>
                <a:gd name="T3" fmla="*/ 115 h 206"/>
                <a:gd name="T4" fmla="*/ 91 w 135"/>
                <a:gd name="T5" fmla="*/ 52 h 206"/>
                <a:gd name="T6" fmla="*/ 75 w 135"/>
                <a:gd name="T7" fmla="*/ 4 h 206"/>
                <a:gd name="T8" fmla="*/ 0 w 135"/>
                <a:gd name="T9" fmla="*/ 16 h 206"/>
                <a:gd name="T10" fmla="*/ 61 w 135"/>
                <a:gd name="T11" fmla="*/ 58 h 206"/>
                <a:gd name="T12" fmla="*/ 68 w 135"/>
                <a:gd name="T13" fmla="*/ 166 h 206"/>
                <a:gd name="T14" fmla="*/ 91 w 135"/>
                <a:gd name="T1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出自【趣你的PPT】(微信:qunideppt)：最优质的PPT资源库"/>
            <p:cNvSpPr/>
            <p:nvPr/>
          </p:nvSpPr>
          <p:spPr bwMode="auto">
            <a:xfrm>
              <a:off x="5468938" y="7077075"/>
              <a:ext cx="982663" cy="420688"/>
            </a:xfrm>
            <a:custGeom>
              <a:avLst/>
              <a:gdLst>
                <a:gd name="T0" fmla="*/ 5 w 261"/>
                <a:gd name="T1" fmla="*/ 13 h 112"/>
                <a:gd name="T2" fmla="*/ 5 w 261"/>
                <a:gd name="T3" fmla="*/ 81 h 112"/>
                <a:gd name="T4" fmla="*/ 91 w 261"/>
                <a:gd name="T5" fmla="*/ 91 h 112"/>
                <a:gd name="T6" fmla="*/ 98 w 261"/>
                <a:gd name="T7" fmla="*/ 75 h 112"/>
                <a:gd name="T8" fmla="*/ 211 w 261"/>
                <a:gd name="T9" fmla="*/ 111 h 112"/>
                <a:gd name="T10" fmla="*/ 261 w 261"/>
                <a:gd name="T11" fmla="*/ 36 h 112"/>
                <a:gd name="T12" fmla="*/ 154 w 261"/>
                <a:gd name="T13" fmla="*/ 0 h 112"/>
                <a:gd name="T14" fmla="*/ 5 w 261"/>
                <a:gd name="T15" fmla="*/ 1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出自【趣你的PPT】(微信:qunideppt)：最优质的PPT资源库"/>
            <p:cNvSpPr/>
            <p:nvPr/>
          </p:nvSpPr>
          <p:spPr bwMode="auto">
            <a:xfrm>
              <a:off x="6078538" y="7256462"/>
              <a:ext cx="1027113" cy="574675"/>
            </a:xfrm>
            <a:custGeom>
              <a:avLst/>
              <a:gdLst>
                <a:gd name="T0" fmla="*/ 2 w 273"/>
                <a:gd name="T1" fmla="*/ 7 h 153"/>
                <a:gd name="T2" fmla="*/ 2 w 273"/>
                <a:gd name="T3" fmla="*/ 102 h 153"/>
                <a:gd name="T4" fmla="*/ 55 w 273"/>
                <a:gd name="T5" fmla="*/ 121 h 153"/>
                <a:gd name="T6" fmla="*/ 62 w 273"/>
                <a:gd name="T7" fmla="*/ 111 h 153"/>
                <a:gd name="T8" fmla="*/ 146 w 273"/>
                <a:gd name="T9" fmla="*/ 151 h 153"/>
                <a:gd name="T10" fmla="*/ 273 w 273"/>
                <a:gd name="T11" fmla="*/ 132 h 153"/>
                <a:gd name="T12" fmla="*/ 263 w 273"/>
                <a:gd name="T13" fmla="*/ 106 h 153"/>
                <a:gd name="T14" fmla="*/ 228 w 273"/>
                <a:gd name="T15" fmla="*/ 100 h 153"/>
                <a:gd name="T16" fmla="*/ 155 w 273"/>
                <a:gd name="T17" fmla="*/ 27 h 153"/>
                <a:gd name="T18" fmla="*/ 2 w 273"/>
                <a:gd name="T19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出自【趣你的PPT】(微信:qunideppt)：最优质的PPT资源库"/>
            <p:cNvSpPr/>
            <p:nvPr/>
          </p:nvSpPr>
          <p:spPr bwMode="auto">
            <a:xfrm>
              <a:off x="5476875" y="3067050"/>
              <a:ext cx="1628775" cy="4152900"/>
            </a:xfrm>
            <a:custGeom>
              <a:avLst/>
              <a:gdLst>
                <a:gd name="T0" fmla="*/ 10 w 433"/>
                <a:gd name="T1" fmla="*/ 1096 h 1106"/>
                <a:gd name="T2" fmla="*/ 10 w 433"/>
                <a:gd name="T3" fmla="*/ 1058 h 1106"/>
                <a:gd name="T4" fmla="*/ 25 w 433"/>
                <a:gd name="T5" fmla="*/ 934 h 1106"/>
                <a:gd name="T6" fmla="*/ 98 w 433"/>
                <a:gd name="T7" fmla="*/ 615 h 1106"/>
                <a:gd name="T8" fmla="*/ 161 w 433"/>
                <a:gd name="T9" fmla="*/ 382 h 1106"/>
                <a:gd name="T10" fmla="*/ 207 w 433"/>
                <a:gd name="T11" fmla="*/ 103 h 1106"/>
                <a:gd name="T12" fmla="*/ 240 w 433"/>
                <a:gd name="T13" fmla="*/ 0 h 1106"/>
                <a:gd name="T14" fmla="*/ 433 w 433"/>
                <a:gd name="T15" fmla="*/ 9 h 1106"/>
                <a:gd name="T16" fmla="*/ 421 w 433"/>
                <a:gd name="T17" fmla="*/ 240 h 1106"/>
                <a:gd name="T18" fmla="*/ 350 w 433"/>
                <a:gd name="T19" fmla="*/ 536 h 1106"/>
                <a:gd name="T20" fmla="*/ 141 w 433"/>
                <a:gd name="T21" fmla="*/ 1027 h 1106"/>
                <a:gd name="T22" fmla="*/ 173 w 433"/>
                <a:gd name="T23" fmla="*/ 1046 h 1106"/>
                <a:gd name="T24" fmla="*/ 185 w 433"/>
                <a:gd name="T25" fmla="*/ 1079 h 1106"/>
                <a:gd name="T26" fmla="*/ 88 w 433"/>
                <a:gd name="T27" fmla="*/ 1105 h 1106"/>
                <a:gd name="T28" fmla="*/ 10 w 433"/>
                <a:gd name="T29" fmla="*/ 109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出自【趣你的PPT】(微信:qunideppt)：最优质的PPT资源库"/>
            <p:cNvSpPr/>
            <p:nvPr/>
          </p:nvSpPr>
          <p:spPr bwMode="auto">
            <a:xfrm>
              <a:off x="5718175" y="3067050"/>
              <a:ext cx="1387475" cy="4152900"/>
            </a:xfrm>
            <a:custGeom>
              <a:avLst/>
              <a:gdLst>
                <a:gd name="T0" fmla="*/ 143 w 369"/>
                <a:gd name="T1" fmla="*/ 103 h 1106"/>
                <a:gd name="T2" fmla="*/ 140 w 369"/>
                <a:gd name="T3" fmla="*/ 121 h 1106"/>
                <a:gd name="T4" fmla="*/ 314 w 369"/>
                <a:gd name="T5" fmla="*/ 131 h 1106"/>
                <a:gd name="T6" fmla="*/ 335 w 369"/>
                <a:gd name="T7" fmla="*/ 245 h 1106"/>
                <a:gd name="T8" fmla="*/ 313 w 369"/>
                <a:gd name="T9" fmla="*/ 262 h 1106"/>
                <a:gd name="T10" fmla="*/ 313 w 369"/>
                <a:gd name="T11" fmla="*/ 344 h 1106"/>
                <a:gd name="T12" fmla="*/ 251 w 369"/>
                <a:gd name="T13" fmla="*/ 344 h 1106"/>
                <a:gd name="T14" fmla="*/ 115 w 369"/>
                <a:gd name="T15" fmla="*/ 438 h 1106"/>
                <a:gd name="T16" fmla="*/ 59 w 369"/>
                <a:gd name="T17" fmla="*/ 529 h 1106"/>
                <a:gd name="T18" fmla="*/ 50 w 369"/>
                <a:gd name="T19" fmla="*/ 559 h 1106"/>
                <a:gd name="T20" fmla="*/ 104 w 369"/>
                <a:gd name="T21" fmla="*/ 519 h 1106"/>
                <a:gd name="T22" fmla="*/ 97 w 369"/>
                <a:gd name="T23" fmla="*/ 560 h 1106"/>
                <a:gd name="T24" fmla="*/ 21 w 369"/>
                <a:gd name="T25" fmla="*/ 666 h 1106"/>
                <a:gd name="T26" fmla="*/ 108 w 369"/>
                <a:gd name="T27" fmla="*/ 601 h 1106"/>
                <a:gd name="T28" fmla="*/ 66 w 369"/>
                <a:gd name="T29" fmla="*/ 650 h 1106"/>
                <a:gd name="T30" fmla="*/ 0 w 369"/>
                <a:gd name="T31" fmla="*/ 709 h 1106"/>
                <a:gd name="T32" fmla="*/ 0 w 369"/>
                <a:gd name="T33" fmla="*/ 709 h 1106"/>
                <a:gd name="T34" fmla="*/ 51 w 369"/>
                <a:gd name="T35" fmla="*/ 679 h 1106"/>
                <a:gd name="T36" fmla="*/ 77 w 369"/>
                <a:gd name="T37" fmla="*/ 766 h 1106"/>
                <a:gd name="T38" fmla="*/ 97 w 369"/>
                <a:gd name="T39" fmla="*/ 875 h 1106"/>
                <a:gd name="T40" fmla="*/ 66 w 369"/>
                <a:gd name="T41" fmla="*/ 977 h 1106"/>
                <a:gd name="T42" fmla="*/ 6 w 369"/>
                <a:gd name="T43" fmla="*/ 1027 h 1106"/>
                <a:gd name="T44" fmla="*/ 66 w 369"/>
                <a:gd name="T45" fmla="*/ 1017 h 1106"/>
                <a:gd name="T46" fmla="*/ 30 w 369"/>
                <a:gd name="T47" fmla="*/ 1045 h 1106"/>
                <a:gd name="T48" fmla="*/ 6 w 369"/>
                <a:gd name="T49" fmla="*/ 1104 h 1106"/>
                <a:gd name="T50" fmla="*/ 24 w 369"/>
                <a:gd name="T51" fmla="*/ 1105 h 1106"/>
                <a:gd name="T52" fmla="*/ 121 w 369"/>
                <a:gd name="T53" fmla="*/ 1079 h 1106"/>
                <a:gd name="T54" fmla="*/ 109 w 369"/>
                <a:gd name="T55" fmla="*/ 1046 h 1106"/>
                <a:gd name="T56" fmla="*/ 77 w 369"/>
                <a:gd name="T57" fmla="*/ 1027 h 1106"/>
                <a:gd name="T58" fmla="*/ 286 w 369"/>
                <a:gd name="T59" fmla="*/ 536 h 1106"/>
                <a:gd name="T60" fmla="*/ 357 w 369"/>
                <a:gd name="T61" fmla="*/ 240 h 1106"/>
                <a:gd name="T62" fmla="*/ 369 w 369"/>
                <a:gd name="T63" fmla="*/ 9 h 1106"/>
                <a:gd name="T64" fmla="*/ 176 w 369"/>
                <a:gd name="T65" fmla="*/ 0 h 1106"/>
                <a:gd name="T66" fmla="*/ 143 w 369"/>
                <a:gd name="T67" fmla="*/ 10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出自【趣你的PPT】(微信:qunideppt)：最优质的PPT资源库"/>
            <p:cNvSpPr/>
            <p:nvPr/>
          </p:nvSpPr>
          <p:spPr bwMode="auto">
            <a:xfrm>
              <a:off x="5653088" y="3125787"/>
              <a:ext cx="1328738" cy="4416425"/>
            </a:xfrm>
            <a:custGeom>
              <a:avLst/>
              <a:gdLst>
                <a:gd name="T0" fmla="*/ 299 w 353"/>
                <a:gd name="T1" fmla="*/ 1133 h 1176"/>
                <a:gd name="T2" fmla="*/ 321 w 353"/>
                <a:gd name="T3" fmla="*/ 731 h 1176"/>
                <a:gd name="T4" fmla="*/ 321 w 353"/>
                <a:gd name="T5" fmla="*/ 572 h 1176"/>
                <a:gd name="T6" fmla="*/ 322 w 353"/>
                <a:gd name="T7" fmla="*/ 495 h 1176"/>
                <a:gd name="T8" fmla="*/ 275 w 353"/>
                <a:gd name="T9" fmla="*/ 296 h 1176"/>
                <a:gd name="T10" fmla="*/ 305 w 353"/>
                <a:gd name="T11" fmla="*/ 248 h 1176"/>
                <a:gd name="T12" fmla="*/ 305 w 353"/>
                <a:gd name="T13" fmla="*/ 0 h 1176"/>
                <a:gd name="T14" fmla="*/ 17 w 353"/>
                <a:gd name="T15" fmla="*/ 56 h 1176"/>
                <a:gd name="T16" fmla="*/ 17 w 353"/>
                <a:gd name="T17" fmla="*/ 207 h 1176"/>
                <a:gd name="T18" fmla="*/ 147 w 353"/>
                <a:gd name="T19" fmla="*/ 515 h 1176"/>
                <a:gd name="T20" fmla="*/ 163 w 353"/>
                <a:gd name="T21" fmla="*/ 621 h 1176"/>
                <a:gd name="T22" fmla="*/ 135 w 353"/>
                <a:gd name="T23" fmla="*/ 660 h 1176"/>
                <a:gd name="T24" fmla="*/ 114 w 353"/>
                <a:gd name="T25" fmla="*/ 1005 h 1176"/>
                <a:gd name="T26" fmla="*/ 114 w 353"/>
                <a:gd name="T27" fmla="*/ 1123 h 1176"/>
                <a:gd name="T28" fmla="*/ 299 w 353"/>
                <a:gd name="T29" fmla="*/ 1133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出自【趣你的PPT】(微信:qunideppt)：最优质的PPT资源库"/>
            <p:cNvSpPr/>
            <p:nvPr/>
          </p:nvSpPr>
          <p:spPr bwMode="auto">
            <a:xfrm>
              <a:off x="5770563" y="3532187"/>
              <a:ext cx="1068388" cy="3938588"/>
            </a:xfrm>
            <a:custGeom>
              <a:avLst/>
              <a:gdLst>
                <a:gd name="T0" fmla="*/ 272 w 284"/>
                <a:gd name="T1" fmla="*/ 594 h 1049"/>
                <a:gd name="T2" fmla="*/ 243 w 284"/>
                <a:gd name="T3" fmla="*/ 828 h 1049"/>
                <a:gd name="T4" fmla="*/ 265 w 284"/>
                <a:gd name="T5" fmla="*/ 536 h 1049"/>
                <a:gd name="T6" fmla="*/ 162 w 284"/>
                <a:gd name="T7" fmla="*/ 744 h 1049"/>
                <a:gd name="T8" fmla="*/ 260 w 284"/>
                <a:gd name="T9" fmla="*/ 467 h 1049"/>
                <a:gd name="T10" fmla="*/ 272 w 284"/>
                <a:gd name="T11" fmla="*/ 392 h 1049"/>
                <a:gd name="T12" fmla="*/ 204 w 284"/>
                <a:gd name="T13" fmla="*/ 197 h 1049"/>
                <a:gd name="T14" fmla="*/ 231 w 284"/>
                <a:gd name="T15" fmla="*/ 146 h 1049"/>
                <a:gd name="T16" fmla="*/ 171 w 284"/>
                <a:gd name="T17" fmla="*/ 96 h 1049"/>
                <a:gd name="T18" fmla="*/ 60 w 284"/>
                <a:gd name="T19" fmla="*/ 58 h 1049"/>
                <a:gd name="T20" fmla="*/ 162 w 284"/>
                <a:gd name="T21" fmla="*/ 63 h 1049"/>
                <a:gd name="T22" fmla="*/ 272 w 284"/>
                <a:gd name="T23" fmla="*/ 6 h 1049"/>
                <a:gd name="T24" fmla="*/ 272 w 284"/>
                <a:gd name="T25" fmla="*/ 6 h 1049"/>
                <a:gd name="T26" fmla="*/ 124 w 284"/>
                <a:gd name="T27" fmla="*/ 10 h 1049"/>
                <a:gd name="T28" fmla="*/ 7 w 284"/>
                <a:gd name="T29" fmla="*/ 22 h 1049"/>
                <a:gd name="T30" fmla="*/ 101 w 284"/>
                <a:gd name="T31" fmla="*/ 270 h 1049"/>
                <a:gd name="T32" fmla="*/ 181 w 284"/>
                <a:gd name="T33" fmla="*/ 373 h 1049"/>
                <a:gd name="T34" fmla="*/ 106 w 284"/>
                <a:gd name="T35" fmla="*/ 340 h 1049"/>
                <a:gd name="T36" fmla="*/ 101 w 284"/>
                <a:gd name="T37" fmla="*/ 348 h 1049"/>
                <a:gd name="T38" fmla="*/ 162 w 284"/>
                <a:gd name="T39" fmla="*/ 429 h 1049"/>
                <a:gd name="T40" fmla="*/ 162 w 284"/>
                <a:gd name="T41" fmla="*/ 474 h 1049"/>
                <a:gd name="T42" fmla="*/ 134 w 284"/>
                <a:gd name="T43" fmla="*/ 451 h 1049"/>
                <a:gd name="T44" fmla="*/ 150 w 284"/>
                <a:gd name="T45" fmla="*/ 504 h 1049"/>
                <a:gd name="T46" fmla="*/ 235 w 284"/>
                <a:gd name="T47" fmla="*/ 461 h 1049"/>
                <a:gd name="T48" fmla="*/ 196 w 284"/>
                <a:gd name="T49" fmla="*/ 511 h 1049"/>
                <a:gd name="T50" fmla="*/ 129 w 284"/>
                <a:gd name="T51" fmla="*/ 558 h 1049"/>
                <a:gd name="T52" fmla="*/ 119 w 284"/>
                <a:gd name="T53" fmla="*/ 704 h 1049"/>
                <a:gd name="T54" fmla="*/ 106 w 284"/>
                <a:gd name="T55" fmla="*/ 870 h 1049"/>
                <a:gd name="T56" fmla="*/ 108 w 284"/>
                <a:gd name="T57" fmla="*/ 865 h 1049"/>
                <a:gd name="T58" fmla="*/ 148 w 284"/>
                <a:gd name="T59" fmla="*/ 803 h 1049"/>
                <a:gd name="T60" fmla="*/ 134 w 284"/>
                <a:gd name="T61" fmla="*/ 887 h 1049"/>
                <a:gd name="T62" fmla="*/ 85 w 284"/>
                <a:gd name="T63" fmla="*/ 1015 h 1049"/>
                <a:gd name="T64" fmla="*/ 238 w 284"/>
                <a:gd name="T65" fmla="*/ 1040 h 1049"/>
                <a:gd name="T66" fmla="*/ 268 w 284"/>
                <a:gd name="T67" fmla="*/ 896 h 1049"/>
                <a:gd name="T68" fmla="*/ 284 w 284"/>
                <a:gd name="T69" fmla="*/ 648 h 1049"/>
                <a:gd name="T70" fmla="*/ 272 w 284"/>
                <a:gd name="T71" fmla="*/ 594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出自【趣你的PPT】(微信:qunideppt)：最优质的PPT资源库"/>
            <p:cNvSpPr/>
            <p:nvPr/>
          </p:nvSpPr>
          <p:spPr bwMode="auto">
            <a:xfrm>
              <a:off x="4367213" y="234950"/>
              <a:ext cx="4060825" cy="3402013"/>
            </a:xfrm>
            <a:custGeom>
              <a:avLst/>
              <a:gdLst>
                <a:gd name="T0" fmla="*/ 332 w 1080"/>
                <a:gd name="T1" fmla="*/ 906 h 906"/>
                <a:gd name="T2" fmla="*/ 635 w 1080"/>
                <a:gd name="T3" fmla="*/ 835 h 906"/>
                <a:gd name="T4" fmla="*/ 670 w 1080"/>
                <a:gd name="T5" fmla="*/ 787 h 906"/>
                <a:gd name="T6" fmla="*/ 706 w 1080"/>
                <a:gd name="T7" fmla="*/ 828 h 906"/>
                <a:gd name="T8" fmla="*/ 835 w 1080"/>
                <a:gd name="T9" fmla="*/ 846 h 906"/>
                <a:gd name="T10" fmla="*/ 791 w 1080"/>
                <a:gd name="T11" fmla="*/ 619 h 906"/>
                <a:gd name="T12" fmla="*/ 756 w 1080"/>
                <a:gd name="T13" fmla="*/ 436 h 906"/>
                <a:gd name="T14" fmla="*/ 784 w 1080"/>
                <a:gd name="T15" fmla="*/ 364 h 906"/>
                <a:gd name="T16" fmla="*/ 899 w 1080"/>
                <a:gd name="T17" fmla="*/ 324 h 906"/>
                <a:gd name="T18" fmla="*/ 1062 w 1080"/>
                <a:gd name="T19" fmla="*/ 209 h 906"/>
                <a:gd name="T20" fmla="*/ 1030 w 1080"/>
                <a:gd name="T21" fmla="*/ 142 h 906"/>
                <a:gd name="T22" fmla="*/ 1002 w 1080"/>
                <a:gd name="T23" fmla="*/ 2 h 906"/>
                <a:gd name="T24" fmla="*/ 862 w 1080"/>
                <a:gd name="T25" fmla="*/ 55 h 906"/>
                <a:gd name="T26" fmla="*/ 903 w 1080"/>
                <a:gd name="T27" fmla="*/ 118 h 906"/>
                <a:gd name="T28" fmla="*/ 912 w 1080"/>
                <a:gd name="T29" fmla="*/ 170 h 906"/>
                <a:gd name="T30" fmla="*/ 817 w 1080"/>
                <a:gd name="T31" fmla="*/ 192 h 906"/>
                <a:gd name="T32" fmla="*/ 798 w 1080"/>
                <a:gd name="T33" fmla="*/ 180 h 906"/>
                <a:gd name="T34" fmla="*/ 762 w 1080"/>
                <a:gd name="T35" fmla="*/ 180 h 906"/>
                <a:gd name="T36" fmla="*/ 691 w 1080"/>
                <a:gd name="T37" fmla="*/ 158 h 906"/>
                <a:gd name="T38" fmla="*/ 609 w 1080"/>
                <a:gd name="T39" fmla="*/ 149 h 906"/>
                <a:gd name="T40" fmla="*/ 670 w 1080"/>
                <a:gd name="T41" fmla="*/ 259 h 906"/>
                <a:gd name="T42" fmla="*/ 629 w 1080"/>
                <a:gd name="T43" fmla="*/ 367 h 906"/>
                <a:gd name="T44" fmla="*/ 518 w 1080"/>
                <a:gd name="T45" fmla="*/ 164 h 906"/>
                <a:gd name="T46" fmla="*/ 421 w 1080"/>
                <a:gd name="T47" fmla="*/ 162 h 906"/>
                <a:gd name="T48" fmla="*/ 297 w 1080"/>
                <a:gd name="T49" fmla="*/ 156 h 906"/>
                <a:gd name="T50" fmla="*/ 262 w 1080"/>
                <a:gd name="T51" fmla="*/ 192 h 906"/>
                <a:gd name="T52" fmla="*/ 179 w 1080"/>
                <a:gd name="T53" fmla="*/ 192 h 906"/>
                <a:gd name="T54" fmla="*/ 172 w 1080"/>
                <a:gd name="T55" fmla="*/ 149 h 906"/>
                <a:gd name="T56" fmla="*/ 174 w 1080"/>
                <a:gd name="T57" fmla="*/ 144 h 906"/>
                <a:gd name="T58" fmla="*/ 234 w 1080"/>
                <a:gd name="T59" fmla="*/ 49 h 906"/>
                <a:gd name="T60" fmla="*/ 131 w 1080"/>
                <a:gd name="T61" fmla="*/ 2 h 906"/>
                <a:gd name="T62" fmla="*/ 119 w 1080"/>
                <a:gd name="T63" fmla="*/ 37 h 906"/>
                <a:gd name="T64" fmla="*/ 61 w 1080"/>
                <a:gd name="T65" fmla="*/ 125 h 906"/>
                <a:gd name="T66" fmla="*/ 27 w 1080"/>
                <a:gd name="T67" fmla="*/ 257 h 906"/>
                <a:gd name="T68" fmla="*/ 287 w 1080"/>
                <a:gd name="T69" fmla="*/ 385 h 906"/>
                <a:gd name="T70" fmla="*/ 378 w 1080"/>
                <a:gd name="T71" fmla="*/ 547 h 906"/>
                <a:gd name="T72" fmla="*/ 380 w 1080"/>
                <a:gd name="T73" fmla="*/ 689 h 906"/>
                <a:gd name="T74" fmla="*/ 332 w 1080"/>
                <a:gd name="T75" fmla="*/ 906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出自【趣你的PPT】(微信:qunideppt)：最优质的PPT资源库"/>
            <p:cNvSpPr/>
            <p:nvPr/>
          </p:nvSpPr>
          <p:spPr bwMode="auto">
            <a:xfrm>
              <a:off x="5476875" y="1439862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 w 3"/>
                <a:gd name="T3" fmla="*/ 9 h 9"/>
                <a:gd name="T4" fmla="*/ 0 w 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出自【趣你的PPT】(微信:qunideppt)：最优质的PPT资源库"/>
            <p:cNvSpPr/>
            <p:nvPr/>
          </p:nvSpPr>
          <p:spPr bwMode="auto">
            <a:xfrm>
              <a:off x="4811713" y="606425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出自【趣你的PPT】(微信:qunideppt)：最优质的PPT资源库"/>
            <p:cNvSpPr/>
            <p:nvPr/>
          </p:nvSpPr>
          <p:spPr bwMode="auto">
            <a:xfrm>
              <a:off x="4668838" y="242887"/>
              <a:ext cx="3700463" cy="3394075"/>
            </a:xfrm>
            <a:custGeom>
              <a:avLst/>
              <a:gdLst>
                <a:gd name="T0" fmla="*/ 870 w 984"/>
                <a:gd name="T1" fmla="*/ 14 h 904"/>
                <a:gd name="T2" fmla="*/ 837 w 984"/>
                <a:gd name="T3" fmla="*/ 47 h 904"/>
                <a:gd name="T4" fmla="*/ 832 w 984"/>
                <a:gd name="T5" fmla="*/ 72 h 904"/>
                <a:gd name="T6" fmla="*/ 837 w 984"/>
                <a:gd name="T7" fmla="*/ 116 h 904"/>
                <a:gd name="T8" fmla="*/ 955 w 984"/>
                <a:gd name="T9" fmla="*/ 198 h 904"/>
                <a:gd name="T10" fmla="*/ 957 w 984"/>
                <a:gd name="T11" fmla="*/ 218 h 904"/>
                <a:gd name="T12" fmla="*/ 737 w 984"/>
                <a:gd name="T13" fmla="*/ 190 h 904"/>
                <a:gd name="T14" fmla="*/ 682 w 984"/>
                <a:gd name="T15" fmla="*/ 178 h 904"/>
                <a:gd name="T16" fmla="*/ 529 w 984"/>
                <a:gd name="T17" fmla="*/ 147 h 904"/>
                <a:gd name="T18" fmla="*/ 605 w 984"/>
                <a:gd name="T19" fmla="*/ 178 h 904"/>
                <a:gd name="T20" fmla="*/ 549 w 984"/>
                <a:gd name="T21" fmla="*/ 365 h 904"/>
                <a:gd name="T22" fmla="*/ 363 w 984"/>
                <a:gd name="T23" fmla="*/ 153 h 904"/>
                <a:gd name="T24" fmla="*/ 444 w 984"/>
                <a:gd name="T25" fmla="*/ 306 h 904"/>
                <a:gd name="T26" fmla="*/ 192 w 984"/>
                <a:gd name="T27" fmla="*/ 168 h 904"/>
                <a:gd name="T28" fmla="*/ 182 w 984"/>
                <a:gd name="T29" fmla="*/ 190 h 904"/>
                <a:gd name="T30" fmla="*/ 92 w 984"/>
                <a:gd name="T31" fmla="*/ 147 h 904"/>
                <a:gd name="T32" fmla="*/ 154 w 984"/>
                <a:gd name="T33" fmla="*/ 47 h 904"/>
                <a:gd name="T34" fmla="*/ 38 w 984"/>
                <a:gd name="T35" fmla="*/ 91 h 904"/>
                <a:gd name="T36" fmla="*/ 109 w 984"/>
                <a:gd name="T37" fmla="*/ 78 h 904"/>
                <a:gd name="T38" fmla="*/ 5 w 984"/>
                <a:gd name="T39" fmla="*/ 218 h 904"/>
                <a:gd name="T40" fmla="*/ 5 w 984"/>
                <a:gd name="T41" fmla="*/ 234 h 904"/>
                <a:gd name="T42" fmla="*/ 63 w 984"/>
                <a:gd name="T43" fmla="*/ 277 h 904"/>
                <a:gd name="T44" fmla="*/ 173 w 984"/>
                <a:gd name="T45" fmla="*/ 270 h 904"/>
                <a:gd name="T46" fmla="*/ 203 w 984"/>
                <a:gd name="T47" fmla="*/ 259 h 904"/>
                <a:gd name="T48" fmla="*/ 243 w 984"/>
                <a:gd name="T49" fmla="*/ 201 h 904"/>
                <a:gd name="T50" fmla="*/ 231 w 984"/>
                <a:gd name="T51" fmla="*/ 178 h 904"/>
                <a:gd name="T52" fmla="*/ 461 w 984"/>
                <a:gd name="T53" fmla="*/ 358 h 904"/>
                <a:gd name="T54" fmla="*/ 455 w 984"/>
                <a:gd name="T55" fmla="*/ 503 h 904"/>
                <a:gd name="T56" fmla="*/ 316 w 984"/>
                <a:gd name="T57" fmla="*/ 531 h 904"/>
                <a:gd name="T58" fmla="*/ 461 w 984"/>
                <a:gd name="T59" fmla="*/ 592 h 904"/>
                <a:gd name="T60" fmla="*/ 268 w 984"/>
                <a:gd name="T61" fmla="*/ 801 h 904"/>
                <a:gd name="T62" fmla="*/ 555 w 984"/>
                <a:gd name="T63" fmla="*/ 833 h 904"/>
                <a:gd name="T64" fmla="*/ 626 w 984"/>
                <a:gd name="T65" fmla="*/ 826 h 904"/>
                <a:gd name="T66" fmla="*/ 711 w 984"/>
                <a:gd name="T67" fmla="*/ 617 h 904"/>
                <a:gd name="T68" fmla="*/ 655 w 984"/>
                <a:gd name="T69" fmla="*/ 584 h 904"/>
                <a:gd name="T70" fmla="*/ 670 w 984"/>
                <a:gd name="T71" fmla="*/ 571 h 904"/>
                <a:gd name="T72" fmla="*/ 676 w 984"/>
                <a:gd name="T73" fmla="*/ 434 h 904"/>
                <a:gd name="T74" fmla="*/ 710 w 984"/>
                <a:gd name="T75" fmla="*/ 360 h 904"/>
                <a:gd name="T76" fmla="*/ 714 w 984"/>
                <a:gd name="T77" fmla="*/ 201 h 904"/>
                <a:gd name="T78" fmla="*/ 755 w 984"/>
                <a:gd name="T79" fmla="*/ 305 h 904"/>
                <a:gd name="T80" fmla="*/ 844 w 984"/>
                <a:gd name="T81" fmla="*/ 200 h 904"/>
                <a:gd name="T82" fmla="*/ 854 w 984"/>
                <a:gd name="T83" fmla="*/ 303 h 904"/>
                <a:gd name="T84" fmla="*/ 984 w 984"/>
                <a:gd name="T85" fmla="*/ 201 h 904"/>
                <a:gd name="T86" fmla="*/ 922 w 984"/>
                <a:gd name="T8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2" name="TextBox 13"/>
          <p:cNvSpPr txBox="1"/>
          <p:nvPr/>
        </p:nvSpPr>
        <p:spPr>
          <a:xfrm>
            <a:off x="1743219" y="5289331"/>
            <a:ext cx="1761007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" name="TextBox 13"/>
          <p:cNvSpPr txBox="1"/>
          <p:nvPr/>
        </p:nvSpPr>
        <p:spPr>
          <a:xfrm>
            <a:off x="4128583" y="4733479"/>
            <a:ext cx="1761007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4" name="TextBox 13"/>
          <p:cNvSpPr txBox="1"/>
          <p:nvPr/>
        </p:nvSpPr>
        <p:spPr>
          <a:xfrm>
            <a:off x="6486095" y="4140274"/>
            <a:ext cx="1761007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5" name="TextBox 13"/>
          <p:cNvSpPr txBox="1"/>
          <p:nvPr/>
        </p:nvSpPr>
        <p:spPr>
          <a:xfrm>
            <a:off x="8747300" y="3556566"/>
            <a:ext cx="1761007" cy="6647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单击此处编辑内容，建议您在展示时采用微软雅黑字体</a:t>
            </a:r>
            <a:endParaRPr lang="en-US" altLang="zh-CN" sz="1200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8" name="文本框 127"/>
          <p:cNvSpPr txBox="1"/>
          <p:nvPr/>
        </p:nvSpPr>
        <p:spPr>
          <a:xfrm>
            <a:off x="545982" y="218186"/>
            <a:ext cx="27628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B11D2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单击添加您的标题</a:t>
            </a:r>
            <a:endParaRPr lang="zh-CN" altLang="en-US" sz="2400" b="1">
              <a:solidFill>
                <a:srgbClr val="B11D2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文本框 128"/>
          <p:cNvSpPr txBox="1"/>
          <p:nvPr/>
        </p:nvSpPr>
        <p:spPr>
          <a:xfrm>
            <a:off x="3115887" y="398417"/>
            <a:ext cx="2656264" cy="281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YOUR TITTLE HERE</a:t>
            </a:r>
            <a:endParaRPr lang="zh-CN" altLang="en-US" sz="120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75585" y="1739147"/>
            <a:ext cx="3276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THANKS</a:t>
            </a:r>
            <a:endParaRPr lang="zh-CN" altLang="en-US" sz="6600" b="1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605" y="2847144"/>
            <a:ext cx="56896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年终总结暨工作</a:t>
            </a:r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计划竞聘</a:t>
            </a:r>
            <a:r>
              <a:rPr lang="zh-CN" altLang="en-US" sz="4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63951" y="4416804"/>
            <a:ext cx="5486400" cy="0"/>
          </a:xfrm>
          <a:prstGeom prst="line">
            <a:avLst/>
          </a:prstGeom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67"/>
          <p:cNvSpPr txBox="1"/>
          <p:nvPr/>
        </p:nvSpPr>
        <p:spPr>
          <a:xfrm>
            <a:off x="175585" y="4416802"/>
            <a:ext cx="6046106" cy="7020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Lorem Ipsum is simply dummy text of the printing and typesetting industry.</a:t>
            </a:r>
            <a:endParaRPr lang="en-US" sz="1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75605" y="5793657"/>
            <a:ext cx="2416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日期：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201X-XX-XX</a:t>
            </a:r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3894</Words>
  <Application>WPS 演示</Application>
  <PresentationFormat>宽屏</PresentationFormat>
  <Paragraphs>488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Arial</vt:lpstr>
      <vt:lpstr>宋体</vt:lpstr>
      <vt:lpstr>Wingdings</vt:lpstr>
      <vt:lpstr>Impact</vt:lpstr>
      <vt:lpstr>微软雅黑</vt:lpstr>
      <vt:lpstr>微软雅黑 Light</vt:lpstr>
      <vt:lpstr>黑体</vt:lpstr>
      <vt:lpstr>Calibri</vt:lpstr>
      <vt:lpstr>Bebas Neue</vt:lpstr>
      <vt:lpstr>Segoe Print</vt:lpstr>
      <vt:lpstr>Calibri</vt:lpstr>
      <vt:lpstr>Lato Black</vt:lpstr>
      <vt:lpstr>Lato</vt:lpstr>
      <vt:lpstr>Arial Unicode MS</vt:lpstr>
      <vt:lpstr>等线 Light</vt:lpstr>
      <vt:lpstr>等线</vt:lpstr>
      <vt:lpstr>Arial</vt:lpstr>
      <vt:lpstr>Helvetica</vt:lpstr>
      <vt:lpstr>Adobe Arabic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yun814</dc:creator>
  <cp:lastModifiedBy>拉普耶鲁</cp:lastModifiedBy>
  <cp:revision>14</cp:revision>
  <dcterms:created xsi:type="dcterms:W3CDTF">2017-11-09T08:31:00Z</dcterms:created>
  <dcterms:modified xsi:type="dcterms:W3CDTF">2020-09-02T07:58:02Z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