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1" r:id="rId4"/>
    <p:sldId id="273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69" r:id="rId13"/>
    <p:sldId id="270" r:id="rId14"/>
  </p:sldIdLst>
  <p:sldSz cx="12192000" cy="6858000"/>
  <p:notesSz cx="6858000" cy="9144000"/>
  <p:custDataLst>
    <p:tags r:id="rId1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2632"/>
    <a:srgbClr val="FFFFFF"/>
    <a:srgbClr val="DD3C44"/>
    <a:srgbClr val="F6DF62"/>
    <a:srgbClr val="D5B23A"/>
    <a:srgbClr val="FFFFEC"/>
    <a:srgbClr val="4A4949"/>
    <a:srgbClr val="FF8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03B5E461-5FB9-41B2-823B-5ABB77A46E39}" type="datetimeFigureOut">
              <a:rPr lang="zh-CN" altLang="en-US"/>
              <a:pPr>
                <a:defRPr/>
              </a:pPr>
              <a:t>2019/6/27</a:t>
            </a:fld>
            <a:endParaRPr lang="zh-CN" altLang="en-US"/>
          </a:p>
        </p:txBody>
      </p:sp>
      <p:sp>
        <p:nvSpPr>
          <p:cNvPr id="205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783711AB-2A6A-47BC-83DE-3A37E4FD8E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085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692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公司简介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企业资质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核心优势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团队建设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项目展示</a:t>
            </a:r>
          </a:p>
        </p:txBody>
      </p:sp>
      <p:sp>
        <p:nvSpPr>
          <p:cNvPr id="7172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fld id="{0E6938D0-FB9A-4275-BEC8-09AD2985FD32}" type="slidenum">
              <a:rPr lang="zh-CN" altLang="en-US" sz="1200"/>
              <a:pPr algn="r" eaLnBrk="1" hangingPunct="1"/>
              <a:t>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953788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359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716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3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892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364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138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6335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018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191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190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662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91B37-ED68-454C-8E19-A9C3AAED2A02}" type="datetimeFigureOut">
              <a:rPr lang="zh-CN" altLang="en-US"/>
              <a:pPr>
                <a:defRPr/>
              </a:pPr>
              <a:t>2019/6/27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2BE2A-67C6-4F59-A9AB-A850FD01871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839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23C-36FB-4D79-92DA-1169CB7A0BC5}" type="datetimeFigureOut">
              <a:rPr lang="zh-CN" altLang="en-US"/>
              <a:pPr>
                <a:defRPr/>
              </a:pPr>
              <a:t>2019/6/27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0965E-913A-40C6-AD40-CAE5724FB72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507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1D2D-E620-4A6D-A557-D991BE33A1E4}" type="datetimeFigureOut">
              <a:rPr lang="zh-CN" altLang="en-US"/>
              <a:pPr>
                <a:defRPr/>
              </a:pPr>
              <a:t>2019/6/27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F19C3F-9776-4D06-843E-829A78DC074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077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AFEB2-6451-4B3E-AAE5-0F58C36972B0}" type="datetimeFigureOut">
              <a:rPr lang="zh-CN" altLang="en-US"/>
              <a:pPr>
                <a:defRPr/>
              </a:pPr>
              <a:t>2019/6/27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ED69F-76D6-448A-B109-2549460AC5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995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29699-72FA-42F1-9A57-EBC30F20D327}" type="datetimeFigureOut">
              <a:rPr lang="zh-CN" altLang="en-US"/>
              <a:pPr>
                <a:defRPr/>
              </a:pPr>
              <a:t>2019/6/27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1E9A1-997F-47E4-B23E-6BBCA6A851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634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A6D71-6DC0-42CC-9449-61488BA7E418}" type="datetimeFigureOut">
              <a:rPr lang="zh-CN" altLang="en-US"/>
              <a:pPr>
                <a:defRPr/>
              </a:pPr>
              <a:t>2019/6/27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EF710-7FDD-425E-8BA6-40B23271AD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304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A9ECE-8CC9-4EB7-A0AD-74AC4624A9B7}" type="datetimeFigureOut">
              <a:rPr lang="zh-CN" altLang="en-US"/>
              <a:pPr>
                <a:defRPr/>
              </a:pPr>
              <a:t>2019/6/27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69801-AB3C-4E12-A3F0-79685FECC2A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03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14215-A418-4A37-985D-8B1147B549B3}" type="datetimeFigureOut">
              <a:rPr lang="zh-CN" altLang="en-US"/>
              <a:pPr>
                <a:defRPr/>
              </a:pPr>
              <a:t>2019/6/27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E7012-B429-4997-8F9D-46F3B9653B4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765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ED534-EA7D-4A01-A69C-F91CC20F9947}" type="datetimeFigureOut">
              <a:rPr lang="zh-CN" altLang="en-US"/>
              <a:pPr>
                <a:defRPr/>
              </a:pPr>
              <a:t>2019/6/27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138CF-F0D4-49EF-BEC2-102F9BA8D64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327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7342E-EC6E-4CB6-A35A-8713C22EE0A5}" type="datetimeFigureOut">
              <a:rPr lang="zh-CN" altLang="en-US"/>
              <a:pPr>
                <a:defRPr/>
              </a:pPr>
              <a:t>2019/6/27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1B364-498D-4A65-9D79-02773C852A6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1863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9B1D2-78FC-4E5D-BBEF-7399EBEFE43C}" type="datetimeFigureOut">
              <a:rPr lang="zh-CN" altLang="en-US"/>
              <a:pPr>
                <a:defRPr/>
              </a:pPr>
              <a:t>2019/6/27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77683-F795-4028-ADC1-A208960D0E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012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2C611A6-5857-43B5-95BA-07221D9CE816}" type="datetimeFigureOut">
              <a:rPr lang="zh-CN" altLang="en-US"/>
              <a:pPr>
                <a:defRPr/>
              </a:pPr>
              <a:t>2019/6/27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A2E5D4D-5023-4E35-A9BA-1931C21D363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0" y="5722938"/>
            <a:ext cx="12192000" cy="1135062"/>
          </a:xfrm>
          <a:prstGeom prst="rect">
            <a:avLst/>
          </a:pr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3076" name="Freeform 7"/>
          <p:cNvSpPr>
            <a:spLocks/>
          </p:cNvSpPr>
          <p:nvPr/>
        </p:nvSpPr>
        <p:spPr bwMode="auto">
          <a:xfrm>
            <a:off x="2325688" y="0"/>
            <a:ext cx="7542212" cy="98107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848221 h 96"/>
              <a:gd name="T6" fmla="*/ 1561513 w 739"/>
              <a:gd name="T7" fmla="*/ 981075 h 96"/>
              <a:gd name="T8" fmla="*/ 3776209 w 739"/>
              <a:gd name="T9" fmla="*/ 981075 h 96"/>
              <a:gd name="T10" fmla="*/ 5980699 w 739"/>
              <a:gd name="T11" fmla="*/ 981075 h 96"/>
              <a:gd name="T12" fmla="*/ 6429761 w 739"/>
              <a:gd name="T13" fmla="*/ 848221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7" name="Freeform 8"/>
          <p:cNvSpPr>
            <a:spLocks/>
          </p:cNvSpPr>
          <p:nvPr/>
        </p:nvSpPr>
        <p:spPr bwMode="auto">
          <a:xfrm>
            <a:off x="1941513" y="5653088"/>
            <a:ext cx="8308975" cy="1204912"/>
          </a:xfrm>
          <a:custGeom>
            <a:avLst/>
            <a:gdLst>
              <a:gd name="T0" fmla="*/ 4154488 w 814"/>
              <a:gd name="T1" fmla="*/ 1204912 h 109"/>
              <a:gd name="T2" fmla="*/ 0 w 814"/>
              <a:gd name="T3" fmla="*/ 1204912 h 109"/>
              <a:gd name="T4" fmla="*/ 1490308 w 814"/>
              <a:gd name="T5" fmla="*/ 143705 h 109"/>
              <a:gd name="T6" fmla="*/ 1939441 w 814"/>
              <a:gd name="T7" fmla="*/ 0 h 109"/>
              <a:gd name="T8" fmla="*/ 4154488 w 814"/>
              <a:gd name="T9" fmla="*/ 0 h 109"/>
              <a:gd name="T10" fmla="*/ 6359326 w 814"/>
              <a:gd name="T11" fmla="*/ 0 h 109"/>
              <a:gd name="T12" fmla="*/ 6808460 w 814"/>
              <a:gd name="T13" fmla="*/ 143705 h 109"/>
              <a:gd name="T14" fmla="*/ 8308975 w 814"/>
              <a:gd name="T15" fmla="*/ 1204912 h 109"/>
              <a:gd name="T16" fmla="*/ 4154488 w 814"/>
              <a:gd name="T17" fmla="*/ 1204912 h 10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14" h="109">
                <a:moveTo>
                  <a:pt x="407" y="109"/>
                </a:moveTo>
                <a:cubicBezTo>
                  <a:pt x="0" y="109"/>
                  <a:pt x="0" y="109"/>
                  <a:pt x="0" y="109"/>
                </a:cubicBezTo>
                <a:cubicBezTo>
                  <a:pt x="146" y="13"/>
                  <a:pt x="146" y="13"/>
                  <a:pt x="146" y="13"/>
                </a:cubicBezTo>
                <a:cubicBezTo>
                  <a:pt x="159" y="5"/>
                  <a:pt x="175" y="0"/>
                  <a:pt x="190" y="0"/>
                </a:cubicBezTo>
                <a:cubicBezTo>
                  <a:pt x="407" y="0"/>
                  <a:pt x="407" y="0"/>
                  <a:pt x="407" y="0"/>
                </a:cubicBezTo>
                <a:cubicBezTo>
                  <a:pt x="623" y="0"/>
                  <a:pt x="623" y="0"/>
                  <a:pt x="623" y="0"/>
                </a:cubicBezTo>
                <a:cubicBezTo>
                  <a:pt x="639" y="0"/>
                  <a:pt x="654" y="5"/>
                  <a:pt x="667" y="13"/>
                </a:cubicBezTo>
                <a:cubicBezTo>
                  <a:pt x="814" y="109"/>
                  <a:pt x="814" y="109"/>
                  <a:pt x="814" y="109"/>
                </a:cubicBezTo>
                <a:lnTo>
                  <a:pt x="407" y="109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8" name="文本框 1"/>
          <p:cNvSpPr txBox="1">
            <a:spLocks noChangeArrowheads="1"/>
          </p:cNvSpPr>
          <p:nvPr/>
        </p:nvSpPr>
        <p:spPr bwMode="auto">
          <a:xfrm>
            <a:off x="3051272" y="2492375"/>
            <a:ext cx="61847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创意团队介绍</a:t>
            </a:r>
            <a:r>
              <a:rPr lang="en-US" altLang="zh-CN" sz="4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grpSp>
        <p:nvGrpSpPr>
          <p:cNvPr id="3080" name="组合 2"/>
          <p:cNvGrpSpPr>
            <a:grpSpLocks/>
          </p:cNvGrpSpPr>
          <p:nvPr/>
        </p:nvGrpSpPr>
        <p:grpSpPr bwMode="auto">
          <a:xfrm>
            <a:off x="4808538" y="4397375"/>
            <a:ext cx="2578100" cy="398463"/>
            <a:chOff x="0" y="0"/>
            <a:chExt cx="2578556" cy="398700"/>
          </a:xfrm>
        </p:grpSpPr>
        <p:grpSp>
          <p:nvGrpSpPr>
            <p:cNvPr id="3083" name="组合 7"/>
            <p:cNvGrpSpPr>
              <a:grpSpLocks/>
            </p:cNvGrpSpPr>
            <p:nvPr/>
          </p:nvGrpSpPr>
          <p:grpSpPr bwMode="auto">
            <a:xfrm>
              <a:off x="0" y="1825"/>
              <a:ext cx="1112838" cy="396875"/>
              <a:chOff x="0" y="0"/>
              <a:chExt cx="1112837" cy="396875"/>
            </a:xfrm>
          </p:grpSpPr>
          <p:sp>
            <p:nvSpPr>
              <p:cNvPr id="3089" name="矩形 18"/>
              <p:cNvSpPr>
                <a:spLocks noChangeArrowheads="1"/>
              </p:cNvSpPr>
              <p:nvPr/>
            </p:nvSpPr>
            <p:spPr bwMode="auto">
              <a:xfrm>
                <a:off x="0" y="-236"/>
                <a:ext cx="1113033" cy="397111"/>
              </a:xfrm>
              <a:prstGeom prst="rect">
                <a:avLst/>
              </a:prstGeom>
              <a:solidFill>
                <a:srgbClr val="DD3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90" name="任意多边形 19"/>
              <p:cNvSpPr>
                <a:spLocks/>
              </p:cNvSpPr>
              <p:nvPr/>
            </p:nvSpPr>
            <p:spPr bwMode="auto">
              <a:xfrm>
                <a:off x="154014" y="-236"/>
                <a:ext cx="959019" cy="395522"/>
              </a:xfrm>
              <a:custGeom>
                <a:avLst/>
                <a:gdLst>
                  <a:gd name="T0" fmla="*/ 0 w 959555"/>
                  <a:gd name="T1" fmla="*/ 0 h 395112"/>
                  <a:gd name="T2" fmla="*/ 959019 w 959555"/>
                  <a:gd name="T3" fmla="*/ 0 h 395112"/>
                  <a:gd name="T4" fmla="*/ 959019 w 959555"/>
                  <a:gd name="T5" fmla="*/ 395522 h 395112"/>
                  <a:gd name="T6" fmla="*/ 0 w 959555"/>
                  <a:gd name="T7" fmla="*/ 0 h 3951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59555" h="395112">
                    <a:moveTo>
                      <a:pt x="0" y="0"/>
                    </a:moveTo>
                    <a:lnTo>
                      <a:pt x="959555" y="0"/>
                    </a:lnTo>
                    <a:lnTo>
                      <a:pt x="959555" y="3951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DFED">
                  <a:alpha val="3098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grpSp>
          <p:nvGrpSpPr>
            <p:cNvPr id="3084" name="组合 10"/>
            <p:cNvGrpSpPr>
              <a:grpSpLocks/>
            </p:cNvGrpSpPr>
            <p:nvPr/>
          </p:nvGrpSpPr>
          <p:grpSpPr bwMode="auto">
            <a:xfrm>
              <a:off x="1334635" y="0"/>
              <a:ext cx="1243921" cy="398688"/>
              <a:chOff x="0" y="0"/>
              <a:chExt cx="1243920" cy="397727"/>
            </a:xfrm>
          </p:grpSpPr>
          <p:sp>
            <p:nvSpPr>
              <p:cNvPr id="3087" name="矩形 16"/>
              <p:cNvSpPr>
                <a:spLocks noChangeArrowheads="1"/>
              </p:cNvSpPr>
              <p:nvPr/>
            </p:nvSpPr>
            <p:spPr bwMode="auto">
              <a:xfrm>
                <a:off x="688" y="0"/>
                <a:ext cx="1241644" cy="397739"/>
              </a:xfrm>
              <a:prstGeom prst="rect">
                <a:avLst/>
              </a:prstGeom>
              <a:solidFill>
                <a:srgbClr val="4A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88" name="任意多边形 17"/>
              <p:cNvSpPr>
                <a:spLocks/>
              </p:cNvSpPr>
              <p:nvPr/>
            </p:nvSpPr>
            <p:spPr bwMode="auto">
              <a:xfrm>
                <a:off x="186459" y="0"/>
                <a:ext cx="1057461" cy="394570"/>
              </a:xfrm>
              <a:custGeom>
                <a:avLst/>
                <a:gdLst>
                  <a:gd name="T0" fmla="*/ 0 w 959555"/>
                  <a:gd name="T1" fmla="*/ 0 h 395112"/>
                  <a:gd name="T2" fmla="*/ 1057461 w 959555"/>
                  <a:gd name="T3" fmla="*/ 0 h 395112"/>
                  <a:gd name="T4" fmla="*/ 1057461 w 959555"/>
                  <a:gd name="T5" fmla="*/ 394570 h 395112"/>
                  <a:gd name="T6" fmla="*/ 0 w 959555"/>
                  <a:gd name="T7" fmla="*/ 0 h 3951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59555" h="395112">
                    <a:moveTo>
                      <a:pt x="0" y="0"/>
                    </a:moveTo>
                    <a:lnTo>
                      <a:pt x="959555" y="0"/>
                    </a:lnTo>
                    <a:lnTo>
                      <a:pt x="959555" y="3951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674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3085" name="文本框 8"/>
            <p:cNvSpPr txBox="1">
              <a:spLocks noChangeArrowheads="1"/>
            </p:cNvSpPr>
            <p:nvPr/>
          </p:nvSpPr>
          <p:spPr bwMode="auto">
            <a:xfrm>
              <a:off x="183977" y="15464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日期</a:t>
              </a:r>
            </a:p>
          </p:txBody>
        </p:sp>
        <p:sp>
          <p:nvSpPr>
            <p:cNvPr id="3086" name="文本框 11"/>
            <p:cNvSpPr txBox="1">
              <a:spLocks noChangeArrowheads="1"/>
            </p:cNvSpPr>
            <p:nvPr/>
          </p:nvSpPr>
          <p:spPr bwMode="auto">
            <a:xfrm>
              <a:off x="1488941" y="15464"/>
              <a:ext cx="93326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XX-XX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81" name="文本框 3"/>
          <p:cNvSpPr txBox="1">
            <a:spLocks noChangeArrowheads="1"/>
          </p:cNvSpPr>
          <p:nvPr/>
        </p:nvSpPr>
        <p:spPr bwMode="auto">
          <a:xfrm>
            <a:off x="163513" y="217488"/>
            <a:ext cx="12922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BFBFBF"/>
                </a:solidFill>
              </a:rPr>
              <a:t>LOGO</a:t>
            </a:r>
            <a:endParaRPr lang="zh-CN" altLang="en-US" sz="3600" b="1" dirty="0">
              <a:solidFill>
                <a:srgbClr val="BFBFB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6"/>
          <p:cNvSpPr>
            <a:spLocks/>
          </p:cNvSpPr>
          <p:nvPr/>
        </p:nvSpPr>
        <p:spPr bwMode="auto">
          <a:xfrm>
            <a:off x="5702300" y="0"/>
            <a:ext cx="792163" cy="6858000"/>
          </a:xfrm>
          <a:custGeom>
            <a:avLst/>
            <a:gdLst>
              <a:gd name="T0" fmla="*/ 792163 w 84"/>
              <a:gd name="T1" fmla="*/ 3429000 h 740"/>
              <a:gd name="T2" fmla="*/ 792163 w 84"/>
              <a:gd name="T3" fmla="*/ 6858000 h 740"/>
              <a:gd name="T4" fmla="*/ 122597 w 84"/>
              <a:gd name="T5" fmla="*/ 5838568 h 740"/>
              <a:gd name="T6" fmla="*/ 0 w 84"/>
              <a:gd name="T7" fmla="*/ 5440062 h 740"/>
              <a:gd name="T8" fmla="*/ 0 w 84"/>
              <a:gd name="T9" fmla="*/ 3429000 h 740"/>
              <a:gd name="T10" fmla="*/ 0 w 84"/>
              <a:gd name="T11" fmla="*/ 1427205 h 740"/>
              <a:gd name="T12" fmla="*/ 122597 w 84"/>
              <a:gd name="T13" fmla="*/ 1019432 h 740"/>
              <a:gd name="T14" fmla="*/ 792163 w 84"/>
              <a:gd name="T15" fmla="*/ 0 h 740"/>
              <a:gd name="T16" fmla="*/ 792163 w 84"/>
              <a:gd name="T17" fmla="*/ 3429000 h 7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4" h="740">
                <a:moveTo>
                  <a:pt x="84" y="370"/>
                </a:moveTo>
                <a:cubicBezTo>
                  <a:pt x="84" y="740"/>
                  <a:pt x="84" y="740"/>
                  <a:pt x="84" y="740"/>
                </a:cubicBezTo>
                <a:cubicBezTo>
                  <a:pt x="13" y="630"/>
                  <a:pt x="13" y="630"/>
                  <a:pt x="13" y="630"/>
                </a:cubicBezTo>
                <a:cubicBezTo>
                  <a:pt x="4" y="617"/>
                  <a:pt x="0" y="602"/>
                  <a:pt x="0" y="587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38"/>
                  <a:pt x="4" y="123"/>
                  <a:pt x="13" y="110"/>
                </a:cubicBezTo>
                <a:cubicBezTo>
                  <a:pt x="84" y="0"/>
                  <a:pt x="84" y="0"/>
                  <a:pt x="84" y="0"/>
                </a:cubicBezTo>
                <a:lnTo>
                  <a:pt x="84" y="370"/>
                </a:lnTo>
                <a:close/>
              </a:path>
            </a:pathLst>
          </a:custGeom>
          <a:solidFill>
            <a:srgbClr val="C92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6481763" y="0"/>
            <a:ext cx="5710237" cy="6858000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6148" name="Freeform 8"/>
          <p:cNvSpPr>
            <a:spLocks/>
          </p:cNvSpPr>
          <p:nvPr/>
        </p:nvSpPr>
        <p:spPr bwMode="auto">
          <a:xfrm>
            <a:off x="0" y="0"/>
            <a:ext cx="849313" cy="6858000"/>
          </a:xfrm>
          <a:custGeom>
            <a:avLst/>
            <a:gdLst>
              <a:gd name="T0" fmla="*/ 0 w 90"/>
              <a:gd name="T1" fmla="*/ 3429000 h 684"/>
              <a:gd name="T2" fmla="*/ 0 w 90"/>
              <a:gd name="T3" fmla="*/ 0 h 684"/>
              <a:gd name="T4" fmla="*/ 736071 w 90"/>
              <a:gd name="T5" fmla="*/ 1012658 h 684"/>
              <a:gd name="T6" fmla="*/ 849313 w 90"/>
              <a:gd name="T7" fmla="*/ 1423737 h 684"/>
              <a:gd name="T8" fmla="*/ 849313 w 90"/>
              <a:gd name="T9" fmla="*/ 3429000 h 684"/>
              <a:gd name="T10" fmla="*/ 849313 w 90"/>
              <a:gd name="T11" fmla="*/ 5444289 h 684"/>
              <a:gd name="T12" fmla="*/ 736071 w 90"/>
              <a:gd name="T13" fmla="*/ 5845342 h 684"/>
              <a:gd name="T14" fmla="*/ 0 w 90"/>
              <a:gd name="T15" fmla="*/ 6858000 h 684"/>
              <a:gd name="T16" fmla="*/ 0 w 90"/>
              <a:gd name="T17" fmla="*/ 3429000 h 6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" h="684">
                <a:moveTo>
                  <a:pt x="0" y="342"/>
                </a:moveTo>
                <a:cubicBezTo>
                  <a:pt x="0" y="0"/>
                  <a:pt x="0" y="0"/>
                  <a:pt x="0" y="0"/>
                </a:cubicBezTo>
                <a:cubicBezTo>
                  <a:pt x="78" y="101"/>
                  <a:pt x="78" y="101"/>
                  <a:pt x="78" y="101"/>
                </a:cubicBezTo>
                <a:cubicBezTo>
                  <a:pt x="86" y="113"/>
                  <a:pt x="90" y="127"/>
                  <a:pt x="90" y="142"/>
                </a:cubicBezTo>
                <a:cubicBezTo>
                  <a:pt x="90" y="342"/>
                  <a:pt x="90" y="342"/>
                  <a:pt x="90" y="342"/>
                </a:cubicBezTo>
                <a:cubicBezTo>
                  <a:pt x="90" y="543"/>
                  <a:pt x="90" y="543"/>
                  <a:pt x="90" y="543"/>
                </a:cubicBezTo>
                <a:cubicBezTo>
                  <a:pt x="90" y="557"/>
                  <a:pt x="86" y="571"/>
                  <a:pt x="78" y="583"/>
                </a:cubicBezTo>
                <a:cubicBezTo>
                  <a:pt x="0" y="684"/>
                  <a:pt x="0" y="684"/>
                  <a:pt x="0" y="684"/>
                </a:cubicBezTo>
                <a:lnTo>
                  <a:pt x="0" y="342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9" name="文本框 1"/>
          <p:cNvSpPr txBox="1">
            <a:spLocks noChangeArrowheads="1"/>
          </p:cNvSpPr>
          <p:nvPr/>
        </p:nvSpPr>
        <p:spPr bwMode="auto">
          <a:xfrm>
            <a:off x="8672513" y="2462213"/>
            <a:ext cx="1416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6150" name="矩形 2"/>
          <p:cNvSpPr>
            <a:spLocks noChangeArrowheads="1"/>
          </p:cNvSpPr>
          <p:nvPr/>
        </p:nvSpPr>
        <p:spPr bwMode="auto">
          <a:xfrm>
            <a:off x="7989888" y="3289300"/>
            <a:ext cx="29305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chemeClr val="bg1"/>
                </a:solidFill>
              </a:rPr>
              <a:t>CONTENTS</a:t>
            </a:r>
          </a:p>
        </p:txBody>
      </p:sp>
      <p:grpSp>
        <p:nvGrpSpPr>
          <p:cNvPr id="6151" name="组合 34"/>
          <p:cNvGrpSpPr>
            <a:grpSpLocks/>
          </p:cNvGrpSpPr>
          <p:nvPr/>
        </p:nvGrpSpPr>
        <p:grpSpPr bwMode="auto">
          <a:xfrm>
            <a:off x="500063" y="1408113"/>
            <a:ext cx="4038600" cy="4019550"/>
            <a:chOff x="0" y="0"/>
            <a:chExt cx="4039094" cy="4019085"/>
          </a:xfrm>
        </p:grpSpPr>
        <p:grpSp>
          <p:nvGrpSpPr>
            <p:cNvPr id="6152" name="组合 27"/>
            <p:cNvGrpSpPr>
              <a:grpSpLocks/>
            </p:cNvGrpSpPr>
            <p:nvPr/>
          </p:nvGrpSpPr>
          <p:grpSpPr bwMode="auto">
            <a:xfrm>
              <a:off x="0" y="0"/>
              <a:ext cx="4037491" cy="566738"/>
              <a:chOff x="0" y="0"/>
              <a:chExt cx="4037491" cy="566738"/>
            </a:xfrm>
          </p:grpSpPr>
          <p:grpSp>
            <p:nvGrpSpPr>
              <p:cNvPr id="6173" name="组合 26"/>
              <p:cNvGrpSpPr>
                <a:grpSpLocks/>
              </p:cNvGrpSpPr>
              <p:nvPr/>
            </p:nvGrpSpPr>
            <p:grpSpPr bwMode="auto">
              <a:xfrm>
                <a:off x="0" y="0"/>
                <a:ext cx="582300" cy="566738"/>
                <a:chOff x="0" y="0"/>
                <a:chExt cx="582300" cy="566738"/>
              </a:xfrm>
            </p:grpSpPr>
            <p:sp>
              <p:nvSpPr>
                <p:cNvPr id="6175" name="Freeform 9"/>
                <p:cNvSpPr>
                  <a:spLocks/>
                </p:cNvSpPr>
                <p:nvPr/>
              </p:nvSpPr>
              <p:spPr bwMode="auto">
                <a:xfrm>
                  <a:off x="15562" y="0"/>
                  <a:ext cx="566738" cy="566738"/>
                </a:xfrm>
                <a:custGeom>
                  <a:avLst/>
                  <a:gdLst>
                    <a:gd name="T0" fmla="*/ 283369 w 60"/>
                    <a:gd name="T1" fmla="*/ 566738 h 60"/>
                    <a:gd name="T2" fmla="*/ 283369 w 60"/>
                    <a:gd name="T3" fmla="*/ 566738 h 60"/>
                    <a:gd name="T4" fmla="*/ 0 w 60"/>
                    <a:gd name="T5" fmla="*/ 283369 h 60"/>
                    <a:gd name="T6" fmla="*/ 0 w 60"/>
                    <a:gd name="T7" fmla="*/ 283369 h 60"/>
                    <a:gd name="T8" fmla="*/ 283369 w 60"/>
                    <a:gd name="T9" fmla="*/ 0 h 60"/>
                    <a:gd name="T10" fmla="*/ 283369 w 60"/>
                    <a:gd name="T11" fmla="*/ 0 h 60"/>
                    <a:gd name="T12" fmla="*/ 566738 w 60"/>
                    <a:gd name="T13" fmla="*/ 283369 h 60"/>
                    <a:gd name="T14" fmla="*/ 566738 w 60"/>
                    <a:gd name="T15" fmla="*/ 283369 h 60"/>
                    <a:gd name="T16" fmla="*/ 283369 w 60"/>
                    <a:gd name="T17" fmla="*/ 566738 h 6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cubicBezTo>
                        <a:pt x="30" y="60"/>
                        <a:pt x="30" y="60"/>
                        <a:pt x="30" y="60"/>
                      </a:cubicBezTo>
                      <a:cubicBezTo>
                        <a:pt x="14" y="60"/>
                        <a:pt x="0" y="46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14"/>
                        <a:pt x="14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46" y="0"/>
                        <a:pt x="60" y="14"/>
                        <a:pt x="60" y="30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60" y="46"/>
                        <a:pt x="46" y="60"/>
                        <a:pt x="30" y="60"/>
                      </a:cubicBezTo>
                      <a:close/>
                    </a:path>
                  </a:pathLst>
                </a:custGeom>
                <a:solidFill>
                  <a:srgbClr val="3030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76" name="文本框 3"/>
                <p:cNvSpPr txBox="1">
                  <a:spLocks noChangeArrowheads="1"/>
                </p:cNvSpPr>
                <p:nvPr/>
              </p:nvSpPr>
              <p:spPr bwMode="auto">
                <a:xfrm>
                  <a:off x="0" y="31732"/>
                  <a:ext cx="543739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zh-CN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一</a:t>
                  </a:r>
                </a:p>
              </p:txBody>
            </p:sp>
          </p:grpSp>
          <p:sp>
            <p:nvSpPr>
              <p:cNvPr id="6174" name="矩形 4"/>
              <p:cNvSpPr>
                <a:spLocks noChangeArrowheads="1"/>
              </p:cNvSpPr>
              <p:nvPr/>
            </p:nvSpPr>
            <p:spPr bwMode="auto">
              <a:xfrm>
                <a:off x="654834" y="24275"/>
                <a:ext cx="338265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XXXXXXX</a:t>
                </a: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公司简介</a:t>
                </a:r>
              </a:p>
            </p:txBody>
          </p:sp>
        </p:grpSp>
        <p:grpSp>
          <p:nvGrpSpPr>
            <p:cNvPr id="6153" name="组合 30"/>
            <p:cNvGrpSpPr>
              <a:grpSpLocks/>
            </p:cNvGrpSpPr>
            <p:nvPr/>
          </p:nvGrpSpPr>
          <p:grpSpPr bwMode="auto">
            <a:xfrm>
              <a:off x="0" y="882618"/>
              <a:ext cx="3946120" cy="565952"/>
              <a:chOff x="0" y="0"/>
              <a:chExt cx="3946120" cy="565952"/>
            </a:xfrm>
          </p:grpSpPr>
          <p:grpSp>
            <p:nvGrpSpPr>
              <p:cNvPr id="6169" name="组合 25"/>
              <p:cNvGrpSpPr>
                <a:grpSpLocks/>
              </p:cNvGrpSpPr>
              <p:nvPr/>
            </p:nvGrpSpPr>
            <p:grpSpPr bwMode="auto">
              <a:xfrm>
                <a:off x="0" y="7457"/>
                <a:ext cx="582300" cy="558495"/>
                <a:chOff x="0" y="0"/>
                <a:chExt cx="582300" cy="558495"/>
              </a:xfrm>
            </p:grpSpPr>
            <p:sp>
              <p:nvSpPr>
                <p:cNvPr id="6171" name="Freeform 10"/>
                <p:cNvSpPr>
                  <a:spLocks/>
                </p:cNvSpPr>
                <p:nvPr/>
              </p:nvSpPr>
              <p:spPr bwMode="auto">
                <a:xfrm>
                  <a:off x="15562" y="1282"/>
                  <a:ext cx="566738" cy="557213"/>
                </a:xfrm>
                <a:custGeom>
                  <a:avLst/>
                  <a:gdLst>
                    <a:gd name="T0" fmla="*/ 283369 w 60"/>
                    <a:gd name="T1" fmla="*/ 557213 h 59"/>
                    <a:gd name="T2" fmla="*/ 283369 w 60"/>
                    <a:gd name="T3" fmla="*/ 557213 h 59"/>
                    <a:gd name="T4" fmla="*/ 0 w 60"/>
                    <a:gd name="T5" fmla="*/ 273884 h 59"/>
                    <a:gd name="T6" fmla="*/ 0 w 60"/>
                    <a:gd name="T7" fmla="*/ 273884 h 59"/>
                    <a:gd name="T8" fmla="*/ 283369 w 60"/>
                    <a:gd name="T9" fmla="*/ 0 h 59"/>
                    <a:gd name="T10" fmla="*/ 283369 w 60"/>
                    <a:gd name="T11" fmla="*/ 0 h 59"/>
                    <a:gd name="T12" fmla="*/ 566738 w 60"/>
                    <a:gd name="T13" fmla="*/ 273884 h 59"/>
                    <a:gd name="T14" fmla="*/ 566738 w 60"/>
                    <a:gd name="T15" fmla="*/ 273884 h 59"/>
                    <a:gd name="T16" fmla="*/ 283369 w 60"/>
                    <a:gd name="T17" fmla="*/ 557213 h 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" h="59">
                      <a:moveTo>
                        <a:pt x="30" y="59"/>
                      </a:move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14" y="59"/>
                        <a:pt x="0" y="46"/>
                        <a:pt x="0" y="2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13"/>
                        <a:pt x="14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46" y="0"/>
                        <a:pt x="60" y="13"/>
                        <a:pt x="60" y="29"/>
                      </a:cubicBezTo>
                      <a:cubicBezTo>
                        <a:pt x="60" y="29"/>
                        <a:pt x="60" y="29"/>
                        <a:pt x="60" y="29"/>
                      </a:cubicBezTo>
                      <a:cubicBezTo>
                        <a:pt x="60" y="46"/>
                        <a:pt x="46" y="59"/>
                        <a:pt x="30" y="59"/>
                      </a:cubicBezTo>
                      <a:close/>
                    </a:path>
                  </a:pathLst>
                </a:custGeom>
                <a:solidFill>
                  <a:srgbClr val="3030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72" name="文本框 14"/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543739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zh-CN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二</a:t>
                  </a:r>
                </a:p>
              </p:txBody>
            </p:sp>
          </p:grpSp>
          <p:sp>
            <p:nvSpPr>
              <p:cNvPr id="6170" name="矩形 17"/>
              <p:cNvSpPr>
                <a:spLocks noChangeArrowheads="1"/>
              </p:cNvSpPr>
              <p:nvPr/>
            </p:nvSpPr>
            <p:spPr bwMode="auto">
              <a:xfrm>
                <a:off x="654834" y="0"/>
                <a:ext cx="329128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企业荣誉</a:t>
                </a:r>
                <a:r>
                  <a:rPr lang="en-US" altLang="zh-CN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●</a:t>
                </a: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核心优势</a:t>
                </a:r>
              </a:p>
            </p:txBody>
          </p:sp>
        </p:grpSp>
        <p:grpSp>
          <p:nvGrpSpPr>
            <p:cNvPr id="6154" name="组合 31"/>
            <p:cNvGrpSpPr>
              <a:grpSpLocks/>
            </p:cNvGrpSpPr>
            <p:nvPr/>
          </p:nvGrpSpPr>
          <p:grpSpPr bwMode="auto">
            <a:xfrm>
              <a:off x="0" y="1714195"/>
              <a:ext cx="3946120" cy="565150"/>
              <a:chOff x="0" y="0"/>
              <a:chExt cx="3946120" cy="565150"/>
            </a:xfrm>
          </p:grpSpPr>
          <p:grpSp>
            <p:nvGrpSpPr>
              <p:cNvPr id="6165" name="组合 24"/>
              <p:cNvGrpSpPr>
                <a:grpSpLocks/>
              </p:cNvGrpSpPr>
              <p:nvPr/>
            </p:nvGrpSpPr>
            <p:grpSpPr bwMode="auto">
              <a:xfrm>
                <a:off x="0" y="0"/>
                <a:ext cx="582300" cy="565150"/>
                <a:chOff x="0" y="0"/>
                <a:chExt cx="582300" cy="565150"/>
              </a:xfrm>
            </p:grpSpPr>
            <p:sp>
              <p:nvSpPr>
                <p:cNvPr id="6167" name="Freeform 11"/>
                <p:cNvSpPr>
                  <a:spLocks/>
                </p:cNvSpPr>
                <p:nvPr/>
              </p:nvSpPr>
              <p:spPr bwMode="auto">
                <a:xfrm>
                  <a:off x="15562" y="0"/>
                  <a:ext cx="566738" cy="565150"/>
                </a:xfrm>
                <a:custGeom>
                  <a:avLst/>
                  <a:gdLst>
                    <a:gd name="T0" fmla="*/ 283369 w 60"/>
                    <a:gd name="T1" fmla="*/ 565150 h 60"/>
                    <a:gd name="T2" fmla="*/ 283369 w 60"/>
                    <a:gd name="T3" fmla="*/ 565150 h 60"/>
                    <a:gd name="T4" fmla="*/ 0 w 60"/>
                    <a:gd name="T5" fmla="*/ 282575 h 60"/>
                    <a:gd name="T6" fmla="*/ 0 w 60"/>
                    <a:gd name="T7" fmla="*/ 282575 h 60"/>
                    <a:gd name="T8" fmla="*/ 283369 w 60"/>
                    <a:gd name="T9" fmla="*/ 0 h 60"/>
                    <a:gd name="T10" fmla="*/ 283369 w 60"/>
                    <a:gd name="T11" fmla="*/ 0 h 60"/>
                    <a:gd name="T12" fmla="*/ 566738 w 60"/>
                    <a:gd name="T13" fmla="*/ 282575 h 60"/>
                    <a:gd name="T14" fmla="*/ 566738 w 60"/>
                    <a:gd name="T15" fmla="*/ 282575 h 60"/>
                    <a:gd name="T16" fmla="*/ 283369 w 60"/>
                    <a:gd name="T17" fmla="*/ 565150 h 6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cubicBezTo>
                        <a:pt x="30" y="60"/>
                        <a:pt x="30" y="60"/>
                        <a:pt x="30" y="60"/>
                      </a:cubicBezTo>
                      <a:cubicBezTo>
                        <a:pt x="14" y="60"/>
                        <a:pt x="0" y="46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13"/>
                        <a:pt x="14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46" y="0"/>
                        <a:pt x="60" y="13"/>
                        <a:pt x="60" y="30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60" y="46"/>
                        <a:pt x="46" y="60"/>
                        <a:pt x="30" y="60"/>
                      </a:cubicBezTo>
                      <a:close/>
                    </a:path>
                  </a:pathLst>
                </a:custGeom>
                <a:solidFill>
                  <a:srgbClr val="3030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68" name="文本框 15"/>
                <p:cNvSpPr txBox="1">
                  <a:spLocks noChangeArrowheads="1"/>
                </p:cNvSpPr>
                <p:nvPr/>
              </p:nvSpPr>
              <p:spPr bwMode="auto">
                <a:xfrm>
                  <a:off x="0" y="34223"/>
                  <a:ext cx="543739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zh-CN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三</a:t>
                  </a:r>
                </a:p>
              </p:txBody>
            </p:sp>
          </p:grpSp>
          <p:sp>
            <p:nvSpPr>
              <p:cNvPr id="6166" name="矩形 18"/>
              <p:cNvSpPr>
                <a:spLocks noChangeArrowheads="1"/>
              </p:cNvSpPr>
              <p:nvPr/>
            </p:nvSpPr>
            <p:spPr bwMode="auto">
              <a:xfrm>
                <a:off x="654834" y="26766"/>
                <a:ext cx="329128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产品介绍</a:t>
                </a:r>
                <a:r>
                  <a:rPr lang="en-US" altLang="zh-CN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●</a:t>
                </a: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工艺创新</a:t>
                </a:r>
              </a:p>
            </p:txBody>
          </p:sp>
        </p:grpSp>
        <p:grpSp>
          <p:nvGrpSpPr>
            <p:cNvPr id="6155" name="组合 32"/>
            <p:cNvGrpSpPr>
              <a:grpSpLocks/>
            </p:cNvGrpSpPr>
            <p:nvPr/>
          </p:nvGrpSpPr>
          <p:grpSpPr bwMode="auto">
            <a:xfrm>
              <a:off x="0" y="2589214"/>
              <a:ext cx="4039094" cy="565150"/>
              <a:chOff x="0" y="0"/>
              <a:chExt cx="4039094" cy="565150"/>
            </a:xfrm>
          </p:grpSpPr>
          <p:grpSp>
            <p:nvGrpSpPr>
              <p:cNvPr id="6161" name="组合 23"/>
              <p:cNvGrpSpPr>
                <a:grpSpLocks/>
              </p:cNvGrpSpPr>
              <p:nvPr/>
            </p:nvGrpSpPr>
            <p:grpSpPr bwMode="auto">
              <a:xfrm>
                <a:off x="0" y="0"/>
                <a:ext cx="582300" cy="565150"/>
                <a:chOff x="0" y="0"/>
                <a:chExt cx="582300" cy="565150"/>
              </a:xfrm>
            </p:grpSpPr>
            <p:sp>
              <p:nvSpPr>
                <p:cNvPr id="6163" name="Freeform 11"/>
                <p:cNvSpPr>
                  <a:spLocks/>
                </p:cNvSpPr>
                <p:nvPr/>
              </p:nvSpPr>
              <p:spPr bwMode="auto">
                <a:xfrm>
                  <a:off x="15562" y="0"/>
                  <a:ext cx="566738" cy="565150"/>
                </a:xfrm>
                <a:custGeom>
                  <a:avLst/>
                  <a:gdLst>
                    <a:gd name="T0" fmla="*/ 283369 w 60"/>
                    <a:gd name="T1" fmla="*/ 565150 h 60"/>
                    <a:gd name="T2" fmla="*/ 283369 w 60"/>
                    <a:gd name="T3" fmla="*/ 565150 h 60"/>
                    <a:gd name="T4" fmla="*/ 0 w 60"/>
                    <a:gd name="T5" fmla="*/ 282575 h 60"/>
                    <a:gd name="T6" fmla="*/ 0 w 60"/>
                    <a:gd name="T7" fmla="*/ 282575 h 60"/>
                    <a:gd name="T8" fmla="*/ 283369 w 60"/>
                    <a:gd name="T9" fmla="*/ 0 h 60"/>
                    <a:gd name="T10" fmla="*/ 283369 w 60"/>
                    <a:gd name="T11" fmla="*/ 0 h 60"/>
                    <a:gd name="T12" fmla="*/ 566738 w 60"/>
                    <a:gd name="T13" fmla="*/ 282575 h 60"/>
                    <a:gd name="T14" fmla="*/ 566738 w 60"/>
                    <a:gd name="T15" fmla="*/ 282575 h 60"/>
                    <a:gd name="T16" fmla="*/ 283369 w 60"/>
                    <a:gd name="T17" fmla="*/ 565150 h 6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cubicBezTo>
                        <a:pt x="30" y="60"/>
                        <a:pt x="30" y="60"/>
                        <a:pt x="30" y="60"/>
                      </a:cubicBezTo>
                      <a:cubicBezTo>
                        <a:pt x="14" y="60"/>
                        <a:pt x="0" y="46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13"/>
                        <a:pt x="14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46" y="0"/>
                        <a:pt x="60" y="13"/>
                        <a:pt x="60" y="30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60" y="46"/>
                        <a:pt x="46" y="60"/>
                        <a:pt x="30" y="60"/>
                      </a:cubicBezTo>
                      <a:close/>
                    </a:path>
                  </a:pathLst>
                </a:custGeom>
                <a:solidFill>
                  <a:srgbClr val="3030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64" name="文本框 16"/>
                <p:cNvSpPr txBox="1">
                  <a:spLocks noChangeArrowheads="1"/>
                </p:cNvSpPr>
                <p:nvPr/>
              </p:nvSpPr>
              <p:spPr bwMode="auto">
                <a:xfrm>
                  <a:off x="0" y="17547"/>
                  <a:ext cx="543739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zh-CN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四</a:t>
                  </a:r>
                </a:p>
              </p:txBody>
            </p:sp>
          </p:grpSp>
          <p:sp>
            <p:nvSpPr>
              <p:cNvPr id="6162" name="矩形 19"/>
              <p:cNvSpPr>
                <a:spLocks noChangeArrowheads="1"/>
              </p:cNvSpPr>
              <p:nvPr/>
            </p:nvSpPr>
            <p:spPr bwMode="auto">
              <a:xfrm>
                <a:off x="654834" y="10090"/>
                <a:ext cx="338426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企业文化</a:t>
                </a:r>
                <a:r>
                  <a:rPr lang="en-US" altLang="zh-CN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●</a:t>
                </a: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团队建设</a:t>
                </a:r>
              </a:p>
            </p:txBody>
          </p:sp>
        </p:grpSp>
        <p:grpSp>
          <p:nvGrpSpPr>
            <p:cNvPr id="6156" name="组合 33"/>
            <p:cNvGrpSpPr>
              <a:grpSpLocks/>
            </p:cNvGrpSpPr>
            <p:nvPr/>
          </p:nvGrpSpPr>
          <p:grpSpPr bwMode="auto">
            <a:xfrm>
              <a:off x="0" y="3453935"/>
              <a:ext cx="3963373" cy="565150"/>
              <a:chOff x="0" y="0"/>
              <a:chExt cx="3963373" cy="565150"/>
            </a:xfrm>
          </p:grpSpPr>
          <p:grpSp>
            <p:nvGrpSpPr>
              <p:cNvPr id="6157" name="组合 6"/>
              <p:cNvGrpSpPr>
                <a:grpSpLocks/>
              </p:cNvGrpSpPr>
              <p:nvPr/>
            </p:nvGrpSpPr>
            <p:grpSpPr bwMode="auto">
              <a:xfrm>
                <a:off x="0" y="0"/>
                <a:ext cx="599553" cy="565150"/>
                <a:chOff x="0" y="0"/>
                <a:chExt cx="599553" cy="565150"/>
              </a:xfrm>
            </p:grpSpPr>
            <p:sp>
              <p:nvSpPr>
                <p:cNvPr id="6159" name="Freeform 11"/>
                <p:cNvSpPr>
                  <a:spLocks/>
                </p:cNvSpPr>
                <p:nvPr/>
              </p:nvSpPr>
              <p:spPr bwMode="auto">
                <a:xfrm>
                  <a:off x="32815" y="0"/>
                  <a:ext cx="566738" cy="565150"/>
                </a:xfrm>
                <a:custGeom>
                  <a:avLst/>
                  <a:gdLst>
                    <a:gd name="T0" fmla="*/ 283369 w 60"/>
                    <a:gd name="T1" fmla="*/ 565150 h 60"/>
                    <a:gd name="T2" fmla="*/ 283369 w 60"/>
                    <a:gd name="T3" fmla="*/ 565150 h 60"/>
                    <a:gd name="T4" fmla="*/ 0 w 60"/>
                    <a:gd name="T5" fmla="*/ 282575 h 60"/>
                    <a:gd name="T6" fmla="*/ 0 w 60"/>
                    <a:gd name="T7" fmla="*/ 282575 h 60"/>
                    <a:gd name="T8" fmla="*/ 283369 w 60"/>
                    <a:gd name="T9" fmla="*/ 0 h 60"/>
                    <a:gd name="T10" fmla="*/ 283369 w 60"/>
                    <a:gd name="T11" fmla="*/ 0 h 60"/>
                    <a:gd name="T12" fmla="*/ 566738 w 60"/>
                    <a:gd name="T13" fmla="*/ 282575 h 60"/>
                    <a:gd name="T14" fmla="*/ 566738 w 60"/>
                    <a:gd name="T15" fmla="*/ 282575 h 60"/>
                    <a:gd name="T16" fmla="*/ 283369 w 60"/>
                    <a:gd name="T17" fmla="*/ 565150 h 6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cubicBezTo>
                        <a:pt x="30" y="60"/>
                        <a:pt x="30" y="60"/>
                        <a:pt x="30" y="60"/>
                      </a:cubicBezTo>
                      <a:cubicBezTo>
                        <a:pt x="14" y="60"/>
                        <a:pt x="0" y="46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13"/>
                        <a:pt x="14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46" y="0"/>
                        <a:pt x="60" y="13"/>
                        <a:pt x="60" y="30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60" y="46"/>
                        <a:pt x="46" y="60"/>
                        <a:pt x="30" y="60"/>
                      </a:cubicBezTo>
                      <a:close/>
                    </a:path>
                  </a:pathLst>
                </a:custGeom>
                <a:solidFill>
                  <a:srgbClr val="3030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60" name="文本框 21"/>
                <p:cNvSpPr txBox="1">
                  <a:spLocks noChangeArrowheads="1"/>
                </p:cNvSpPr>
                <p:nvPr/>
              </p:nvSpPr>
              <p:spPr bwMode="auto">
                <a:xfrm>
                  <a:off x="0" y="11169"/>
                  <a:ext cx="543739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zh-CN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五</a:t>
                  </a:r>
                </a:p>
              </p:txBody>
            </p:sp>
          </p:grpSp>
          <p:sp>
            <p:nvSpPr>
              <p:cNvPr id="6158" name="矩形 22"/>
              <p:cNvSpPr>
                <a:spLocks noChangeArrowheads="1"/>
              </p:cNvSpPr>
              <p:nvPr/>
            </p:nvSpPr>
            <p:spPr bwMode="auto">
              <a:xfrm>
                <a:off x="672087" y="3712"/>
                <a:ext cx="329128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案例展示</a:t>
                </a:r>
                <a:r>
                  <a:rPr lang="en-US" altLang="zh-CN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●</a:t>
                </a: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合作客户</a:t>
                </a: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reeform 8"/>
          <p:cNvSpPr>
            <a:spLocks/>
          </p:cNvSpPr>
          <p:nvPr/>
        </p:nvSpPr>
        <p:spPr bwMode="auto">
          <a:xfrm>
            <a:off x="1941513" y="6383338"/>
            <a:ext cx="8308975" cy="474662"/>
          </a:xfrm>
          <a:custGeom>
            <a:avLst/>
            <a:gdLst>
              <a:gd name="T0" fmla="*/ 4153694 w 814"/>
              <a:gd name="T1" fmla="*/ 474662 h 109"/>
              <a:gd name="T2" fmla="*/ 0 w 814"/>
              <a:gd name="T3" fmla="*/ 474662 h 109"/>
              <a:gd name="T4" fmla="*/ 1490023 w 814"/>
              <a:gd name="T5" fmla="*/ 56611 h 109"/>
              <a:gd name="T6" fmla="*/ 1939071 w 814"/>
              <a:gd name="T7" fmla="*/ 0 h 109"/>
              <a:gd name="T8" fmla="*/ 4153694 w 814"/>
              <a:gd name="T9" fmla="*/ 0 h 109"/>
              <a:gd name="T10" fmla="*/ 6358111 w 814"/>
              <a:gd name="T11" fmla="*/ 0 h 109"/>
              <a:gd name="T12" fmla="*/ 6807159 w 814"/>
              <a:gd name="T13" fmla="*/ 56611 h 109"/>
              <a:gd name="T14" fmla="*/ 8307388 w 814"/>
              <a:gd name="T15" fmla="*/ 474662 h 109"/>
              <a:gd name="T16" fmla="*/ 4153694 w 814"/>
              <a:gd name="T17" fmla="*/ 474662 h 10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14" h="109">
                <a:moveTo>
                  <a:pt x="407" y="109"/>
                </a:moveTo>
                <a:cubicBezTo>
                  <a:pt x="0" y="109"/>
                  <a:pt x="0" y="109"/>
                  <a:pt x="0" y="109"/>
                </a:cubicBezTo>
                <a:cubicBezTo>
                  <a:pt x="146" y="13"/>
                  <a:pt x="146" y="13"/>
                  <a:pt x="146" y="13"/>
                </a:cubicBezTo>
                <a:cubicBezTo>
                  <a:pt x="159" y="5"/>
                  <a:pt x="175" y="0"/>
                  <a:pt x="190" y="0"/>
                </a:cubicBezTo>
                <a:cubicBezTo>
                  <a:pt x="407" y="0"/>
                  <a:pt x="407" y="0"/>
                  <a:pt x="407" y="0"/>
                </a:cubicBezTo>
                <a:cubicBezTo>
                  <a:pt x="623" y="0"/>
                  <a:pt x="623" y="0"/>
                  <a:pt x="623" y="0"/>
                </a:cubicBezTo>
                <a:cubicBezTo>
                  <a:pt x="639" y="0"/>
                  <a:pt x="654" y="5"/>
                  <a:pt x="667" y="13"/>
                </a:cubicBezTo>
                <a:cubicBezTo>
                  <a:pt x="814" y="109"/>
                  <a:pt x="814" y="109"/>
                  <a:pt x="814" y="109"/>
                </a:cubicBezTo>
                <a:lnTo>
                  <a:pt x="407" y="109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5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8196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7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一、公司简介</a:t>
            </a:r>
          </a:p>
        </p:txBody>
      </p:sp>
      <p:sp>
        <p:nvSpPr>
          <p:cNvPr id="8198" name="矩形 9"/>
          <p:cNvSpPr>
            <a:spLocks noChangeArrowheads="1"/>
          </p:cNvSpPr>
          <p:nvPr/>
        </p:nvSpPr>
        <p:spPr bwMode="auto">
          <a:xfrm>
            <a:off x="7191375" y="1770063"/>
            <a:ext cx="3673475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</a:p>
        </p:txBody>
      </p:sp>
      <p:sp>
        <p:nvSpPr>
          <p:cNvPr id="8199" name="矩形 10"/>
          <p:cNvSpPr>
            <a:spLocks noChangeArrowheads="1"/>
          </p:cNvSpPr>
          <p:nvPr/>
        </p:nvSpPr>
        <p:spPr bwMode="auto">
          <a:xfrm>
            <a:off x="7200900" y="1308100"/>
            <a:ext cx="2740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262626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公司概况</a:t>
            </a:r>
            <a:endParaRPr lang="en-US" altLang="zh-CN" sz="2400" b="1">
              <a:solidFill>
                <a:srgbClr val="262626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200" name="组合 13"/>
          <p:cNvGrpSpPr>
            <a:grpSpLocks/>
          </p:cNvGrpSpPr>
          <p:nvPr/>
        </p:nvGrpSpPr>
        <p:grpSpPr bwMode="auto">
          <a:xfrm>
            <a:off x="363538" y="1371600"/>
            <a:ext cx="6240462" cy="4498975"/>
            <a:chOff x="0" y="0"/>
            <a:chExt cx="5718629" cy="4121110"/>
          </a:xfrm>
        </p:grpSpPr>
        <p:sp>
          <p:nvSpPr>
            <p:cNvPr id="8217" name="矩形 1"/>
            <p:cNvSpPr>
              <a:spLocks noChangeArrowheads="1"/>
            </p:cNvSpPr>
            <p:nvPr/>
          </p:nvSpPr>
          <p:spPr bwMode="auto">
            <a:xfrm>
              <a:off x="0" y="0"/>
              <a:ext cx="5718629" cy="3917527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8218" name="矩形 2"/>
            <p:cNvSpPr>
              <a:spLocks noChangeArrowheads="1"/>
            </p:cNvSpPr>
            <p:nvPr/>
          </p:nvSpPr>
          <p:spPr bwMode="auto">
            <a:xfrm>
              <a:off x="0" y="3754660"/>
              <a:ext cx="5718629" cy="363542"/>
            </a:xfrm>
            <a:prstGeom prst="rect">
              <a:avLst/>
            </a:prstGeom>
            <a:solidFill>
              <a:srgbClr val="4A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8219" name="文本框 12"/>
            <p:cNvSpPr txBox="1">
              <a:spLocks noChangeArrowheads="1"/>
            </p:cNvSpPr>
            <p:nvPr/>
          </p:nvSpPr>
          <p:spPr bwMode="auto">
            <a:xfrm>
              <a:off x="2305316" y="3751778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公司照片</a:t>
              </a:r>
            </a:p>
          </p:txBody>
        </p:sp>
      </p:grpSp>
      <p:sp>
        <p:nvSpPr>
          <p:cNvPr id="8201" name="矩形 16"/>
          <p:cNvSpPr>
            <a:spLocks noChangeArrowheads="1"/>
          </p:cNvSpPr>
          <p:nvPr/>
        </p:nvSpPr>
        <p:spPr bwMode="auto">
          <a:xfrm>
            <a:off x="7486650" y="4365625"/>
            <a:ext cx="1846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grpSp>
        <p:nvGrpSpPr>
          <p:cNvPr id="8202" name="组合 25"/>
          <p:cNvGrpSpPr>
            <a:grpSpLocks/>
          </p:cNvGrpSpPr>
          <p:nvPr/>
        </p:nvGrpSpPr>
        <p:grpSpPr bwMode="auto">
          <a:xfrm>
            <a:off x="6869113" y="4354513"/>
            <a:ext cx="585787" cy="584200"/>
            <a:chOff x="0" y="0"/>
            <a:chExt cx="585605" cy="585605"/>
          </a:xfrm>
        </p:grpSpPr>
        <p:sp>
          <p:nvSpPr>
            <p:cNvPr id="8215" name="圆角矩形 15"/>
            <p:cNvSpPr>
              <a:spLocks noChangeArrowheads="1"/>
            </p:cNvSpPr>
            <p:nvPr/>
          </p:nvSpPr>
          <p:spPr bwMode="auto">
            <a:xfrm>
              <a:off x="0" y="0"/>
              <a:ext cx="585605" cy="585605"/>
            </a:xfrm>
            <a:prstGeom prst="roundRect">
              <a:avLst>
                <a:gd name="adj" fmla="val 16667"/>
              </a:avLst>
            </a:pr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40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6" name="Freeform 104"/>
            <p:cNvSpPr>
              <a:spLocks noEditPoints="1"/>
            </p:cNvSpPr>
            <p:nvPr/>
          </p:nvSpPr>
          <p:spPr bwMode="auto">
            <a:xfrm>
              <a:off x="88582" y="85424"/>
              <a:ext cx="408440" cy="414756"/>
            </a:xfrm>
            <a:custGeom>
              <a:avLst/>
              <a:gdLst>
                <a:gd name="T0" fmla="*/ 258679 w 60"/>
                <a:gd name="T1" fmla="*/ 54394 h 61"/>
                <a:gd name="T2" fmla="*/ 149761 w 60"/>
                <a:gd name="T3" fmla="*/ 54394 h 61"/>
                <a:gd name="T4" fmla="*/ 306330 w 60"/>
                <a:gd name="T5" fmla="*/ 278770 h 61"/>
                <a:gd name="T6" fmla="*/ 340367 w 60"/>
                <a:gd name="T7" fmla="*/ 394358 h 61"/>
                <a:gd name="T8" fmla="*/ 347174 w 60"/>
                <a:gd name="T9" fmla="*/ 299168 h 61"/>
                <a:gd name="T10" fmla="*/ 374403 w 60"/>
                <a:gd name="T11" fmla="*/ 394358 h 61"/>
                <a:gd name="T12" fmla="*/ 374403 w 60"/>
                <a:gd name="T13" fmla="*/ 258373 h 61"/>
                <a:gd name="T14" fmla="*/ 381211 w 60"/>
                <a:gd name="T15" fmla="*/ 197179 h 61"/>
                <a:gd name="T16" fmla="*/ 408440 w 60"/>
                <a:gd name="T17" fmla="*/ 258373 h 61"/>
                <a:gd name="T18" fmla="*/ 381211 w 60"/>
                <a:gd name="T19" fmla="*/ 142785 h 61"/>
                <a:gd name="T20" fmla="*/ 319945 w 60"/>
                <a:gd name="T21" fmla="*/ 156383 h 61"/>
                <a:gd name="T22" fmla="*/ 306330 w 60"/>
                <a:gd name="T23" fmla="*/ 278770 h 61"/>
                <a:gd name="T24" fmla="*/ 251871 w 60"/>
                <a:gd name="T25" fmla="*/ 176781 h 61"/>
                <a:gd name="T26" fmla="*/ 245064 w 60"/>
                <a:gd name="T27" fmla="*/ 251573 h 61"/>
                <a:gd name="T28" fmla="*/ 245064 w 60"/>
                <a:gd name="T29" fmla="*/ 414756 h 61"/>
                <a:gd name="T30" fmla="*/ 211027 w 60"/>
                <a:gd name="T31" fmla="*/ 299168 h 61"/>
                <a:gd name="T32" fmla="*/ 204220 w 60"/>
                <a:gd name="T33" fmla="*/ 414756 h 61"/>
                <a:gd name="T34" fmla="*/ 163376 w 60"/>
                <a:gd name="T35" fmla="*/ 271971 h 61"/>
                <a:gd name="T36" fmla="*/ 163376 w 60"/>
                <a:gd name="T37" fmla="*/ 176781 h 61"/>
                <a:gd name="T38" fmla="*/ 156569 w 60"/>
                <a:gd name="T39" fmla="*/ 251573 h 61"/>
                <a:gd name="T40" fmla="*/ 122532 w 60"/>
                <a:gd name="T41" fmla="*/ 149584 h 61"/>
                <a:gd name="T42" fmla="*/ 251871 w 60"/>
                <a:gd name="T43" fmla="*/ 115588 h 61"/>
                <a:gd name="T44" fmla="*/ 292715 w 60"/>
                <a:gd name="T45" fmla="*/ 251573 h 61"/>
                <a:gd name="T46" fmla="*/ 102110 w 60"/>
                <a:gd name="T47" fmla="*/ 278770 h 61"/>
                <a:gd name="T48" fmla="*/ 68073 w 60"/>
                <a:gd name="T49" fmla="*/ 394358 h 61"/>
                <a:gd name="T50" fmla="*/ 61266 w 60"/>
                <a:gd name="T51" fmla="*/ 299168 h 61"/>
                <a:gd name="T52" fmla="*/ 34037 w 60"/>
                <a:gd name="T53" fmla="*/ 394358 h 61"/>
                <a:gd name="T54" fmla="*/ 34037 w 60"/>
                <a:gd name="T55" fmla="*/ 258373 h 61"/>
                <a:gd name="T56" fmla="*/ 27229 w 60"/>
                <a:gd name="T57" fmla="*/ 197179 h 61"/>
                <a:gd name="T58" fmla="*/ 0 w 60"/>
                <a:gd name="T59" fmla="*/ 258373 h 61"/>
                <a:gd name="T60" fmla="*/ 27229 w 60"/>
                <a:gd name="T61" fmla="*/ 142785 h 61"/>
                <a:gd name="T62" fmla="*/ 88495 w 60"/>
                <a:gd name="T63" fmla="*/ 156383 h 61"/>
                <a:gd name="T64" fmla="*/ 102110 w 60"/>
                <a:gd name="T65" fmla="*/ 278770 h 61"/>
                <a:gd name="T66" fmla="*/ 108917 w 60"/>
                <a:gd name="T67" fmla="*/ 95190 h 61"/>
                <a:gd name="T68" fmla="*/ 102110 w 60"/>
                <a:gd name="T69" fmla="*/ 122387 h 61"/>
                <a:gd name="T70" fmla="*/ 20422 w 60"/>
                <a:gd name="T71" fmla="*/ 95190 h 61"/>
                <a:gd name="T72" fmla="*/ 340367 w 60"/>
                <a:gd name="T73" fmla="*/ 47595 h 61"/>
                <a:gd name="T74" fmla="*/ 306330 w 60"/>
                <a:gd name="T75" fmla="*/ 122387 h 61"/>
                <a:gd name="T76" fmla="*/ 340367 w 60"/>
                <a:gd name="T77" fmla="*/ 135986 h 61"/>
                <a:gd name="T78" fmla="*/ 340367 w 60"/>
                <a:gd name="T79" fmla="*/ 47595 h 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35" y="0"/>
                    <a:pt x="38" y="3"/>
                    <a:pt x="38" y="8"/>
                  </a:cubicBezTo>
                  <a:cubicBezTo>
                    <a:pt x="38" y="12"/>
                    <a:pt x="35" y="16"/>
                    <a:pt x="30" y="16"/>
                  </a:cubicBezTo>
                  <a:cubicBezTo>
                    <a:pt x="26" y="16"/>
                    <a:pt x="22" y="12"/>
                    <a:pt x="22" y="8"/>
                  </a:cubicBezTo>
                  <a:cubicBezTo>
                    <a:pt x="22" y="3"/>
                    <a:pt x="26" y="0"/>
                    <a:pt x="30" y="0"/>
                  </a:cubicBezTo>
                  <a:close/>
                  <a:moveTo>
                    <a:pt x="45" y="41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8" y="21"/>
                    <a:pt x="56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3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37" y="3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19"/>
                    <a:pt x="20" y="17"/>
                    <a:pt x="23" y="17"/>
                  </a:cubicBezTo>
                  <a:cubicBezTo>
                    <a:pt x="38" y="17"/>
                    <a:pt x="22" y="17"/>
                    <a:pt x="37" y="17"/>
                  </a:cubicBezTo>
                  <a:cubicBezTo>
                    <a:pt x="40" y="17"/>
                    <a:pt x="43" y="19"/>
                    <a:pt x="43" y="22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0" y="37"/>
                    <a:pt x="37" y="37"/>
                  </a:cubicBezTo>
                  <a:close/>
                  <a:moveTo>
                    <a:pt x="15" y="41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2" y="21"/>
                    <a:pt x="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10" y="7"/>
                  </a:moveTo>
                  <a:cubicBezTo>
                    <a:pt x="14" y="7"/>
                    <a:pt x="16" y="10"/>
                    <a:pt x="16" y="14"/>
                  </a:cubicBezTo>
                  <a:cubicBezTo>
                    <a:pt x="16" y="15"/>
                    <a:pt x="16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2" y="20"/>
                    <a:pt x="10" y="20"/>
                  </a:cubicBezTo>
                  <a:cubicBezTo>
                    <a:pt x="6" y="20"/>
                    <a:pt x="3" y="17"/>
                    <a:pt x="3" y="14"/>
                  </a:cubicBezTo>
                  <a:cubicBezTo>
                    <a:pt x="3" y="10"/>
                    <a:pt x="6" y="7"/>
                    <a:pt x="10" y="7"/>
                  </a:cubicBezTo>
                  <a:close/>
                  <a:moveTo>
                    <a:pt x="50" y="7"/>
                  </a:moveTo>
                  <a:cubicBezTo>
                    <a:pt x="46" y="7"/>
                    <a:pt x="43" y="10"/>
                    <a:pt x="43" y="14"/>
                  </a:cubicBezTo>
                  <a:cubicBezTo>
                    <a:pt x="43" y="15"/>
                    <a:pt x="44" y="16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4" y="20"/>
                    <a:pt x="57" y="17"/>
                    <a:pt x="57" y="14"/>
                  </a:cubicBezTo>
                  <a:cubicBezTo>
                    <a:pt x="57" y="10"/>
                    <a:pt x="54" y="7"/>
                    <a:pt x="50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203" name="组合 26"/>
          <p:cNvGrpSpPr>
            <a:grpSpLocks/>
          </p:cNvGrpSpPr>
          <p:nvPr/>
        </p:nvGrpSpPr>
        <p:grpSpPr bwMode="auto">
          <a:xfrm>
            <a:off x="6883400" y="5205413"/>
            <a:ext cx="585788" cy="585787"/>
            <a:chOff x="0" y="0"/>
            <a:chExt cx="585605" cy="585605"/>
          </a:xfrm>
        </p:grpSpPr>
        <p:sp>
          <p:nvSpPr>
            <p:cNvPr id="8213" name="圆角矩形 18"/>
            <p:cNvSpPr>
              <a:spLocks noChangeArrowheads="1"/>
            </p:cNvSpPr>
            <p:nvPr/>
          </p:nvSpPr>
          <p:spPr bwMode="auto">
            <a:xfrm>
              <a:off x="0" y="0"/>
              <a:ext cx="585605" cy="585605"/>
            </a:xfrm>
            <a:prstGeom prst="roundRect">
              <a:avLst>
                <a:gd name="adj" fmla="val 16667"/>
              </a:avLst>
            </a:pr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40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4" name="Freeform 26"/>
            <p:cNvSpPr>
              <a:spLocks noEditPoints="1"/>
            </p:cNvSpPr>
            <p:nvPr/>
          </p:nvSpPr>
          <p:spPr bwMode="auto">
            <a:xfrm>
              <a:off x="82863" y="102530"/>
              <a:ext cx="419878" cy="380545"/>
            </a:xfrm>
            <a:custGeom>
              <a:avLst/>
              <a:gdLst>
                <a:gd name="T0" fmla="*/ 25447 w 66"/>
                <a:gd name="T1" fmla="*/ 107821 h 60"/>
                <a:gd name="T2" fmla="*/ 178130 w 66"/>
                <a:gd name="T3" fmla="*/ 95136 h 60"/>
                <a:gd name="T4" fmla="*/ 203577 w 66"/>
                <a:gd name="T5" fmla="*/ 19027 h 60"/>
                <a:gd name="T6" fmla="*/ 400793 w 66"/>
                <a:gd name="T7" fmla="*/ 19027 h 60"/>
                <a:gd name="T8" fmla="*/ 324451 w 66"/>
                <a:gd name="T9" fmla="*/ 380545 h 60"/>
                <a:gd name="T10" fmla="*/ 241748 w 66"/>
                <a:gd name="T11" fmla="*/ 50739 h 60"/>
                <a:gd name="T12" fmla="*/ 178130 w 66"/>
                <a:gd name="T13" fmla="*/ 380545 h 60"/>
                <a:gd name="T14" fmla="*/ 127236 w 66"/>
                <a:gd name="T15" fmla="*/ 126848 h 60"/>
                <a:gd name="T16" fmla="*/ 38171 w 66"/>
                <a:gd name="T17" fmla="*/ 380545 h 60"/>
                <a:gd name="T18" fmla="*/ 279919 w 66"/>
                <a:gd name="T19" fmla="*/ 126848 h 60"/>
                <a:gd name="T20" fmla="*/ 286280 w 66"/>
                <a:gd name="T21" fmla="*/ 101479 h 60"/>
                <a:gd name="T22" fmla="*/ 286280 w 66"/>
                <a:gd name="T23" fmla="*/ 82451 h 60"/>
                <a:gd name="T24" fmla="*/ 279919 w 66"/>
                <a:gd name="T25" fmla="*/ 57082 h 60"/>
                <a:gd name="T26" fmla="*/ 292642 w 66"/>
                <a:gd name="T27" fmla="*/ 171245 h 60"/>
                <a:gd name="T28" fmla="*/ 279919 w 66"/>
                <a:gd name="T29" fmla="*/ 190273 h 60"/>
                <a:gd name="T30" fmla="*/ 292642 w 66"/>
                <a:gd name="T31" fmla="*/ 190273 h 60"/>
                <a:gd name="T32" fmla="*/ 279919 w 66"/>
                <a:gd name="T33" fmla="*/ 260039 h 60"/>
                <a:gd name="T34" fmla="*/ 286280 w 66"/>
                <a:gd name="T35" fmla="*/ 234669 h 60"/>
                <a:gd name="T36" fmla="*/ 260833 w 66"/>
                <a:gd name="T37" fmla="*/ 133191 h 60"/>
                <a:gd name="T38" fmla="*/ 248110 w 66"/>
                <a:gd name="T39" fmla="*/ 107821 h 60"/>
                <a:gd name="T40" fmla="*/ 267195 w 66"/>
                <a:gd name="T41" fmla="*/ 82451 h 60"/>
                <a:gd name="T42" fmla="*/ 248110 w 66"/>
                <a:gd name="T43" fmla="*/ 152218 h 60"/>
                <a:gd name="T44" fmla="*/ 267195 w 66"/>
                <a:gd name="T45" fmla="*/ 145876 h 60"/>
                <a:gd name="T46" fmla="*/ 248110 w 66"/>
                <a:gd name="T47" fmla="*/ 221985 h 60"/>
                <a:gd name="T48" fmla="*/ 260833 w 66"/>
                <a:gd name="T49" fmla="*/ 196615 h 60"/>
                <a:gd name="T50" fmla="*/ 260833 w 66"/>
                <a:gd name="T51" fmla="*/ 260039 h 60"/>
                <a:gd name="T52" fmla="*/ 248110 w 66"/>
                <a:gd name="T53" fmla="*/ 241012 h 60"/>
                <a:gd name="T54" fmla="*/ 292642 w 66"/>
                <a:gd name="T55" fmla="*/ 304436 h 60"/>
                <a:gd name="T56" fmla="*/ 248110 w 66"/>
                <a:gd name="T57" fmla="*/ 285409 h 60"/>
                <a:gd name="T58" fmla="*/ 267195 w 66"/>
                <a:gd name="T59" fmla="*/ 279066 h 60"/>
                <a:gd name="T60" fmla="*/ 69980 w 66"/>
                <a:gd name="T61" fmla="*/ 215642 h 60"/>
                <a:gd name="T62" fmla="*/ 76341 w 66"/>
                <a:gd name="T63" fmla="*/ 190273 h 60"/>
                <a:gd name="T64" fmla="*/ 108150 w 66"/>
                <a:gd name="T65" fmla="*/ 209300 h 60"/>
                <a:gd name="T66" fmla="*/ 95427 w 66"/>
                <a:gd name="T67" fmla="*/ 190273 h 60"/>
                <a:gd name="T68" fmla="*/ 114512 w 66"/>
                <a:gd name="T69" fmla="*/ 164903 h 60"/>
                <a:gd name="T70" fmla="*/ 95427 w 66"/>
                <a:gd name="T71" fmla="*/ 234669 h 60"/>
                <a:gd name="T72" fmla="*/ 114512 w 66"/>
                <a:gd name="T73" fmla="*/ 228327 h 60"/>
                <a:gd name="T74" fmla="*/ 95427 w 66"/>
                <a:gd name="T75" fmla="*/ 304436 h 60"/>
                <a:gd name="T76" fmla="*/ 108150 w 66"/>
                <a:gd name="T77" fmla="*/ 279066 h 60"/>
                <a:gd name="T78" fmla="*/ 108150 w 66"/>
                <a:gd name="T79" fmla="*/ 348833 h 60"/>
                <a:gd name="T80" fmla="*/ 95427 w 66"/>
                <a:gd name="T81" fmla="*/ 323463 h 60"/>
                <a:gd name="T82" fmla="*/ 82703 w 66"/>
                <a:gd name="T83" fmla="*/ 171245 h 60"/>
                <a:gd name="T84" fmla="*/ 69980 w 66"/>
                <a:gd name="T85" fmla="*/ 234669 h 60"/>
                <a:gd name="T86" fmla="*/ 82703 w 66"/>
                <a:gd name="T87" fmla="*/ 234669 h 60"/>
                <a:gd name="T88" fmla="*/ 69980 w 66"/>
                <a:gd name="T89" fmla="*/ 304436 h 60"/>
                <a:gd name="T90" fmla="*/ 76341 w 66"/>
                <a:gd name="T91" fmla="*/ 279066 h 60"/>
                <a:gd name="T92" fmla="*/ 76341 w 66"/>
                <a:gd name="T93" fmla="*/ 348833 h 60"/>
                <a:gd name="T94" fmla="*/ 69980 w 66"/>
                <a:gd name="T95" fmla="*/ 323463 h 6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" h="60">
                  <a:moveTo>
                    <a:pt x="0" y="55"/>
                  </a:moveTo>
                  <a:cubicBezTo>
                    <a:pt x="4" y="55"/>
                    <a:pt x="4" y="55"/>
                    <a:pt x="4" y="55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5"/>
                    <a:pt x="0" y="55"/>
                    <a:pt x="0" y="55"/>
                  </a:cubicBezTo>
                  <a:close/>
                  <a:moveTo>
                    <a:pt x="44" y="16"/>
                  </a:moveTo>
                  <a:cubicBezTo>
                    <a:pt x="44" y="18"/>
                    <a:pt x="44" y="19"/>
                    <a:pt x="44" y="20"/>
                  </a:cubicBezTo>
                  <a:cubicBezTo>
                    <a:pt x="44" y="20"/>
                    <a:pt x="45" y="20"/>
                    <a:pt x="45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19"/>
                    <a:pt x="46" y="17"/>
                    <a:pt x="46" y="16"/>
                  </a:cubicBezTo>
                  <a:cubicBezTo>
                    <a:pt x="46" y="16"/>
                    <a:pt x="46" y="16"/>
                    <a:pt x="45" y="16"/>
                  </a:cubicBezTo>
                  <a:cubicBezTo>
                    <a:pt x="45" y="16"/>
                    <a:pt x="44" y="16"/>
                    <a:pt x="44" y="16"/>
                  </a:cubicBezTo>
                  <a:close/>
                  <a:moveTo>
                    <a:pt x="44" y="9"/>
                  </a:moveTo>
                  <a:cubicBezTo>
                    <a:pt x="44" y="11"/>
                    <a:pt x="44" y="12"/>
                    <a:pt x="44" y="13"/>
                  </a:cubicBezTo>
                  <a:cubicBezTo>
                    <a:pt x="44" y="13"/>
                    <a:pt x="45" y="13"/>
                    <a:pt x="45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2"/>
                    <a:pt x="46" y="10"/>
                    <a:pt x="46" y="9"/>
                  </a:cubicBezTo>
                  <a:cubicBezTo>
                    <a:pt x="46" y="9"/>
                    <a:pt x="46" y="9"/>
                    <a:pt x="45" y="9"/>
                  </a:cubicBezTo>
                  <a:cubicBezTo>
                    <a:pt x="45" y="9"/>
                    <a:pt x="44" y="9"/>
                    <a:pt x="44" y="9"/>
                  </a:cubicBezTo>
                  <a:close/>
                  <a:moveTo>
                    <a:pt x="44" y="23"/>
                  </a:moveTo>
                  <a:cubicBezTo>
                    <a:pt x="44" y="25"/>
                    <a:pt x="44" y="26"/>
                    <a:pt x="44" y="27"/>
                  </a:cubicBezTo>
                  <a:cubicBezTo>
                    <a:pt x="44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6"/>
                    <a:pt x="46" y="24"/>
                    <a:pt x="46" y="23"/>
                  </a:cubicBezTo>
                  <a:cubicBezTo>
                    <a:pt x="46" y="23"/>
                    <a:pt x="46" y="23"/>
                    <a:pt x="45" y="23"/>
                  </a:cubicBezTo>
                  <a:cubicBezTo>
                    <a:pt x="45" y="23"/>
                    <a:pt x="44" y="23"/>
                    <a:pt x="44" y="23"/>
                  </a:cubicBezTo>
                  <a:close/>
                  <a:moveTo>
                    <a:pt x="44" y="30"/>
                  </a:moveTo>
                  <a:cubicBezTo>
                    <a:pt x="44" y="32"/>
                    <a:pt x="44" y="33"/>
                    <a:pt x="44" y="34"/>
                  </a:cubicBezTo>
                  <a:cubicBezTo>
                    <a:pt x="44" y="34"/>
                    <a:pt x="45" y="34"/>
                    <a:pt x="45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3"/>
                    <a:pt x="46" y="32"/>
                    <a:pt x="46" y="30"/>
                  </a:cubicBezTo>
                  <a:cubicBezTo>
                    <a:pt x="46" y="30"/>
                    <a:pt x="46" y="30"/>
                    <a:pt x="45" y="30"/>
                  </a:cubicBezTo>
                  <a:cubicBezTo>
                    <a:pt x="45" y="30"/>
                    <a:pt x="44" y="30"/>
                    <a:pt x="44" y="30"/>
                  </a:cubicBezTo>
                  <a:close/>
                  <a:moveTo>
                    <a:pt x="44" y="37"/>
                  </a:moveTo>
                  <a:cubicBezTo>
                    <a:pt x="44" y="39"/>
                    <a:pt x="44" y="40"/>
                    <a:pt x="44" y="41"/>
                  </a:cubicBezTo>
                  <a:cubicBezTo>
                    <a:pt x="44" y="41"/>
                    <a:pt x="45" y="41"/>
                    <a:pt x="45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0"/>
                    <a:pt x="46" y="39"/>
                    <a:pt x="46" y="37"/>
                  </a:cubicBezTo>
                  <a:cubicBezTo>
                    <a:pt x="46" y="37"/>
                    <a:pt x="46" y="37"/>
                    <a:pt x="45" y="37"/>
                  </a:cubicBezTo>
                  <a:cubicBezTo>
                    <a:pt x="45" y="37"/>
                    <a:pt x="44" y="37"/>
                    <a:pt x="44" y="37"/>
                  </a:cubicBezTo>
                  <a:close/>
                  <a:moveTo>
                    <a:pt x="39" y="17"/>
                  </a:moveTo>
                  <a:cubicBezTo>
                    <a:pt x="39" y="18"/>
                    <a:pt x="39" y="19"/>
                    <a:pt x="39" y="21"/>
                  </a:cubicBezTo>
                  <a:cubicBezTo>
                    <a:pt x="40" y="21"/>
                    <a:pt x="40" y="21"/>
                    <a:pt x="41" y="21"/>
                  </a:cubicBezTo>
                  <a:cubicBezTo>
                    <a:pt x="41" y="21"/>
                    <a:pt x="41" y="21"/>
                    <a:pt x="42" y="20"/>
                  </a:cubicBezTo>
                  <a:cubicBezTo>
                    <a:pt x="42" y="19"/>
                    <a:pt x="42" y="18"/>
                    <a:pt x="42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39" y="17"/>
                  </a:cubicBezTo>
                  <a:close/>
                  <a:moveTo>
                    <a:pt x="39" y="10"/>
                  </a:moveTo>
                  <a:cubicBezTo>
                    <a:pt x="39" y="11"/>
                    <a:pt x="39" y="12"/>
                    <a:pt x="39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2" y="13"/>
                  </a:cubicBezTo>
                  <a:cubicBezTo>
                    <a:pt x="42" y="12"/>
                    <a:pt x="42" y="11"/>
                    <a:pt x="42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0" y="10"/>
                    <a:pt x="40" y="10"/>
                    <a:pt x="39" y="10"/>
                  </a:cubicBezTo>
                  <a:close/>
                  <a:moveTo>
                    <a:pt x="39" y="24"/>
                  </a:moveTo>
                  <a:cubicBezTo>
                    <a:pt x="39" y="25"/>
                    <a:pt x="39" y="26"/>
                    <a:pt x="39" y="28"/>
                  </a:cubicBezTo>
                  <a:cubicBezTo>
                    <a:pt x="40" y="28"/>
                    <a:pt x="40" y="28"/>
                    <a:pt x="41" y="28"/>
                  </a:cubicBezTo>
                  <a:cubicBezTo>
                    <a:pt x="41" y="27"/>
                    <a:pt x="41" y="27"/>
                    <a:pt x="42" y="27"/>
                  </a:cubicBezTo>
                  <a:cubicBezTo>
                    <a:pt x="42" y="26"/>
                    <a:pt x="42" y="25"/>
                    <a:pt x="42" y="23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4"/>
                    <a:pt x="40" y="24"/>
                    <a:pt x="39" y="24"/>
                  </a:cubicBezTo>
                  <a:close/>
                  <a:moveTo>
                    <a:pt x="39" y="31"/>
                  </a:moveTo>
                  <a:cubicBezTo>
                    <a:pt x="39" y="32"/>
                    <a:pt x="39" y="33"/>
                    <a:pt x="39" y="35"/>
                  </a:cubicBezTo>
                  <a:cubicBezTo>
                    <a:pt x="40" y="35"/>
                    <a:pt x="40" y="34"/>
                    <a:pt x="41" y="34"/>
                  </a:cubicBezTo>
                  <a:cubicBezTo>
                    <a:pt x="41" y="34"/>
                    <a:pt x="41" y="34"/>
                    <a:pt x="42" y="34"/>
                  </a:cubicBezTo>
                  <a:cubicBezTo>
                    <a:pt x="42" y="33"/>
                    <a:pt x="42" y="32"/>
                    <a:pt x="42" y="30"/>
                  </a:cubicBezTo>
                  <a:cubicBezTo>
                    <a:pt x="41" y="30"/>
                    <a:pt x="41" y="30"/>
                    <a:pt x="41" y="31"/>
                  </a:cubicBezTo>
                  <a:cubicBezTo>
                    <a:pt x="40" y="31"/>
                    <a:pt x="40" y="31"/>
                    <a:pt x="39" y="31"/>
                  </a:cubicBezTo>
                  <a:close/>
                  <a:moveTo>
                    <a:pt x="39" y="38"/>
                  </a:moveTo>
                  <a:cubicBezTo>
                    <a:pt x="39" y="39"/>
                    <a:pt x="39" y="40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41" y="41"/>
                    <a:pt x="41" y="41"/>
                    <a:pt x="42" y="41"/>
                  </a:cubicBezTo>
                  <a:cubicBezTo>
                    <a:pt x="42" y="40"/>
                    <a:pt x="42" y="39"/>
                    <a:pt x="42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7"/>
                    <a:pt x="40" y="37"/>
                    <a:pt x="39" y="38"/>
                  </a:cubicBezTo>
                  <a:close/>
                  <a:moveTo>
                    <a:pt x="44" y="44"/>
                  </a:moveTo>
                  <a:cubicBezTo>
                    <a:pt x="44" y="46"/>
                    <a:pt x="44" y="47"/>
                    <a:pt x="44" y="48"/>
                  </a:cubicBezTo>
                  <a:cubicBezTo>
                    <a:pt x="44" y="48"/>
                    <a:pt x="45" y="48"/>
                    <a:pt x="45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6" y="47"/>
                    <a:pt x="46" y="46"/>
                    <a:pt x="46" y="44"/>
                  </a:cubicBezTo>
                  <a:cubicBezTo>
                    <a:pt x="46" y="44"/>
                    <a:pt x="46" y="44"/>
                    <a:pt x="45" y="44"/>
                  </a:cubicBezTo>
                  <a:cubicBezTo>
                    <a:pt x="45" y="44"/>
                    <a:pt x="44" y="44"/>
                    <a:pt x="44" y="44"/>
                  </a:cubicBezTo>
                  <a:close/>
                  <a:moveTo>
                    <a:pt x="39" y="45"/>
                  </a:moveTo>
                  <a:cubicBezTo>
                    <a:pt x="39" y="46"/>
                    <a:pt x="39" y="47"/>
                    <a:pt x="39" y="48"/>
                  </a:cubicBezTo>
                  <a:cubicBezTo>
                    <a:pt x="40" y="48"/>
                    <a:pt x="40" y="48"/>
                    <a:pt x="41" y="48"/>
                  </a:cubicBezTo>
                  <a:cubicBezTo>
                    <a:pt x="41" y="48"/>
                    <a:pt x="41" y="48"/>
                    <a:pt x="42" y="48"/>
                  </a:cubicBezTo>
                  <a:cubicBezTo>
                    <a:pt x="42" y="47"/>
                    <a:pt x="42" y="46"/>
                    <a:pt x="42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0" y="44"/>
                    <a:pt x="40" y="44"/>
                    <a:pt x="39" y="45"/>
                  </a:cubicBezTo>
                  <a:close/>
                  <a:moveTo>
                    <a:pt x="11" y="30"/>
                  </a:moveTo>
                  <a:cubicBezTo>
                    <a:pt x="11" y="31"/>
                    <a:pt x="11" y="33"/>
                    <a:pt x="11" y="34"/>
                  </a:cubicBezTo>
                  <a:cubicBezTo>
                    <a:pt x="11" y="34"/>
                    <a:pt x="12" y="34"/>
                    <a:pt x="12" y="34"/>
                  </a:cubicBezTo>
                  <a:cubicBezTo>
                    <a:pt x="12" y="34"/>
                    <a:pt x="13" y="34"/>
                    <a:pt x="13" y="34"/>
                  </a:cubicBezTo>
                  <a:cubicBezTo>
                    <a:pt x="13" y="32"/>
                    <a:pt x="13" y="31"/>
                    <a:pt x="13" y="30"/>
                  </a:cubicBezTo>
                  <a:cubicBezTo>
                    <a:pt x="13" y="30"/>
                    <a:pt x="12" y="30"/>
                    <a:pt x="12" y="30"/>
                  </a:cubicBezTo>
                  <a:cubicBezTo>
                    <a:pt x="12" y="30"/>
                    <a:pt x="11" y="30"/>
                    <a:pt x="11" y="30"/>
                  </a:cubicBezTo>
                  <a:close/>
                  <a:moveTo>
                    <a:pt x="15" y="30"/>
                  </a:moveTo>
                  <a:cubicBezTo>
                    <a:pt x="15" y="31"/>
                    <a:pt x="15" y="32"/>
                    <a:pt x="15" y="34"/>
                  </a:cubicBezTo>
                  <a:cubicBezTo>
                    <a:pt x="16" y="34"/>
                    <a:pt x="16" y="34"/>
                    <a:pt x="17" y="33"/>
                  </a:cubicBezTo>
                  <a:cubicBezTo>
                    <a:pt x="17" y="33"/>
                    <a:pt x="17" y="33"/>
                    <a:pt x="18" y="33"/>
                  </a:cubicBezTo>
                  <a:cubicBezTo>
                    <a:pt x="18" y="32"/>
                    <a:pt x="18" y="31"/>
                    <a:pt x="18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30"/>
                    <a:pt x="16" y="30"/>
                    <a:pt x="15" y="30"/>
                  </a:cubicBezTo>
                  <a:close/>
                  <a:moveTo>
                    <a:pt x="15" y="23"/>
                  </a:moveTo>
                  <a:cubicBezTo>
                    <a:pt x="15" y="24"/>
                    <a:pt x="15" y="25"/>
                    <a:pt x="15" y="27"/>
                  </a:cubicBezTo>
                  <a:cubicBezTo>
                    <a:pt x="16" y="27"/>
                    <a:pt x="16" y="26"/>
                    <a:pt x="17" y="26"/>
                  </a:cubicBezTo>
                  <a:cubicBezTo>
                    <a:pt x="17" y="26"/>
                    <a:pt x="17" y="26"/>
                    <a:pt x="18" y="26"/>
                  </a:cubicBezTo>
                  <a:cubicBezTo>
                    <a:pt x="18" y="25"/>
                    <a:pt x="18" y="24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6" y="22"/>
                    <a:pt x="15" y="23"/>
                  </a:cubicBezTo>
                  <a:close/>
                  <a:moveTo>
                    <a:pt x="15" y="37"/>
                  </a:moveTo>
                  <a:cubicBezTo>
                    <a:pt x="15" y="38"/>
                    <a:pt x="15" y="39"/>
                    <a:pt x="15" y="41"/>
                  </a:cubicBezTo>
                  <a:cubicBezTo>
                    <a:pt x="16" y="41"/>
                    <a:pt x="16" y="41"/>
                    <a:pt x="17" y="41"/>
                  </a:cubicBezTo>
                  <a:cubicBezTo>
                    <a:pt x="17" y="41"/>
                    <a:pt x="17" y="41"/>
                    <a:pt x="18" y="40"/>
                  </a:cubicBezTo>
                  <a:cubicBezTo>
                    <a:pt x="18" y="39"/>
                    <a:pt x="18" y="38"/>
                    <a:pt x="18" y="36"/>
                  </a:cubicBezTo>
                  <a:cubicBezTo>
                    <a:pt x="17" y="36"/>
                    <a:pt x="17" y="37"/>
                    <a:pt x="17" y="37"/>
                  </a:cubicBezTo>
                  <a:cubicBezTo>
                    <a:pt x="16" y="37"/>
                    <a:pt x="16" y="37"/>
                    <a:pt x="15" y="37"/>
                  </a:cubicBezTo>
                  <a:close/>
                  <a:moveTo>
                    <a:pt x="15" y="44"/>
                  </a:moveTo>
                  <a:cubicBezTo>
                    <a:pt x="15" y="45"/>
                    <a:pt x="15" y="46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6"/>
                    <a:pt x="18" y="45"/>
                    <a:pt x="1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6" y="44"/>
                    <a:pt x="16" y="44"/>
                    <a:pt x="15" y="44"/>
                  </a:cubicBezTo>
                  <a:close/>
                  <a:moveTo>
                    <a:pt x="15" y="51"/>
                  </a:moveTo>
                  <a:cubicBezTo>
                    <a:pt x="15" y="52"/>
                    <a:pt x="15" y="53"/>
                    <a:pt x="15" y="55"/>
                  </a:cubicBezTo>
                  <a:cubicBezTo>
                    <a:pt x="16" y="55"/>
                    <a:pt x="16" y="55"/>
                    <a:pt x="17" y="55"/>
                  </a:cubicBezTo>
                  <a:cubicBezTo>
                    <a:pt x="17" y="55"/>
                    <a:pt x="17" y="55"/>
                    <a:pt x="18" y="55"/>
                  </a:cubicBezTo>
                  <a:cubicBezTo>
                    <a:pt x="18" y="53"/>
                    <a:pt x="18" y="52"/>
                    <a:pt x="18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6" y="51"/>
                    <a:pt x="16" y="51"/>
                    <a:pt x="15" y="51"/>
                  </a:cubicBezTo>
                  <a:close/>
                  <a:moveTo>
                    <a:pt x="11" y="23"/>
                  </a:moveTo>
                  <a:cubicBezTo>
                    <a:pt x="11" y="24"/>
                    <a:pt x="11" y="26"/>
                    <a:pt x="11" y="27"/>
                  </a:cubicBezTo>
                  <a:cubicBezTo>
                    <a:pt x="11" y="27"/>
                    <a:pt x="12" y="27"/>
                    <a:pt x="12" y="27"/>
                  </a:cubicBezTo>
                  <a:cubicBezTo>
                    <a:pt x="12" y="27"/>
                    <a:pt x="13" y="27"/>
                    <a:pt x="13" y="27"/>
                  </a:cubicBezTo>
                  <a:cubicBezTo>
                    <a:pt x="13" y="25"/>
                    <a:pt x="13" y="24"/>
                    <a:pt x="13" y="23"/>
                  </a:cubicBezTo>
                  <a:cubicBezTo>
                    <a:pt x="13" y="23"/>
                    <a:pt x="12" y="23"/>
                    <a:pt x="12" y="23"/>
                  </a:cubicBezTo>
                  <a:cubicBezTo>
                    <a:pt x="12" y="23"/>
                    <a:pt x="11" y="23"/>
                    <a:pt x="11" y="23"/>
                  </a:cubicBezTo>
                  <a:close/>
                  <a:moveTo>
                    <a:pt x="11" y="37"/>
                  </a:moveTo>
                  <a:cubicBezTo>
                    <a:pt x="11" y="38"/>
                    <a:pt x="11" y="40"/>
                    <a:pt x="11" y="41"/>
                  </a:cubicBezTo>
                  <a:cubicBezTo>
                    <a:pt x="11" y="41"/>
                    <a:pt x="12" y="41"/>
                    <a:pt x="12" y="41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13" y="39"/>
                    <a:pt x="13" y="38"/>
                    <a:pt x="13" y="37"/>
                  </a:cubicBezTo>
                  <a:cubicBezTo>
                    <a:pt x="13" y="37"/>
                    <a:pt x="12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lose/>
                  <a:moveTo>
                    <a:pt x="11" y="44"/>
                  </a:moveTo>
                  <a:cubicBezTo>
                    <a:pt x="11" y="45"/>
                    <a:pt x="11" y="46"/>
                    <a:pt x="11" y="48"/>
                  </a:cubicBezTo>
                  <a:cubicBezTo>
                    <a:pt x="11" y="48"/>
                    <a:pt x="12" y="48"/>
                    <a:pt x="12" y="48"/>
                  </a:cubicBezTo>
                  <a:cubicBezTo>
                    <a:pt x="12" y="48"/>
                    <a:pt x="13" y="48"/>
                    <a:pt x="13" y="48"/>
                  </a:cubicBezTo>
                  <a:cubicBezTo>
                    <a:pt x="13" y="46"/>
                    <a:pt x="13" y="45"/>
                    <a:pt x="13" y="44"/>
                  </a:cubicBezTo>
                  <a:cubicBezTo>
                    <a:pt x="13" y="44"/>
                    <a:pt x="12" y="44"/>
                    <a:pt x="12" y="44"/>
                  </a:cubicBezTo>
                  <a:cubicBezTo>
                    <a:pt x="12" y="44"/>
                    <a:pt x="11" y="44"/>
                    <a:pt x="11" y="44"/>
                  </a:cubicBezTo>
                  <a:close/>
                  <a:moveTo>
                    <a:pt x="11" y="51"/>
                  </a:moveTo>
                  <a:cubicBezTo>
                    <a:pt x="11" y="52"/>
                    <a:pt x="11" y="53"/>
                    <a:pt x="11" y="55"/>
                  </a:cubicBezTo>
                  <a:cubicBezTo>
                    <a:pt x="11" y="55"/>
                    <a:pt x="12" y="55"/>
                    <a:pt x="12" y="55"/>
                  </a:cubicBezTo>
                  <a:cubicBezTo>
                    <a:pt x="12" y="55"/>
                    <a:pt x="13" y="55"/>
                    <a:pt x="13" y="55"/>
                  </a:cubicBezTo>
                  <a:cubicBezTo>
                    <a:pt x="13" y="53"/>
                    <a:pt x="13" y="52"/>
                    <a:pt x="13" y="51"/>
                  </a:cubicBezTo>
                  <a:cubicBezTo>
                    <a:pt x="13" y="51"/>
                    <a:pt x="12" y="51"/>
                    <a:pt x="12" y="51"/>
                  </a:cubicBezTo>
                  <a:cubicBezTo>
                    <a:pt x="12" y="51"/>
                    <a:pt x="11" y="51"/>
                    <a:pt x="11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204" name="矩形 27"/>
          <p:cNvSpPr>
            <a:spLocks noChangeArrowheads="1"/>
          </p:cNvSpPr>
          <p:nvPr/>
        </p:nvSpPr>
        <p:spPr bwMode="auto">
          <a:xfrm>
            <a:off x="7486650" y="5264150"/>
            <a:ext cx="1846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8205" name="矩形 36"/>
          <p:cNvSpPr>
            <a:spLocks noChangeArrowheads="1"/>
          </p:cNvSpPr>
          <p:nvPr/>
        </p:nvSpPr>
        <p:spPr bwMode="auto">
          <a:xfrm>
            <a:off x="10099675" y="4365625"/>
            <a:ext cx="1846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8206" name="矩形 43"/>
          <p:cNvSpPr>
            <a:spLocks noChangeArrowheads="1"/>
          </p:cNvSpPr>
          <p:nvPr/>
        </p:nvSpPr>
        <p:spPr bwMode="auto">
          <a:xfrm>
            <a:off x="10099675" y="5264150"/>
            <a:ext cx="1846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grpSp>
        <p:nvGrpSpPr>
          <p:cNvPr id="8207" name="组合 46"/>
          <p:cNvGrpSpPr>
            <a:grpSpLocks/>
          </p:cNvGrpSpPr>
          <p:nvPr/>
        </p:nvGrpSpPr>
        <p:grpSpPr bwMode="auto">
          <a:xfrm>
            <a:off x="9482138" y="4368800"/>
            <a:ext cx="585787" cy="585788"/>
            <a:chOff x="0" y="0"/>
            <a:chExt cx="585605" cy="585605"/>
          </a:xfrm>
        </p:grpSpPr>
        <p:sp>
          <p:nvSpPr>
            <p:cNvPr id="8211" name="圆角矩形 38"/>
            <p:cNvSpPr>
              <a:spLocks noChangeArrowheads="1"/>
            </p:cNvSpPr>
            <p:nvPr/>
          </p:nvSpPr>
          <p:spPr bwMode="auto">
            <a:xfrm>
              <a:off x="0" y="0"/>
              <a:ext cx="585605" cy="585605"/>
            </a:xfrm>
            <a:prstGeom prst="roundRect">
              <a:avLst>
                <a:gd name="adj" fmla="val 16667"/>
              </a:avLst>
            </a:pr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40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2" name="Freeform 38"/>
            <p:cNvSpPr>
              <a:spLocks noEditPoints="1"/>
            </p:cNvSpPr>
            <p:nvPr/>
          </p:nvSpPr>
          <p:spPr bwMode="auto">
            <a:xfrm>
              <a:off x="94819" y="94819"/>
              <a:ext cx="395966" cy="395966"/>
            </a:xfrm>
            <a:custGeom>
              <a:avLst/>
              <a:gdLst>
                <a:gd name="T0" fmla="*/ 177502 w 58"/>
                <a:gd name="T1" fmla="*/ 211637 h 58"/>
                <a:gd name="T2" fmla="*/ 355004 w 58"/>
                <a:gd name="T3" fmla="*/ 177502 h 58"/>
                <a:gd name="T4" fmla="*/ 361831 w 58"/>
                <a:gd name="T5" fmla="*/ 211637 h 58"/>
                <a:gd name="T6" fmla="*/ 177502 w 58"/>
                <a:gd name="T7" fmla="*/ 395966 h 58"/>
                <a:gd name="T8" fmla="*/ 0 w 58"/>
                <a:gd name="T9" fmla="*/ 211637 h 58"/>
                <a:gd name="T10" fmla="*/ 177502 w 58"/>
                <a:gd name="T11" fmla="*/ 34135 h 58"/>
                <a:gd name="T12" fmla="*/ 177502 w 58"/>
                <a:gd name="T13" fmla="*/ 211637 h 58"/>
                <a:gd name="T14" fmla="*/ 266253 w 58"/>
                <a:gd name="T15" fmla="*/ 6827 h 58"/>
                <a:gd name="T16" fmla="*/ 218464 w 58"/>
                <a:gd name="T17" fmla="*/ 177502 h 58"/>
                <a:gd name="T18" fmla="*/ 395966 w 58"/>
                <a:gd name="T19" fmla="*/ 143367 h 58"/>
                <a:gd name="T20" fmla="*/ 266253 w 58"/>
                <a:gd name="T21" fmla="*/ 6827 h 58"/>
                <a:gd name="T22" fmla="*/ 197983 w 58"/>
                <a:gd name="T23" fmla="*/ 0 h 58"/>
                <a:gd name="T24" fmla="*/ 197983 w 58"/>
                <a:gd name="T25" fmla="*/ 0 h 58"/>
                <a:gd name="T26" fmla="*/ 197983 w 58"/>
                <a:gd name="T27" fmla="*/ 184329 h 58"/>
                <a:gd name="T28" fmla="*/ 245772 w 58"/>
                <a:gd name="T29" fmla="*/ 6827 h 58"/>
                <a:gd name="T30" fmla="*/ 197983 w 58"/>
                <a:gd name="T31" fmla="*/ 0 h 5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8" h="58">
                  <a:moveTo>
                    <a:pt x="26" y="31"/>
                  </a:moveTo>
                  <a:cubicBezTo>
                    <a:pt x="52" y="26"/>
                    <a:pt x="52" y="26"/>
                    <a:pt x="52" y="26"/>
                  </a:cubicBezTo>
                  <a:cubicBezTo>
                    <a:pt x="52" y="28"/>
                    <a:pt x="53" y="29"/>
                    <a:pt x="53" y="31"/>
                  </a:cubicBezTo>
                  <a:cubicBezTo>
                    <a:pt x="53" y="46"/>
                    <a:pt x="41" y="58"/>
                    <a:pt x="26" y="58"/>
                  </a:cubicBezTo>
                  <a:cubicBezTo>
                    <a:pt x="12" y="58"/>
                    <a:pt x="0" y="46"/>
                    <a:pt x="0" y="31"/>
                  </a:cubicBezTo>
                  <a:cubicBezTo>
                    <a:pt x="0" y="17"/>
                    <a:pt x="12" y="5"/>
                    <a:pt x="26" y="5"/>
                  </a:cubicBezTo>
                  <a:cubicBezTo>
                    <a:pt x="26" y="31"/>
                    <a:pt x="26" y="31"/>
                    <a:pt x="26" y="31"/>
                  </a:cubicBezTo>
                  <a:close/>
                  <a:moveTo>
                    <a:pt x="39" y="1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6" y="11"/>
                    <a:pt x="49" y="3"/>
                    <a:pt x="39" y="1"/>
                  </a:cubicBezTo>
                  <a:close/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3" y="1"/>
                    <a:pt x="31" y="0"/>
                    <a:pt x="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208" name="组合 47"/>
          <p:cNvGrpSpPr>
            <a:grpSpLocks/>
          </p:cNvGrpSpPr>
          <p:nvPr/>
        </p:nvGrpSpPr>
        <p:grpSpPr bwMode="auto">
          <a:xfrm>
            <a:off x="9496425" y="5219700"/>
            <a:ext cx="585788" cy="585788"/>
            <a:chOff x="0" y="0"/>
            <a:chExt cx="585605" cy="585605"/>
          </a:xfrm>
        </p:grpSpPr>
        <p:sp>
          <p:nvSpPr>
            <p:cNvPr id="8209" name="圆角矩形 41"/>
            <p:cNvSpPr>
              <a:spLocks noChangeArrowheads="1"/>
            </p:cNvSpPr>
            <p:nvPr/>
          </p:nvSpPr>
          <p:spPr bwMode="auto">
            <a:xfrm>
              <a:off x="0" y="0"/>
              <a:ext cx="585605" cy="585605"/>
            </a:xfrm>
            <a:prstGeom prst="roundRect">
              <a:avLst>
                <a:gd name="adj" fmla="val 16667"/>
              </a:avLst>
            </a:pr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40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0" name="Freeform 101"/>
            <p:cNvSpPr>
              <a:spLocks/>
            </p:cNvSpPr>
            <p:nvPr/>
          </p:nvSpPr>
          <p:spPr bwMode="auto">
            <a:xfrm>
              <a:off x="91643" y="42941"/>
              <a:ext cx="402318" cy="499722"/>
            </a:xfrm>
            <a:custGeom>
              <a:avLst/>
              <a:gdLst>
                <a:gd name="T0" fmla="*/ 0 w 59"/>
                <a:gd name="T1" fmla="*/ 143756 h 73"/>
                <a:gd name="T2" fmla="*/ 327310 w 59"/>
                <a:gd name="T3" fmla="*/ 0 h 73"/>
                <a:gd name="T4" fmla="*/ 402318 w 59"/>
                <a:gd name="T5" fmla="*/ 171138 h 73"/>
                <a:gd name="T6" fmla="*/ 122741 w 59"/>
                <a:gd name="T7" fmla="*/ 287511 h 73"/>
                <a:gd name="T8" fmla="*/ 204568 w 59"/>
                <a:gd name="T9" fmla="*/ 479185 h 73"/>
                <a:gd name="T10" fmla="*/ 156836 w 59"/>
                <a:gd name="T11" fmla="*/ 499722 h 73"/>
                <a:gd name="T12" fmla="*/ 0 w 59"/>
                <a:gd name="T13" fmla="*/ 143756 h 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" h="73">
                  <a:moveTo>
                    <a:pt x="0" y="21"/>
                  </a:moveTo>
                  <a:cubicBezTo>
                    <a:pt x="2" y="10"/>
                    <a:pt x="42" y="13"/>
                    <a:pt x="48" y="0"/>
                  </a:cubicBezTo>
                  <a:cubicBezTo>
                    <a:pt x="52" y="8"/>
                    <a:pt x="55" y="16"/>
                    <a:pt x="59" y="25"/>
                  </a:cubicBezTo>
                  <a:cubicBezTo>
                    <a:pt x="47" y="40"/>
                    <a:pt x="29" y="33"/>
                    <a:pt x="18" y="42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23" y="73"/>
                    <a:pt x="23" y="73"/>
                    <a:pt x="23" y="73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6"/>
          <p:cNvGrpSpPr>
            <a:grpSpLocks/>
          </p:cNvGrpSpPr>
          <p:nvPr/>
        </p:nvGrpSpPr>
        <p:grpSpPr bwMode="auto">
          <a:xfrm>
            <a:off x="0" y="6356350"/>
            <a:ext cx="12192000" cy="501650"/>
            <a:chOff x="0" y="-67620"/>
            <a:chExt cx="12192000" cy="1272532"/>
          </a:xfrm>
        </p:grpSpPr>
        <p:sp>
          <p:nvSpPr>
            <p:cNvPr id="9253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9254" name="Freeform 8"/>
            <p:cNvSpPr>
              <a:spLocks/>
            </p:cNvSpPr>
            <p:nvPr/>
          </p:nvSpPr>
          <p:spPr bwMode="auto">
            <a:xfrm>
              <a:off x="1895475" y="-6762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5" name="文本框 5"/>
            <p:cNvSpPr txBox="1">
              <a:spLocks noChangeArrowheads="1"/>
            </p:cNvSpPr>
            <p:nvPr/>
          </p:nvSpPr>
          <p:spPr bwMode="auto">
            <a:xfrm>
              <a:off x="4449876" y="66069"/>
              <a:ext cx="184731" cy="937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sp>
        <p:nvSpPr>
          <p:cNvPr id="9219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9220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1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一、公司简介</a:t>
            </a:r>
          </a:p>
        </p:txBody>
      </p:sp>
      <p:sp>
        <p:nvSpPr>
          <p:cNvPr id="9222" name="矩形 9"/>
          <p:cNvSpPr>
            <a:spLocks noChangeArrowheads="1"/>
          </p:cNvSpPr>
          <p:nvPr/>
        </p:nvSpPr>
        <p:spPr bwMode="auto">
          <a:xfrm>
            <a:off x="8078788" y="5072063"/>
            <a:ext cx="3671887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3" name="矩形 10"/>
          <p:cNvSpPr>
            <a:spLocks noChangeArrowheads="1"/>
          </p:cNvSpPr>
          <p:nvPr/>
        </p:nvSpPr>
        <p:spPr bwMode="auto">
          <a:xfrm>
            <a:off x="8074025" y="4660900"/>
            <a:ext cx="2740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262626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发展历程</a:t>
            </a:r>
            <a:endParaRPr lang="en-US" altLang="zh-CN" sz="2400" b="1">
              <a:solidFill>
                <a:srgbClr val="262626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224" name="矩形 2"/>
          <p:cNvSpPr>
            <a:spLocks/>
          </p:cNvSpPr>
          <p:nvPr/>
        </p:nvSpPr>
        <p:spPr bwMode="auto">
          <a:xfrm>
            <a:off x="7591425" y="2714625"/>
            <a:ext cx="1927225" cy="223838"/>
          </a:xfrm>
          <a:custGeom>
            <a:avLst/>
            <a:gdLst>
              <a:gd name="T0" fmla="*/ 0 w 2401677"/>
              <a:gd name="T1" fmla="*/ 223838 h 278404"/>
              <a:gd name="T2" fmla="*/ 248703 w 2401677"/>
              <a:gd name="T3" fmla="*/ 0 h 278404"/>
              <a:gd name="T4" fmla="*/ 1927225 w 2401677"/>
              <a:gd name="T5" fmla="*/ 2398 h 278404"/>
              <a:gd name="T6" fmla="*/ 1665268 w 2401677"/>
              <a:gd name="T7" fmla="*/ 219533 h 278404"/>
              <a:gd name="T8" fmla="*/ 0 w 2401677"/>
              <a:gd name="T9" fmla="*/ 223838 h 2784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1677" h="278404">
                <a:moveTo>
                  <a:pt x="0" y="278404"/>
                </a:moveTo>
                <a:lnTo>
                  <a:pt x="309930" y="0"/>
                </a:lnTo>
                <a:lnTo>
                  <a:pt x="2401677" y="2982"/>
                </a:lnTo>
                <a:lnTo>
                  <a:pt x="2075230" y="273050"/>
                </a:lnTo>
                <a:lnTo>
                  <a:pt x="0" y="278404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5" name="矩形 2"/>
          <p:cNvSpPr>
            <a:spLocks/>
          </p:cNvSpPr>
          <p:nvPr/>
        </p:nvSpPr>
        <p:spPr bwMode="auto">
          <a:xfrm>
            <a:off x="5922963" y="3608388"/>
            <a:ext cx="1927225" cy="223837"/>
          </a:xfrm>
          <a:custGeom>
            <a:avLst/>
            <a:gdLst>
              <a:gd name="T0" fmla="*/ 0 w 2401677"/>
              <a:gd name="T1" fmla="*/ 223837 h 278404"/>
              <a:gd name="T2" fmla="*/ 248703 w 2401677"/>
              <a:gd name="T3" fmla="*/ 0 h 278404"/>
              <a:gd name="T4" fmla="*/ 1927225 w 2401677"/>
              <a:gd name="T5" fmla="*/ 2398 h 278404"/>
              <a:gd name="T6" fmla="*/ 1665268 w 2401677"/>
              <a:gd name="T7" fmla="*/ 219532 h 278404"/>
              <a:gd name="T8" fmla="*/ 0 w 2401677"/>
              <a:gd name="T9" fmla="*/ 223837 h 2784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1677" h="278404">
                <a:moveTo>
                  <a:pt x="0" y="278404"/>
                </a:moveTo>
                <a:lnTo>
                  <a:pt x="309930" y="0"/>
                </a:lnTo>
                <a:lnTo>
                  <a:pt x="2401677" y="2982"/>
                </a:lnTo>
                <a:lnTo>
                  <a:pt x="2075230" y="273050"/>
                </a:lnTo>
                <a:lnTo>
                  <a:pt x="0" y="278404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6" name="矩形 1"/>
          <p:cNvSpPr>
            <a:spLocks/>
          </p:cNvSpPr>
          <p:nvPr/>
        </p:nvSpPr>
        <p:spPr bwMode="auto">
          <a:xfrm>
            <a:off x="2590800" y="5395913"/>
            <a:ext cx="1906588" cy="220662"/>
          </a:xfrm>
          <a:custGeom>
            <a:avLst/>
            <a:gdLst>
              <a:gd name="T0" fmla="*/ 0 w 2376277"/>
              <a:gd name="T1" fmla="*/ 0 h 275422"/>
              <a:gd name="T2" fmla="*/ 1906588 w 2376277"/>
              <a:gd name="T3" fmla="*/ 0 h 275422"/>
              <a:gd name="T4" fmla="*/ 1666024 w 2376277"/>
              <a:gd name="T5" fmla="*/ 218823 h 275422"/>
              <a:gd name="T6" fmla="*/ 0 w 2376277"/>
              <a:gd name="T7" fmla="*/ 220662 h 275422"/>
              <a:gd name="T8" fmla="*/ 0 w 2376277"/>
              <a:gd name="T9" fmla="*/ 0 h 2754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76277" h="275422">
                <a:moveTo>
                  <a:pt x="0" y="0"/>
                </a:moveTo>
                <a:lnTo>
                  <a:pt x="2376277" y="0"/>
                </a:lnTo>
                <a:lnTo>
                  <a:pt x="2076450" y="273127"/>
                </a:lnTo>
                <a:lnTo>
                  <a:pt x="0" y="275422"/>
                </a:lnTo>
                <a:lnTo>
                  <a:pt x="0" y="0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ffectLst>
            <a:outerShdw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7" name="矩形 2"/>
          <p:cNvSpPr>
            <a:spLocks/>
          </p:cNvSpPr>
          <p:nvPr/>
        </p:nvSpPr>
        <p:spPr bwMode="auto">
          <a:xfrm>
            <a:off x="4252913" y="4502150"/>
            <a:ext cx="1927225" cy="223838"/>
          </a:xfrm>
          <a:custGeom>
            <a:avLst/>
            <a:gdLst>
              <a:gd name="T0" fmla="*/ 0 w 2401677"/>
              <a:gd name="T1" fmla="*/ 223838 h 278404"/>
              <a:gd name="T2" fmla="*/ 248703 w 2401677"/>
              <a:gd name="T3" fmla="*/ 0 h 278404"/>
              <a:gd name="T4" fmla="*/ 1927225 w 2401677"/>
              <a:gd name="T5" fmla="*/ 2398 h 278404"/>
              <a:gd name="T6" fmla="*/ 1665268 w 2401677"/>
              <a:gd name="T7" fmla="*/ 219533 h 278404"/>
              <a:gd name="T8" fmla="*/ 0 w 2401677"/>
              <a:gd name="T9" fmla="*/ 223838 h 2784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1677" h="278404">
                <a:moveTo>
                  <a:pt x="0" y="278404"/>
                </a:moveTo>
                <a:lnTo>
                  <a:pt x="309930" y="0"/>
                </a:lnTo>
                <a:lnTo>
                  <a:pt x="2401677" y="2982"/>
                </a:lnTo>
                <a:lnTo>
                  <a:pt x="2075230" y="273050"/>
                </a:lnTo>
                <a:lnTo>
                  <a:pt x="0" y="278404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8" name="梯形 5"/>
          <p:cNvSpPr>
            <a:spLocks/>
          </p:cNvSpPr>
          <p:nvPr/>
        </p:nvSpPr>
        <p:spPr bwMode="auto">
          <a:xfrm rot="16200000" flipV="1">
            <a:off x="3817938" y="4927600"/>
            <a:ext cx="1117600" cy="260350"/>
          </a:xfrm>
          <a:custGeom>
            <a:avLst/>
            <a:gdLst>
              <a:gd name="T0" fmla="*/ 0 w 1393096"/>
              <a:gd name="T1" fmla="*/ 254289 h 325226"/>
              <a:gd name="T2" fmla="*/ 226725 w 1393096"/>
              <a:gd name="T3" fmla="*/ 0 h 325226"/>
              <a:gd name="T4" fmla="*/ 1117600 w 1393096"/>
              <a:gd name="T5" fmla="*/ 2 h 325226"/>
              <a:gd name="T6" fmla="*/ 903520 w 1393096"/>
              <a:gd name="T7" fmla="*/ 260350 h 325226"/>
              <a:gd name="T8" fmla="*/ 0 w 1393096"/>
              <a:gd name="T9" fmla="*/ 254289 h 3252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096" h="325226">
                <a:moveTo>
                  <a:pt x="0" y="317655"/>
                </a:moveTo>
                <a:lnTo>
                  <a:pt x="282614" y="0"/>
                </a:lnTo>
                <a:lnTo>
                  <a:pt x="1393096" y="3"/>
                </a:lnTo>
                <a:lnTo>
                  <a:pt x="1126244" y="325226"/>
                </a:lnTo>
                <a:lnTo>
                  <a:pt x="0" y="317655"/>
                </a:lnTo>
                <a:close/>
              </a:path>
            </a:pathLst>
          </a:custGeom>
          <a:solidFill>
            <a:srgbClr val="DD3C44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9" name="梯形 5"/>
          <p:cNvSpPr>
            <a:spLocks/>
          </p:cNvSpPr>
          <p:nvPr/>
        </p:nvSpPr>
        <p:spPr bwMode="auto">
          <a:xfrm rot="16200000" flipV="1">
            <a:off x="5490369" y="4033044"/>
            <a:ext cx="1117600" cy="261938"/>
          </a:xfrm>
          <a:custGeom>
            <a:avLst/>
            <a:gdLst>
              <a:gd name="T0" fmla="*/ 0 w 1393096"/>
              <a:gd name="T1" fmla="*/ 255840 h 325226"/>
              <a:gd name="T2" fmla="*/ 226725 w 1393096"/>
              <a:gd name="T3" fmla="*/ 0 h 325226"/>
              <a:gd name="T4" fmla="*/ 1117600 w 1393096"/>
              <a:gd name="T5" fmla="*/ 2 h 325226"/>
              <a:gd name="T6" fmla="*/ 903520 w 1393096"/>
              <a:gd name="T7" fmla="*/ 261938 h 325226"/>
              <a:gd name="T8" fmla="*/ 0 w 1393096"/>
              <a:gd name="T9" fmla="*/ 255840 h 3252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096" h="325226">
                <a:moveTo>
                  <a:pt x="0" y="317655"/>
                </a:moveTo>
                <a:lnTo>
                  <a:pt x="282614" y="0"/>
                </a:lnTo>
                <a:lnTo>
                  <a:pt x="1393096" y="3"/>
                </a:lnTo>
                <a:lnTo>
                  <a:pt x="1126244" y="325226"/>
                </a:lnTo>
                <a:lnTo>
                  <a:pt x="0" y="317655"/>
                </a:lnTo>
                <a:close/>
              </a:path>
            </a:pathLst>
          </a:custGeom>
          <a:solidFill>
            <a:srgbClr val="DD3C44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0" name="梯形 5"/>
          <p:cNvSpPr>
            <a:spLocks/>
          </p:cNvSpPr>
          <p:nvPr/>
        </p:nvSpPr>
        <p:spPr bwMode="auto">
          <a:xfrm rot="16200000" flipV="1">
            <a:off x="7162800" y="3143250"/>
            <a:ext cx="1117600" cy="260350"/>
          </a:xfrm>
          <a:custGeom>
            <a:avLst/>
            <a:gdLst>
              <a:gd name="T0" fmla="*/ 0 w 1393096"/>
              <a:gd name="T1" fmla="*/ 254289 h 325226"/>
              <a:gd name="T2" fmla="*/ 226725 w 1393096"/>
              <a:gd name="T3" fmla="*/ 0 h 325226"/>
              <a:gd name="T4" fmla="*/ 1117600 w 1393096"/>
              <a:gd name="T5" fmla="*/ 2 h 325226"/>
              <a:gd name="T6" fmla="*/ 903520 w 1393096"/>
              <a:gd name="T7" fmla="*/ 260350 h 325226"/>
              <a:gd name="T8" fmla="*/ 0 w 1393096"/>
              <a:gd name="T9" fmla="*/ 254289 h 3252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096" h="325226">
                <a:moveTo>
                  <a:pt x="0" y="317655"/>
                </a:moveTo>
                <a:lnTo>
                  <a:pt x="282614" y="0"/>
                </a:lnTo>
                <a:lnTo>
                  <a:pt x="1393096" y="3"/>
                </a:lnTo>
                <a:lnTo>
                  <a:pt x="1126244" y="325226"/>
                </a:lnTo>
                <a:lnTo>
                  <a:pt x="0" y="317655"/>
                </a:lnTo>
                <a:close/>
              </a:path>
            </a:pathLst>
          </a:custGeom>
          <a:solidFill>
            <a:srgbClr val="DD3C44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1" name="文本框 39"/>
          <p:cNvSpPr txBox="1">
            <a:spLocks noChangeArrowheads="1"/>
          </p:cNvSpPr>
          <p:nvPr/>
        </p:nvSpPr>
        <p:spPr bwMode="auto">
          <a:xfrm>
            <a:off x="2613025" y="5764213"/>
            <a:ext cx="138747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公司成立</a:t>
            </a:r>
          </a:p>
        </p:txBody>
      </p:sp>
      <p:sp>
        <p:nvSpPr>
          <p:cNvPr id="9232" name="文本框 40"/>
          <p:cNvSpPr txBox="1">
            <a:spLocks noChangeArrowheads="1"/>
          </p:cNvSpPr>
          <p:nvPr/>
        </p:nvSpPr>
        <p:spPr bwMode="auto">
          <a:xfrm>
            <a:off x="4494213" y="4881563"/>
            <a:ext cx="138747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公司大事件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9233" name="文本框 50"/>
          <p:cNvSpPr txBox="1">
            <a:spLocks noChangeArrowheads="1"/>
          </p:cNvSpPr>
          <p:nvPr/>
        </p:nvSpPr>
        <p:spPr bwMode="auto">
          <a:xfrm>
            <a:off x="2506663" y="4711700"/>
            <a:ext cx="1441450" cy="4397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262626"/>
                </a:solidFill>
                <a:latin typeface="Impact" panose="020B0806030902050204" pitchFamily="34" charset="0"/>
                <a:ea typeface="Adobe Gothic Std B" panose="020B0800000000000000" pitchFamily="34" charset="-128"/>
              </a:rPr>
              <a:t>1990.05</a:t>
            </a:r>
            <a:endParaRPr lang="zh-CN" altLang="en-US" sz="3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sp>
        <p:nvSpPr>
          <p:cNvPr id="9234" name="文本框 50"/>
          <p:cNvSpPr txBox="1">
            <a:spLocks noChangeArrowheads="1"/>
          </p:cNvSpPr>
          <p:nvPr/>
        </p:nvSpPr>
        <p:spPr bwMode="auto">
          <a:xfrm>
            <a:off x="4114800" y="3827463"/>
            <a:ext cx="1374775" cy="4397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262626"/>
                </a:solidFill>
                <a:latin typeface="Impact" panose="020B0806030902050204" pitchFamily="34" charset="0"/>
                <a:ea typeface="Adobe Gothic Std B" panose="020B0800000000000000" pitchFamily="34" charset="-128"/>
              </a:rPr>
              <a:t>1997.04</a:t>
            </a:r>
            <a:endParaRPr lang="zh-CN" altLang="en-US" sz="3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sp>
        <p:nvSpPr>
          <p:cNvPr id="9235" name="文本框 50"/>
          <p:cNvSpPr txBox="1">
            <a:spLocks noChangeArrowheads="1"/>
          </p:cNvSpPr>
          <p:nvPr/>
        </p:nvSpPr>
        <p:spPr bwMode="auto">
          <a:xfrm>
            <a:off x="5784850" y="2941638"/>
            <a:ext cx="1374775" cy="4397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262626"/>
                </a:solidFill>
                <a:latin typeface="Impact" panose="020B0806030902050204" pitchFamily="34" charset="0"/>
                <a:ea typeface="Adobe Gothic Std B" panose="020B0800000000000000" pitchFamily="34" charset="-128"/>
              </a:rPr>
              <a:t>2003.11</a:t>
            </a:r>
            <a:endParaRPr lang="zh-CN" altLang="en-US" sz="3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sp>
        <p:nvSpPr>
          <p:cNvPr id="9236" name="文本框 50"/>
          <p:cNvSpPr txBox="1">
            <a:spLocks noChangeArrowheads="1"/>
          </p:cNvSpPr>
          <p:nvPr/>
        </p:nvSpPr>
        <p:spPr bwMode="auto">
          <a:xfrm>
            <a:off x="7567613" y="2057400"/>
            <a:ext cx="1374775" cy="4397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262626"/>
                </a:solidFill>
                <a:latin typeface="Impact" panose="020B0806030902050204" pitchFamily="34" charset="0"/>
                <a:ea typeface="Adobe Gothic Std B" panose="020B0800000000000000" pitchFamily="34" charset="-128"/>
              </a:rPr>
              <a:t>2008.10</a:t>
            </a:r>
            <a:endParaRPr lang="zh-CN" altLang="en-US" sz="3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sp>
        <p:nvSpPr>
          <p:cNvPr id="9237" name="矩形 2"/>
          <p:cNvSpPr>
            <a:spLocks/>
          </p:cNvSpPr>
          <p:nvPr/>
        </p:nvSpPr>
        <p:spPr bwMode="auto">
          <a:xfrm>
            <a:off x="9226550" y="1841500"/>
            <a:ext cx="1927225" cy="223838"/>
          </a:xfrm>
          <a:custGeom>
            <a:avLst/>
            <a:gdLst>
              <a:gd name="T0" fmla="*/ 0 w 2401677"/>
              <a:gd name="T1" fmla="*/ 223838 h 278404"/>
              <a:gd name="T2" fmla="*/ 248703 w 2401677"/>
              <a:gd name="T3" fmla="*/ 0 h 278404"/>
              <a:gd name="T4" fmla="*/ 1927225 w 2401677"/>
              <a:gd name="T5" fmla="*/ 2398 h 278404"/>
              <a:gd name="T6" fmla="*/ 1665268 w 2401677"/>
              <a:gd name="T7" fmla="*/ 219533 h 278404"/>
              <a:gd name="T8" fmla="*/ 0 w 2401677"/>
              <a:gd name="T9" fmla="*/ 223838 h 2784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1677" h="278404">
                <a:moveTo>
                  <a:pt x="0" y="278404"/>
                </a:moveTo>
                <a:lnTo>
                  <a:pt x="309930" y="0"/>
                </a:lnTo>
                <a:lnTo>
                  <a:pt x="2401677" y="2982"/>
                </a:lnTo>
                <a:lnTo>
                  <a:pt x="2075230" y="273050"/>
                </a:lnTo>
                <a:lnTo>
                  <a:pt x="0" y="278404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8" name="梯形 5"/>
          <p:cNvSpPr>
            <a:spLocks/>
          </p:cNvSpPr>
          <p:nvPr/>
        </p:nvSpPr>
        <p:spPr bwMode="auto">
          <a:xfrm rot="16200000" flipV="1">
            <a:off x="8810625" y="2257425"/>
            <a:ext cx="1117600" cy="260350"/>
          </a:xfrm>
          <a:custGeom>
            <a:avLst/>
            <a:gdLst>
              <a:gd name="T0" fmla="*/ 0 w 1393096"/>
              <a:gd name="T1" fmla="*/ 254289 h 325226"/>
              <a:gd name="T2" fmla="*/ 226725 w 1393096"/>
              <a:gd name="T3" fmla="*/ 0 h 325226"/>
              <a:gd name="T4" fmla="*/ 1117600 w 1393096"/>
              <a:gd name="T5" fmla="*/ 2 h 325226"/>
              <a:gd name="T6" fmla="*/ 903520 w 1393096"/>
              <a:gd name="T7" fmla="*/ 260350 h 325226"/>
              <a:gd name="T8" fmla="*/ 0 w 1393096"/>
              <a:gd name="T9" fmla="*/ 254289 h 3252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096" h="325226">
                <a:moveTo>
                  <a:pt x="0" y="317655"/>
                </a:moveTo>
                <a:lnTo>
                  <a:pt x="282614" y="0"/>
                </a:lnTo>
                <a:lnTo>
                  <a:pt x="1393096" y="3"/>
                </a:lnTo>
                <a:lnTo>
                  <a:pt x="1126244" y="325226"/>
                </a:lnTo>
                <a:lnTo>
                  <a:pt x="0" y="317655"/>
                </a:lnTo>
                <a:close/>
              </a:path>
            </a:pathLst>
          </a:custGeom>
          <a:solidFill>
            <a:srgbClr val="DD3C44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9" name="文本框 50"/>
          <p:cNvSpPr txBox="1">
            <a:spLocks noChangeArrowheads="1"/>
          </p:cNvSpPr>
          <p:nvPr/>
        </p:nvSpPr>
        <p:spPr bwMode="auto">
          <a:xfrm>
            <a:off x="9202738" y="1198563"/>
            <a:ext cx="1374775" cy="4397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262626"/>
                </a:solidFill>
                <a:latin typeface="Impact" panose="020B0806030902050204" pitchFamily="34" charset="0"/>
                <a:ea typeface="Adobe Gothic Std B" panose="020B0800000000000000" pitchFamily="34" charset="-128"/>
              </a:rPr>
              <a:t>2016.03</a:t>
            </a:r>
            <a:endParaRPr lang="zh-CN" altLang="en-US" sz="3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sp>
        <p:nvSpPr>
          <p:cNvPr id="9240" name="文本框 57"/>
          <p:cNvSpPr txBox="1">
            <a:spLocks noChangeArrowheads="1"/>
          </p:cNvSpPr>
          <p:nvPr/>
        </p:nvSpPr>
        <p:spPr bwMode="auto">
          <a:xfrm>
            <a:off x="6254750" y="3981450"/>
            <a:ext cx="13874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公司大事件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9241" name="文本框 58"/>
          <p:cNvSpPr txBox="1">
            <a:spLocks noChangeArrowheads="1"/>
          </p:cNvSpPr>
          <p:nvPr/>
        </p:nvSpPr>
        <p:spPr bwMode="auto">
          <a:xfrm>
            <a:off x="7916863" y="3108325"/>
            <a:ext cx="13874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公司大事件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9242" name="文本框 59"/>
          <p:cNvSpPr txBox="1">
            <a:spLocks noChangeArrowheads="1"/>
          </p:cNvSpPr>
          <p:nvPr/>
        </p:nvSpPr>
        <p:spPr bwMode="auto">
          <a:xfrm>
            <a:off x="9634538" y="2193925"/>
            <a:ext cx="13874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公司大事件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grpSp>
        <p:nvGrpSpPr>
          <p:cNvPr id="9243" name="组合 60"/>
          <p:cNvGrpSpPr>
            <a:grpSpLocks/>
          </p:cNvGrpSpPr>
          <p:nvPr/>
        </p:nvGrpSpPr>
        <p:grpSpPr bwMode="auto">
          <a:xfrm>
            <a:off x="355600" y="1052513"/>
            <a:ext cx="5089525" cy="2590800"/>
            <a:chOff x="0" y="0"/>
            <a:chExt cx="7629520" cy="3883894"/>
          </a:xfrm>
        </p:grpSpPr>
        <p:sp>
          <p:nvSpPr>
            <p:cNvPr id="9250" name="矩形 61"/>
            <p:cNvSpPr>
              <a:spLocks noChangeArrowheads="1"/>
            </p:cNvSpPr>
            <p:nvPr/>
          </p:nvSpPr>
          <p:spPr bwMode="auto">
            <a:xfrm>
              <a:off x="0" y="0"/>
              <a:ext cx="7629520" cy="3396027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51" name="矩形 62"/>
            <p:cNvSpPr>
              <a:spLocks noChangeArrowheads="1"/>
            </p:cNvSpPr>
            <p:nvPr/>
          </p:nvSpPr>
          <p:spPr bwMode="auto">
            <a:xfrm>
              <a:off x="7140" y="3293694"/>
              <a:ext cx="7622380" cy="590200"/>
            </a:xfrm>
            <a:prstGeom prst="rect">
              <a:avLst/>
            </a:prstGeom>
            <a:solidFill>
              <a:srgbClr val="4A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52" name="文本框 63"/>
            <p:cNvSpPr txBox="1">
              <a:spLocks noChangeArrowheads="1"/>
            </p:cNvSpPr>
            <p:nvPr/>
          </p:nvSpPr>
          <p:spPr bwMode="auto">
            <a:xfrm>
              <a:off x="2690514" y="3317490"/>
              <a:ext cx="2207830" cy="541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公司照片</a:t>
              </a:r>
            </a:p>
          </p:txBody>
        </p:sp>
      </p:grpSp>
      <p:sp>
        <p:nvSpPr>
          <p:cNvPr id="9244" name="Freeform 101"/>
          <p:cNvSpPr>
            <a:spLocks/>
          </p:cNvSpPr>
          <p:nvPr/>
        </p:nvSpPr>
        <p:spPr bwMode="auto">
          <a:xfrm>
            <a:off x="10639425" y="950913"/>
            <a:ext cx="582613" cy="722312"/>
          </a:xfrm>
          <a:custGeom>
            <a:avLst/>
            <a:gdLst>
              <a:gd name="T0" fmla="*/ 0 w 59"/>
              <a:gd name="T1" fmla="*/ 207788 h 73"/>
              <a:gd name="T2" fmla="*/ 473990 w 59"/>
              <a:gd name="T3" fmla="*/ 0 h 73"/>
              <a:gd name="T4" fmla="*/ 582613 w 59"/>
              <a:gd name="T5" fmla="*/ 247367 h 73"/>
              <a:gd name="T6" fmla="*/ 177746 w 59"/>
              <a:gd name="T7" fmla="*/ 415577 h 73"/>
              <a:gd name="T8" fmla="*/ 296244 w 59"/>
              <a:gd name="T9" fmla="*/ 692628 h 73"/>
              <a:gd name="T10" fmla="*/ 227120 w 59"/>
              <a:gd name="T11" fmla="*/ 722312 h 73"/>
              <a:gd name="T12" fmla="*/ 0 w 59"/>
              <a:gd name="T13" fmla="*/ 207788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73">
                <a:moveTo>
                  <a:pt x="0" y="21"/>
                </a:moveTo>
                <a:cubicBezTo>
                  <a:pt x="2" y="10"/>
                  <a:pt x="42" y="13"/>
                  <a:pt x="48" y="0"/>
                </a:cubicBezTo>
                <a:cubicBezTo>
                  <a:pt x="52" y="8"/>
                  <a:pt x="55" y="16"/>
                  <a:pt x="59" y="25"/>
                </a:cubicBezTo>
                <a:cubicBezTo>
                  <a:pt x="47" y="40"/>
                  <a:pt x="29" y="33"/>
                  <a:pt x="18" y="42"/>
                </a:cubicBezTo>
                <a:cubicBezTo>
                  <a:pt x="30" y="70"/>
                  <a:pt x="30" y="70"/>
                  <a:pt x="30" y="70"/>
                </a:cubicBezTo>
                <a:cubicBezTo>
                  <a:pt x="23" y="73"/>
                  <a:pt x="23" y="73"/>
                  <a:pt x="23" y="73"/>
                </a:cubicBezTo>
                <a:lnTo>
                  <a:pt x="0" y="21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45" name="Freeform 101"/>
          <p:cNvSpPr>
            <a:spLocks/>
          </p:cNvSpPr>
          <p:nvPr/>
        </p:nvSpPr>
        <p:spPr bwMode="auto">
          <a:xfrm>
            <a:off x="9393238" y="4248150"/>
            <a:ext cx="582612" cy="723900"/>
          </a:xfrm>
          <a:custGeom>
            <a:avLst/>
            <a:gdLst>
              <a:gd name="T0" fmla="*/ 0 w 59"/>
              <a:gd name="T1" fmla="*/ 208245 h 73"/>
              <a:gd name="T2" fmla="*/ 473989 w 59"/>
              <a:gd name="T3" fmla="*/ 0 h 73"/>
              <a:gd name="T4" fmla="*/ 582612 w 59"/>
              <a:gd name="T5" fmla="*/ 247911 h 73"/>
              <a:gd name="T6" fmla="*/ 177746 w 59"/>
              <a:gd name="T7" fmla="*/ 416490 h 73"/>
              <a:gd name="T8" fmla="*/ 296243 w 59"/>
              <a:gd name="T9" fmla="*/ 694151 h 73"/>
              <a:gd name="T10" fmla="*/ 227120 w 59"/>
              <a:gd name="T11" fmla="*/ 723900 h 73"/>
              <a:gd name="T12" fmla="*/ 0 w 59"/>
              <a:gd name="T13" fmla="*/ 208245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73">
                <a:moveTo>
                  <a:pt x="0" y="21"/>
                </a:moveTo>
                <a:cubicBezTo>
                  <a:pt x="2" y="10"/>
                  <a:pt x="42" y="13"/>
                  <a:pt x="48" y="0"/>
                </a:cubicBezTo>
                <a:cubicBezTo>
                  <a:pt x="52" y="8"/>
                  <a:pt x="55" y="16"/>
                  <a:pt x="59" y="25"/>
                </a:cubicBezTo>
                <a:cubicBezTo>
                  <a:pt x="47" y="40"/>
                  <a:pt x="29" y="33"/>
                  <a:pt x="18" y="42"/>
                </a:cubicBezTo>
                <a:cubicBezTo>
                  <a:pt x="30" y="70"/>
                  <a:pt x="30" y="70"/>
                  <a:pt x="30" y="70"/>
                </a:cubicBezTo>
                <a:cubicBezTo>
                  <a:pt x="23" y="73"/>
                  <a:pt x="23" y="73"/>
                  <a:pt x="23" y="73"/>
                </a:cubicBezTo>
                <a:lnTo>
                  <a:pt x="0" y="21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9246" name="组合 66"/>
          <p:cNvGrpSpPr>
            <a:grpSpLocks/>
          </p:cNvGrpSpPr>
          <p:nvPr/>
        </p:nvGrpSpPr>
        <p:grpSpPr bwMode="auto">
          <a:xfrm>
            <a:off x="549275" y="4779963"/>
            <a:ext cx="1722438" cy="1362075"/>
            <a:chOff x="0" y="0"/>
            <a:chExt cx="5755932" cy="4551831"/>
          </a:xfrm>
        </p:grpSpPr>
        <p:sp>
          <p:nvSpPr>
            <p:cNvPr id="9247" name="矩形 67"/>
            <p:cNvSpPr>
              <a:spLocks noChangeArrowheads="1"/>
            </p:cNvSpPr>
            <p:nvPr/>
          </p:nvSpPr>
          <p:spPr bwMode="auto">
            <a:xfrm>
              <a:off x="37137" y="0"/>
              <a:ext cx="5718795" cy="3915211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48" name="矩形 68"/>
            <p:cNvSpPr>
              <a:spLocks noChangeArrowheads="1"/>
            </p:cNvSpPr>
            <p:nvPr/>
          </p:nvSpPr>
          <p:spPr bwMode="auto">
            <a:xfrm>
              <a:off x="0" y="3480188"/>
              <a:ext cx="5755932" cy="917792"/>
            </a:xfrm>
            <a:prstGeom prst="rect">
              <a:avLst/>
            </a:prstGeom>
            <a:solidFill>
              <a:srgbClr val="4A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49" name="文本框 69"/>
            <p:cNvSpPr txBox="1">
              <a:spLocks noChangeArrowheads="1"/>
            </p:cNvSpPr>
            <p:nvPr/>
          </p:nvSpPr>
          <p:spPr bwMode="auto">
            <a:xfrm>
              <a:off x="1084150" y="3317486"/>
              <a:ext cx="4023538" cy="1234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公司照片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0285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0286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0244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5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二、企业荣誉</a:t>
            </a:r>
          </a:p>
        </p:txBody>
      </p:sp>
      <p:pic>
        <p:nvPicPr>
          <p:cNvPr id="10246" name="图片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63063" y="3379788"/>
            <a:ext cx="2419350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Shape 4115"/>
          <p:cNvSpPr>
            <a:spLocks/>
          </p:cNvSpPr>
          <p:nvPr/>
        </p:nvSpPr>
        <p:spPr bwMode="auto">
          <a:xfrm>
            <a:off x="1027113" y="2924175"/>
            <a:ext cx="635000" cy="649288"/>
          </a:xfrm>
          <a:custGeom>
            <a:avLst/>
            <a:gdLst>
              <a:gd name="T0" fmla="*/ 51006 w 21600"/>
              <a:gd name="T1" fmla="*/ 114858 h 21600"/>
              <a:gd name="T2" fmla="*/ 139494 w 21600"/>
              <a:gd name="T3" fmla="*/ 114858 h 21600"/>
              <a:gd name="T4" fmla="*/ 177918 w 21600"/>
              <a:gd name="T5" fmla="*/ 299935 h 21600"/>
              <a:gd name="T6" fmla="*/ 51006 w 21600"/>
              <a:gd name="T7" fmla="*/ 114858 h 21600"/>
              <a:gd name="T8" fmla="*/ 317500 w 21600"/>
              <a:gd name="T9" fmla="*/ 43256 h 21600"/>
              <a:gd name="T10" fmla="*/ 451497 w 21600"/>
              <a:gd name="T11" fmla="*/ 97273 h 21600"/>
              <a:gd name="T12" fmla="*/ 317500 w 21600"/>
              <a:gd name="T13" fmla="*/ 151440 h 21600"/>
              <a:gd name="T14" fmla="*/ 183503 w 21600"/>
              <a:gd name="T15" fmla="*/ 97273 h 21600"/>
              <a:gd name="T16" fmla="*/ 317500 w 21600"/>
              <a:gd name="T17" fmla="*/ 43256 h 21600"/>
              <a:gd name="T18" fmla="*/ 457082 w 21600"/>
              <a:gd name="T19" fmla="*/ 299935 h 21600"/>
              <a:gd name="T20" fmla="*/ 495506 w 21600"/>
              <a:gd name="T21" fmla="*/ 114858 h 21600"/>
              <a:gd name="T22" fmla="*/ 584024 w 21600"/>
              <a:gd name="T23" fmla="*/ 114858 h 21600"/>
              <a:gd name="T24" fmla="*/ 457082 w 21600"/>
              <a:gd name="T25" fmla="*/ 299935 h 21600"/>
              <a:gd name="T26" fmla="*/ 359128 w 21600"/>
              <a:gd name="T27" fmla="*/ 478279 h 21600"/>
              <a:gd name="T28" fmla="*/ 461257 w 21600"/>
              <a:gd name="T29" fmla="*/ 356838 h 21600"/>
              <a:gd name="T30" fmla="*/ 635000 w 21600"/>
              <a:gd name="T31" fmla="*/ 90119 h 21600"/>
              <a:gd name="T32" fmla="*/ 610012 w 21600"/>
              <a:gd name="T33" fmla="*/ 65440 h 21600"/>
              <a:gd name="T34" fmla="*/ 489038 w 21600"/>
              <a:gd name="T35" fmla="*/ 65440 h 21600"/>
              <a:gd name="T36" fmla="*/ 317500 w 21600"/>
              <a:gd name="T37" fmla="*/ 0 h 21600"/>
              <a:gd name="T38" fmla="*/ 145991 w 21600"/>
              <a:gd name="T39" fmla="*/ 65440 h 21600"/>
              <a:gd name="T40" fmla="*/ 24988 w 21600"/>
              <a:gd name="T41" fmla="*/ 65440 h 21600"/>
              <a:gd name="T42" fmla="*/ 0 w 21600"/>
              <a:gd name="T43" fmla="*/ 90119 h 21600"/>
              <a:gd name="T44" fmla="*/ 173802 w 21600"/>
              <a:gd name="T45" fmla="*/ 356838 h 21600"/>
              <a:gd name="T46" fmla="*/ 275872 w 21600"/>
              <a:gd name="T47" fmla="*/ 478279 h 21600"/>
              <a:gd name="T48" fmla="*/ 275872 w 21600"/>
              <a:gd name="T49" fmla="*/ 524541 h 21600"/>
              <a:gd name="T50" fmla="*/ 160543 w 21600"/>
              <a:gd name="T51" fmla="*/ 585772 h 21600"/>
              <a:gd name="T52" fmla="*/ 317500 w 21600"/>
              <a:gd name="T53" fmla="*/ 649288 h 21600"/>
              <a:gd name="T54" fmla="*/ 474457 w 21600"/>
              <a:gd name="T55" fmla="*/ 585772 h 21600"/>
              <a:gd name="T56" fmla="*/ 359128 w 21600"/>
              <a:gd name="T57" fmla="*/ 524541 h 21600"/>
              <a:gd name="T58" fmla="*/ 359128 w 21600"/>
              <a:gd name="T59" fmla="*/ 478279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6185" tIns="76185" rIns="76185" bIns="76185" anchor="ctr"/>
          <a:lstStyle/>
          <a:p>
            <a:endParaRPr lang="zh-CN" altLang="en-US"/>
          </a:p>
        </p:txBody>
      </p:sp>
      <p:grpSp>
        <p:nvGrpSpPr>
          <p:cNvPr id="10248" name="组合 33"/>
          <p:cNvGrpSpPr>
            <a:grpSpLocks/>
          </p:cNvGrpSpPr>
          <p:nvPr/>
        </p:nvGrpSpPr>
        <p:grpSpPr bwMode="auto">
          <a:xfrm>
            <a:off x="744538" y="1120775"/>
            <a:ext cx="2714625" cy="1665288"/>
            <a:chOff x="0" y="0"/>
            <a:chExt cx="2714191" cy="1665853"/>
          </a:xfrm>
        </p:grpSpPr>
        <p:pic>
          <p:nvPicPr>
            <p:cNvPr id="10283" name="图片 18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14191" cy="1665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84" name="文本框 32"/>
            <p:cNvSpPr txBox="1">
              <a:spLocks noChangeArrowheads="1"/>
            </p:cNvSpPr>
            <p:nvPr/>
          </p:nvSpPr>
          <p:spPr bwMode="auto">
            <a:xfrm>
              <a:off x="461658" y="571316"/>
              <a:ext cx="17908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奖牌</a:t>
              </a:r>
              <a:r>
                <a:rPr lang="en-US" altLang="zh-CN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</a:t>
              </a:r>
            </a:p>
          </p:txBody>
        </p:sp>
      </p:grpSp>
      <p:sp>
        <p:nvSpPr>
          <p:cNvPr id="10249" name="Shape 4115"/>
          <p:cNvSpPr>
            <a:spLocks/>
          </p:cNvSpPr>
          <p:nvPr/>
        </p:nvSpPr>
        <p:spPr bwMode="auto">
          <a:xfrm>
            <a:off x="4614863" y="2924175"/>
            <a:ext cx="635000" cy="649288"/>
          </a:xfrm>
          <a:custGeom>
            <a:avLst/>
            <a:gdLst>
              <a:gd name="T0" fmla="*/ 51006 w 21600"/>
              <a:gd name="T1" fmla="*/ 114858 h 21600"/>
              <a:gd name="T2" fmla="*/ 139494 w 21600"/>
              <a:gd name="T3" fmla="*/ 114858 h 21600"/>
              <a:gd name="T4" fmla="*/ 177918 w 21600"/>
              <a:gd name="T5" fmla="*/ 299935 h 21600"/>
              <a:gd name="T6" fmla="*/ 51006 w 21600"/>
              <a:gd name="T7" fmla="*/ 114858 h 21600"/>
              <a:gd name="T8" fmla="*/ 317500 w 21600"/>
              <a:gd name="T9" fmla="*/ 43256 h 21600"/>
              <a:gd name="T10" fmla="*/ 451497 w 21600"/>
              <a:gd name="T11" fmla="*/ 97273 h 21600"/>
              <a:gd name="T12" fmla="*/ 317500 w 21600"/>
              <a:gd name="T13" fmla="*/ 151440 h 21600"/>
              <a:gd name="T14" fmla="*/ 183503 w 21600"/>
              <a:gd name="T15" fmla="*/ 97273 h 21600"/>
              <a:gd name="T16" fmla="*/ 317500 w 21600"/>
              <a:gd name="T17" fmla="*/ 43256 h 21600"/>
              <a:gd name="T18" fmla="*/ 457082 w 21600"/>
              <a:gd name="T19" fmla="*/ 299935 h 21600"/>
              <a:gd name="T20" fmla="*/ 495506 w 21600"/>
              <a:gd name="T21" fmla="*/ 114858 h 21600"/>
              <a:gd name="T22" fmla="*/ 584024 w 21600"/>
              <a:gd name="T23" fmla="*/ 114858 h 21600"/>
              <a:gd name="T24" fmla="*/ 457082 w 21600"/>
              <a:gd name="T25" fmla="*/ 299935 h 21600"/>
              <a:gd name="T26" fmla="*/ 359128 w 21600"/>
              <a:gd name="T27" fmla="*/ 478279 h 21600"/>
              <a:gd name="T28" fmla="*/ 461257 w 21600"/>
              <a:gd name="T29" fmla="*/ 356838 h 21600"/>
              <a:gd name="T30" fmla="*/ 635000 w 21600"/>
              <a:gd name="T31" fmla="*/ 90119 h 21600"/>
              <a:gd name="T32" fmla="*/ 610012 w 21600"/>
              <a:gd name="T33" fmla="*/ 65440 h 21600"/>
              <a:gd name="T34" fmla="*/ 489038 w 21600"/>
              <a:gd name="T35" fmla="*/ 65440 h 21600"/>
              <a:gd name="T36" fmla="*/ 317500 w 21600"/>
              <a:gd name="T37" fmla="*/ 0 h 21600"/>
              <a:gd name="T38" fmla="*/ 145991 w 21600"/>
              <a:gd name="T39" fmla="*/ 65440 h 21600"/>
              <a:gd name="T40" fmla="*/ 24988 w 21600"/>
              <a:gd name="T41" fmla="*/ 65440 h 21600"/>
              <a:gd name="T42" fmla="*/ 0 w 21600"/>
              <a:gd name="T43" fmla="*/ 90119 h 21600"/>
              <a:gd name="T44" fmla="*/ 173802 w 21600"/>
              <a:gd name="T45" fmla="*/ 356838 h 21600"/>
              <a:gd name="T46" fmla="*/ 275872 w 21600"/>
              <a:gd name="T47" fmla="*/ 478279 h 21600"/>
              <a:gd name="T48" fmla="*/ 275872 w 21600"/>
              <a:gd name="T49" fmla="*/ 524541 h 21600"/>
              <a:gd name="T50" fmla="*/ 160543 w 21600"/>
              <a:gd name="T51" fmla="*/ 585772 h 21600"/>
              <a:gd name="T52" fmla="*/ 317500 w 21600"/>
              <a:gd name="T53" fmla="*/ 649288 h 21600"/>
              <a:gd name="T54" fmla="*/ 474457 w 21600"/>
              <a:gd name="T55" fmla="*/ 585772 h 21600"/>
              <a:gd name="T56" fmla="*/ 359128 w 21600"/>
              <a:gd name="T57" fmla="*/ 524541 h 21600"/>
              <a:gd name="T58" fmla="*/ 359128 w 21600"/>
              <a:gd name="T59" fmla="*/ 478279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6185" tIns="76185" rIns="76185" bIns="76185" anchor="ctr"/>
          <a:lstStyle/>
          <a:p>
            <a:endParaRPr lang="zh-CN" altLang="en-US"/>
          </a:p>
        </p:txBody>
      </p:sp>
      <p:grpSp>
        <p:nvGrpSpPr>
          <p:cNvPr id="10250" name="组合 39"/>
          <p:cNvGrpSpPr>
            <a:grpSpLocks/>
          </p:cNvGrpSpPr>
          <p:nvPr/>
        </p:nvGrpSpPr>
        <p:grpSpPr bwMode="auto">
          <a:xfrm>
            <a:off x="4402138" y="1120775"/>
            <a:ext cx="2714625" cy="1665288"/>
            <a:chOff x="0" y="0"/>
            <a:chExt cx="2714191" cy="1665853"/>
          </a:xfrm>
        </p:grpSpPr>
        <p:pic>
          <p:nvPicPr>
            <p:cNvPr id="10281" name="图片 40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14191" cy="1665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82" name="文本框 41"/>
            <p:cNvSpPr txBox="1">
              <a:spLocks noChangeArrowheads="1"/>
            </p:cNvSpPr>
            <p:nvPr/>
          </p:nvSpPr>
          <p:spPr bwMode="auto">
            <a:xfrm>
              <a:off x="461658" y="571316"/>
              <a:ext cx="17908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奖牌</a:t>
              </a:r>
              <a:r>
                <a:rPr lang="en-US" altLang="zh-CN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</a:t>
              </a:r>
            </a:p>
          </p:txBody>
        </p:sp>
      </p:grpSp>
      <p:grpSp>
        <p:nvGrpSpPr>
          <p:cNvPr id="10251" name="组合 42"/>
          <p:cNvGrpSpPr>
            <a:grpSpLocks/>
          </p:cNvGrpSpPr>
          <p:nvPr/>
        </p:nvGrpSpPr>
        <p:grpSpPr bwMode="auto">
          <a:xfrm>
            <a:off x="8342313" y="2924175"/>
            <a:ext cx="2260600" cy="649288"/>
            <a:chOff x="0" y="0"/>
            <a:chExt cx="2261306" cy="649678"/>
          </a:xfrm>
        </p:grpSpPr>
        <p:sp>
          <p:nvSpPr>
            <p:cNvPr id="10277" name="Shape 4115"/>
            <p:cNvSpPr>
              <a:spLocks/>
            </p:cNvSpPr>
            <p:nvPr/>
          </p:nvSpPr>
          <p:spPr bwMode="auto">
            <a:xfrm>
              <a:off x="0" y="0"/>
              <a:ext cx="635198" cy="649678"/>
            </a:xfrm>
            <a:custGeom>
              <a:avLst/>
              <a:gdLst>
                <a:gd name="T0" fmla="*/ 51022 w 21600"/>
                <a:gd name="T1" fmla="*/ 114927 h 21600"/>
                <a:gd name="T2" fmla="*/ 139538 w 21600"/>
                <a:gd name="T3" fmla="*/ 114927 h 21600"/>
                <a:gd name="T4" fmla="*/ 177973 w 21600"/>
                <a:gd name="T5" fmla="*/ 300115 h 21600"/>
                <a:gd name="T6" fmla="*/ 51022 w 21600"/>
                <a:gd name="T7" fmla="*/ 114927 h 21600"/>
                <a:gd name="T8" fmla="*/ 317599 w 21600"/>
                <a:gd name="T9" fmla="*/ 43282 h 21600"/>
                <a:gd name="T10" fmla="*/ 451638 w 21600"/>
                <a:gd name="T11" fmla="*/ 97331 h 21600"/>
                <a:gd name="T12" fmla="*/ 317599 w 21600"/>
                <a:gd name="T13" fmla="*/ 151531 h 21600"/>
                <a:gd name="T14" fmla="*/ 183560 w 21600"/>
                <a:gd name="T15" fmla="*/ 97331 h 21600"/>
                <a:gd name="T16" fmla="*/ 317599 w 21600"/>
                <a:gd name="T17" fmla="*/ 43282 h 21600"/>
                <a:gd name="T18" fmla="*/ 457225 w 21600"/>
                <a:gd name="T19" fmla="*/ 300115 h 21600"/>
                <a:gd name="T20" fmla="*/ 495660 w 21600"/>
                <a:gd name="T21" fmla="*/ 114927 h 21600"/>
                <a:gd name="T22" fmla="*/ 584206 w 21600"/>
                <a:gd name="T23" fmla="*/ 114927 h 21600"/>
                <a:gd name="T24" fmla="*/ 457225 w 21600"/>
                <a:gd name="T25" fmla="*/ 300115 h 21600"/>
                <a:gd name="T26" fmla="*/ 359240 w 21600"/>
                <a:gd name="T27" fmla="*/ 478566 h 21600"/>
                <a:gd name="T28" fmla="*/ 461401 w 21600"/>
                <a:gd name="T29" fmla="*/ 357052 h 21600"/>
                <a:gd name="T30" fmla="*/ 635198 w 21600"/>
                <a:gd name="T31" fmla="*/ 90173 h 21600"/>
                <a:gd name="T32" fmla="*/ 610202 w 21600"/>
                <a:gd name="T33" fmla="*/ 65479 h 21600"/>
                <a:gd name="T34" fmla="*/ 489191 w 21600"/>
                <a:gd name="T35" fmla="*/ 65479 h 21600"/>
                <a:gd name="T36" fmla="*/ 317599 w 21600"/>
                <a:gd name="T37" fmla="*/ 0 h 21600"/>
                <a:gd name="T38" fmla="*/ 146037 w 21600"/>
                <a:gd name="T39" fmla="*/ 65479 h 21600"/>
                <a:gd name="T40" fmla="*/ 24996 w 21600"/>
                <a:gd name="T41" fmla="*/ 65479 h 21600"/>
                <a:gd name="T42" fmla="*/ 0 w 21600"/>
                <a:gd name="T43" fmla="*/ 90173 h 21600"/>
                <a:gd name="T44" fmla="*/ 173856 w 21600"/>
                <a:gd name="T45" fmla="*/ 357052 h 21600"/>
                <a:gd name="T46" fmla="*/ 275958 w 21600"/>
                <a:gd name="T47" fmla="*/ 478566 h 21600"/>
                <a:gd name="T48" fmla="*/ 275958 w 21600"/>
                <a:gd name="T49" fmla="*/ 524856 h 21600"/>
                <a:gd name="T50" fmla="*/ 160593 w 21600"/>
                <a:gd name="T51" fmla="*/ 586124 h 21600"/>
                <a:gd name="T52" fmla="*/ 317599 w 21600"/>
                <a:gd name="T53" fmla="*/ 649678 h 21600"/>
                <a:gd name="T54" fmla="*/ 474605 w 21600"/>
                <a:gd name="T55" fmla="*/ 586124 h 21600"/>
                <a:gd name="T56" fmla="*/ 359240 w 21600"/>
                <a:gd name="T57" fmla="*/ 524856 h 21600"/>
                <a:gd name="T58" fmla="*/ 359240 w 21600"/>
                <a:gd name="T59" fmla="*/ 478566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76185" tIns="76185" rIns="76185" bIns="76185" anchor="ctr"/>
            <a:lstStyle/>
            <a:p>
              <a:endParaRPr lang="zh-CN" altLang="en-US"/>
            </a:p>
          </p:txBody>
        </p:sp>
        <p:grpSp>
          <p:nvGrpSpPr>
            <p:cNvPr id="10278" name="组合 44"/>
            <p:cNvGrpSpPr>
              <a:grpSpLocks/>
            </p:cNvGrpSpPr>
            <p:nvPr/>
          </p:nvGrpSpPr>
          <p:grpSpPr bwMode="auto">
            <a:xfrm>
              <a:off x="640349" y="49855"/>
              <a:ext cx="1620957" cy="571012"/>
              <a:chOff x="0" y="0"/>
              <a:chExt cx="1620957" cy="571012"/>
            </a:xfrm>
          </p:grpSpPr>
          <p:sp>
            <p:nvSpPr>
              <p:cNvPr id="10279" name="矩形 45"/>
              <p:cNvSpPr>
                <a:spLocks noChangeArrowheads="1"/>
              </p:cNvSpPr>
              <p:nvPr/>
            </p:nvSpPr>
            <p:spPr bwMode="auto">
              <a:xfrm>
                <a:off x="-387" y="-612"/>
                <a:ext cx="1005202" cy="3383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 b="1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</a:t>
                </a:r>
              </a:p>
            </p:txBody>
          </p:sp>
          <p:sp>
            <p:nvSpPr>
              <p:cNvPr id="10280" name="矩形 46"/>
              <p:cNvSpPr>
                <a:spLocks noChangeArrowheads="1"/>
              </p:cNvSpPr>
              <p:nvPr/>
            </p:nvSpPr>
            <p:spPr bwMode="auto">
              <a:xfrm>
                <a:off x="-387" y="263071"/>
                <a:ext cx="1621344" cy="308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262626"/>
                    </a:solidFill>
                  </a:rPr>
                  <a:t>单击此处添加文本</a:t>
                </a:r>
                <a:endParaRPr lang="en-US" altLang="zh-CN" sz="1400">
                  <a:solidFill>
                    <a:srgbClr val="262626"/>
                  </a:solidFill>
                </a:endParaRPr>
              </a:p>
            </p:txBody>
          </p:sp>
        </p:grpSp>
      </p:grpSp>
      <p:grpSp>
        <p:nvGrpSpPr>
          <p:cNvPr id="10252" name="组合 47"/>
          <p:cNvGrpSpPr>
            <a:grpSpLocks/>
          </p:cNvGrpSpPr>
          <p:nvPr/>
        </p:nvGrpSpPr>
        <p:grpSpPr bwMode="auto">
          <a:xfrm>
            <a:off x="8059738" y="1120775"/>
            <a:ext cx="2714625" cy="1665288"/>
            <a:chOff x="0" y="0"/>
            <a:chExt cx="2714191" cy="1665853"/>
          </a:xfrm>
        </p:grpSpPr>
        <p:pic>
          <p:nvPicPr>
            <p:cNvPr id="10275" name="图片 48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14191" cy="1665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76" name="文本框 49"/>
            <p:cNvSpPr txBox="1">
              <a:spLocks noChangeArrowheads="1"/>
            </p:cNvSpPr>
            <p:nvPr/>
          </p:nvSpPr>
          <p:spPr bwMode="auto">
            <a:xfrm>
              <a:off x="461658" y="571316"/>
              <a:ext cx="17908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奖牌</a:t>
              </a:r>
              <a:r>
                <a:rPr lang="en-US" altLang="zh-CN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</a:t>
              </a:r>
            </a:p>
          </p:txBody>
        </p:sp>
      </p:grpSp>
      <p:sp>
        <p:nvSpPr>
          <p:cNvPr id="10253" name="Shape 4115"/>
          <p:cNvSpPr>
            <a:spLocks/>
          </p:cNvSpPr>
          <p:nvPr/>
        </p:nvSpPr>
        <p:spPr bwMode="auto">
          <a:xfrm>
            <a:off x="1027113" y="5500688"/>
            <a:ext cx="635000" cy="650875"/>
          </a:xfrm>
          <a:custGeom>
            <a:avLst/>
            <a:gdLst>
              <a:gd name="T0" fmla="*/ 51006 w 21600"/>
              <a:gd name="T1" fmla="*/ 115139 h 21600"/>
              <a:gd name="T2" fmla="*/ 139494 w 21600"/>
              <a:gd name="T3" fmla="*/ 115139 h 21600"/>
              <a:gd name="T4" fmla="*/ 177918 w 21600"/>
              <a:gd name="T5" fmla="*/ 300668 h 21600"/>
              <a:gd name="T6" fmla="*/ 51006 w 21600"/>
              <a:gd name="T7" fmla="*/ 115139 h 21600"/>
              <a:gd name="T8" fmla="*/ 317500 w 21600"/>
              <a:gd name="T9" fmla="*/ 43362 h 21600"/>
              <a:gd name="T10" fmla="*/ 451497 w 21600"/>
              <a:gd name="T11" fmla="*/ 97511 h 21600"/>
              <a:gd name="T12" fmla="*/ 317500 w 21600"/>
              <a:gd name="T13" fmla="*/ 151811 h 21600"/>
              <a:gd name="T14" fmla="*/ 183503 w 21600"/>
              <a:gd name="T15" fmla="*/ 97511 h 21600"/>
              <a:gd name="T16" fmla="*/ 317500 w 21600"/>
              <a:gd name="T17" fmla="*/ 43362 h 21600"/>
              <a:gd name="T18" fmla="*/ 457082 w 21600"/>
              <a:gd name="T19" fmla="*/ 300668 h 21600"/>
              <a:gd name="T20" fmla="*/ 495506 w 21600"/>
              <a:gd name="T21" fmla="*/ 115139 h 21600"/>
              <a:gd name="T22" fmla="*/ 584024 w 21600"/>
              <a:gd name="T23" fmla="*/ 115139 h 21600"/>
              <a:gd name="T24" fmla="*/ 457082 w 21600"/>
              <a:gd name="T25" fmla="*/ 300668 h 21600"/>
              <a:gd name="T26" fmla="*/ 359128 w 21600"/>
              <a:gd name="T27" fmla="*/ 479448 h 21600"/>
              <a:gd name="T28" fmla="*/ 461257 w 21600"/>
              <a:gd name="T29" fmla="*/ 357710 h 21600"/>
              <a:gd name="T30" fmla="*/ 635000 w 21600"/>
              <a:gd name="T31" fmla="*/ 90339 h 21600"/>
              <a:gd name="T32" fmla="*/ 610012 w 21600"/>
              <a:gd name="T33" fmla="*/ 65600 h 21600"/>
              <a:gd name="T34" fmla="*/ 489038 w 21600"/>
              <a:gd name="T35" fmla="*/ 65600 h 21600"/>
              <a:gd name="T36" fmla="*/ 317500 w 21600"/>
              <a:gd name="T37" fmla="*/ 0 h 21600"/>
              <a:gd name="T38" fmla="*/ 145991 w 21600"/>
              <a:gd name="T39" fmla="*/ 65600 h 21600"/>
              <a:gd name="T40" fmla="*/ 24988 w 21600"/>
              <a:gd name="T41" fmla="*/ 65600 h 21600"/>
              <a:gd name="T42" fmla="*/ 0 w 21600"/>
              <a:gd name="T43" fmla="*/ 90339 h 21600"/>
              <a:gd name="T44" fmla="*/ 173802 w 21600"/>
              <a:gd name="T45" fmla="*/ 357710 h 21600"/>
              <a:gd name="T46" fmla="*/ 275872 w 21600"/>
              <a:gd name="T47" fmla="*/ 479448 h 21600"/>
              <a:gd name="T48" fmla="*/ 275872 w 21600"/>
              <a:gd name="T49" fmla="*/ 525823 h 21600"/>
              <a:gd name="T50" fmla="*/ 160543 w 21600"/>
              <a:gd name="T51" fmla="*/ 587204 h 21600"/>
              <a:gd name="T52" fmla="*/ 317500 w 21600"/>
              <a:gd name="T53" fmla="*/ 650875 h 21600"/>
              <a:gd name="T54" fmla="*/ 474457 w 21600"/>
              <a:gd name="T55" fmla="*/ 587204 h 21600"/>
              <a:gd name="T56" fmla="*/ 359128 w 21600"/>
              <a:gd name="T57" fmla="*/ 525823 h 21600"/>
              <a:gd name="T58" fmla="*/ 359128 w 21600"/>
              <a:gd name="T59" fmla="*/ 479448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6185" tIns="76185" rIns="76185" bIns="76185" anchor="ctr"/>
          <a:lstStyle/>
          <a:p>
            <a:endParaRPr lang="zh-CN" altLang="en-US"/>
          </a:p>
        </p:txBody>
      </p:sp>
      <p:grpSp>
        <p:nvGrpSpPr>
          <p:cNvPr id="10254" name="组合 55"/>
          <p:cNvGrpSpPr>
            <a:grpSpLocks/>
          </p:cNvGrpSpPr>
          <p:nvPr/>
        </p:nvGrpSpPr>
        <p:grpSpPr bwMode="auto">
          <a:xfrm>
            <a:off x="744538" y="3725863"/>
            <a:ext cx="2714625" cy="1665287"/>
            <a:chOff x="0" y="0"/>
            <a:chExt cx="2714191" cy="1665853"/>
          </a:xfrm>
        </p:grpSpPr>
        <p:pic>
          <p:nvPicPr>
            <p:cNvPr id="10273" name="图片 56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14191" cy="1665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74" name="文本框 57"/>
            <p:cNvSpPr txBox="1">
              <a:spLocks noChangeArrowheads="1"/>
            </p:cNvSpPr>
            <p:nvPr/>
          </p:nvSpPr>
          <p:spPr bwMode="auto">
            <a:xfrm>
              <a:off x="461658" y="571316"/>
              <a:ext cx="17908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奖牌</a:t>
              </a:r>
              <a:r>
                <a:rPr lang="en-US" altLang="zh-CN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</a:t>
              </a:r>
            </a:p>
          </p:txBody>
        </p:sp>
      </p:grpSp>
      <p:sp>
        <p:nvSpPr>
          <p:cNvPr id="10255" name="Shape 4115"/>
          <p:cNvSpPr>
            <a:spLocks/>
          </p:cNvSpPr>
          <p:nvPr/>
        </p:nvSpPr>
        <p:spPr bwMode="auto">
          <a:xfrm>
            <a:off x="4614863" y="5500688"/>
            <a:ext cx="635000" cy="650875"/>
          </a:xfrm>
          <a:custGeom>
            <a:avLst/>
            <a:gdLst>
              <a:gd name="T0" fmla="*/ 51006 w 21600"/>
              <a:gd name="T1" fmla="*/ 115139 h 21600"/>
              <a:gd name="T2" fmla="*/ 139494 w 21600"/>
              <a:gd name="T3" fmla="*/ 115139 h 21600"/>
              <a:gd name="T4" fmla="*/ 177918 w 21600"/>
              <a:gd name="T5" fmla="*/ 300668 h 21600"/>
              <a:gd name="T6" fmla="*/ 51006 w 21600"/>
              <a:gd name="T7" fmla="*/ 115139 h 21600"/>
              <a:gd name="T8" fmla="*/ 317500 w 21600"/>
              <a:gd name="T9" fmla="*/ 43362 h 21600"/>
              <a:gd name="T10" fmla="*/ 451497 w 21600"/>
              <a:gd name="T11" fmla="*/ 97511 h 21600"/>
              <a:gd name="T12" fmla="*/ 317500 w 21600"/>
              <a:gd name="T13" fmla="*/ 151811 h 21600"/>
              <a:gd name="T14" fmla="*/ 183503 w 21600"/>
              <a:gd name="T15" fmla="*/ 97511 h 21600"/>
              <a:gd name="T16" fmla="*/ 317500 w 21600"/>
              <a:gd name="T17" fmla="*/ 43362 h 21600"/>
              <a:gd name="T18" fmla="*/ 457082 w 21600"/>
              <a:gd name="T19" fmla="*/ 300668 h 21600"/>
              <a:gd name="T20" fmla="*/ 495506 w 21600"/>
              <a:gd name="T21" fmla="*/ 115139 h 21600"/>
              <a:gd name="T22" fmla="*/ 584024 w 21600"/>
              <a:gd name="T23" fmla="*/ 115139 h 21600"/>
              <a:gd name="T24" fmla="*/ 457082 w 21600"/>
              <a:gd name="T25" fmla="*/ 300668 h 21600"/>
              <a:gd name="T26" fmla="*/ 359128 w 21600"/>
              <a:gd name="T27" fmla="*/ 479448 h 21600"/>
              <a:gd name="T28" fmla="*/ 461257 w 21600"/>
              <a:gd name="T29" fmla="*/ 357710 h 21600"/>
              <a:gd name="T30" fmla="*/ 635000 w 21600"/>
              <a:gd name="T31" fmla="*/ 90339 h 21600"/>
              <a:gd name="T32" fmla="*/ 610012 w 21600"/>
              <a:gd name="T33" fmla="*/ 65600 h 21600"/>
              <a:gd name="T34" fmla="*/ 489038 w 21600"/>
              <a:gd name="T35" fmla="*/ 65600 h 21600"/>
              <a:gd name="T36" fmla="*/ 317500 w 21600"/>
              <a:gd name="T37" fmla="*/ 0 h 21600"/>
              <a:gd name="T38" fmla="*/ 145991 w 21600"/>
              <a:gd name="T39" fmla="*/ 65600 h 21600"/>
              <a:gd name="T40" fmla="*/ 24988 w 21600"/>
              <a:gd name="T41" fmla="*/ 65600 h 21600"/>
              <a:gd name="T42" fmla="*/ 0 w 21600"/>
              <a:gd name="T43" fmla="*/ 90339 h 21600"/>
              <a:gd name="T44" fmla="*/ 173802 w 21600"/>
              <a:gd name="T45" fmla="*/ 357710 h 21600"/>
              <a:gd name="T46" fmla="*/ 275872 w 21600"/>
              <a:gd name="T47" fmla="*/ 479448 h 21600"/>
              <a:gd name="T48" fmla="*/ 275872 w 21600"/>
              <a:gd name="T49" fmla="*/ 525823 h 21600"/>
              <a:gd name="T50" fmla="*/ 160543 w 21600"/>
              <a:gd name="T51" fmla="*/ 587204 h 21600"/>
              <a:gd name="T52" fmla="*/ 317500 w 21600"/>
              <a:gd name="T53" fmla="*/ 650875 h 21600"/>
              <a:gd name="T54" fmla="*/ 474457 w 21600"/>
              <a:gd name="T55" fmla="*/ 587204 h 21600"/>
              <a:gd name="T56" fmla="*/ 359128 w 21600"/>
              <a:gd name="T57" fmla="*/ 525823 h 21600"/>
              <a:gd name="T58" fmla="*/ 359128 w 21600"/>
              <a:gd name="T59" fmla="*/ 479448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6185" tIns="76185" rIns="76185" bIns="76185" anchor="ctr"/>
          <a:lstStyle/>
          <a:p>
            <a:endParaRPr lang="zh-CN" altLang="en-US"/>
          </a:p>
        </p:txBody>
      </p:sp>
      <p:grpSp>
        <p:nvGrpSpPr>
          <p:cNvPr id="10256" name="组合 63"/>
          <p:cNvGrpSpPr>
            <a:grpSpLocks/>
          </p:cNvGrpSpPr>
          <p:nvPr/>
        </p:nvGrpSpPr>
        <p:grpSpPr bwMode="auto">
          <a:xfrm>
            <a:off x="4402138" y="3725863"/>
            <a:ext cx="2714625" cy="1665287"/>
            <a:chOff x="0" y="0"/>
            <a:chExt cx="2714191" cy="1665853"/>
          </a:xfrm>
        </p:grpSpPr>
        <p:pic>
          <p:nvPicPr>
            <p:cNvPr id="10271" name="图片 64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14191" cy="1665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72" name="文本框 65"/>
            <p:cNvSpPr txBox="1">
              <a:spLocks noChangeArrowheads="1"/>
            </p:cNvSpPr>
            <p:nvPr/>
          </p:nvSpPr>
          <p:spPr bwMode="auto">
            <a:xfrm>
              <a:off x="461658" y="571316"/>
              <a:ext cx="17908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奖牌</a:t>
              </a:r>
              <a:r>
                <a:rPr lang="en-US" altLang="zh-CN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</a:t>
              </a:r>
            </a:p>
          </p:txBody>
        </p:sp>
      </p:grpSp>
      <p:grpSp>
        <p:nvGrpSpPr>
          <p:cNvPr id="10257" name="组合 69"/>
          <p:cNvGrpSpPr>
            <a:grpSpLocks/>
          </p:cNvGrpSpPr>
          <p:nvPr/>
        </p:nvGrpSpPr>
        <p:grpSpPr bwMode="auto">
          <a:xfrm>
            <a:off x="5310188" y="2987675"/>
            <a:ext cx="1622425" cy="571500"/>
            <a:chOff x="0" y="0"/>
            <a:chExt cx="1620957" cy="571012"/>
          </a:xfrm>
        </p:grpSpPr>
        <p:sp>
          <p:nvSpPr>
            <p:cNvPr id="10269" name="矩形 67"/>
            <p:cNvSpPr>
              <a:spLocks noChangeArrowheads="1"/>
            </p:cNvSpPr>
            <p:nvPr/>
          </p:nvSpPr>
          <p:spPr bwMode="auto">
            <a:xfrm>
              <a:off x="0" y="0"/>
              <a:ext cx="1005564" cy="337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0270" name="矩形 68"/>
            <p:cNvSpPr>
              <a:spLocks noChangeArrowheads="1"/>
            </p:cNvSpPr>
            <p:nvPr/>
          </p:nvSpPr>
          <p:spPr bwMode="auto">
            <a:xfrm>
              <a:off x="0" y="263300"/>
              <a:ext cx="1620957" cy="30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262626"/>
                  </a:solidFill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</a:endParaRPr>
            </a:p>
          </p:txBody>
        </p:sp>
      </p:grpSp>
      <p:grpSp>
        <p:nvGrpSpPr>
          <p:cNvPr id="10258" name="组合 70"/>
          <p:cNvGrpSpPr>
            <a:grpSpLocks/>
          </p:cNvGrpSpPr>
          <p:nvPr/>
        </p:nvGrpSpPr>
        <p:grpSpPr bwMode="auto">
          <a:xfrm>
            <a:off x="5310188" y="5592763"/>
            <a:ext cx="1622425" cy="571500"/>
            <a:chOff x="0" y="0"/>
            <a:chExt cx="1620957" cy="571012"/>
          </a:xfrm>
        </p:grpSpPr>
        <p:sp>
          <p:nvSpPr>
            <p:cNvPr id="10267" name="矩形 71"/>
            <p:cNvSpPr>
              <a:spLocks noChangeArrowheads="1"/>
            </p:cNvSpPr>
            <p:nvPr/>
          </p:nvSpPr>
          <p:spPr bwMode="auto">
            <a:xfrm>
              <a:off x="0" y="0"/>
              <a:ext cx="1005564" cy="337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0268" name="矩形 72"/>
            <p:cNvSpPr>
              <a:spLocks noChangeArrowheads="1"/>
            </p:cNvSpPr>
            <p:nvPr/>
          </p:nvSpPr>
          <p:spPr bwMode="auto">
            <a:xfrm>
              <a:off x="0" y="263300"/>
              <a:ext cx="1620957" cy="30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262626"/>
                  </a:solidFill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</a:endParaRPr>
            </a:p>
          </p:txBody>
        </p:sp>
      </p:grpSp>
      <p:grpSp>
        <p:nvGrpSpPr>
          <p:cNvPr id="10259" name="组合 73"/>
          <p:cNvGrpSpPr>
            <a:grpSpLocks/>
          </p:cNvGrpSpPr>
          <p:nvPr/>
        </p:nvGrpSpPr>
        <p:grpSpPr bwMode="auto">
          <a:xfrm>
            <a:off x="1778000" y="2987675"/>
            <a:ext cx="1620838" cy="571500"/>
            <a:chOff x="0" y="0"/>
            <a:chExt cx="1620957" cy="571012"/>
          </a:xfrm>
        </p:grpSpPr>
        <p:sp>
          <p:nvSpPr>
            <p:cNvPr id="10265" name="矩形 74"/>
            <p:cNvSpPr>
              <a:spLocks noChangeArrowheads="1"/>
            </p:cNvSpPr>
            <p:nvPr/>
          </p:nvSpPr>
          <p:spPr bwMode="auto">
            <a:xfrm>
              <a:off x="0" y="0"/>
              <a:ext cx="1004962" cy="337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0266" name="矩形 75"/>
            <p:cNvSpPr>
              <a:spLocks noChangeArrowheads="1"/>
            </p:cNvSpPr>
            <p:nvPr/>
          </p:nvSpPr>
          <p:spPr bwMode="auto">
            <a:xfrm>
              <a:off x="0" y="263300"/>
              <a:ext cx="1620957" cy="30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262626"/>
                  </a:solidFill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</a:endParaRPr>
            </a:p>
          </p:txBody>
        </p:sp>
      </p:grpSp>
      <p:grpSp>
        <p:nvGrpSpPr>
          <p:cNvPr id="10260" name="组合 76"/>
          <p:cNvGrpSpPr>
            <a:grpSpLocks/>
          </p:cNvGrpSpPr>
          <p:nvPr/>
        </p:nvGrpSpPr>
        <p:grpSpPr bwMode="auto">
          <a:xfrm>
            <a:off x="1778000" y="5592763"/>
            <a:ext cx="1620838" cy="571500"/>
            <a:chOff x="0" y="0"/>
            <a:chExt cx="1620957" cy="571012"/>
          </a:xfrm>
        </p:grpSpPr>
        <p:sp>
          <p:nvSpPr>
            <p:cNvPr id="10263" name="矩形 77"/>
            <p:cNvSpPr>
              <a:spLocks noChangeArrowheads="1"/>
            </p:cNvSpPr>
            <p:nvPr/>
          </p:nvSpPr>
          <p:spPr bwMode="auto">
            <a:xfrm>
              <a:off x="0" y="0"/>
              <a:ext cx="1004962" cy="337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0264" name="矩形 78"/>
            <p:cNvSpPr>
              <a:spLocks noChangeArrowheads="1"/>
            </p:cNvSpPr>
            <p:nvPr/>
          </p:nvSpPr>
          <p:spPr bwMode="auto">
            <a:xfrm>
              <a:off x="0" y="263300"/>
              <a:ext cx="1620957" cy="30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262626"/>
                  </a:solidFill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</a:endParaRPr>
            </a:p>
          </p:txBody>
        </p:sp>
      </p:grpSp>
      <p:pic>
        <p:nvPicPr>
          <p:cNvPr id="10261" name="图片 7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23313" y="4903788"/>
            <a:ext cx="1295400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2" name="图片 8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0225" y="4903788"/>
            <a:ext cx="1295400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1337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1338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267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1268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9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二、核心优势</a:t>
            </a:r>
          </a:p>
        </p:txBody>
      </p:sp>
      <p:sp>
        <p:nvSpPr>
          <p:cNvPr id="11270" name="Freeform 69"/>
          <p:cNvSpPr>
            <a:spLocks/>
          </p:cNvSpPr>
          <p:nvPr/>
        </p:nvSpPr>
        <p:spPr bwMode="auto">
          <a:xfrm>
            <a:off x="6648450" y="2197100"/>
            <a:ext cx="1477963" cy="1520825"/>
          </a:xfrm>
          <a:custGeom>
            <a:avLst/>
            <a:gdLst>
              <a:gd name="T0" fmla="*/ 281215 w 699"/>
              <a:gd name="T1" fmla="*/ 1520825 h 720"/>
              <a:gd name="T2" fmla="*/ 1477963 w 699"/>
              <a:gd name="T3" fmla="*/ 1520825 h 720"/>
              <a:gd name="T4" fmla="*/ 847873 w 699"/>
              <a:gd name="T5" fmla="*/ 0 h 720"/>
              <a:gd name="T6" fmla="*/ 0 w 699"/>
              <a:gd name="T7" fmla="*/ 847015 h 720"/>
              <a:gd name="T8" fmla="*/ 281215 w 699"/>
              <a:gd name="T9" fmla="*/ 1520825 h 7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99" h="720">
                <a:moveTo>
                  <a:pt x="133" y="720"/>
                </a:moveTo>
                <a:cubicBezTo>
                  <a:pt x="699" y="720"/>
                  <a:pt x="699" y="720"/>
                  <a:pt x="699" y="720"/>
                </a:cubicBezTo>
                <a:cubicBezTo>
                  <a:pt x="699" y="439"/>
                  <a:pt x="585" y="185"/>
                  <a:pt x="401" y="0"/>
                </a:cubicBezTo>
                <a:cubicBezTo>
                  <a:pt x="0" y="401"/>
                  <a:pt x="0" y="401"/>
                  <a:pt x="0" y="401"/>
                </a:cubicBezTo>
                <a:cubicBezTo>
                  <a:pt x="82" y="483"/>
                  <a:pt x="133" y="596"/>
                  <a:pt x="133" y="720"/>
                </a:cubicBezTo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1" name="Freeform 70"/>
          <p:cNvSpPr>
            <a:spLocks/>
          </p:cNvSpPr>
          <p:nvPr/>
        </p:nvSpPr>
        <p:spPr bwMode="auto">
          <a:xfrm>
            <a:off x="5973763" y="4394200"/>
            <a:ext cx="1522412" cy="1474788"/>
          </a:xfrm>
          <a:custGeom>
            <a:avLst/>
            <a:gdLst>
              <a:gd name="T0" fmla="*/ 0 w 720"/>
              <a:gd name="T1" fmla="*/ 278900 h 698"/>
              <a:gd name="T2" fmla="*/ 0 w 720"/>
              <a:gd name="T3" fmla="*/ 1474788 h 698"/>
              <a:gd name="T4" fmla="*/ 1522412 w 720"/>
              <a:gd name="T5" fmla="*/ 845151 h 698"/>
              <a:gd name="T6" fmla="*/ 674513 w 720"/>
              <a:gd name="T7" fmla="*/ 0 h 698"/>
              <a:gd name="T8" fmla="*/ 0 w 720"/>
              <a:gd name="T9" fmla="*/ 278900 h 6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20" h="698">
                <a:moveTo>
                  <a:pt x="0" y="132"/>
                </a:moveTo>
                <a:cubicBezTo>
                  <a:pt x="0" y="698"/>
                  <a:pt x="0" y="698"/>
                  <a:pt x="0" y="698"/>
                </a:cubicBezTo>
                <a:cubicBezTo>
                  <a:pt x="281" y="698"/>
                  <a:pt x="536" y="584"/>
                  <a:pt x="720" y="400"/>
                </a:cubicBezTo>
                <a:cubicBezTo>
                  <a:pt x="319" y="0"/>
                  <a:pt x="319" y="0"/>
                  <a:pt x="319" y="0"/>
                </a:cubicBezTo>
                <a:cubicBezTo>
                  <a:pt x="238" y="82"/>
                  <a:pt x="125" y="132"/>
                  <a:pt x="0" y="132"/>
                </a:cubicBezTo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2" name="Freeform 71"/>
          <p:cNvSpPr>
            <a:spLocks/>
          </p:cNvSpPr>
          <p:nvPr/>
        </p:nvSpPr>
        <p:spPr bwMode="auto">
          <a:xfrm>
            <a:off x="5973763" y="1579563"/>
            <a:ext cx="1520825" cy="1465262"/>
          </a:xfrm>
          <a:custGeom>
            <a:avLst/>
            <a:gdLst>
              <a:gd name="T0" fmla="*/ 673810 w 720"/>
              <a:gd name="T1" fmla="*/ 1465262 h 699"/>
              <a:gd name="T2" fmla="*/ 1520825 w 720"/>
              <a:gd name="T3" fmla="*/ 624675 h 699"/>
              <a:gd name="T4" fmla="*/ 0 w 720"/>
              <a:gd name="T5" fmla="*/ 0 h 699"/>
              <a:gd name="T6" fmla="*/ 0 w 720"/>
              <a:gd name="T7" fmla="*/ 1188560 h 699"/>
              <a:gd name="T8" fmla="*/ 673810 w 720"/>
              <a:gd name="T9" fmla="*/ 1465262 h 6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20" h="699">
                <a:moveTo>
                  <a:pt x="319" y="699"/>
                </a:moveTo>
                <a:cubicBezTo>
                  <a:pt x="720" y="298"/>
                  <a:pt x="720" y="298"/>
                  <a:pt x="720" y="298"/>
                </a:cubicBezTo>
                <a:cubicBezTo>
                  <a:pt x="536" y="114"/>
                  <a:pt x="281" y="0"/>
                  <a:pt x="0" y="0"/>
                </a:cubicBezTo>
                <a:cubicBezTo>
                  <a:pt x="0" y="567"/>
                  <a:pt x="0" y="567"/>
                  <a:pt x="0" y="567"/>
                </a:cubicBezTo>
                <a:cubicBezTo>
                  <a:pt x="125" y="567"/>
                  <a:pt x="238" y="617"/>
                  <a:pt x="319" y="699"/>
                </a:cubicBezTo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3" name="Freeform 72"/>
          <p:cNvSpPr>
            <a:spLocks/>
          </p:cNvSpPr>
          <p:nvPr/>
        </p:nvSpPr>
        <p:spPr bwMode="auto">
          <a:xfrm>
            <a:off x="6648450" y="3717925"/>
            <a:ext cx="1477963" cy="1520825"/>
          </a:xfrm>
          <a:custGeom>
            <a:avLst/>
            <a:gdLst>
              <a:gd name="T0" fmla="*/ 1477963 w 699"/>
              <a:gd name="T1" fmla="*/ 0 h 720"/>
              <a:gd name="T2" fmla="*/ 1477963 w 699"/>
              <a:gd name="T3" fmla="*/ 0 h 720"/>
              <a:gd name="T4" fmla="*/ 281215 w 699"/>
              <a:gd name="T5" fmla="*/ 0 h 720"/>
              <a:gd name="T6" fmla="*/ 281215 w 699"/>
              <a:gd name="T7" fmla="*/ 0 h 720"/>
              <a:gd name="T8" fmla="*/ 0 w 699"/>
              <a:gd name="T9" fmla="*/ 675922 h 720"/>
              <a:gd name="T10" fmla="*/ 847873 w 699"/>
              <a:gd name="T11" fmla="*/ 1520825 h 720"/>
              <a:gd name="T12" fmla="*/ 1477963 w 699"/>
              <a:gd name="T13" fmla="*/ 0 h 7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99" h="720">
                <a:moveTo>
                  <a:pt x="699" y="0"/>
                </a:moveTo>
                <a:cubicBezTo>
                  <a:pt x="699" y="0"/>
                  <a:pt x="699" y="0"/>
                  <a:pt x="699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125"/>
                  <a:pt x="82" y="238"/>
                  <a:pt x="0" y="320"/>
                </a:cubicBezTo>
                <a:cubicBezTo>
                  <a:pt x="401" y="720"/>
                  <a:pt x="401" y="720"/>
                  <a:pt x="401" y="720"/>
                </a:cubicBezTo>
                <a:cubicBezTo>
                  <a:pt x="585" y="536"/>
                  <a:pt x="699" y="281"/>
                  <a:pt x="699" y="0"/>
                </a:cubicBezTo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4" name="Freeform 73"/>
          <p:cNvSpPr>
            <a:spLocks/>
          </p:cNvSpPr>
          <p:nvPr/>
        </p:nvSpPr>
        <p:spPr bwMode="auto">
          <a:xfrm>
            <a:off x="4452938" y="4394200"/>
            <a:ext cx="1520825" cy="1474788"/>
          </a:xfrm>
          <a:custGeom>
            <a:avLst/>
            <a:gdLst>
              <a:gd name="T0" fmla="*/ 1520825 w 720"/>
              <a:gd name="T1" fmla="*/ 278900 h 698"/>
              <a:gd name="T2" fmla="*/ 847015 w 720"/>
              <a:gd name="T3" fmla="*/ 0 h 698"/>
              <a:gd name="T4" fmla="*/ 0 w 720"/>
              <a:gd name="T5" fmla="*/ 845151 h 698"/>
              <a:gd name="T6" fmla="*/ 1520825 w 720"/>
              <a:gd name="T7" fmla="*/ 1474788 h 698"/>
              <a:gd name="T8" fmla="*/ 1520825 w 720"/>
              <a:gd name="T9" fmla="*/ 1474788 h 698"/>
              <a:gd name="T10" fmla="*/ 1520825 w 720"/>
              <a:gd name="T11" fmla="*/ 278900 h 698"/>
              <a:gd name="T12" fmla="*/ 1520825 w 720"/>
              <a:gd name="T13" fmla="*/ 278900 h 6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20" h="698">
                <a:moveTo>
                  <a:pt x="720" y="132"/>
                </a:moveTo>
                <a:cubicBezTo>
                  <a:pt x="595" y="132"/>
                  <a:pt x="482" y="82"/>
                  <a:pt x="401" y="0"/>
                </a:cubicBezTo>
                <a:cubicBezTo>
                  <a:pt x="0" y="400"/>
                  <a:pt x="0" y="400"/>
                  <a:pt x="0" y="400"/>
                </a:cubicBezTo>
                <a:cubicBezTo>
                  <a:pt x="184" y="584"/>
                  <a:pt x="439" y="698"/>
                  <a:pt x="720" y="698"/>
                </a:cubicBezTo>
                <a:cubicBezTo>
                  <a:pt x="720" y="698"/>
                  <a:pt x="720" y="698"/>
                  <a:pt x="720" y="698"/>
                </a:cubicBezTo>
                <a:cubicBezTo>
                  <a:pt x="720" y="132"/>
                  <a:pt x="720" y="132"/>
                  <a:pt x="720" y="132"/>
                </a:cubicBezTo>
                <a:cubicBezTo>
                  <a:pt x="720" y="132"/>
                  <a:pt x="720" y="132"/>
                  <a:pt x="720" y="132"/>
                </a:cubicBezTo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5" name="Freeform 74"/>
          <p:cNvSpPr>
            <a:spLocks/>
          </p:cNvSpPr>
          <p:nvPr/>
        </p:nvSpPr>
        <p:spPr bwMode="auto">
          <a:xfrm>
            <a:off x="4452938" y="1566863"/>
            <a:ext cx="1520825" cy="1477962"/>
          </a:xfrm>
          <a:custGeom>
            <a:avLst/>
            <a:gdLst>
              <a:gd name="T0" fmla="*/ 1520825 w 720"/>
              <a:gd name="T1" fmla="*/ 1198862 h 699"/>
              <a:gd name="T2" fmla="*/ 1520825 w 720"/>
              <a:gd name="T3" fmla="*/ 1198862 h 699"/>
              <a:gd name="T4" fmla="*/ 1520825 w 720"/>
              <a:gd name="T5" fmla="*/ 0 h 699"/>
              <a:gd name="T6" fmla="*/ 1520825 w 720"/>
              <a:gd name="T7" fmla="*/ 0 h 699"/>
              <a:gd name="T8" fmla="*/ 0 w 720"/>
              <a:gd name="T9" fmla="*/ 630090 h 699"/>
              <a:gd name="T10" fmla="*/ 847015 w 720"/>
              <a:gd name="T11" fmla="*/ 1477962 h 699"/>
              <a:gd name="T12" fmla="*/ 1520825 w 720"/>
              <a:gd name="T13" fmla="*/ 1198862 h 6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20" h="699">
                <a:moveTo>
                  <a:pt x="720" y="567"/>
                </a:moveTo>
                <a:cubicBezTo>
                  <a:pt x="720" y="567"/>
                  <a:pt x="720" y="567"/>
                  <a:pt x="720" y="567"/>
                </a:cubicBezTo>
                <a:cubicBezTo>
                  <a:pt x="720" y="0"/>
                  <a:pt x="720" y="0"/>
                  <a:pt x="720" y="0"/>
                </a:cubicBezTo>
                <a:cubicBezTo>
                  <a:pt x="720" y="0"/>
                  <a:pt x="720" y="0"/>
                  <a:pt x="720" y="0"/>
                </a:cubicBezTo>
                <a:cubicBezTo>
                  <a:pt x="439" y="0"/>
                  <a:pt x="184" y="114"/>
                  <a:pt x="0" y="298"/>
                </a:cubicBezTo>
                <a:cubicBezTo>
                  <a:pt x="401" y="699"/>
                  <a:pt x="401" y="699"/>
                  <a:pt x="401" y="699"/>
                </a:cubicBezTo>
                <a:cubicBezTo>
                  <a:pt x="482" y="617"/>
                  <a:pt x="595" y="567"/>
                  <a:pt x="720" y="567"/>
                </a:cubicBezTo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6" name="Freeform 75"/>
          <p:cNvSpPr>
            <a:spLocks/>
          </p:cNvSpPr>
          <p:nvPr/>
        </p:nvSpPr>
        <p:spPr bwMode="auto">
          <a:xfrm>
            <a:off x="3822700" y="3717925"/>
            <a:ext cx="1477963" cy="1520825"/>
          </a:xfrm>
          <a:custGeom>
            <a:avLst/>
            <a:gdLst>
              <a:gd name="T0" fmla="*/ 1196748 w 699"/>
              <a:gd name="T1" fmla="*/ 0 h 720"/>
              <a:gd name="T2" fmla="*/ 1196748 w 699"/>
              <a:gd name="T3" fmla="*/ 0 h 720"/>
              <a:gd name="T4" fmla="*/ 0 w 699"/>
              <a:gd name="T5" fmla="*/ 0 h 720"/>
              <a:gd name="T6" fmla="*/ 0 w 699"/>
              <a:gd name="T7" fmla="*/ 0 h 720"/>
              <a:gd name="T8" fmla="*/ 630090 w 699"/>
              <a:gd name="T9" fmla="*/ 1520825 h 720"/>
              <a:gd name="T10" fmla="*/ 1477963 w 699"/>
              <a:gd name="T11" fmla="*/ 675922 h 720"/>
              <a:gd name="T12" fmla="*/ 1196748 w 699"/>
              <a:gd name="T13" fmla="*/ 0 h 7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99" h="720">
                <a:moveTo>
                  <a:pt x="566" y="0"/>
                </a:moveTo>
                <a:cubicBezTo>
                  <a:pt x="566" y="0"/>
                  <a:pt x="566" y="0"/>
                  <a:pt x="56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1"/>
                  <a:pt x="114" y="536"/>
                  <a:pt x="298" y="720"/>
                </a:cubicBezTo>
                <a:cubicBezTo>
                  <a:pt x="699" y="320"/>
                  <a:pt x="699" y="320"/>
                  <a:pt x="699" y="320"/>
                </a:cubicBezTo>
                <a:cubicBezTo>
                  <a:pt x="617" y="238"/>
                  <a:pt x="566" y="125"/>
                  <a:pt x="566" y="0"/>
                </a:cubicBezTo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7" name="Freeform 76"/>
          <p:cNvSpPr>
            <a:spLocks/>
          </p:cNvSpPr>
          <p:nvPr/>
        </p:nvSpPr>
        <p:spPr bwMode="auto">
          <a:xfrm>
            <a:off x="3822700" y="2197100"/>
            <a:ext cx="1477963" cy="1520825"/>
          </a:xfrm>
          <a:custGeom>
            <a:avLst/>
            <a:gdLst>
              <a:gd name="T0" fmla="*/ 1477963 w 699"/>
              <a:gd name="T1" fmla="*/ 847015 h 720"/>
              <a:gd name="T2" fmla="*/ 630090 w 699"/>
              <a:gd name="T3" fmla="*/ 0 h 720"/>
              <a:gd name="T4" fmla="*/ 0 w 699"/>
              <a:gd name="T5" fmla="*/ 1520825 h 720"/>
              <a:gd name="T6" fmla="*/ 1196748 w 699"/>
              <a:gd name="T7" fmla="*/ 1520825 h 720"/>
              <a:gd name="T8" fmla="*/ 1477963 w 699"/>
              <a:gd name="T9" fmla="*/ 847015 h 7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99" h="720">
                <a:moveTo>
                  <a:pt x="699" y="401"/>
                </a:moveTo>
                <a:cubicBezTo>
                  <a:pt x="298" y="0"/>
                  <a:pt x="298" y="0"/>
                  <a:pt x="298" y="0"/>
                </a:cubicBezTo>
                <a:cubicBezTo>
                  <a:pt x="114" y="185"/>
                  <a:pt x="0" y="439"/>
                  <a:pt x="0" y="720"/>
                </a:cubicBezTo>
                <a:cubicBezTo>
                  <a:pt x="566" y="720"/>
                  <a:pt x="566" y="720"/>
                  <a:pt x="566" y="720"/>
                </a:cubicBezTo>
                <a:cubicBezTo>
                  <a:pt x="566" y="596"/>
                  <a:pt x="617" y="483"/>
                  <a:pt x="699" y="401"/>
                </a:cubicBezTo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8" name="Freeform 95"/>
          <p:cNvSpPr>
            <a:spLocks/>
          </p:cNvSpPr>
          <p:nvPr/>
        </p:nvSpPr>
        <p:spPr bwMode="auto">
          <a:xfrm>
            <a:off x="6648450" y="2690813"/>
            <a:ext cx="760413" cy="1027112"/>
          </a:xfrm>
          <a:custGeom>
            <a:avLst/>
            <a:gdLst>
              <a:gd name="T0" fmla="*/ 354859 w 360"/>
              <a:gd name="T1" fmla="*/ 0 h 486"/>
              <a:gd name="T2" fmla="*/ 29572 w 360"/>
              <a:gd name="T3" fmla="*/ 325463 h 486"/>
              <a:gd name="T4" fmla="*/ 0 w 360"/>
              <a:gd name="T5" fmla="*/ 352938 h 486"/>
              <a:gd name="T6" fmla="*/ 187991 w 360"/>
              <a:gd name="T7" fmla="*/ 617113 h 486"/>
              <a:gd name="T8" fmla="*/ 280930 w 360"/>
              <a:gd name="T9" fmla="*/ 1027112 h 486"/>
              <a:gd name="T10" fmla="*/ 280930 w 360"/>
              <a:gd name="T11" fmla="*/ 1027112 h 486"/>
              <a:gd name="T12" fmla="*/ 760413 w 360"/>
              <a:gd name="T13" fmla="*/ 1027112 h 486"/>
              <a:gd name="T14" fmla="*/ 760413 w 360"/>
              <a:gd name="T15" fmla="*/ 1001751 h 486"/>
              <a:gd name="T16" fmla="*/ 354859 w 360"/>
              <a:gd name="T17" fmla="*/ 0 h 48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60" h="486">
                <a:moveTo>
                  <a:pt x="168" y="0"/>
                </a:moveTo>
                <a:cubicBezTo>
                  <a:pt x="14" y="154"/>
                  <a:pt x="14" y="154"/>
                  <a:pt x="14" y="154"/>
                </a:cubicBezTo>
                <a:cubicBezTo>
                  <a:pt x="0" y="167"/>
                  <a:pt x="0" y="167"/>
                  <a:pt x="0" y="167"/>
                </a:cubicBezTo>
                <a:cubicBezTo>
                  <a:pt x="37" y="203"/>
                  <a:pt x="67" y="246"/>
                  <a:pt x="89" y="292"/>
                </a:cubicBezTo>
                <a:cubicBezTo>
                  <a:pt x="117" y="351"/>
                  <a:pt x="133" y="417"/>
                  <a:pt x="133" y="486"/>
                </a:cubicBezTo>
                <a:cubicBezTo>
                  <a:pt x="133" y="486"/>
                  <a:pt x="133" y="486"/>
                  <a:pt x="133" y="486"/>
                </a:cubicBezTo>
                <a:cubicBezTo>
                  <a:pt x="360" y="486"/>
                  <a:pt x="360" y="486"/>
                  <a:pt x="360" y="486"/>
                </a:cubicBezTo>
                <a:cubicBezTo>
                  <a:pt x="360" y="482"/>
                  <a:pt x="360" y="478"/>
                  <a:pt x="360" y="474"/>
                </a:cubicBezTo>
                <a:cubicBezTo>
                  <a:pt x="360" y="289"/>
                  <a:pt x="287" y="122"/>
                  <a:pt x="168" y="0"/>
                </a:cubicBezTo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9" name="Freeform 96"/>
          <p:cNvSpPr>
            <a:spLocks/>
          </p:cNvSpPr>
          <p:nvPr/>
        </p:nvSpPr>
        <p:spPr bwMode="auto">
          <a:xfrm>
            <a:off x="5973763" y="4394200"/>
            <a:ext cx="1001712" cy="735013"/>
          </a:xfrm>
          <a:custGeom>
            <a:avLst/>
            <a:gdLst>
              <a:gd name="T0" fmla="*/ 674148 w 474"/>
              <a:gd name="T1" fmla="*/ 0 h 348"/>
              <a:gd name="T2" fmla="*/ 572709 w 474"/>
              <a:gd name="T3" fmla="*/ 88708 h 348"/>
              <a:gd name="T4" fmla="*/ 473383 w 474"/>
              <a:gd name="T5" fmla="*/ 152072 h 348"/>
              <a:gd name="T6" fmla="*/ 380397 w 474"/>
              <a:gd name="T7" fmla="*/ 200650 h 348"/>
              <a:gd name="T8" fmla="*/ 293751 w 474"/>
              <a:gd name="T9" fmla="*/ 232332 h 348"/>
              <a:gd name="T10" fmla="*/ 213445 w 474"/>
              <a:gd name="T11" fmla="*/ 255565 h 348"/>
              <a:gd name="T12" fmla="*/ 139479 w 474"/>
              <a:gd name="T13" fmla="*/ 268238 h 348"/>
              <a:gd name="T14" fmla="*/ 67626 w 474"/>
              <a:gd name="T15" fmla="*/ 276686 h 348"/>
              <a:gd name="T16" fmla="*/ 2113 w 474"/>
              <a:gd name="T17" fmla="*/ 278798 h 348"/>
              <a:gd name="T18" fmla="*/ 0 w 474"/>
              <a:gd name="T19" fmla="*/ 278798 h 348"/>
              <a:gd name="T20" fmla="*/ 0 w 474"/>
              <a:gd name="T21" fmla="*/ 735013 h 348"/>
              <a:gd name="T22" fmla="*/ 1001712 w 474"/>
              <a:gd name="T23" fmla="*/ 325264 h 348"/>
              <a:gd name="T24" fmla="*/ 676261 w 474"/>
              <a:gd name="T25" fmla="*/ 0 h 348"/>
              <a:gd name="T26" fmla="*/ 674148 w 474"/>
              <a:gd name="T27" fmla="*/ 0 h 34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474" h="348">
                <a:moveTo>
                  <a:pt x="319" y="0"/>
                </a:moveTo>
                <a:cubicBezTo>
                  <a:pt x="304" y="15"/>
                  <a:pt x="288" y="29"/>
                  <a:pt x="271" y="42"/>
                </a:cubicBezTo>
                <a:cubicBezTo>
                  <a:pt x="256" y="53"/>
                  <a:pt x="241" y="63"/>
                  <a:pt x="224" y="72"/>
                </a:cubicBezTo>
                <a:cubicBezTo>
                  <a:pt x="210" y="81"/>
                  <a:pt x="196" y="88"/>
                  <a:pt x="180" y="95"/>
                </a:cubicBezTo>
                <a:cubicBezTo>
                  <a:pt x="167" y="100"/>
                  <a:pt x="153" y="106"/>
                  <a:pt x="139" y="110"/>
                </a:cubicBezTo>
                <a:cubicBezTo>
                  <a:pt x="127" y="114"/>
                  <a:pt x="114" y="118"/>
                  <a:pt x="101" y="121"/>
                </a:cubicBezTo>
                <a:cubicBezTo>
                  <a:pt x="89" y="123"/>
                  <a:pt x="78" y="126"/>
                  <a:pt x="66" y="127"/>
                </a:cubicBezTo>
                <a:cubicBezTo>
                  <a:pt x="55" y="129"/>
                  <a:pt x="43" y="130"/>
                  <a:pt x="32" y="131"/>
                </a:cubicBezTo>
                <a:cubicBezTo>
                  <a:pt x="22" y="132"/>
                  <a:pt x="12" y="132"/>
                  <a:pt x="1" y="132"/>
                </a:cubicBezTo>
                <a:cubicBezTo>
                  <a:pt x="1" y="132"/>
                  <a:pt x="0" y="132"/>
                  <a:pt x="0" y="132"/>
                </a:cubicBezTo>
                <a:cubicBezTo>
                  <a:pt x="0" y="348"/>
                  <a:pt x="0" y="348"/>
                  <a:pt x="0" y="348"/>
                </a:cubicBezTo>
                <a:cubicBezTo>
                  <a:pt x="184" y="347"/>
                  <a:pt x="352" y="274"/>
                  <a:pt x="474" y="154"/>
                </a:cubicBezTo>
                <a:cubicBezTo>
                  <a:pt x="320" y="0"/>
                  <a:pt x="320" y="0"/>
                  <a:pt x="320" y="0"/>
                </a:cubicBezTo>
                <a:cubicBezTo>
                  <a:pt x="319" y="0"/>
                  <a:pt x="319" y="0"/>
                  <a:pt x="319" y="0"/>
                </a:cubicBezTo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0" name="Freeform 97"/>
          <p:cNvSpPr>
            <a:spLocks/>
          </p:cNvSpPr>
          <p:nvPr/>
        </p:nvSpPr>
        <p:spPr bwMode="auto">
          <a:xfrm>
            <a:off x="5973763" y="2255838"/>
            <a:ext cx="1030287" cy="788987"/>
          </a:xfrm>
          <a:custGeom>
            <a:avLst/>
            <a:gdLst>
              <a:gd name="T0" fmla="*/ 0 w 487"/>
              <a:gd name="T1" fmla="*/ 0 h 373"/>
              <a:gd name="T2" fmla="*/ 0 w 487"/>
              <a:gd name="T3" fmla="*/ 509774 h 373"/>
              <a:gd name="T4" fmla="*/ 262332 w 487"/>
              <a:gd name="T5" fmla="*/ 545734 h 373"/>
              <a:gd name="T6" fmla="*/ 674870 w 487"/>
              <a:gd name="T7" fmla="*/ 788987 h 373"/>
              <a:gd name="T8" fmla="*/ 704488 w 487"/>
              <a:gd name="T9" fmla="*/ 761489 h 373"/>
              <a:gd name="T10" fmla="*/ 1030287 w 487"/>
              <a:gd name="T11" fmla="*/ 435741 h 373"/>
              <a:gd name="T12" fmla="*/ 0 w 487"/>
              <a:gd name="T13" fmla="*/ 0 h 3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87" h="373">
                <a:moveTo>
                  <a:pt x="0" y="0"/>
                </a:moveTo>
                <a:cubicBezTo>
                  <a:pt x="0" y="241"/>
                  <a:pt x="0" y="241"/>
                  <a:pt x="0" y="241"/>
                </a:cubicBezTo>
                <a:cubicBezTo>
                  <a:pt x="43" y="241"/>
                  <a:pt x="84" y="247"/>
                  <a:pt x="124" y="258"/>
                </a:cubicBezTo>
                <a:cubicBezTo>
                  <a:pt x="199" y="279"/>
                  <a:pt x="266" y="319"/>
                  <a:pt x="319" y="373"/>
                </a:cubicBezTo>
                <a:cubicBezTo>
                  <a:pt x="333" y="360"/>
                  <a:pt x="333" y="360"/>
                  <a:pt x="333" y="360"/>
                </a:cubicBezTo>
                <a:cubicBezTo>
                  <a:pt x="487" y="206"/>
                  <a:pt x="487" y="206"/>
                  <a:pt x="487" y="206"/>
                </a:cubicBezTo>
                <a:cubicBezTo>
                  <a:pt x="363" y="79"/>
                  <a:pt x="191" y="0"/>
                  <a:pt x="0" y="0"/>
                </a:cubicBezTo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1" name="Freeform 98"/>
          <p:cNvSpPr>
            <a:spLocks/>
          </p:cNvSpPr>
          <p:nvPr/>
        </p:nvSpPr>
        <p:spPr bwMode="auto">
          <a:xfrm>
            <a:off x="6648450" y="3717925"/>
            <a:ext cx="760413" cy="1001713"/>
          </a:xfrm>
          <a:custGeom>
            <a:avLst/>
            <a:gdLst>
              <a:gd name="T0" fmla="*/ 760413 w 360"/>
              <a:gd name="T1" fmla="*/ 0 h 474"/>
              <a:gd name="T2" fmla="*/ 280930 w 360"/>
              <a:gd name="T3" fmla="*/ 0 h 474"/>
              <a:gd name="T4" fmla="*/ 280930 w 360"/>
              <a:gd name="T5" fmla="*/ 0 h 474"/>
              <a:gd name="T6" fmla="*/ 276706 w 360"/>
              <a:gd name="T7" fmla="*/ 97213 h 474"/>
              <a:gd name="T8" fmla="*/ 207001 w 360"/>
              <a:gd name="T9" fmla="*/ 369831 h 474"/>
              <a:gd name="T10" fmla="*/ 107725 w 360"/>
              <a:gd name="T11" fmla="*/ 549463 h 474"/>
              <a:gd name="T12" fmla="*/ 2112 w 360"/>
              <a:gd name="T13" fmla="*/ 674149 h 474"/>
              <a:gd name="T14" fmla="*/ 0 w 360"/>
              <a:gd name="T15" fmla="*/ 676262 h 474"/>
              <a:gd name="T16" fmla="*/ 2112 w 360"/>
              <a:gd name="T17" fmla="*/ 676262 h 474"/>
              <a:gd name="T18" fmla="*/ 327400 w 360"/>
              <a:gd name="T19" fmla="*/ 1001713 h 474"/>
              <a:gd name="T20" fmla="*/ 760413 w 360"/>
              <a:gd name="T21" fmla="*/ 0 h 47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60" h="474">
                <a:moveTo>
                  <a:pt x="360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16"/>
                  <a:pt x="132" y="31"/>
                  <a:pt x="131" y="46"/>
                </a:cubicBezTo>
                <a:cubicBezTo>
                  <a:pt x="126" y="91"/>
                  <a:pt x="115" y="135"/>
                  <a:pt x="98" y="175"/>
                </a:cubicBezTo>
                <a:cubicBezTo>
                  <a:pt x="85" y="205"/>
                  <a:pt x="69" y="234"/>
                  <a:pt x="51" y="260"/>
                </a:cubicBezTo>
                <a:cubicBezTo>
                  <a:pt x="36" y="281"/>
                  <a:pt x="19" y="301"/>
                  <a:pt x="1" y="319"/>
                </a:cubicBezTo>
                <a:cubicBezTo>
                  <a:pt x="1" y="319"/>
                  <a:pt x="1" y="320"/>
                  <a:pt x="0" y="320"/>
                </a:cubicBezTo>
                <a:cubicBezTo>
                  <a:pt x="1" y="320"/>
                  <a:pt x="1" y="320"/>
                  <a:pt x="1" y="320"/>
                </a:cubicBezTo>
                <a:cubicBezTo>
                  <a:pt x="155" y="474"/>
                  <a:pt x="155" y="474"/>
                  <a:pt x="155" y="474"/>
                </a:cubicBezTo>
                <a:cubicBezTo>
                  <a:pt x="279" y="354"/>
                  <a:pt x="357" y="186"/>
                  <a:pt x="360" y="0"/>
                </a:cubicBezTo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2" name="Freeform 99"/>
          <p:cNvSpPr>
            <a:spLocks/>
          </p:cNvSpPr>
          <p:nvPr/>
        </p:nvSpPr>
        <p:spPr bwMode="auto">
          <a:xfrm>
            <a:off x="4970463" y="4394200"/>
            <a:ext cx="1003300" cy="735013"/>
          </a:xfrm>
          <a:custGeom>
            <a:avLst/>
            <a:gdLst>
              <a:gd name="T0" fmla="*/ 329505 w 475"/>
              <a:gd name="T1" fmla="*/ 0 h 348"/>
              <a:gd name="T2" fmla="*/ 304158 w 475"/>
              <a:gd name="T3" fmla="*/ 25345 h 348"/>
              <a:gd name="T4" fmla="*/ 0 w 475"/>
              <a:gd name="T5" fmla="*/ 327376 h 348"/>
              <a:gd name="T6" fmla="*/ 1001188 w 475"/>
              <a:gd name="T7" fmla="*/ 735013 h 348"/>
              <a:gd name="T8" fmla="*/ 1003300 w 475"/>
              <a:gd name="T9" fmla="*/ 735013 h 348"/>
              <a:gd name="T10" fmla="*/ 1003300 w 475"/>
              <a:gd name="T11" fmla="*/ 278798 h 348"/>
              <a:gd name="T12" fmla="*/ 1003300 w 475"/>
              <a:gd name="T13" fmla="*/ 278798 h 348"/>
              <a:gd name="T14" fmla="*/ 944158 w 475"/>
              <a:gd name="T15" fmla="*/ 276686 h 348"/>
              <a:gd name="T16" fmla="*/ 885016 w 475"/>
              <a:gd name="T17" fmla="*/ 272462 h 348"/>
              <a:gd name="T18" fmla="*/ 832211 w 475"/>
              <a:gd name="T19" fmla="*/ 264013 h 348"/>
              <a:gd name="T20" fmla="*/ 779406 w 475"/>
              <a:gd name="T21" fmla="*/ 253453 h 348"/>
              <a:gd name="T22" fmla="*/ 329505 w 475"/>
              <a:gd name="T23" fmla="*/ 0 h 34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75" h="348">
                <a:moveTo>
                  <a:pt x="156" y="0"/>
                </a:moveTo>
                <a:cubicBezTo>
                  <a:pt x="144" y="12"/>
                  <a:pt x="144" y="12"/>
                  <a:pt x="144" y="12"/>
                </a:cubicBezTo>
                <a:cubicBezTo>
                  <a:pt x="0" y="155"/>
                  <a:pt x="0" y="155"/>
                  <a:pt x="0" y="155"/>
                </a:cubicBezTo>
                <a:cubicBezTo>
                  <a:pt x="123" y="274"/>
                  <a:pt x="290" y="348"/>
                  <a:pt x="474" y="348"/>
                </a:cubicBezTo>
                <a:cubicBezTo>
                  <a:pt x="474" y="348"/>
                  <a:pt x="475" y="348"/>
                  <a:pt x="475" y="348"/>
                </a:cubicBezTo>
                <a:cubicBezTo>
                  <a:pt x="475" y="132"/>
                  <a:pt x="475" y="132"/>
                  <a:pt x="475" y="132"/>
                </a:cubicBezTo>
                <a:cubicBezTo>
                  <a:pt x="475" y="132"/>
                  <a:pt x="475" y="132"/>
                  <a:pt x="475" y="132"/>
                </a:cubicBezTo>
                <a:cubicBezTo>
                  <a:pt x="466" y="132"/>
                  <a:pt x="456" y="132"/>
                  <a:pt x="447" y="131"/>
                </a:cubicBezTo>
                <a:cubicBezTo>
                  <a:pt x="438" y="131"/>
                  <a:pt x="428" y="130"/>
                  <a:pt x="419" y="129"/>
                </a:cubicBezTo>
                <a:cubicBezTo>
                  <a:pt x="411" y="128"/>
                  <a:pt x="402" y="126"/>
                  <a:pt x="394" y="125"/>
                </a:cubicBezTo>
                <a:cubicBezTo>
                  <a:pt x="386" y="123"/>
                  <a:pt x="377" y="122"/>
                  <a:pt x="369" y="120"/>
                </a:cubicBezTo>
                <a:cubicBezTo>
                  <a:pt x="287" y="100"/>
                  <a:pt x="213" y="58"/>
                  <a:pt x="156" y="0"/>
                </a:cubicBezTo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3" name="Freeform 100"/>
          <p:cNvSpPr>
            <a:spLocks/>
          </p:cNvSpPr>
          <p:nvPr/>
        </p:nvSpPr>
        <p:spPr bwMode="auto">
          <a:xfrm>
            <a:off x="4945063" y="2255838"/>
            <a:ext cx="1028700" cy="788987"/>
          </a:xfrm>
          <a:custGeom>
            <a:avLst/>
            <a:gdLst>
              <a:gd name="T0" fmla="*/ 1026588 w 487"/>
              <a:gd name="T1" fmla="*/ 0 h 373"/>
              <a:gd name="T2" fmla="*/ 0 w 487"/>
              <a:gd name="T3" fmla="*/ 433626 h 373"/>
              <a:gd name="T4" fmla="*/ 354870 w 487"/>
              <a:gd name="T5" fmla="*/ 788987 h 373"/>
              <a:gd name="T6" fmla="*/ 354870 w 487"/>
              <a:gd name="T7" fmla="*/ 788987 h 373"/>
              <a:gd name="T8" fmla="*/ 475272 w 487"/>
              <a:gd name="T9" fmla="*/ 685340 h 373"/>
              <a:gd name="T10" fmla="*/ 745649 w 487"/>
              <a:gd name="T11" fmla="*/ 552079 h 373"/>
              <a:gd name="T12" fmla="*/ 1028700 w 487"/>
              <a:gd name="T13" fmla="*/ 509774 h 373"/>
              <a:gd name="T14" fmla="*/ 1028700 w 487"/>
              <a:gd name="T15" fmla="*/ 509774 h 373"/>
              <a:gd name="T16" fmla="*/ 1028700 w 487"/>
              <a:gd name="T17" fmla="*/ 0 h 373"/>
              <a:gd name="T18" fmla="*/ 1026588 w 487"/>
              <a:gd name="T19" fmla="*/ 0 h 37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87" h="373">
                <a:moveTo>
                  <a:pt x="486" y="0"/>
                </a:moveTo>
                <a:cubicBezTo>
                  <a:pt x="295" y="0"/>
                  <a:pt x="123" y="78"/>
                  <a:pt x="0" y="205"/>
                </a:cubicBezTo>
                <a:cubicBezTo>
                  <a:pt x="168" y="373"/>
                  <a:pt x="168" y="373"/>
                  <a:pt x="168" y="373"/>
                </a:cubicBezTo>
                <a:cubicBezTo>
                  <a:pt x="168" y="373"/>
                  <a:pt x="168" y="373"/>
                  <a:pt x="168" y="373"/>
                </a:cubicBezTo>
                <a:cubicBezTo>
                  <a:pt x="185" y="355"/>
                  <a:pt x="204" y="339"/>
                  <a:pt x="225" y="324"/>
                </a:cubicBezTo>
                <a:cubicBezTo>
                  <a:pt x="264" y="297"/>
                  <a:pt x="307" y="275"/>
                  <a:pt x="353" y="261"/>
                </a:cubicBezTo>
                <a:cubicBezTo>
                  <a:pt x="396" y="248"/>
                  <a:pt x="440" y="241"/>
                  <a:pt x="487" y="241"/>
                </a:cubicBezTo>
                <a:cubicBezTo>
                  <a:pt x="487" y="241"/>
                  <a:pt x="487" y="241"/>
                  <a:pt x="487" y="241"/>
                </a:cubicBezTo>
                <a:cubicBezTo>
                  <a:pt x="487" y="0"/>
                  <a:pt x="487" y="0"/>
                  <a:pt x="487" y="0"/>
                </a:cubicBezTo>
                <a:cubicBezTo>
                  <a:pt x="487" y="0"/>
                  <a:pt x="486" y="0"/>
                  <a:pt x="486" y="0"/>
                </a:cubicBezTo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4" name="Freeform 101"/>
          <p:cNvSpPr>
            <a:spLocks/>
          </p:cNvSpPr>
          <p:nvPr/>
        </p:nvSpPr>
        <p:spPr bwMode="auto">
          <a:xfrm>
            <a:off x="4535488" y="3717925"/>
            <a:ext cx="765175" cy="1004888"/>
          </a:xfrm>
          <a:custGeom>
            <a:avLst/>
            <a:gdLst>
              <a:gd name="T0" fmla="*/ 484047 w 362"/>
              <a:gd name="T1" fmla="*/ 0 h 475"/>
              <a:gd name="T2" fmla="*/ 479820 w 362"/>
              <a:gd name="T3" fmla="*/ 0 h 475"/>
              <a:gd name="T4" fmla="*/ 0 w 362"/>
              <a:gd name="T5" fmla="*/ 0 h 475"/>
              <a:gd name="T6" fmla="*/ 435431 w 362"/>
              <a:gd name="T7" fmla="*/ 1004888 h 475"/>
              <a:gd name="T8" fmla="*/ 739810 w 362"/>
              <a:gd name="T9" fmla="*/ 702364 h 475"/>
              <a:gd name="T10" fmla="*/ 765175 w 362"/>
              <a:gd name="T11" fmla="*/ 676977 h 475"/>
              <a:gd name="T12" fmla="*/ 642578 w 362"/>
              <a:gd name="T13" fmla="*/ 526773 h 475"/>
              <a:gd name="T14" fmla="*/ 612985 w 362"/>
              <a:gd name="T15" fmla="*/ 480231 h 475"/>
              <a:gd name="T16" fmla="*/ 585507 w 362"/>
              <a:gd name="T17" fmla="*/ 427342 h 475"/>
              <a:gd name="T18" fmla="*/ 558028 w 362"/>
              <a:gd name="T19" fmla="*/ 370222 h 475"/>
              <a:gd name="T20" fmla="*/ 534777 w 362"/>
              <a:gd name="T21" fmla="*/ 308871 h 475"/>
              <a:gd name="T22" fmla="*/ 515753 w 362"/>
              <a:gd name="T23" fmla="*/ 239058 h 475"/>
              <a:gd name="T24" fmla="*/ 498843 w 362"/>
              <a:gd name="T25" fmla="*/ 165013 h 475"/>
              <a:gd name="T26" fmla="*/ 488275 w 362"/>
              <a:gd name="T27" fmla="*/ 80391 h 475"/>
              <a:gd name="T28" fmla="*/ 484047 w 362"/>
              <a:gd name="T29" fmla="*/ 0 h 475"/>
              <a:gd name="T30" fmla="*/ 484047 w 362"/>
              <a:gd name="T31" fmla="*/ 0 h 4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362" h="475">
                <a:moveTo>
                  <a:pt x="229" y="0"/>
                </a:moveTo>
                <a:cubicBezTo>
                  <a:pt x="227" y="0"/>
                  <a:pt x="227" y="0"/>
                  <a:pt x="227" y="0"/>
                </a:cubicBezTo>
                <a:cubicBezTo>
                  <a:pt x="0" y="0"/>
                  <a:pt x="0" y="0"/>
                  <a:pt x="0" y="0"/>
                </a:cubicBezTo>
                <a:cubicBezTo>
                  <a:pt x="4" y="186"/>
                  <a:pt x="82" y="354"/>
                  <a:pt x="206" y="475"/>
                </a:cubicBezTo>
                <a:cubicBezTo>
                  <a:pt x="350" y="332"/>
                  <a:pt x="350" y="332"/>
                  <a:pt x="350" y="332"/>
                </a:cubicBezTo>
                <a:cubicBezTo>
                  <a:pt x="362" y="320"/>
                  <a:pt x="362" y="320"/>
                  <a:pt x="362" y="320"/>
                </a:cubicBezTo>
                <a:cubicBezTo>
                  <a:pt x="340" y="298"/>
                  <a:pt x="321" y="275"/>
                  <a:pt x="304" y="249"/>
                </a:cubicBezTo>
                <a:cubicBezTo>
                  <a:pt x="299" y="242"/>
                  <a:pt x="294" y="234"/>
                  <a:pt x="290" y="227"/>
                </a:cubicBezTo>
                <a:cubicBezTo>
                  <a:pt x="285" y="219"/>
                  <a:pt x="281" y="211"/>
                  <a:pt x="277" y="202"/>
                </a:cubicBezTo>
                <a:cubicBezTo>
                  <a:pt x="272" y="193"/>
                  <a:pt x="268" y="185"/>
                  <a:pt x="264" y="175"/>
                </a:cubicBezTo>
                <a:cubicBezTo>
                  <a:pt x="260" y="166"/>
                  <a:pt x="257" y="156"/>
                  <a:pt x="253" y="146"/>
                </a:cubicBezTo>
                <a:cubicBezTo>
                  <a:pt x="250" y="135"/>
                  <a:pt x="246" y="124"/>
                  <a:pt x="244" y="113"/>
                </a:cubicBezTo>
                <a:cubicBezTo>
                  <a:pt x="240" y="102"/>
                  <a:pt x="238" y="90"/>
                  <a:pt x="236" y="78"/>
                </a:cubicBezTo>
                <a:cubicBezTo>
                  <a:pt x="234" y="65"/>
                  <a:pt x="232" y="52"/>
                  <a:pt x="231" y="38"/>
                </a:cubicBezTo>
                <a:cubicBezTo>
                  <a:pt x="230" y="26"/>
                  <a:pt x="229" y="13"/>
                  <a:pt x="229" y="0"/>
                </a:cubicBezTo>
                <a:cubicBezTo>
                  <a:pt x="229" y="0"/>
                  <a:pt x="229" y="0"/>
                  <a:pt x="229" y="0"/>
                </a:cubicBezTo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5" name="Freeform 102"/>
          <p:cNvSpPr>
            <a:spLocks/>
          </p:cNvSpPr>
          <p:nvPr/>
        </p:nvSpPr>
        <p:spPr bwMode="auto">
          <a:xfrm>
            <a:off x="4535488" y="2689225"/>
            <a:ext cx="765175" cy="1028700"/>
          </a:xfrm>
          <a:custGeom>
            <a:avLst/>
            <a:gdLst>
              <a:gd name="T0" fmla="*/ 410066 w 362"/>
              <a:gd name="T1" fmla="*/ 0 h 487"/>
              <a:gd name="T2" fmla="*/ 0 w 362"/>
              <a:gd name="T3" fmla="*/ 1003352 h 487"/>
              <a:gd name="T4" fmla="*/ 0 w 362"/>
              <a:gd name="T5" fmla="*/ 1028700 h 487"/>
              <a:gd name="T6" fmla="*/ 479820 w 362"/>
              <a:gd name="T7" fmla="*/ 1028700 h 487"/>
              <a:gd name="T8" fmla="*/ 484047 w 362"/>
              <a:gd name="T9" fmla="*/ 1028700 h 487"/>
              <a:gd name="T10" fmla="*/ 484047 w 362"/>
              <a:gd name="T11" fmla="*/ 1018138 h 487"/>
              <a:gd name="T12" fmla="*/ 490388 w 362"/>
              <a:gd name="T13" fmla="*/ 916747 h 487"/>
              <a:gd name="T14" fmla="*/ 511526 w 362"/>
              <a:gd name="T15" fmla="*/ 806906 h 487"/>
              <a:gd name="T16" fmla="*/ 549573 w 362"/>
              <a:gd name="T17" fmla="*/ 684392 h 487"/>
              <a:gd name="T18" fmla="*/ 615099 w 362"/>
              <a:gd name="T19" fmla="*/ 549203 h 487"/>
              <a:gd name="T20" fmla="*/ 718673 w 362"/>
              <a:gd name="T21" fmla="*/ 403453 h 487"/>
              <a:gd name="T22" fmla="*/ 765175 w 362"/>
              <a:gd name="T23" fmla="*/ 354870 h 487"/>
              <a:gd name="T24" fmla="*/ 765175 w 362"/>
              <a:gd name="T25" fmla="*/ 354870 h 487"/>
              <a:gd name="T26" fmla="*/ 410066 w 362"/>
              <a:gd name="T27" fmla="*/ 0 h 48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62" h="487">
                <a:moveTo>
                  <a:pt x="194" y="0"/>
                </a:moveTo>
                <a:cubicBezTo>
                  <a:pt x="74" y="122"/>
                  <a:pt x="0" y="290"/>
                  <a:pt x="0" y="475"/>
                </a:cubicBezTo>
                <a:cubicBezTo>
                  <a:pt x="0" y="479"/>
                  <a:pt x="0" y="483"/>
                  <a:pt x="0" y="487"/>
                </a:cubicBezTo>
                <a:cubicBezTo>
                  <a:pt x="227" y="487"/>
                  <a:pt x="227" y="487"/>
                  <a:pt x="227" y="487"/>
                </a:cubicBezTo>
                <a:cubicBezTo>
                  <a:pt x="229" y="487"/>
                  <a:pt x="229" y="487"/>
                  <a:pt x="229" y="487"/>
                </a:cubicBezTo>
                <a:cubicBezTo>
                  <a:pt x="229" y="486"/>
                  <a:pt x="229" y="484"/>
                  <a:pt x="229" y="482"/>
                </a:cubicBezTo>
                <a:cubicBezTo>
                  <a:pt x="229" y="466"/>
                  <a:pt x="230" y="450"/>
                  <a:pt x="232" y="434"/>
                </a:cubicBezTo>
                <a:cubicBezTo>
                  <a:pt x="234" y="417"/>
                  <a:pt x="237" y="399"/>
                  <a:pt x="242" y="382"/>
                </a:cubicBezTo>
                <a:cubicBezTo>
                  <a:pt x="246" y="362"/>
                  <a:pt x="252" y="343"/>
                  <a:pt x="260" y="324"/>
                </a:cubicBezTo>
                <a:cubicBezTo>
                  <a:pt x="268" y="302"/>
                  <a:pt x="279" y="280"/>
                  <a:pt x="291" y="260"/>
                </a:cubicBezTo>
                <a:cubicBezTo>
                  <a:pt x="305" y="235"/>
                  <a:pt x="322" y="212"/>
                  <a:pt x="340" y="191"/>
                </a:cubicBezTo>
                <a:cubicBezTo>
                  <a:pt x="347" y="183"/>
                  <a:pt x="354" y="175"/>
                  <a:pt x="362" y="168"/>
                </a:cubicBezTo>
                <a:cubicBezTo>
                  <a:pt x="362" y="168"/>
                  <a:pt x="362" y="168"/>
                  <a:pt x="362" y="168"/>
                </a:cubicBezTo>
                <a:cubicBezTo>
                  <a:pt x="194" y="0"/>
                  <a:pt x="194" y="0"/>
                  <a:pt x="194" y="0"/>
                </a:cubicBezTo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6" name="TextBox 113"/>
          <p:cNvSpPr txBox="1">
            <a:spLocks noChangeArrowheads="1"/>
          </p:cNvSpPr>
          <p:nvPr/>
        </p:nvSpPr>
        <p:spPr bwMode="auto">
          <a:xfrm>
            <a:off x="5443538" y="2392363"/>
            <a:ext cx="3048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87" name="TextBox 114"/>
          <p:cNvSpPr txBox="1">
            <a:spLocks noChangeArrowheads="1"/>
          </p:cNvSpPr>
          <p:nvPr/>
        </p:nvSpPr>
        <p:spPr bwMode="auto">
          <a:xfrm>
            <a:off x="6323013" y="2435225"/>
            <a:ext cx="304800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88" name="TextBox 115"/>
          <p:cNvSpPr txBox="1">
            <a:spLocks noChangeArrowheads="1"/>
          </p:cNvSpPr>
          <p:nvPr/>
        </p:nvSpPr>
        <p:spPr bwMode="auto">
          <a:xfrm>
            <a:off x="6932613" y="3101975"/>
            <a:ext cx="306387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89" name="TextBox 116"/>
          <p:cNvSpPr txBox="1">
            <a:spLocks noChangeArrowheads="1"/>
          </p:cNvSpPr>
          <p:nvPr/>
        </p:nvSpPr>
        <p:spPr bwMode="auto">
          <a:xfrm>
            <a:off x="6921500" y="3970338"/>
            <a:ext cx="306388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90" name="TextBox 117"/>
          <p:cNvSpPr txBox="1">
            <a:spLocks noChangeArrowheads="1"/>
          </p:cNvSpPr>
          <p:nvPr/>
        </p:nvSpPr>
        <p:spPr bwMode="auto">
          <a:xfrm>
            <a:off x="6234113" y="4614863"/>
            <a:ext cx="3048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91" name="TextBox 118"/>
          <p:cNvSpPr txBox="1">
            <a:spLocks noChangeArrowheads="1"/>
          </p:cNvSpPr>
          <p:nvPr/>
        </p:nvSpPr>
        <p:spPr bwMode="auto">
          <a:xfrm>
            <a:off x="5383213" y="4605338"/>
            <a:ext cx="3048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92" name="TextBox 119"/>
          <p:cNvSpPr txBox="1">
            <a:spLocks noChangeArrowheads="1"/>
          </p:cNvSpPr>
          <p:nvPr/>
        </p:nvSpPr>
        <p:spPr bwMode="auto">
          <a:xfrm>
            <a:off x="4752975" y="3967163"/>
            <a:ext cx="306388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93" name="TextBox 120"/>
          <p:cNvSpPr txBox="1">
            <a:spLocks noChangeArrowheads="1"/>
          </p:cNvSpPr>
          <p:nvPr/>
        </p:nvSpPr>
        <p:spPr bwMode="auto">
          <a:xfrm>
            <a:off x="4694238" y="3101975"/>
            <a:ext cx="306387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294" name="组合 117"/>
          <p:cNvGrpSpPr>
            <a:grpSpLocks/>
          </p:cNvGrpSpPr>
          <p:nvPr/>
        </p:nvGrpSpPr>
        <p:grpSpPr bwMode="auto">
          <a:xfrm>
            <a:off x="5464175" y="3352800"/>
            <a:ext cx="1092200" cy="779463"/>
            <a:chOff x="0" y="0"/>
            <a:chExt cx="1091966" cy="778725"/>
          </a:xfrm>
        </p:grpSpPr>
        <p:sp>
          <p:nvSpPr>
            <p:cNvPr id="11335" name="TextBox 64"/>
            <p:cNvSpPr txBox="1">
              <a:spLocks noChangeArrowheads="1"/>
            </p:cNvSpPr>
            <p:nvPr/>
          </p:nvSpPr>
          <p:spPr bwMode="auto">
            <a:xfrm>
              <a:off x="0" y="317199"/>
              <a:ext cx="1091966" cy="461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</a:p>
          </p:txBody>
        </p:sp>
        <p:sp>
          <p:nvSpPr>
            <p:cNvPr id="11336" name="文本框 119"/>
            <p:cNvSpPr txBox="1">
              <a:spLocks noChangeArrowheads="1"/>
            </p:cNvSpPr>
            <p:nvPr/>
          </p:nvSpPr>
          <p:spPr bwMode="auto">
            <a:xfrm>
              <a:off x="222818" y="0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800" b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</a:t>
              </a:r>
            </a:p>
          </p:txBody>
        </p:sp>
      </p:grpSp>
      <p:grpSp>
        <p:nvGrpSpPr>
          <p:cNvPr id="11295" name="组合 120"/>
          <p:cNvGrpSpPr>
            <a:grpSpLocks/>
          </p:cNvGrpSpPr>
          <p:nvPr/>
        </p:nvGrpSpPr>
        <p:grpSpPr bwMode="auto">
          <a:xfrm>
            <a:off x="8580438" y="5426075"/>
            <a:ext cx="1800225" cy="787400"/>
            <a:chOff x="0" y="0"/>
            <a:chExt cx="1800493" cy="786455"/>
          </a:xfrm>
        </p:grpSpPr>
        <p:sp>
          <p:nvSpPr>
            <p:cNvPr id="11333" name="矩形 121"/>
            <p:cNvSpPr>
              <a:spLocks noChangeArrowheads="1"/>
            </p:cNvSpPr>
            <p:nvPr/>
          </p:nvSpPr>
          <p:spPr bwMode="auto">
            <a:xfrm>
              <a:off x="0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34" name="矩形 122"/>
            <p:cNvSpPr>
              <a:spLocks noChangeArrowheads="1"/>
            </p:cNvSpPr>
            <p:nvPr/>
          </p:nvSpPr>
          <p:spPr bwMode="auto">
            <a:xfrm>
              <a:off x="0" y="263235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296" name="组合 123"/>
          <p:cNvGrpSpPr>
            <a:grpSpLocks/>
          </p:cNvGrpSpPr>
          <p:nvPr/>
        </p:nvGrpSpPr>
        <p:grpSpPr bwMode="auto">
          <a:xfrm>
            <a:off x="8580438" y="3998913"/>
            <a:ext cx="1800225" cy="787400"/>
            <a:chOff x="0" y="0"/>
            <a:chExt cx="1800493" cy="786455"/>
          </a:xfrm>
        </p:grpSpPr>
        <p:sp>
          <p:nvSpPr>
            <p:cNvPr id="11331" name="矩形 124"/>
            <p:cNvSpPr>
              <a:spLocks noChangeArrowheads="1"/>
            </p:cNvSpPr>
            <p:nvPr/>
          </p:nvSpPr>
          <p:spPr bwMode="auto">
            <a:xfrm>
              <a:off x="0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32" name="矩形 125"/>
            <p:cNvSpPr>
              <a:spLocks noChangeArrowheads="1"/>
            </p:cNvSpPr>
            <p:nvPr/>
          </p:nvSpPr>
          <p:spPr bwMode="auto">
            <a:xfrm>
              <a:off x="0" y="263235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297" name="组合 126"/>
          <p:cNvGrpSpPr>
            <a:grpSpLocks/>
          </p:cNvGrpSpPr>
          <p:nvPr/>
        </p:nvGrpSpPr>
        <p:grpSpPr bwMode="auto">
          <a:xfrm>
            <a:off x="8580438" y="2571750"/>
            <a:ext cx="1800225" cy="787400"/>
            <a:chOff x="0" y="0"/>
            <a:chExt cx="1800493" cy="786455"/>
          </a:xfrm>
        </p:grpSpPr>
        <p:sp>
          <p:nvSpPr>
            <p:cNvPr id="11329" name="矩形 127"/>
            <p:cNvSpPr>
              <a:spLocks noChangeArrowheads="1"/>
            </p:cNvSpPr>
            <p:nvPr/>
          </p:nvSpPr>
          <p:spPr bwMode="auto">
            <a:xfrm>
              <a:off x="0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30" name="矩形 128"/>
            <p:cNvSpPr>
              <a:spLocks noChangeArrowheads="1"/>
            </p:cNvSpPr>
            <p:nvPr/>
          </p:nvSpPr>
          <p:spPr bwMode="auto">
            <a:xfrm>
              <a:off x="0" y="263235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298" name="组合 129"/>
          <p:cNvGrpSpPr>
            <a:grpSpLocks/>
          </p:cNvGrpSpPr>
          <p:nvPr/>
        </p:nvGrpSpPr>
        <p:grpSpPr bwMode="auto">
          <a:xfrm>
            <a:off x="8580438" y="1144588"/>
            <a:ext cx="1800225" cy="787400"/>
            <a:chOff x="0" y="0"/>
            <a:chExt cx="1800493" cy="786455"/>
          </a:xfrm>
        </p:grpSpPr>
        <p:sp>
          <p:nvSpPr>
            <p:cNvPr id="11327" name="矩形 130"/>
            <p:cNvSpPr>
              <a:spLocks noChangeArrowheads="1"/>
            </p:cNvSpPr>
            <p:nvPr/>
          </p:nvSpPr>
          <p:spPr bwMode="auto">
            <a:xfrm>
              <a:off x="0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28" name="矩形 131"/>
            <p:cNvSpPr>
              <a:spLocks noChangeArrowheads="1"/>
            </p:cNvSpPr>
            <p:nvPr/>
          </p:nvSpPr>
          <p:spPr bwMode="auto">
            <a:xfrm>
              <a:off x="0" y="263235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299" name="组合 132"/>
          <p:cNvGrpSpPr>
            <a:grpSpLocks/>
          </p:cNvGrpSpPr>
          <p:nvPr/>
        </p:nvGrpSpPr>
        <p:grpSpPr bwMode="auto">
          <a:xfrm>
            <a:off x="1722438" y="2551113"/>
            <a:ext cx="1800225" cy="828675"/>
            <a:chOff x="0" y="0"/>
            <a:chExt cx="1800493" cy="828019"/>
          </a:xfrm>
        </p:grpSpPr>
        <p:sp>
          <p:nvSpPr>
            <p:cNvPr id="11325" name="矩形 133"/>
            <p:cNvSpPr>
              <a:spLocks noChangeArrowheads="1"/>
            </p:cNvSpPr>
            <p:nvPr/>
          </p:nvSpPr>
          <p:spPr bwMode="auto">
            <a:xfrm>
              <a:off x="684254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26" name="矩形 134"/>
            <p:cNvSpPr>
              <a:spLocks noChangeArrowheads="1"/>
            </p:cNvSpPr>
            <p:nvPr/>
          </p:nvSpPr>
          <p:spPr bwMode="auto">
            <a:xfrm>
              <a:off x="0" y="304799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300" name="组合 135"/>
          <p:cNvGrpSpPr>
            <a:grpSpLocks/>
          </p:cNvGrpSpPr>
          <p:nvPr/>
        </p:nvGrpSpPr>
        <p:grpSpPr bwMode="auto">
          <a:xfrm>
            <a:off x="1722438" y="1123950"/>
            <a:ext cx="1800225" cy="828675"/>
            <a:chOff x="0" y="0"/>
            <a:chExt cx="1800493" cy="828019"/>
          </a:xfrm>
        </p:grpSpPr>
        <p:sp>
          <p:nvSpPr>
            <p:cNvPr id="11323" name="矩形 136"/>
            <p:cNvSpPr>
              <a:spLocks noChangeArrowheads="1"/>
            </p:cNvSpPr>
            <p:nvPr/>
          </p:nvSpPr>
          <p:spPr bwMode="auto">
            <a:xfrm>
              <a:off x="684254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24" name="矩形 137"/>
            <p:cNvSpPr>
              <a:spLocks noChangeArrowheads="1"/>
            </p:cNvSpPr>
            <p:nvPr/>
          </p:nvSpPr>
          <p:spPr bwMode="auto">
            <a:xfrm>
              <a:off x="0" y="304799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301" name="组合 138"/>
          <p:cNvGrpSpPr>
            <a:grpSpLocks/>
          </p:cNvGrpSpPr>
          <p:nvPr/>
        </p:nvGrpSpPr>
        <p:grpSpPr bwMode="auto">
          <a:xfrm>
            <a:off x="1722438" y="3978275"/>
            <a:ext cx="1800225" cy="828675"/>
            <a:chOff x="0" y="0"/>
            <a:chExt cx="1800493" cy="828019"/>
          </a:xfrm>
        </p:grpSpPr>
        <p:sp>
          <p:nvSpPr>
            <p:cNvPr id="11321" name="矩形 139"/>
            <p:cNvSpPr>
              <a:spLocks noChangeArrowheads="1"/>
            </p:cNvSpPr>
            <p:nvPr/>
          </p:nvSpPr>
          <p:spPr bwMode="auto">
            <a:xfrm>
              <a:off x="684254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22" name="矩形 140"/>
            <p:cNvSpPr>
              <a:spLocks noChangeArrowheads="1"/>
            </p:cNvSpPr>
            <p:nvPr/>
          </p:nvSpPr>
          <p:spPr bwMode="auto">
            <a:xfrm>
              <a:off x="0" y="304799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302" name="组合 141"/>
          <p:cNvGrpSpPr>
            <a:grpSpLocks/>
          </p:cNvGrpSpPr>
          <p:nvPr/>
        </p:nvGrpSpPr>
        <p:grpSpPr bwMode="auto">
          <a:xfrm>
            <a:off x="1722438" y="5405438"/>
            <a:ext cx="1800225" cy="828675"/>
            <a:chOff x="0" y="0"/>
            <a:chExt cx="1800493" cy="828019"/>
          </a:xfrm>
        </p:grpSpPr>
        <p:sp>
          <p:nvSpPr>
            <p:cNvPr id="11319" name="矩形 142"/>
            <p:cNvSpPr>
              <a:spLocks noChangeArrowheads="1"/>
            </p:cNvSpPr>
            <p:nvPr/>
          </p:nvSpPr>
          <p:spPr bwMode="auto">
            <a:xfrm>
              <a:off x="684254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20" name="矩形 143"/>
            <p:cNvSpPr>
              <a:spLocks noChangeArrowheads="1"/>
            </p:cNvSpPr>
            <p:nvPr/>
          </p:nvSpPr>
          <p:spPr bwMode="auto">
            <a:xfrm>
              <a:off x="0" y="304799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sp>
        <p:nvSpPr>
          <p:cNvPr id="11303" name="Freeform 95"/>
          <p:cNvSpPr>
            <a:spLocks noEditPoints="1"/>
          </p:cNvSpPr>
          <p:nvPr/>
        </p:nvSpPr>
        <p:spPr bwMode="auto">
          <a:xfrm rot="3229179">
            <a:off x="6578601" y="5122862"/>
            <a:ext cx="347662" cy="449263"/>
          </a:xfrm>
          <a:custGeom>
            <a:avLst/>
            <a:gdLst>
              <a:gd name="T0" fmla="*/ 78047 w 49"/>
              <a:gd name="T1" fmla="*/ 313771 h 63"/>
              <a:gd name="T2" fmla="*/ 99332 w 49"/>
              <a:gd name="T3" fmla="*/ 313771 h 63"/>
              <a:gd name="T4" fmla="*/ 113522 w 49"/>
              <a:gd name="T5" fmla="*/ 335164 h 63"/>
              <a:gd name="T6" fmla="*/ 99332 w 49"/>
              <a:gd name="T7" fmla="*/ 370820 h 63"/>
              <a:gd name="T8" fmla="*/ 78047 w 49"/>
              <a:gd name="T9" fmla="*/ 399345 h 63"/>
              <a:gd name="T10" fmla="*/ 56761 w 49"/>
              <a:gd name="T11" fmla="*/ 399345 h 63"/>
              <a:gd name="T12" fmla="*/ 42571 w 49"/>
              <a:gd name="T13" fmla="*/ 385083 h 63"/>
              <a:gd name="T14" fmla="*/ 49666 w 49"/>
              <a:gd name="T15" fmla="*/ 342296 h 63"/>
              <a:gd name="T16" fmla="*/ 78047 w 49"/>
              <a:gd name="T17" fmla="*/ 313771 h 63"/>
              <a:gd name="T18" fmla="*/ 106427 w 49"/>
              <a:gd name="T19" fmla="*/ 0 h 63"/>
              <a:gd name="T20" fmla="*/ 70951 w 49"/>
              <a:gd name="T21" fmla="*/ 135492 h 63"/>
              <a:gd name="T22" fmla="*/ 212854 w 49"/>
              <a:gd name="T23" fmla="*/ 385083 h 63"/>
              <a:gd name="T24" fmla="*/ 212854 w 49"/>
              <a:gd name="T25" fmla="*/ 392214 h 63"/>
              <a:gd name="T26" fmla="*/ 219949 w 49"/>
              <a:gd name="T27" fmla="*/ 399345 h 63"/>
              <a:gd name="T28" fmla="*/ 219949 w 49"/>
              <a:gd name="T29" fmla="*/ 399345 h 63"/>
              <a:gd name="T30" fmla="*/ 255425 w 49"/>
              <a:gd name="T31" fmla="*/ 435001 h 63"/>
              <a:gd name="T32" fmla="*/ 319281 w 49"/>
              <a:gd name="T33" fmla="*/ 435001 h 63"/>
              <a:gd name="T34" fmla="*/ 347662 w 49"/>
              <a:gd name="T35" fmla="*/ 385083 h 63"/>
              <a:gd name="T36" fmla="*/ 333472 w 49"/>
              <a:gd name="T37" fmla="*/ 320902 h 63"/>
              <a:gd name="T38" fmla="*/ 290901 w 49"/>
              <a:gd name="T39" fmla="*/ 270984 h 63"/>
              <a:gd name="T40" fmla="*/ 227045 w 49"/>
              <a:gd name="T41" fmla="*/ 270984 h 63"/>
              <a:gd name="T42" fmla="*/ 205759 w 49"/>
              <a:gd name="T43" fmla="*/ 292378 h 63"/>
              <a:gd name="T44" fmla="*/ 184474 w 49"/>
              <a:gd name="T45" fmla="*/ 249591 h 63"/>
              <a:gd name="T46" fmla="*/ 205759 w 49"/>
              <a:gd name="T47" fmla="*/ 199672 h 63"/>
              <a:gd name="T48" fmla="*/ 106427 w 49"/>
              <a:gd name="T49" fmla="*/ 0 h 63"/>
              <a:gd name="T50" fmla="*/ 163188 w 49"/>
              <a:gd name="T51" fmla="*/ 199672 h 63"/>
              <a:gd name="T52" fmla="*/ 177379 w 49"/>
              <a:gd name="T53" fmla="*/ 221066 h 63"/>
              <a:gd name="T54" fmla="*/ 163188 w 49"/>
              <a:gd name="T55" fmla="*/ 235328 h 63"/>
              <a:gd name="T56" fmla="*/ 148998 w 49"/>
              <a:gd name="T57" fmla="*/ 221066 h 63"/>
              <a:gd name="T58" fmla="*/ 163188 w 49"/>
              <a:gd name="T59" fmla="*/ 199672 h 63"/>
              <a:gd name="T60" fmla="*/ 269615 w 49"/>
              <a:gd name="T61" fmla="*/ 313771 h 63"/>
              <a:gd name="T62" fmla="*/ 297996 w 49"/>
              <a:gd name="T63" fmla="*/ 342296 h 63"/>
              <a:gd name="T64" fmla="*/ 305091 w 49"/>
              <a:gd name="T65" fmla="*/ 377951 h 63"/>
              <a:gd name="T66" fmla="*/ 297996 w 49"/>
              <a:gd name="T67" fmla="*/ 399345 h 63"/>
              <a:gd name="T68" fmla="*/ 276711 w 49"/>
              <a:gd name="T69" fmla="*/ 392214 h 63"/>
              <a:gd name="T70" fmla="*/ 248330 w 49"/>
              <a:gd name="T71" fmla="*/ 363689 h 63"/>
              <a:gd name="T72" fmla="*/ 241235 w 49"/>
              <a:gd name="T73" fmla="*/ 328033 h 63"/>
              <a:gd name="T74" fmla="*/ 248330 w 49"/>
              <a:gd name="T75" fmla="*/ 306640 h 63"/>
              <a:gd name="T76" fmla="*/ 269615 w 49"/>
              <a:gd name="T77" fmla="*/ 313771 h 63"/>
              <a:gd name="T78" fmla="*/ 255425 w 49"/>
              <a:gd name="T79" fmla="*/ 0 h 63"/>
              <a:gd name="T80" fmla="*/ 290901 w 49"/>
              <a:gd name="T81" fmla="*/ 135492 h 63"/>
              <a:gd name="T82" fmla="*/ 219949 w 49"/>
              <a:gd name="T83" fmla="*/ 256722 h 63"/>
              <a:gd name="T84" fmla="*/ 219949 w 49"/>
              <a:gd name="T85" fmla="*/ 256722 h 63"/>
              <a:gd name="T86" fmla="*/ 212854 w 49"/>
              <a:gd name="T87" fmla="*/ 249591 h 63"/>
              <a:gd name="T88" fmla="*/ 234140 w 49"/>
              <a:gd name="T89" fmla="*/ 206804 h 63"/>
              <a:gd name="T90" fmla="*/ 234140 w 49"/>
              <a:gd name="T91" fmla="*/ 199672 h 63"/>
              <a:gd name="T92" fmla="*/ 234140 w 49"/>
              <a:gd name="T93" fmla="*/ 192541 h 63"/>
              <a:gd name="T94" fmla="*/ 198664 w 49"/>
              <a:gd name="T95" fmla="*/ 121230 h 63"/>
              <a:gd name="T96" fmla="*/ 255425 w 49"/>
              <a:gd name="T97" fmla="*/ 0 h 63"/>
              <a:gd name="T98" fmla="*/ 120617 w 49"/>
              <a:gd name="T99" fmla="*/ 278115 h 63"/>
              <a:gd name="T100" fmla="*/ 120617 w 49"/>
              <a:gd name="T101" fmla="*/ 278115 h 63"/>
              <a:gd name="T102" fmla="*/ 63856 w 49"/>
              <a:gd name="T103" fmla="*/ 278115 h 63"/>
              <a:gd name="T104" fmla="*/ 14190 w 49"/>
              <a:gd name="T105" fmla="*/ 328033 h 63"/>
              <a:gd name="T106" fmla="*/ 0 w 49"/>
              <a:gd name="T107" fmla="*/ 385083 h 63"/>
              <a:gd name="T108" fmla="*/ 35476 w 49"/>
              <a:gd name="T109" fmla="*/ 435001 h 63"/>
              <a:gd name="T110" fmla="*/ 92237 w 49"/>
              <a:gd name="T111" fmla="*/ 435001 h 63"/>
              <a:gd name="T112" fmla="*/ 134808 w 49"/>
              <a:gd name="T113" fmla="*/ 399345 h 63"/>
              <a:gd name="T114" fmla="*/ 134808 w 49"/>
              <a:gd name="T115" fmla="*/ 399345 h 63"/>
              <a:gd name="T116" fmla="*/ 134808 w 49"/>
              <a:gd name="T117" fmla="*/ 399345 h 63"/>
              <a:gd name="T118" fmla="*/ 134808 w 49"/>
              <a:gd name="T119" fmla="*/ 392214 h 63"/>
              <a:gd name="T120" fmla="*/ 163188 w 49"/>
              <a:gd name="T121" fmla="*/ 349427 h 63"/>
              <a:gd name="T122" fmla="*/ 120617 w 49"/>
              <a:gd name="T123" fmla="*/ 278115 h 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49" h="63">
                <a:moveTo>
                  <a:pt x="11" y="44"/>
                </a:moveTo>
                <a:cubicBezTo>
                  <a:pt x="12" y="44"/>
                  <a:pt x="13" y="44"/>
                  <a:pt x="14" y="44"/>
                </a:cubicBezTo>
                <a:cubicBezTo>
                  <a:pt x="15" y="44"/>
                  <a:pt x="15" y="45"/>
                  <a:pt x="16" y="47"/>
                </a:cubicBezTo>
                <a:cubicBezTo>
                  <a:pt x="16" y="48"/>
                  <a:pt x="15" y="50"/>
                  <a:pt x="14" y="52"/>
                </a:cubicBezTo>
                <a:cubicBezTo>
                  <a:pt x="13" y="54"/>
                  <a:pt x="12" y="55"/>
                  <a:pt x="11" y="56"/>
                </a:cubicBezTo>
                <a:cubicBezTo>
                  <a:pt x="9" y="57"/>
                  <a:pt x="8" y="57"/>
                  <a:pt x="8" y="56"/>
                </a:cubicBezTo>
                <a:cubicBezTo>
                  <a:pt x="7" y="56"/>
                  <a:pt x="6" y="55"/>
                  <a:pt x="6" y="54"/>
                </a:cubicBezTo>
                <a:cubicBezTo>
                  <a:pt x="6" y="52"/>
                  <a:pt x="6" y="50"/>
                  <a:pt x="7" y="48"/>
                </a:cubicBezTo>
                <a:cubicBezTo>
                  <a:pt x="8" y="46"/>
                  <a:pt x="10" y="45"/>
                  <a:pt x="11" y="44"/>
                </a:cubicBezTo>
                <a:close/>
                <a:moveTo>
                  <a:pt x="15" y="0"/>
                </a:moveTo>
                <a:cubicBezTo>
                  <a:pt x="10" y="4"/>
                  <a:pt x="6" y="10"/>
                  <a:pt x="10" y="19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55"/>
                  <a:pt x="30" y="55"/>
                  <a:pt x="30" y="55"/>
                </a:cubicBezTo>
                <a:cubicBezTo>
                  <a:pt x="31" y="56"/>
                  <a:pt x="31" y="56"/>
                  <a:pt x="31" y="56"/>
                </a:cubicBezTo>
                <a:cubicBezTo>
                  <a:pt x="31" y="56"/>
                  <a:pt x="31" y="56"/>
                  <a:pt x="31" y="56"/>
                </a:cubicBezTo>
                <a:cubicBezTo>
                  <a:pt x="32" y="58"/>
                  <a:pt x="34" y="60"/>
                  <a:pt x="36" y="61"/>
                </a:cubicBezTo>
                <a:cubicBezTo>
                  <a:pt x="39" y="62"/>
                  <a:pt x="42" y="62"/>
                  <a:pt x="45" y="61"/>
                </a:cubicBezTo>
                <a:cubicBezTo>
                  <a:pt x="47" y="59"/>
                  <a:pt x="49" y="57"/>
                  <a:pt x="49" y="54"/>
                </a:cubicBezTo>
                <a:cubicBezTo>
                  <a:pt x="49" y="51"/>
                  <a:pt x="49" y="48"/>
                  <a:pt x="47" y="45"/>
                </a:cubicBezTo>
                <a:cubicBezTo>
                  <a:pt x="46" y="42"/>
                  <a:pt x="43" y="40"/>
                  <a:pt x="41" y="38"/>
                </a:cubicBezTo>
                <a:cubicBezTo>
                  <a:pt x="38" y="37"/>
                  <a:pt x="35" y="37"/>
                  <a:pt x="32" y="38"/>
                </a:cubicBezTo>
                <a:cubicBezTo>
                  <a:pt x="31" y="39"/>
                  <a:pt x="30" y="40"/>
                  <a:pt x="29" y="41"/>
                </a:cubicBezTo>
                <a:cubicBezTo>
                  <a:pt x="28" y="39"/>
                  <a:pt x="27" y="36"/>
                  <a:pt x="26" y="35"/>
                </a:cubicBezTo>
                <a:cubicBezTo>
                  <a:pt x="27" y="33"/>
                  <a:pt x="28" y="31"/>
                  <a:pt x="29" y="28"/>
                </a:cubicBezTo>
                <a:cubicBezTo>
                  <a:pt x="24" y="19"/>
                  <a:pt x="19" y="10"/>
                  <a:pt x="15" y="0"/>
                </a:cubicBezTo>
                <a:close/>
                <a:moveTo>
                  <a:pt x="23" y="28"/>
                </a:moveTo>
                <a:cubicBezTo>
                  <a:pt x="24" y="28"/>
                  <a:pt x="25" y="29"/>
                  <a:pt x="25" y="31"/>
                </a:cubicBezTo>
                <a:cubicBezTo>
                  <a:pt x="25" y="32"/>
                  <a:pt x="24" y="33"/>
                  <a:pt x="23" y="33"/>
                </a:cubicBezTo>
                <a:cubicBezTo>
                  <a:pt x="22" y="33"/>
                  <a:pt x="21" y="32"/>
                  <a:pt x="21" y="31"/>
                </a:cubicBezTo>
                <a:cubicBezTo>
                  <a:pt x="21" y="29"/>
                  <a:pt x="22" y="28"/>
                  <a:pt x="23" y="28"/>
                </a:cubicBezTo>
                <a:close/>
                <a:moveTo>
                  <a:pt x="38" y="44"/>
                </a:moveTo>
                <a:cubicBezTo>
                  <a:pt x="40" y="44"/>
                  <a:pt x="41" y="46"/>
                  <a:pt x="42" y="48"/>
                </a:cubicBezTo>
                <a:cubicBezTo>
                  <a:pt x="43" y="50"/>
                  <a:pt x="43" y="51"/>
                  <a:pt x="43" y="53"/>
                </a:cubicBezTo>
                <a:cubicBezTo>
                  <a:pt x="43" y="54"/>
                  <a:pt x="42" y="55"/>
                  <a:pt x="42" y="56"/>
                </a:cubicBezTo>
                <a:cubicBezTo>
                  <a:pt x="41" y="56"/>
                  <a:pt x="40" y="56"/>
                  <a:pt x="39" y="55"/>
                </a:cubicBezTo>
                <a:cubicBezTo>
                  <a:pt x="37" y="55"/>
                  <a:pt x="36" y="53"/>
                  <a:pt x="35" y="51"/>
                </a:cubicBezTo>
                <a:cubicBezTo>
                  <a:pt x="34" y="50"/>
                  <a:pt x="34" y="48"/>
                  <a:pt x="34" y="46"/>
                </a:cubicBezTo>
                <a:cubicBezTo>
                  <a:pt x="34" y="45"/>
                  <a:pt x="34" y="44"/>
                  <a:pt x="35" y="43"/>
                </a:cubicBezTo>
                <a:cubicBezTo>
                  <a:pt x="36" y="43"/>
                  <a:pt x="37" y="43"/>
                  <a:pt x="38" y="44"/>
                </a:cubicBezTo>
                <a:close/>
                <a:moveTo>
                  <a:pt x="36" y="0"/>
                </a:moveTo>
                <a:cubicBezTo>
                  <a:pt x="41" y="4"/>
                  <a:pt x="45" y="10"/>
                  <a:pt x="41" y="19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36"/>
                  <a:pt x="31" y="36"/>
                  <a:pt x="30" y="35"/>
                </a:cubicBezTo>
                <a:cubicBezTo>
                  <a:pt x="31" y="33"/>
                  <a:pt x="32" y="31"/>
                  <a:pt x="33" y="29"/>
                </a:cubicBezTo>
                <a:cubicBezTo>
                  <a:pt x="33" y="28"/>
                  <a:pt x="33" y="28"/>
                  <a:pt x="33" y="28"/>
                </a:cubicBezTo>
                <a:cubicBezTo>
                  <a:pt x="33" y="27"/>
                  <a:pt x="33" y="27"/>
                  <a:pt x="33" y="27"/>
                </a:cubicBezTo>
                <a:cubicBezTo>
                  <a:pt x="28" y="17"/>
                  <a:pt x="28" y="17"/>
                  <a:pt x="28" y="17"/>
                </a:cubicBezTo>
                <a:cubicBezTo>
                  <a:pt x="36" y="0"/>
                  <a:pt x="36" y="0"/>
                  <a:pt x="36" y="0"/>
                </a:cubicBezTo>
                <a:close/>
                <a:moveTo>
                  <a:pt x="17" y="39"/>
                </a:moveTo>
                <a:cubicBezTo>
                  <a:pt x="17" y="39"/>
                  <a:pt x="17" y="39"/>
                  <a:pt x="17" y="39"/>
                </a:cubicBezTo>
                <a:cubicBezTo>
                  <a:pt x="14" y="37"/>
                  <a:pt x="11" y="38"/>
                  <a:pt x="9" y="39"/>
                </a:cubicBezTo>
                <a:cubicBezTo>
                  <a:pt x="6" y="40"/>
                  <a:pt x="4" y="43"/>
                  <a:pt x="2" y="46"/>
                </a:cubicBezTo>
                <a:cubicBezTo>
                  <a:pt x="1" y="48"/>
                  <a:pt x="0" y="52"/>
                  <a:pt x="0" y="54"/>
                </a:cubicBezTo>
                <a:cubicBezTo>
                  <a:pt x="1" y="57"/>
                  <a:pt x="2" y="60"/>
                  <a:pt x="5" y="61"/>
                </a:cubicBezTo>
                <a:cubicBezTo>
                  <a:pt x="7" y="63"/>
                  <a:pt x="10" y="63"/>
                  <a:pt x="13" y="61"/>
                </a:cubicBezTo>
                <a:cubicBezTo>
                  <a:pt x="15" y="60"/>
                  <a:pt x="17" y="58"/>
                  <a:pt x="19" y="56"/>
                </a:cubicBezTo>
                <a:cubicBezTo>
                  <a:pt x="19" y="56"/>
                  <a:pt x="19" y="56"/>
                  <a:pt x="19" y="56"/>
                </a:cubicBezTo>
                <a:cubicBezTo>
                  <a:pt x="19" y="56"/>
                  <a:pt x="19" y="56"/>
                  <a:pt x="19" y="56"/>
                </a:cubicBezTo>
                <a:cubicBezTo>
                  <a:pt x="19" y="55"/>
                  <a:pt x="19" y="55"/>
                  <a:pt x="19" y="55"/>
                </a:cubicBezTo>
                <a:cubicBezTo>
                  <a:pt x="23" y="49"/>
                  <a:pt x="23" y="49"/>
                  <a:pt x="23" y="49"/>
                </a:cubicBezTo>
                <a:lnTo>
                  <a:pt x="17" y="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4" name="Freeform 69"/>
          <p:cNvSpPr>
            <a:spLocks noEditPoints="1"/>
          </p:cNvSpPr>
          <p:nvPr/>
        </p:nvSpPr>
        <p:spPr bwMode="auto">
          <a:xfrm>
            <a:off x="4108450" y="4257675"/>
            <a:ext cx="436563" cy="357188"/>
          </a:xfrm>
          <a:custGeom>
            <a:avLst/>
            <a:gdLst>
              <a:gd name="T0" fmla="*/ 378111 w 239"/>
              <a:gd name="T1" fmla="*/ 7290 h 196"/>
              <a:gd name="T2" fmla="*/ 363498 w 239"/>
              <a:gd name="T3" fmla="*/ 78363 h 196"/>
              <a:gd name="T4" fmla="*/ 336099 w 239"/>
              <a:gd name="T5" fmla="*/ 7290 h 196"/>
              <a:gd name="T6" fmla="*/ 378111 w 239"/>
              <a:gd name="T7" fmla="*/ 357188 h 196"/>
              <a:gd name="T8" fmla="*/ 336099 w 239"/>
              <a:gd name="T9" fmla="*/ 178594 h 196"/>
              <a:gd name="T10" fmla="*/ 378111 w 239"/>
              <a:gd name="T11" fmla="*/ 156725 h 196"/>
              <a:gd name="T12" fmla="*/ 436563 w 239"/>
              <a:gd name="T13" fmla="*/ 0 h 196"/>
              <a:gd name="T14" fmla="*/ 385418 w 239"/>
              <a:gd name="T15" fmla="*/ 357188 h 196"/>
              <a:gd name="T16" fmla="*/ 400031 w 239"/>
              <a:gd name="T17" fmla="*/ 114810 h 196"/>
              <a:gd name="T18" fmla="*/ 385418 w 239"/>
              <a:gd name="T19" fmla="*/ 71073 h 196"/>
              <a:gd name="T20" fmla="*/ 279473 w 239"/>
              <a:gd name="T21" fmla="*/ 49204 h 196"/>
              <a:gd name="T22" fmla="*/ 321486 w 239"/>
              <a:gd name="T23" fmla="*/ 92942 h 196"/>
              <a:gd name="T24" fmla="*/ 321486 w 239"/>
              <a:gd name="T25" fmla="*/ 107521 h 196"/>
              <a:gd name="T26" fmla="*/ 279473 w 239"/>
              <a:gd name="T27" fmla="*/ 171304 h 196"/>
              <a:gd name="T28" fmla="*/ 321486 w 239"/>
              <a:gd name="T29" fmla="*/ 193173 h 196"/>
              <a:gd name="T30" fmla="*/ 279473 w 239"/>
              <a:gd name="T31" fmla="*/ 357188 h 196"/>
              <a:gd name="T32" fmla="*/ 321486 w 239"/>
              <a:gd name="T33" fmla="*/ 193173 h 196"/>
              <a:gd name="T34" fmla="*/ 272167 w 239"/>
              <a:gd name="T35" fmla="*/ 78363 h 196"/>
              <a:gd name="T36" fmla="*/ 250247 w 239"/>
              <a:gd name="T37" fmla="*/ 205930 h 196"/>
              <a:gd name="T38" fmla="*/ 228328 w 239"/>
              <a:gd name="T39" fmla="*/ 178594 h 196"/>
              <a:gd name="T40" fmla="*/ 221021 w 239"/>
              <a:gd name="T41" fmla="*/ 78363 h 196"/>
              <a:gd name="T42" fmla="*/ 272167 w 239"/>
              <a:gd name="T43" fmla="*/ 357188 h 196"/>
              <a:gd name="T44" fmla="*/ 221021 w 239"/>
              <a:gd name="T45" fmla="*/ 242378 h 196"/>
              <a:gd name="T46" fmla="*/ 242941 w 239"/>
              <a:gd name="T47" fmla="*/ 271536 h 196"/>
              <a:gd name="T48" fmla="*/ 272167 w 239"/>
              <a:gd name="T49" fmla="*/ 249667 h 196"/>
              <a:gd name="T50" fmla="*/ 213715 w 239"/>
              <a:gd name="T51" fmla="*/ 114810 h 196"/>
              <a:gd name="T52" fmla="*/ 206408 w 239"/>
              <a:gd name="T53" fmla="*/ 185884 h 196"/>
              <a:gd name="T54" fmla="*/ 164396 w 239"/>
              <a:gd name="T55" fmla="*/ 114810 h 196"/>
              <a:gd name="T56" fmla="*/ 213715 w 239"/>
              <a:gd name="T57" fmla="*/ 357188 h 196"/>
              <a:gd name="T58" fmla="*/ 164396 w 239"/>
              <a:gd name="T59" fmla="*/ 264246 h 196"/>
              <a:gd name="T60" fmla="*/ 113251 w 239"/>
              <a:gd name="T61" fmla="*/ 142146 h 196"/>
              <a:gd name="T62" fmla="*/ 157090 w 239"/>
              <a:gd name="T63" fmla="*/ 220509 h 196"/>
              <a:gd name="T64" fmla="*/ 113251 w 239"/>
              <a:gd name="T65" fmla="*/ 227798 h 196"/>
              <a:gd name="T66" fmla="*/ 157090 w 239"/>
              <a:gd name="T67" fmla="*/ 271536 h 196"/>
              <a:gd name="T68" fmla="*/ 113251 w 239"/>
              <a:gd name="T69" fmla="*/ 357188 h 196"/>
              <a:gd name="T70" fmla="*/ 120557 w 239"/>
              <a:gd name="T71" fmla="*/ 291582 h 196"/>
              <a:gd name="T72" fmla="*/ 157090 w 239"/>
              <a:gd name="T73" fmla="*/ 271536 h 196"/>
              <a:gd name="T74" fmla="*/ 107771 w 239"/>
              <a:gd name="T75" fmla="*/ 120278 h 196"/>
              <a:gd name="T76" fmla="*/ 100464 w 239"/>
              <a:gd name="T77" fmla="*/ 213219 h 196"/>
              <a:gd name="T78" fmla="*/ 78545 w 239"/>
              <a:gd name="T79" fmla="*/ 213219 h 196"/>
              <a:gd name="T80" fmla="*/ 56625 w 239"/>
              <a:gd name="T81" fmla="*/ 120278 h 196"/>
              <a:gd name="T82" fmla="*/ 107771 w 239"/>
              <a:gd name="T83" fmla="*/ 357188 h 196"/>
              <a:gd name="T84" fmla="*/ 56625 w 239"/>
              <a:gd name="T85" fmla="*/ 271536 h 196"/>
              <a:gd name="T86" fmla="*/ 107771 w 239"/>
              <a:gd name="T87" fmla="*/ 278825 h 196"/>
              <a:gd name="T88" fmla="*/ 49319 w 239"/>
              <a:gd name="T89" fmla="*/ 164015 h 196"/>
              <a:gd name="T90" fmla="*/ 21919 w 239"/>
              <a:gd name="T91" fmla="*/ 242378 h 196"/>
              <a:gd name="T92" fmla="*/ 49319 w 239"/>
              <a:gd name="T93" fmla="*/ 278825 h 196"/>
              <a:gd name="T94" fmla="*/ 0 w 239"/>
              <a:gd name="T95" fmla="*/ 357188 h 19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39" h="196">
                <a:moveTo>
                  <a:pt x="184" y="4"/>
                </a:moveTo>
                <a:lnTo>
                  <a:pt x="207" y="4"/>
                </a:lnTo>
                <a:lnTo>
                  <a:pt x="207" y="39"/>
                </a:lnTo>
                <a:lnTo>
                  <a:pt x="199" y="43"/>
                </a:lnTo>
                <a:lnTo>
                  <a:pt x="184" y="47"/>
                </a:lnTo>
                <a:lnTo>
                  <a:pt x="184" y="4"/>
                </a:lnTo>
                <a:close/>
                <a:moveTo>
                  <a:pt x="207" y="86"/>
                </a:moveTo>
                <a:lnTo>
                  <a:pt x="207" y="196"/>
                </a:lnTo>
                <a:lnTo>
                  <a:pt x="184" y="196"/>
                </a:lnTo>
                <a:lnTo>
                  <a:pt x="184" y="98"/>
                </a:lnTo>
                <a:lnTo>
                  <a:pt x="199" y="78"/>
                </a:lnTo>
                <a:lnTo>
                  <a:pt x="207" y="86"/>
                </a:lnTo>
                <a:close/>
                <a:moveTo>
                  <a:pt x="211" y="0"/>
                </a:moveTo>
                <a:lnTo>
                  <a:pt x="239" y="0"/>
                </a:lnTo>
                <a:lnTo>
                  <a:pt x="239" y="196"/>
                </a:lnTo>
                <a:lnTo>
                  <a:pt x="211" y="196"/>
                </a:lnTo>
                <a:lnTo>
                  <a:pt x="211" y="82"/>
                </a:lnTo>
                <a:lnTo>
                  <a:pt x="219" y="63"/>
                </a:lnTo>
                <a:lnTo>
                  <a:pt x="223" y="35"/>
                </a:lnTo>
                <a:lnTo>
                  <a:pt x="211" y="39"/>
                </a:lnTo>
                <a:lnTo>
                  <a:pt x="211" y="0"/>
                </a:lnTo>
                <a:close/>
                <a:moveTo>
                  <a:pt x="153" y="27"/>
                </a:moveTo>
                <a:lnTo>
                  <a:pt x="176" y="27"/>
                </a:lnTo>
                <a:lnTo>
                  <a:pt x="176" y="51"/>
                </a:lnTo>
                <a:lnTo>
                  <a:pt x="172" y="51"/>
                </a:lnTo>
                <a:lnTo>
                  <a:pt x="176" y="59"/>
                </a:lnTo>
                <a:lnTo>
                  <a:pt x="176" y="70"/>
                </a:lnTo>
                <a:lnTo>
                  <a:pt x="153" y="94"/>
                </a:lnTo>
                <a:lnTo>
                  <a:pt x="153" y="27"/>
                </a:lnTo>
                <a:close/>
                <a:moveTo>
                  <a:pt x="176" y="106"/>
                </a:moveTo>
                <a:lnTo>
                  <a:pt x="176" y="196"/>
                </a:lnTo>
                <a:lnTo>
                  <a:pt x="153" y="196"/>
                </a:lnTo>
                <a:lnTo>
                  <a:pt x="153" y="129"/>
                </a:lnTo>
                <a:lnTo>
                  <a:pt x="176" y="106"/>
                </a:lnTo>
                <a:close/>
                <a:moveTo>
                  <a:pt x="121" y="43"/>
                </a:moveTo>
                <a:lnTo>
                  <a:pt x="149" y="43"/>
                </a:lnTo>
                <a:lnTo>
                  <a:pt x="149" y="102"/>
                </a:lnTo>
                <a:lnTo>
                  <a:pt x="137" y="113"/>
                </a:lnTo>
                <a:lnTo>
                  <a:pt x="133" y="106"/>
                </a:lnTo>
                <a:lnTo>
                  <a:pt x="125" y="98"/>
                </a:lnTo>
                <a:lnTo>
                  <a:pt x="121" y="98"/>
                </a:lnTo>
                <a:lnTo>
                  <a:pt x="121" y="43"/>
                </a:lnTo>
                <a:close/>
                <a:moveTo>
                  <a:pt x="149" y="137"/>
                </a:moveTo>
                <a:lnTo>
                  <a:pt x="149" y="196"/>
                </a:lnTo>
                <a:lnTo>
                  <a:pt x="121" y="196"/>
                </a:lnTo>
                <a:lnTo>
                  <a:pt x="121" y="133"/>
                </a:lnTo>
                <a:lnTo>
                  <a:pt x="125" y="137"/>
                </a:lnTo>
                <a:lnTo>
                  <a:pt x="133" y="149"/>
                </a:lnTo>
                <a:lnTo>
                  <a:pt x="145" y="137"/>
                </a:lnTo>
                <a:lnTo>
                  <a:pt x="149" y="137"/>
                </a:lnTo>
                <a:close/>
                <a:moveTo>
                  <a:pt x="90" y="63"/>
                </a:moveTo>
                <a:lnTo>
                  <a:pt x="117" y="63"/>
                </a:lnTo>
                <a:lnTo>
                  <a:pt x="117" y="102"/>
                </a:lnTo>
                <a:lnTo>
                  <a:pt x="113" y="102"/>
                </a:lnTo>
                <a:lnTo>
                  <a:pt x="90" y="117"/>
                </a:lnTo>
                <a:lnTo>
                  <a:pt x="90" y="63"/>
                </a:lnTo>
                <a:close/>
                <a:moveTo>
                  <a:pt x="117" y="129"/>
                </a:moveTo>
                <a:lnTo>
                  <a:pt x="117" y="196"/>
                </a:lnTo>
                <a:lnTo>
                  <a:pt x="90" y="196"/>
                </a:lnTo>
                <a:lnTo>
                  <a:pt x="90" y="145"/>
                </a:lnTo>
                <a:lnTo>
                  <a:pt x="117" y="129"/>
                </a:lnTo>
                <a:close/>
                <a:moveTo>
                  <a:pt x="62" y="78"/>
                </a:moveTo>
                <a:lnTo>
                  <a:pt x="86" y="78"/>
                </a:lnTo>
                <a:lnTo>
                  <a:pt x="86" y="121"/>
                </a:lnTo>
                <a:lnTo>
                  <a:pt x="70" y="133"/>
                </a:lnTo>
                <a:lnTo>
                  <a:pt x="62" y="125"/>
                </a:lnTo>
                <a:lnTo>
                  <a:pt x="62" y="78"/>
                </a:lnTo>
                <a:close/>
                <a:moveTo>
                  <a:pt x="86" y="149"/>
                </a:moveTo>
                <a:lnTo>
                  <a:pt x="86" y="196"/>
                </a:lnTo>
                <a:lnTo>
                  <a:pt x="62" y="196"/>
                </a:lnTo>
                <a:lnTo>
                  <a:pt x="62" y="156"/>
                </a:lnTo>
                <a:lnTo>
                  <a:pt x="66" y="160"/>
                </a:lnTo>
                <a:lnTo>
                  <a:pt x="74" y="156"/>
                </a:lnTo>
                <a:lnTo>
                  <a:pt x="86" y="149"/>
                </a:lnTo>
                <a:close/>
                <a:moveTo>
                  <a:pt x="31" y="66"/>
                </a:moveTo>
                <a:lnTo>
                  <a:pt x="59" y="66"/>
                </a:lnTo>
                <a:lnTo>
                  <a:pt x="59" y="117"/>
                </a:lnTo>
                <a:lnTo>
                  <a:pt x="55" y="117"/>
                </a:lnTo>
                <a:lnTo>
                  <a:pt x="51" y="113"/>
                </a:lnTo>
                <a:lnTo>
                  <a:pt x="43" y="117"/>
                </a:lnTo>
                <a:lnTo>
                  <a:pt x="31" y="121"/>
                </a:lnTo>
                <a:lnTo>
                  <a:pt x="31" y="66"/>
                </a:lnTo>
                <a:close/>
                <a:moveTo>
                  <a:pt x="59" y="153"/>
                </a:moveTo>
                <a:lnTo>
                  <a:pt x="59" y="196"/>
                </a:lnTo>
                <a:lnTo>
                  <a:pt x="31" y="196"/>
                </a:lnTo>
                <a:lnTo>
                  <a:pt x="31" y="149"/>
                </a:lnTo>
                <a:lnTo>
                  <a:pt x="47" y="141"/>
                </a:lnTo>
                <a:lnTo>
                  <a:pt x="59" y="153"/>
                </a:lnTo>
                <a:close/>
                <a:moveTo>
                  <a:pt x="0" y="90"/>
                </a:moveTo>
                <a:lnTo>
                  <a:pt x="27" y="90"/>
                </a:lnTo>
                <a:lnTo>
                  <a:pt x="27" y="125"/>
                </a:lnTo>
                <a:lnTo>
                  <a:pt x="12" y="133"/>
                </a:lnTo>
                <a:lnTo>
                  <a:pt x="23" y="156"/>
                </a:lnTo>
                <a:lnTo>
                  <a:pt x="27" y="153"/>
                </a:lnTo>
                <a:lnTo>
                  <a:pt x="27" y="196"/>
                </a:lnTo>
                <a:lnTo>
                  <a:pt x="0" y="196"/>
                </a:lnTo>
                <a:lnTo>
                  <a:pt x="0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5" name="Freeform 89"/>
          <p:cNvSpPr>
            <a:spLocks noEditPoints="1"/>
          </p:cNvSpPr>
          <p:nvPr/>
        </p:nvSpPr>
        <p:spPr bwMode="auto">
          <a:xfrm>
            <a:off x="7419975" y="4270375"/>
            <a:ext cx="430213" cy="427038"/>
          </a:xfrm>
          <a:custGeom>
            <a:avLst/>
            <a:gdLst>
              <a:gd name="T0" fmla="*/ 107553 w 60"/>
              <a:gd name="T1" fmla="*/ 277575 h 60"/>
              <a:gd name="T2" fmla="*/ 93213 w 60"/>
              <a:gd name="T3" fmla="*/ 291809 h 60"/>
              <a:gd name="T4" fmla="*/ 100383 w 60"/>
              <a:gd name="T5" fmla="*/ 270457 h 60"/>
              <a:gd name="T6" fmla="*/ 100383 w 60"/>
              <a:gd name="T7" fmla="*/ 284692 h 60"/>
              <a:gd name="T8" fmla="*/ 143404 w 60"/>
              <a:gd name="T9" fmla="*/ 341630 h 60"/>
              <a:gd name="T10" fmla="*/ 293979 w 60"/>
              <a:gd name="T11" fmla="*/ 320279 h 60"/>
              <a:gd name="T12" fmla="*/ 286809 w 60"/>
              <a:gd name="T13" fmla="*/ 334513 h 60"/>
              <a:gd name="T14" fmla="*/ 286809 w 60"/>
              <a:gd name="T15" fmla="*/ 313161 h 60"/>
              <a:gd name="T16" fmla="*/ 344170 w 60"/>
              <a:gd name="T17" fmla="*/ 284692 h 60"/>
              <a:gd name="T18" fmla="*/ 344170 w 60"/>
              <a:gd name="T19" fmla="*/ 135229 h 60"/>
              <a:gd name="T20" fmla="*/ 337000 w 60"/>
              <a:gd name="T21" fmla="*/ 135229 h 60"/>
              <a:gd name="T22" fmla="*/ 279638 w 60"/>
              <a:gd name="T23" fmla="*/ 92525 h 60"/>
              <a:gd name="T24" fmla="*/ 136234 w 60"/>
              <a:gd name="T25" fmla="*/ 92525 h 60"/>
              <a:gd name="T26" fmla="*/ 143404 w 60"/>
              <a:gd name="T27" fmla="*/ 92525 h 60"/>
              <a:gd name="T28" fmla="*/ 86043 w 60"/>
              <a:gd name="T29" fmla="*/ 142346 h 60"/>
              <a:gd name="T30" fmla="*/ 114723 w 60"/>
              <a:gd name="T31" fmla="*/ 135229 h 60"/>
              <a:gd name="T32" fmla="*/ 114723 w 60"/>
              <a:gd name="T33" fmla="*/ 156581 h 60"/>
              <a:gd name="T34" fmla="*/ 107553 w 60"/>
              <a:gd name="T35" fmla="*/ 156581 h 60"/>
              <a:gd name="T36" fmla="*/ 100383 w 60"/>
              <a:gd name="T37" fmla="*/ 213519 h 60"/>
              <a:gd name="T38" fmla="*/ 71702 w 60"/>
              <a:gd name="T39" fmla="*/ 213519 h 60"/>
              <a:gd name="T40" fmla="*/ 78872 w 60"/>
              <a:gd name="T41" fmla="*/ 220636 h 60"/>
              <a:gd name="T42" fmla="*/ 78872 w 60"/>
              <a:gd name="T43" fmla="*/ 199284 h 60"/>
              <a:gd name="T44" fmla="*/ 200766 w 60"/>
              <a:gd name="T45" fmla="*/ 348748 h 60"/>
              <a:gd name="T46" fmla="*/ 222277 w 60"/>
              <a:gd name="T47" fmla="*/ 320279 h 60"/>
              <a:gd name="T48" fmla="*/ 222277 w 60"/>
              <a:gd name="T49" fmla="*/ 334513 h 60"/>
              <a:gd name="T50" fmla="*/ 358511 w 60"/>
              <a:gd name="T51" fmla="*/ 206402 h 60"/>
              <a:gd name="T52" fmla="*/ 351341 w 60"/>
              <a:gd name="T53" fmla="*/ 192167 h 60"/>
              <a:gd name="T54" fmla="*/ 351341 w 60"/>
              <a:gd name="T55" fmla="*/ 220636 h 60"/>
              <a:gd name="T56" fmla="*/ 358511 w 60"/>
              <a:gd name="T57" fmla="*/ 234871 h 60"/>
              <a:gd name="T58" fmla="*/ 193596 w 60"/>
              <a:gd name="T59" fmla="*/ 78290 h 60"/>
              <a:gd name="T60" fmla="*/ 222277 w 60"/>
              <a:gd name="T61" fmla="*/ 64056 h 60"/>
              <a:gd name="T62" fmla="*/ 229447 w 60"/>
              <a:gd name="T63" fmla="*/ 78290 h 60"/>
              <a:gd name="T64" fmla="*/ 100383 w 60"/>
              <a:gd name="T65" fmla="*/ 78290 h 60"/>
              <a:gd name="T66" fmla="*/ 71702 w 60"/>
              <a:gd name="T67" fmla="*/ 106760 h 60"/>
              <a:gd name="T68" fmla="*/ 43021 w 60"/>
              <a:gd name="T69" fmla="*/ 149463 h 60"/>
              <a:gd name="T70" fmla="*/ 35851 w 60"/>
              <a:gd name="T71" fmla="*/ 177933 h 60"/>
              <a:gd name="T72" fmla="*/ 43021 w 60"/>
              <a:gd name="T73" fmla="*/ 234871 h 60"/>
              <a:gd name="T74" fmla="*/ 50192 w 60"/>
              <a:gd name="T75" fmla="*/ 270457 h 60"/>
              <a:gd name="T76" fmla="*/ 64532 w 60"/>
              <a:gd name="T77" fmla="*/ 313161 h 60"/>
              <a:gd name="T78" fmla="*/ 86043 w 60"/>
              <a:gd name="T79" fmla="*/ 341630 h 60"/>
              <a:gd name="T80" fmla="*/ 143404 w 60"/>
              <a:gd name="T81" fmla="*/ 348748 h 60"/>
              <a:gd name="T82" fmla="*/ 164915 w 60"/>
              <a:gd name="T83" fmla="*/ 377217 h 60"/>
              <a:gd name="T84" fmla="*/ 207936 w 60"/>
              <a:gd name="T85" fmla="*/ 391452 h 60"/>
              <a:gd name="T86" fmla="*/ 250958 w 60"/>
              <a:gd name="T87" fmla="*/ 391452 h 60"/>
              <a:gd name="T88" fmla="*/ 293979 w 60"/>
              <a:gd name="T89" fmla="*/ 370100 h 60"/>
              <a:gd name="T90" fmla="*/ 329830 w 60"/>
              <a:gd name="T91" fmla="*/ 348748 h 60"/>
              <a:gd name="T92" fmla="*/ 358511 w 60"/>
              <a:gd name="T93" fmla="*/ 320279 h 60"/>
              <a:gd name="T94" fmla="*/ 380021 w 60"/>
              <a:gd name="T95" fmla="*/ 284692 h 60"/>
              <a:gd name="T96" fmla="*/ 387192 w 60"/>
              <a:gd name="T97" fmla="*/ 241988 h 60"/>
              <a:gd name="T98" fmla="*/ 387192 w 60"/>
              <a:gd name="T99" fmla="*/ 199284 h 60"/>
              <a:gd name="T100" fmla="*/ 387192 w 60"/>
              <a:gd name="T101" fmla="*/ 156581 h 60"/>
              <a:gd name="T102" fmla="*/ 365681 w 60"/>
              <a:gd name="T103" fmla="*/ 113877 h 60"/>
              <a:gd name="T104" fmla="*/ 337000 w 60"/>
              <a:gd name="T105" fmla="*/ 85408 h 60"/>
              <a:gd name="T106" fmla="*/ 301149 w 60"/>
              <a:gd name="T107" fmla="*/ 78290 h 60"/>
              <a:gd name="T108" fmla="*/ 265298 w 60"/>
              <a:gd name="T109" fmla="*/ 35587 h 60"/>
              <a:gd name="T110" fmla="*/ 229447 w 60"/>
              <a:gd name="T111" fmla="*/ 28469 h 60"/>
              <a:gd name="T112" fmla="*/ 179255 w 60"/>
              <a:gd name="T113" fmla="*/ 42704 h 60"/>
              <a:gd name="T114" fmla="*/ 143404 w 60"/>
              <a:gd name="T115" fmla="*/ 49821 h 60"/>
              <a:gd name="T116" fmla="*/ 200766 w 60"/>
              <a:gd name="T117" fmla="*/ 213519 h 60"/>
              <a:gd name="T118" fmla="*/ 215107 w 60"/>
              <a:gd name="T119" fmla="*/ 192167 h 6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0" h="60">
                <a:moveTo>
                  <a:pt x="30" y="0"/>
                </a:moveTo>
                <a:cubicBezTo>
                  <a:pt x="38" y="0"/>
                  <a:pt x="46" y="3"/>
                  <a:pt x="51" y="8"/>
                </a:cubicBezTo>
                <a:cubicBezTo>
                  <a:pt x="57" y="14"/>
                  <a:pt x="60" y="21"/>
                  <a:pt x="60" y="30"/>
                </a:cubicBezTo>
                <a:cubicBezTo>
                  <a:pt x="60" y="38"/>
                  <a:pt x="57" y="45"/>
                  <a:pt x="51" y="51"/>
                </a:cubicBezTo>
                <a:cubicBezTo>
                  <a:pt x="46" y="56"/>
                  <a:pt x="38" y="60"/>
                  <a:pt x="30" y="60"/>
                </a:cubicBezTo>
                <a:cubicBezTo>
                  <a:pt x="22" y="60"/>
                  <a:pt x="14" y="56"/>
                  <a:pt x="9" y="51"/>
                </a:cubicBezTo>
                <a:cubicBezTo>
                  <a:pt x="3" y="45"/>
                  <a:pt x="0" y="38"/>
                  <a:pt x="0" y="30"/>
                </a:cubicBezTo>
                <a:cubicBezTo>
                  <a:pt x="0" y="21"/>
                  <a:pt x="3" y="14"/>
                  <a:pt x="9" y="8"/>
                </a:cubicBezTo>
                <a:cubicBezTo>
                  <a:pt x="14" y="3"/>
                  <a:pt x="22" y="0"/>
                  <a:pt x="30" y="0"/>
                </a:cubicBezTo>
                <a:close/>
                <a:moveTo>
                  <a:pt x="15" y="39"/>
                </a:moveTo>
                <a:cubicBezTo>
                  <a:pt x="15" y="39"/>
                  <a:pt x="15" y="39"/>
                  <a:pt x="15" y="39"/>
                </a:cubicBezTo>
                <a:cubicBezTo>
                  <a:pt x="15" y="39"/>
                  <a:pt x="15" y="39"/>
                  <a:pt x="15" y="39"/>
                </a:cubicBezTo>
                <a:cubicBezTo>
                  <a:pt x="15" y="38"/>
                  <a:pt x="15" y="38"/>
                  <a:pt x="15" y="38"/>
                </a:cubicBezTo>
                <a:cubicBezTo>
                  <a:pt x="15" y="38"/>
                  <a:pt x="14" y="38"/>
                  <a:pt x="14" y="38"/>
                </a:cubicBezTo>
                <a:cubicBezTo>
                  <a:pt x="14" y="38"/>
                  <a:pt x="13" y="38"/>
                  <a:pt x="13" y="38"/>
                </a:cubicBezTo>
                <a:cubicBezTo>
                  <a:pt x="13" y="38"/>
                  <a:pt x="13" y="38"/>
                  <a:pt x="13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39"/>
                  <a:pt x="13" y="39"/>
                  <a:pt x="13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3" y="40"/>
                  <a:pt x="13" y="41"/>
                  <a:pt x="13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1"/>
                  <a:pt x="15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5" y="41"/>
                  <a:pt x="15" y="40"/>
                  <a:pt x="15" y="40"/>
                </a:cubicBezTo>
                <a:cubicBezTo>
                  <a:pt x="15" y="40"/>
                  <a:pt x="15" y="40"/>
                  <a:pt x="15" y="39"/>
                </a:cubicBezTo>
                <a:cubicBezTo>
                  <a:pt x="15" y="39"/>
                  <a:pt x="15" y="39"/>
                  <a:pt x="15" y="39"/>
                </a:cubicBezTo>
                <a:close/>
                <a:moveTo>
                  <a:pt x="14" y="38"/>
                </a:move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8"/>
                  <a:pt x="14" y="38"/>
                  <a:pt x="14" y="38"/>
                </a:cubicBezTo>
                <a:close/>
                <a:moveTo>
                  <a:pt x="14" y="40"/>
                </a:move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1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lose/>
                <a:moveTo>
                  <a:pt x="21" y="44"/>
                </a:moveTo>
                <a:cubicBezTo>
                  <a:pt x="19" y="44"/>
                  <a:pt x="19" y="44"/>
                  <a:pt x="19" y="44"/>
                </a:cubicBezTo>
                <a:cubicBezTo>
                  <a:pt x="19" y="45"/>
                  <a:pt x="19" y="45"/>
                  <a:pt x="19" y="45"/>
                </a:cubicBezTo>
                <a:cubicBezTo>
                  <a:pt x="20" y="45"/>
                  <a:pt x="20" y="45"/>
                  <a:pt x="20" y="45"/>
                </a:cubicBezTo>
                <a:cubicBezTo>
                  <a:pt x="20" y="48"/>
                  <a:pt x="20" y="48"/>
                  <a:pt x="20" y="48"/>
                </a:cubicBezTo>
                <a:cubicBezTo>
                  <a:pt x="21" y="48"/>
                  <a:pt x="21" y="48"/>
                  <a:pt x="21" y="48"/>
                </a:cubicBezTo>
                <a:cubicBezTo>
                  <a:pt x="21" y="45"/>
                  <a:pt x="21" y="45"/>
                  <a:pt x="21" y="45"/>
                </a:cubicBezTo>
                <a:cubicBezTo>
                  <a:pt x="21" y="44"/>
                  <a:pt x="21" y="44"/>
                  <a:pt x="21" y="44"/>
                </a:cubicBezTo>
                <a:close/>
                <a:moveTo>
                  <a:pt x="41" y="44"/>
                </a:moveTo>
                <a:cubicBezTo>
                  <a:pt x="40" y="44"/>
                  <a:pt x="40" y="44"/>
                  <a:pt x="40" y="44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5"/>
                  <a:pt x="40" y="45"/>
                </a:cubicBezTo>
                <a:cubicBezTo>
                  <a:pt x="40" y="45"/>
                  <a:pt x="40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0" y="47"/>
                  <a:pt x="40" y="47"/>
                </a:cubicBezTo>
                <a:cubicBezTo>
                  <a:pt x="40" y="47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5"/>
                  <a:pt x="42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0" y="45"/>
                </a:cubicBezTo>
                <a:cubicBezTo>
                  <a:pt x="40" y="44"/>
                  <a:pt x="40" y="44"/>
                  <a:pt x="40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1" y="44"/>
                  <a:pt x="41" y="44"/>
                  <a:pt x="41" y="44"/>
                </a:cubicBezTo>
                <a:close/>
                <a:moveTo>
                  <a:pt x="47" y="37"/>
                </a:move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0"/>
                  <a:pt x="47" y="40"/>
                  <a:pt x="47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7"/>
                  <a:pt x="47" y="37"/>
                  <a:pt x="47" y="37"/>
                </a:cubicBezTo>
                <a:close/>
                <a:moveTo>
                  <a:pt x="47" y="40"/>
                </a:moveTo>
                <a:cubicBezTo>
                  <a:pt x="47" y="38"/>
                  <a:pt x="47" y="38"/>
                  <a:pt x="47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47" y="40"/>
                  <a:pt x="47" y="40"/>
                  <a:pt x="47" y="40"/>
                </a:cubicBezTo>
                <a:close/>
                <a:moveTo>
                  <a:pt x="48" y="21"/>
                </a:moveTo>
                <a:cubicBezTo>
                  <a:pt x="47" y="21"/>
                  <a:pt x="47" y="21"/>
                  <a:pt x="47" y="21"/>
                </a:cubicBezTo>
                <a:cubicBezTo>
                  <a:pt x="47" y="21"/>
                  <a:pt x="47" y="20"/>
                  <a:pt x="48" y="20"/>
                </a:cubicBezTo>
                <a:cubicBezTo>
                  <a:pt x="48" y="20"/>
                  <a:pt x="48" y="19"/>
                  <a:pt x="48" y="19"/>
                </a:cubicBezTo>
                <a:cubicBezTo>
                  <a:pt x="48" y="19"/>
                  <a:pt x="48" y="19"/>
                  <a:pt x="47" y="19"/>
                </a:cubicBezTo>
                <a:cubicBezTo>
                  <a:pt x="47" y="18"/>
                  <a:pt x="47" y="18"/>
                  <a:pt x="47" y="18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8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20"/>
                </a:cubicBezTo>
                <a:cubicBezTo>
                  <a:pt x="47" y="20"/>
                  <a:pt x="46" y="20"/>
                  <a:pt x="46" y="21"/>
                </a:cubicBezTo>
                <a:cubicBezTo>
                  <a:pt x="46" y="22"/>
                  <a:pt x="46" y="22"/>
                  <a:pt x="46" y="22"/>
                </a:cubicBezTo>
                <a:cubicBezTo>
                  <a:pt x="48" y="22"/>
                  <a:pt x="48" y="22"/>
                  <a:pt x="48" y="22"/>
                </a:cubicBezTo>
                <a:cubicBezTo>
                  <a:pt x="48" y="21"/>
                  <a:pt x="48" y="21"/>
                  <a:pt x="48" y="21"/>
                </a:cubicBezTo>
                <a:close/>
                <a:moveTo>
                  <a:pt x="41" y="12"/>
                </a:move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40" y="13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3"/>
                  <a:pt x="40" y="13"/>
                  <a:pt x="40" y="14"/>
                </a:cubicBezTo>
                <a:cubicBezTo>
                  <a:pt x="40" y="15"/>
                  <a:pt x="40" y="15"/>
                  <a:pt x="40" y="15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2"/>
                  <a:pt x="41" y="12"/>
                  <a:pt x="41" y="12"/>
                </a:cubicBezTo>
                <a:close/>
                <a:moveTo>
                  <a:pt x="20" y="12"/>
                </a:moveTo>
                <a:cubicBezTo>
                  <a:pt x="20" y="12"/>
                  <a:pt x="20" y="12"/>
                  <a:pt x="20" y="12"/>
                </a:cubicBezTo>
                <a:cubicBezTo>
                  <a:pt x="19" y="12"/>
                  <a:pt x="19" y="12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20" y="15"/>
                  <a:pt x="20" y="15"/>
                  <a:pt x="20" y="15"/>
                </a:cubicBezTo>
                <a:cubicBezTo>
                  <a:pt x="20" y="12"/>
                  <a:pt x="20" y="12"/>
                  <a:pt x="20" y="12"/>
                </a:cubicBezTo>
                <a:close/>
                <a:moveTo>
                  <a:pt x="22" y="12"/>
                </a:move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2"/>
                  <a:pt x="20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4"/>
                </a:cubicBezTo>
                <a:cubicBezTo>
                  <a:pt x="21" y="15"/>
                  <a:pt x="21" y="15"/>
                  <a:pt x="21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2" y="12"/>
                  <a:pt x="22" y="12"/>
                  <a:pt x="22" y="12"/>
                </a:cubicBezTo>
                <a:close/>
                <a:moveTo>
                  <a:pt x="14" y="19"/>
                </a:moveTo>
                <a:cubicBezTo>
                  <a:pt x="13" y="19"/>
                  <a:pt x="13" y="19"/>
                  <a:pt x="13" y="19"/>
                </a:cubicBezTo>
                <a:cubicBezTo>
                  <a:pt x="13" y="19"/>
                  <a:pt x="13" y="19"/>
                  <a:pt x="12" y="19"/>
                </a:cubicBezTo>
                <a:cubicBezTo>
                  <a:pt x="12" y="20"/>
                  <a:pt x="12" y="20"/>
                  <a:pt x="12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3" y="20"/>
                  <a:pt x="13" y="20"/>
                  <a:pt x="13" y="21"/>
                </a:cubicBezTo>
                <a:cubicBezTo>
                  <a:pt x="13" y="22"/>
                  <a:pt x="13" y="22"/>
                  <a:pt x="13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19"/>
                  <a:pt x="14" y="19"/>
                  <a:pt x="14" y="19"/>
                </a:cubicBezTo>
                <a:close/>
                <a:moveTo>
                  <a:pt x="16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4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20"/>
                  <a:pt x="14" y="20"/>
                  <a:pt x="14" y="20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1"/>
                  <a:pt x="16" y="21"/>
                </a:cubicBezTo>
                <a:cubicBezTo>
                  <a:pt x="16" y="20"/>
                  <a:pt x="16" y="20"/>
                  <a:pt x="16" y="20"/>
                </a:cubicBezTo>
                <a:close/>
                <a:moveTo>
                  <a:pt x="15" y="20"/>
                </a:moveTo>
                <a:cubicBezTo>
                  <a:pt x="15" y="20"/>
                  <a:pt x="15" y="20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20"/>
                  <a:pt x="15" y="20"/>
                  <a:pt x="15" y="20"/>
                </a:cubicBezTo>
                <a:cubicBezTo>
                  <a:pt x="15" y="21"/>
                  <a:pt x="15" y="21"/>
                  <a:pt x="15" y="21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1"/>
                </a:cubicBezTo>
                <a:cubicBezTo>
                  <a:pt x="15" y="20"/>
                  <a:pt x="15" y="20"/>
                  <a:pt x="15" y="20"/>
                </a:cubicBezTo>
                <a:close/>
                <a:moveTo>
                  <a:pt x="9" y="31"/>
                </a:moveTo>
                <a:cubicBezTo>
                  <a:pt x="9" y="32"/>
                  <a:pt x="10" y="32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1" y="33"/>
                  <a:pt x="11" y="33"/>
                  <a:pt x="12" y="33"/>
                </a:cubicBezTo>
                <a:cubicBezTo>
                  <a:pt x="12" y="33"/>
                  <a:pt x="12" y="33"/>
                  <a:pt x="13" y="33"/>
                </a:cubicBezTo>
                <a:cubicBezTo>
                  <a:pt x="13" y="33"/>
                  <a:pt x="13" y="33"/>
                  <a:pt x="13" y="33"/>
                </a:cubicBezTo>
                <a:cubicBezTo>
                  <a:pt x="14" y="32"/>
                  <a:pt x="14" y="32"/>
                  <a:pt x="14" y="32"/>
                </a:cubicBezTo>
                <a:cubicBezTo>
                  <a:pt x="14" y="32"/>
                  <a:pt x="14" y="31"/>
                  <a:pt x="14" y="30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4" y="28"/>
                  <a:pt x="14" y="28"/>
                </a:cubicBezTo>
                <a:cubicBezTo>
                  <a:pt x="14" y="27"/>
                  <a:pt x="14" y="27"/>
                  <a:pt x="13" y="27"/>
                </a:cubicBezTo>
                <a:cubicBezTo>
                  <a:pt x="13" y="27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0" y="26"/>
                  <a:pt x="10" y="27"/>
                  <a:pt x="10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8"/>
                  <a:pt x="9" y="28"/>
                  <a:pt x="9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30"/>
                  <a:pt x="10" y="30"/>
                  <a:pt x="10" y="30"/>
                </a:cubicBezTo>
                <a:cubicBezTo>
                  <a:pt x="10" y="30"/>
                  <a:pt x="10" y="31"/>
                  <a:pt x="10" y="31"/>
                </a:cubicBezTo>
                <a:cubicBezTo>
                  <a:pt x="10" y="31"/>
                  <a:pt x="11" y="31"/>
                  <a:pt x="11" y="31"/>
                </a:cubicBezTo>
                <a:cubicBezTo>
                  <a:pt x="11" y="31"/>
                  <a:pt x="11" y="31"/>
                  <a:pt x="12" y="31"/>
                </a:cubicBezTo>
                <a:cubicBezTo>
                  <a:pt x="12" y="31"/>
                  <a:pt x="12" y="31"/>
                  <a:pt x="12" y="30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2"/>
                  <a:pt x="11" y="31"/>
                </a:cubicBezTo>
                <a:cubicBezTo>
                  <a:pt x="9" y="31"/>
                  <a:pt x="9" y="31"/>
                  <a:pt x="9" y="31"/>
                </a:cubicBezTo>
                <a:close/>
                <a:moveTo>
                  <a:pt x="11" y="29"/>
                </a:move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29"/>
                </a:cubicBezTo>
                <a:cubicBezTo>
                  <a:pt x="12" y="28"/>
                  <a:pt x="12" y="28"/>
                  <a:pt x="12" y="28"/>
                </a:cubicBezTo>
                <a:cubicBezTo>
                  <a:pt x="12" y="28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1" y="27"/>
                  <a:pt x="11" y="27"/>
                </a:cubicBezTo>
                <a:cubicBezTo>
                  <a:pt x="11" y="27"/>
                  <a:pt x="11" y="28"/>
                  <a:pt x="11" y="28"/>
                </a:cubicBezTo>
                <a:cubicBezTo>
                  <a:pt x="11" y="29"/>
                  <a:pt x="11" y="29"/>
                  <a:pt x="11" y="29"/>
                </a:cubicBezTo>
                <a:close/>
                <a:moveTo>
                  <a:pt x="32" y="45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3"/>
                  <a:pt x="32" y="43"/>
                  <a:pt x="32" y="43"/>
                </a:cubicBezTo>
                <a:cubicBezTo>
                  <a:pt x="31" y="43"/>
                  <a:pt x="31" y="43"/>
                  <a:pt x="30" y="43"/>
                </a:cubicBezTo>
                <a:cubicBezTo>
                  <a:pt x="30" y="43"/>
                  <a:pt x="30" y="43"/>
                  <a:pt x="29" y="43"/>
                </a:cubicBezTo>
                <a:cubicBezTo>
                  <a:pt x="29" y="43"/>
                  <a:pt x="29" y="43"/>
                  <a:pt x="29" y="44"/>
                </a:cubicBezTo>
                <a:cubicBezTo>
                  <a:pt x="28" y="44"/>
                  <a:pt x="28" y="44"/>
                  <a:pt x="28" y="44"/>
                </a:cubicBezTo>
                <a:cubicBezTo>
                  <a:pt x="28" y="45"/>
                  <a:pt x="28" y="45"/>
                  <a:pt x="28" y="46"/>
                </a:cubicBezTo>
                <a:cubicBezTo>
                  <a:pt x="28" y="47"/>
                  <a:pt x="28" y="47"/>
                  <a:pt x="28" y="47"/>
                </a:cubicBezTo>
                <a:cubicBezTo>
                  <a:pt x="28" y="48"/>
                  <a:pt x="28" y="48"/>
                  <a:pt x="28" y="49"/>
                </a:cubicBezTo>
                <a:cubicBezTo>
                  <a:pt x="28" y="49"/>
                  <a:pt x="28" y="49"/>
                  <a:pt x="29" y="49"/>
                </a:cubicBezTo>
                <a:cubicBezTo>
                  <a:pt x="29" y="50"/>
                  <a:pt x="29" y="50"/>
                  <a:pt x="29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1" y="50"/>
                  <a:pt x="31" y="50"/>
                  <a:pt x="31" y="50"/>
                </a:cubicBezTo>
                <a:cubicBezTo>
                  <a:pt x="32" y="50"/>
                  <a:pt x="32" y="50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8"/>
                  <a:pt x="32" y="48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6"/>
                  <a:pt x="32" y="46"/>
                </a:cubicBezTo>
                <a:cubicBezTo>
                  <a:pt x="32" y="46"/>
                  <a:pt x="32" y="46"/>
                  <a:pt x="32" y="46"/>
                </a:cubicBezTo>
                <a:cubicBezTo>
                  <a:pt x="32" y="45"/>
                  <a:pt x="31" y="45"/>
                  <a:pt x="31" y="45"/>
                </a:cubicBezTo>
                <a:cubicBezTo>
                  <a:pt x="31" y="45"/>
                  <a:pt x="31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1" y="44"/>
                  <a:pt x="31" y="44"/>
                </a:cubicBezTo>
                <a:cubicBezTo>
                  <a:pt x="31" y="44"/>
                  <a:pt x="31" y="44"/>
                  <a:pt x="31" y="44"/>
                </a:cubicBezTo>
                <a:cubicBezTo>
                  <a:pt x="31" y="44"/>
                  <a:pt x="31" y="45"/>
                  <a:pt x="31" y="45"/>
                </a:cubicBezTo>
                <a:cubicBezTo>
                  <a:pt x="32" y="45"/>
                  <a:pt x="32" y="45"/>
                  <a:pt x="32" y="45"/>
                </a:cubicBezTo>
                <a:close/>
                <a:moveTo>
                  <a:pt x="31" y="47"/>
                </a:moveTo>
                <a:cubicBezTo>
                  <a:pt x="31" y="47"/>
                  <a:pt x="31" y="47"/>
                  <a:pt x="31" y="47"/>
                </a:cubicBezTo>
                <a:cubicBezTo>
                  <a:pt x="31" y="46"/>
                  <a:pt x="30" y="46"/>
                  <a:pt x="30" y="46"/>
                </a:cubicBezTo>
                <a:cubicBezTo>
                  <a:pt x="30" y="46"/>
                  <a:pt x="30" y="46"/>
                  <a:pt x="30" y="47"/>
                </a:cubicBezTo>
                <a:cubicBezTo>
                  <a:pt x="30" y="47"/>
                  <a:pt x="30" y="47"/>
                  <a:pt x="30" y="47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1" y="49"/>
                </a:cubicBezTo>
                <a:cubicBezTo>
                  <a:pt x="31" y="49"/>
                  <a:pt x="31" y="49"/>
                  <a:pt x="31" y="48"/>
                </a:cubicBezTo>
                <a:cubicBezTo>
                  <a:pt x="31" y="47"/>
                  <a:pt x="31" y="47"/>
                  <a:pt x="31" y="47"/>
                </a:cubicBezTo>
                <a:close/>
                <a:moveTo>
                  <a:pt x="50" y="29"/>
                </a:moveTo>
                <a:cubicBezTo>
                  <a:pt x="50" y="29"/>
                  <a:pt x="50" y="29"/>
                  <a:pt x="51" y="29"/>
                </a:cubicBezTo>
                <a:cubicBezTo>
                  <a:pt x="51" y="29"/>
                  <a:pt x="51" y="28"/>
                  <a:pt x="51" y="28"/>
                </a:cubicBezTo>
                <a:cubicBezTo>
                  <a:pt x="51" y="27"/>
                  <a:pt x="51" y="27"/>
                  <a:pt x="50" y="27"/>
                </a:cubicBezTo>
                <a:cubicBezTo>
                  <a:pt x="50" y="26"/>
                  <a:pt x="49" y="26"/>
                  <a:pt x="49" y="26"/>
                </a:cubicBezTo>
                <a:cubicBezTo>
                  <a:pt x="48" y="26"/>
                  <a:pt x="47" y="26"/>
                  <a:pt x="47" y="26"/>
                </a:cubicBezTo>
                <a:cubicBezTo>
                  <a:pt x="47" y="27"/>
                  <a:pt x="47" y="27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28"/>
                  <a:pt x="48" y="27"/>
                  <a:pt x="48" y="27"/>
                </a:cubicBezTo>
                <a:cubicBezTo>
                  <a:pt x="48" y="27"/>
                  <a:pt x="49" y="27"/>
                  <a:pt x="49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7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9"/>
                  <a:pt x="49" y="29"/>
                </a:cubicBezTo>
                <a:cubicBezTo>
                  <a:pt x="49" y="29"/>
                  <a:pt x="49" y="29"/>
                  <a:pt x="49" y="29"/>
                </a:cubicBezTo>
                <a:cubicBezTo>
                  <a:pt x="49" y="29"/>
                  <a:pt x="48" y="29"/>
                  <a:pt x="48" y="29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30"/>
                  <a:pt x="48" y="30"/>
                  <a:pt x="49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49" y="30"/>
                  <a:pt x="49" y="31"/>
                  <a:pt x="49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9" y="32"/>
                  <a:pt x="49" y="32"/>
                  <a:pt x="49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49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8" y="30"/>
                  <a:pt x="48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33"/>
                  <a:pt x="47" y="33"/>
                  <a:pt x="47" y="33"/>
                </a:cubicBezTo>
                <a:cubicBezTo>
                  <a:pt x="48" y="33"/>
                  <a:pt x="48" y="33"/>
                  <a:pt x="49" y="33"/>
                </a:cubicBezTo>
                <a:cubicBezTo>
                  <a:pt x="49" y="33"/>
                  <a:pt x="50" y="33"/>
                  <a:pt x="50" y="33"/>
                </a:cubicBezTo>
                <a:cubicBezTo>
                  <a:pt x="50" y="33"/>
                  <a:pt x="50" y="33"/>
                  <a:pt x="51" y="32"/>
                </a:cubicBezTo>
                <a:cubicBezTo>
                  <a:pt x="51" y="32"/>
                  <a:pt x="51" y="32"/>
                  <a:pt x="51" y="31"/>
                </a:cubicBezTo>
                <a:cubicBezTo>
                  <a:pt x="51" y="30"/>
                  <a:pt x="51" y="30"/>
                  <a:pt x="51" y="30"/>
                </a:cubicBezTo>
                <a:cubicBezTo>
                  <a:pt x="50" y="29"/>
                  <a:pt x="50" y="29"/>
                  <a:pt x="50" y="29"/>
                </a:cubicBezTo>
                <a:close/>
                <a:moveTo>
                  <a:pt x="29" y="9"/>
                </a:moveTo>
                <a:cubicBezTo>
                  <a:pt x="28" y="9"/>
                  <a:pt x="28" y="9"/>
                  <a:pt x="28" y="9"/>
                </a:cubicBezTo>
                <a:cubicBezTo>
                  <a:pt x="28" y="9"/>
                  <a:pt x="27" y="10"/>
                  <a:pt x="26" y="10"/>
                </a:cubicBezTo>
                <a:cubicBezTo>
                  <a:pt x="26" y="11"/>
                  <a:pt x="26" y="11"/>
                  <a:pt x="26" y="11"/>
                </a:cubicBezTo>
                <a:cubicBezTo>
                  <a:pt x="26" y="11"/>
                  <a:pt x="26" y="11"/>
                  <a:pt x="26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11"/>
                  <a:pt x="27" y="12"/>
                  <a:pt x="27" y="12"/>
                </a:cubicBezTo>
                <a:cubicBezTo>
                  <a:pt x="27" y="16"/>
                  <a:pt x="27" y="16"/>
                  <a:pt x="27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34" y="15"/>
                </a:moveTo>
                <a:cubicBezTo>
                  <a:pt x="32" y="15"/>
                  <a:pt x="32" y="15"/>
                  <a:pt x="32" y="15"/>
                </a:cubicBezTo>
                <a:cubicBezTo>
                  <a:pt x="33" y="13"/>
                  <a:pt x="33" y="12"/>
                  <a:pt x="33" y="12"/>
                </a:cubicBezTo>
                <a:cubicBezTo>
                  <a:pt x="34" y="11"/>
                  <a:pt x="34" y="11"/>
                  <a:pt x="34" y="11"/>
                </a:cubicBezTo>
                <a:cubicBezTo>
                  <a:pt x="34" y="10"/>
                  <a:pt x="34" y="10"/>
                  <a:pt x="33" y="9"/>
                </a:cubicBezTo>
                <a:cubicBezTo>
                  <a:pt x="33" y="9"/>
                  <a:pt x="32" y="9"/>
                  <a:pt x="32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0" y="11"/>
                  <a:pt x="30" y="11"/>
                </a:cubicBezTo>
                <a:cubicBezTo>
                  <a:pt x="30" y="11"/>
                  <a:pt x="30" y="11"/>
                  <a:pt x="30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2" y="10"/>
                  <a:pt x="32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2"/>
                  <a:pt x="31" y="13"/>
                  <a:pt x="30" y="15"/>
                </a:cubicBezTo>
                <a:cubicBezTo>
                  <a:pt x="30" y="16"/>
                  <a:pt x="30" y="16"/>
                  <a:pt x="30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5"/>
                  <a:pt x="34" y="15"/>
                  <a:pt x="34" y="15"/>
                </a:cubicBezTo>
                <a:close/>
                <a:moveTo>
                  <a:pt x="16" y="9"/>
                </a:moveTo>
                <a:cubicBezTo>
                  <a:pt x="16" y="9"/>
                  <a:pt x="16" y="9"/>
                  <a:pt x="16" y="9"/>
                </a:cubicBezTo>
                <a:cubicBezTo>
                  <a:pt x="16" y="10"/>
                  <a:pt x="16" y="10"/>
                  <a:pt x="16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4" y="10"/>
                  <a:pt x="14" y="10"/>
                </a:cubicBezTo>
                <a:cubicBezTo>
                  <a:pt x="15" y="11"/>
                  <a:pt x="15" y="11"/>
                  <a:pt x="15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1"/>
                  <a:pt x="13" y="11"/>
                  <a:pt x="12" y="11"/>
                </a:cubicBezTo>
                <a:cubicBezTo>
                  <a:pt x="13" y="12"/>
                  <a:pt x="13" y="12"/>
                  <a:pt x="13" y="12"/>
                </a:cubicBezTo>
                <a:cubicBezTo>
                  <a:pt x="12" y="13"/>
                  <a:pt x="12" y="13"/>
                  <a:pt x="12" y="13"/>
                </a:cubicBezTo>
                <a:cubicBezTo>
                  <a:pt x="12" y="12"/>
                  <a:pt x="12" y="12"/>
                  <a:pt x="12" y="12"/>
                </a:cubicBezTo>
                <a:cubicBezTo>
                  <a:pt x="11" y="12"/>
                  <a:pt x="11" y="12"/>
                  <a:pt x="11" y="13"/>
                </a:cubicBezTo>
                <a:cubicBezTo>
                  <a:pt x="12" y="13"/>
                  <a:pt x="12" y="13"/>
                  <a:pt x="12" y="13"/>
                </a:cubicBezTo>
                <a:cubicBezTo>
                  <a:pt x="11" y="14"/>
                  <a:pt x="11" y="14"/>
                  <a:pt x="11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6"/>
                  <a:pt x="10" y="16"/>
                  <a:pt x="10" y="16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6"/>
                  <a:pt x="8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1" y="20"/>
                  <a:pt x="11" y="20"/>
                  <a:pt x="11" y="20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18"/>
                  <a:pt x="7" y="18"/>
                  <a:pt x="7" y="19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20"/>
                  <a:pt x="8" y="20"/>
                  <a:pt x="8" y="20"/>
                </a:cubicBezTo>
                <a:cubicBezTo>
                  <a:pt x="7" y="19"/>
                  <a:pt x="7" y="19"/>
                  <a:pt x="7" y="19"/>
                </a:cubicBezTo>
                <a:cubicBezTo>
                  <a:pt x="6" y="20"/>
                  <a:pt x="6" y="20"/>
                  <a:pt x="6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7" y="22"/>
                  <a:pt x="7" y="22"/>
                  <a:pt x="7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2"/>
                  <a:pt x="6" y="22"/>
                  <a:pt x="5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6" y="24"/>
                  <a:pt x="6" y="24"/>
                  <a:pt x="6" y="24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4"/>
                  <a:pt x="5" y="24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6" y="26"/>
                  <a:pt x="6" y="26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6"/>
                  <a:pt x="5" y="26"/>
                  <a:pt x="5" y="27"/>
                </a:cubicBezTo>
                <a:cubicBezTo>
                  <a:pt x="6" y="27"/>
                  <a:pt x="6" y="27"/>
                  <a:pt x="6" y="27"/>
                </a:cubicBezTo>
                <a:cubicBezTo>
                  <a:pt x="6" y="28"/>
                  <a:pt x="6" y="28"/>
                  <a:pt x="6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5" y="28"/>
                  <a:pt x="5" y="28"/>
                  <a:pt x="4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31"/>
                  <a:pt x="9" y="31"/>
                  <a:pt x="9" y="31"/>
                </a:cubicBezTo>
                <a:cubicBezTo>
                  <a:pt x="4" y="31"/>
                  <a:pt x="4" y="31"/>
                  <a:pt x="4" y="31"/>
                </a:cubicBezTo>
                <a:cubicBezTo>
                  <a:pt x="5" y="31"/>
                  <a:pt x="5" y="31"/>
                  <a:pt x="5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3"/>
                  <a:pt x="6" y="33"/>
                  <a:pt x="6" y="33"/>
                </a:cubicBezTo>
                <a:cubicBezTo>
                  <a:pt x="5" y="33"/>
                  <a:pt x="5" y="33"/>
                  <a:pt x="5" y="33"/>
                </a:cubicBezTo>
                <a:cubicBezTo>
                  <a:pt x="5" y="33"/>
                  <a:pt x="5" y="33"/>
                  <a:pt x="5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5"/>
                  <a:pt x="6" y="35"/>
                  <a:pt x="6" y="35"/>
                </a:cubicBez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6"/>
                  <a:pt x="5" y="36"/>
                </a:cubicBezTo>
                <a:cubicBezTo>
                  <a:pt x="6" y="36"/>
                  <a:pt x="6" y="36"/>
                  <a:pt x="6" y="36"/>
                </a:cubicBezTo>
                <a:cubicBezTo>
                  <a:pt x="7" y="37"/>
                  <a:pt x="7" y="37"/>
                  <a:pt x="7" y="37"/>
                </a:cubicBezTo>
                <a:cubicBezTo>
                  <a:pt x="6" y="37"/>
                  <a:pt x="6" y="37"/>
                  <a:pt x="6" y="37"/>
                </a:cubicBezTo>
                <a:cubicBezTo>
                  <a:pt x="6" y="37"/>
                  <a:pt x="6" y="38"/>
                  <a:pt x="6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6" y="39"/>
                  <a:pt x="6" y="39"/>
                  <a:pt x="6" y="39"/>
                </a:cubicBezTo>
                <a:cubicBezTo>
                  <a:pt x="6" y="39"/>
                  <a:pt x="6" y="40"/>
                  <a:pt x="7" y="40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40"/>
                  <a:pt x="8" y="40"/>
                  <a:pt x="8" y="40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1"/>
                  <a:pt x="7" y="41"/>
                  <a:pt x="7" y="42"/>
                </a:cubicBezTo>
                <a:cubicBezTo>
                  <a:pt x="11" y="40"/>
                  <a:pt x="11" y="40"/>
                  <a:pt x="11" y="40"/>
                </a:cubicBezTo>
                <a:cubicBezTo>
                  <a:pt x="12" y="41"/>
                  <a:pt x="12" y="41"/>
                  <a:pt x="12" y="41"/>
                </a:cubicBezTo>
                <a:cubicBezTo>
                  <a:pt x="8" y="43"/>
                  <a:pt x="8" y="43"/>
                  <a:pt x="8" y="43"/>
                </a:cubicBezTo>
                <a:cubicBezTo>
                  <a:pt x="9" y="44"/>
                  <a:pt x="9" y="44"/>
                  <a:pt x="9" y="44"/>
                </a:cubicBezTo>
                <a:cubicBezTo>
                  <a:pt x="10" y="44"/>
                  <a:pt x="10" y="44"/>
                  <a:pt x="10" y="44"/>
                </a:cubicBezTo>
                <a:cubicBezTo>
                  <a:pt x="10" y="44"/>
                  <a:pt x="10" y="44"/>
                  <a:pt x="10" y="44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5"/>
                  <a:pt x="10" y="46"/>
                  <a:pt x="10" y="46"/>
                </a:cubicBezTo>
                <a:cubicBezTo>
                  <a:pt x="11" y="45"/>
                  <a:pt x="11" y="45"/>
                  <a:pt x="11" y="45"/>
                </a:cubicBezTo>
                <a:cubicBezTo>
                  <a:pt x="12" y="46"/>
                  <a:pt x="12" y="46"/>
                  <a:pt x="12" y="46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7"/>
                  <a:pt x="12" y="47"/>
                  <a:pt x="12" y="48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47"/>
                  <a:pt x="13" y="47"/>
                  <a:pt x="13" y="47"/>
                </a:cubicBezTo>
                <a:cubicBezTo>
                  <a:pt x="12" y="48"/>
                  <a:pt x="12" y="48"/>
                  <a:pt x="12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4" y="48"/>
                  <a:pt x="14" y="48"/>
                  <a:pt x="14" y="48"/>
                </a:cubicBezTo>
                <a:cubicBezTo>
                  <a:pt x="15" y="49"/>
                  <a:pt x="15" y="49"/>
                  <a:pt x="15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5" y="50"/>
                  <a:pt x="15" y="50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50"/>
                  <a:pt x="16" y="50"/>
                  <a:pt x="16" y="50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1"/>
                  <a:pt x="16" y="51"/>
                  <a:pt x="17" y="51"/>
                </a:cubicBezTo>
                <a:cubicBezTo>
                  <a:pt x="18" y="48"/>
                  <a:pt x="18" y="48"/>
                  <a:pt x="18" y="48"/>
                </a:cubicBezTo>
                <a:cubicBezTo>
                  <a:pt x="20" y="49"/>
                  <a:pt x="20" y="49"/>
                  <a:pt x="20" y="49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52"/>
                  <a:pt x="19" y="53"/>
                  <a:pt x="19" y="53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53"/>
                  <a:pt x="21" y="53"/>
                  <a:pt x="21" y="54"/>
                </a:cubicBezTo>
                <a:cubicBezTo>
                  <a:pt x="21" y="53"/>
                  <a:pt x="21" y="53"/>
                  <a:pt x="21" y="53"/>
                </a:cubicBezTo>
                <a:cubicBezTo>
                  <a:pt x="22" y="53"/>
                  <a:pt x="22" y="53"/>
                  <a:pt x="22" y="53"/>
                </a:cubicBezTo>
                <a:cubicBezTo>
                  <a:pt x="22" y="54"/>
                  <a:pt x="22" y="54"/>
                  <a:pt x="22" y="54"/>
                </a:cubicBezTo>
                <a:cubicBezTo>
                  <a:pt x="22" y="54"/>
                  <a:pt x="23" y="54"/>
                  <a:pt x="23" y="54"/>
                </a:cubicBezTo>
                <a:cubicBezTo>
                  <a:pt x="23" y="53"/>
                  <a:pt x="23" y="53"/>
                  <a:pt x="23" y="53"/>
                </a:cubicBezTo>
                <a:cubicBezTo>
                  <a:pt x="24" y="53"/>
                  <a:pt x="24" y="53"/>
                  <a:pt x="24" y="53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5" y="55"/>
                  <a:pt x="25" y="55"/>
                </a:cubicBezTo>
                <a:cubicBezTo>
                  <a:pt x="25" y="54"/>
                  <a:pt x="25" y="54"/>
                  <a:pt x="25" y="54"/>
                </a:cubicBezTo>
                <a:cubicBezTo>
                  <a:pt x="26" y="54"/>
                  <a:pt x="26" y="54"/>
                  <a:pt x="26" y="54"/>
                </a:cubicBezTo>
                <a:cubicBezTo>
                  <a:pt x="26" y="55"/>
                  <a:pt x="26" y="55"/>
                  <a:pt x="26" y="55"/>
                </a:cubicBezTo>
                <a:cubicBezTo>
                  <a:pt x="26" y="55"/>
                  <a:pt x="27" y="55"/>
                  <a:pt x="27" y="55"/>
                </a:cubicBezTo>
                <a:cubicBezTo>
                  <a:pt x="27" y="54"/>
                  <a:pt x="27" y="54"/>
                  <a:pt x="27" y="54"/>
                </a:cubicBezTo>
                <a:cubicBezTo>
                  <a:pt x="28" y="54"/>
                  <a:pt x="28" y="54"/>
                  <a:pt x="28" y="54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5"/>
                  <a:pt x="29" y="55"/>
                  <a:pt x="29" y="55"/>
                </a:cubicBezTo>
                <a:cubicBezTo>
                  <a:pt x="29" y="51"/>
                  <a:pt x="29" y="51"/>
                  <a:pt x="29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5"/>
                  <a:pt x="31" y="55"/>
                  <a:pt x="31" y="55"/>
                </a:cubicBezTo>
                <a:cubicBezTo>
                  <a:pt x="31" y="55"/>
                  <a:pt x="32" y="55"/>
                  <a:pt x="32" y="55"/>
                </a:cubicBezTo>
                <a:cubicBezTo>
                  <a:pt x="32" y="54"/>
                  <a:pt x="32" y="54"/>
                  <a:pt x="32" y="54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5"/>
                  <a:pt x="33" y="55"/>
                  <a:pt x="33" y="55"/>
                </a:cubicBezTo>
                <a:cubicBezTo>
                  <a:pt x="33" y="55"/>
                  <a:pt x="34" y="55"/>
                  <a:pt x="34" y="55"/>
                </a:cubicBezTo>
                <a:cubicBezTo>
                  <a:pt x="34" y="54"/>
                  <a:pt x="34" y="54"/>
                  <a:pt x="34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5"/>
                  <a:pt x="35" y="55"/>
                  <a:pt x="35" y="55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3"/>
                  <a:pt x="36" y="53"/>
                  <a:pt x="36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8" y="53"/>
                  <a:pt x="38" y="53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3"/>
                  <a:pt x="39" y="53"/>
                  <a:pt x="39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2"/>
                  <a:pt x="40" y="52"/>
                  <a:pt x="40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2"/>
                  <a:pt x="42" y="52"/>
                  <a:pt x="42" y="52"/>
                </a:cubicBezTo>
                <a:cubicBezTo>
                  <a:pt x="40" y="49"/>
                  <a:pt x="40" y="49"/>
                  <a:pt x="40" y="49"/>
                </a:cubicBezTo>
                <a:cubicBezTo>
                  <a:pt x="42" y="48"/>
                  <a:pt x="42" y="48"/>
                  <a:pt x="42" y="48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0"/>
                </a:cubicBezTo>
                <a:cubicBezTo>
                  <a:pt x="44" y="50"/>
                  <a:pt x="44" y="50"/>
                  <a:pt x="44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50"/>
                  <a:pt x="45" y="50"/>
                  <a:pt x="45" y="50"/>
                </a:cubicBezTo>
                <a:cubicBezTo>
                  <a:pt x="46" y="50"/>
                  <a:pt x="46" y="49"/>
                  <a:pt x="46" y="49"/>
                </a:cubicBezTo>
                <a:cubicBezTo>
                  <a:pt x="46" y="49"/>
                  <a:pt x="46" y="49"/>
                  <a:pt x="46" y="49"/>
                </a:cubicBezTo>
                <a:cubicBezTo>
                  <a:pt x="46" y="48"/>
                  <a:pt x="46" y="48"/>
                  <a:pt x="46" y="48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8"/>
                  <a:pt x="47" y="48"/>
                  <a:pt x="48" y="48"/>
                </a:cubicBezTo>
                <a:cubicBezTo>
                  <a:pt x="47" y="47"/>
                  <a:pt x="47" y="47"/>
                  <a:pt x="47" y="47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7"/>
                  <a:pt x="48" y="47"/>
                </a:cubicBezTo>
                <a:cubicBezTo>
                  <a:pt x="49" y="47"/>
                  <a:pt x="49" y="47"/>
                  <a:pt x="49" y="46"/>
                </a:cubicBezTo>
                <a:cubicBezTo>
                  <a:pt x="49" y="46"/>
                  <a:pt x="49" y="46"/>
                  <a:pt x="49" y="46"/>
                </a:cubicBezTo>
                <a:cubicBezTo>
                  <a:pt x="49" y="45"/>
                  <a:pt x="49" y="45"/>
                  <a:pt x="49" y="45"/>
                </a:cubicBezTo>
                <a:cubicBezTo>
                  <a:pt x="50" y="46"/>
                  <a:pt x="50" y="46"/>
                  <a:pt x="50" y="46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3"/>
                  <a:pt x="51" y="43"/>
                </a:cubicBezTo>
                <a:cubicBezTo>
                  <a:pt x="48" y="41"/>
                  <a:pt x="48" y="41"/>
                  <a:pt x="48" y="41"/>
                </a:cubicBezTo>
                <a:cubicBezTo>
                  <a:pt x="49" y="40"/>
                  <a:pt x="49" y="40"/>
                  <a:pt x="49" y="40"/>
                </a:cubicBezTo>
                <a:cubicBezTo>
                  <a:pt x="52" y="41"/>
                  <a:pt x="52" y="41"/>
                  <a:pt x="52" y="41"/>
                </a:cubicBezTo>
                <a:cubicBezTo>
                  <a:pt x="53" y="41"/>
                  <a:pt x="53" y="41"/>
                  <a:pt x="53" y="41"/>
                </a:cubicBezTo>
                <a:cubicBezTo>
                  <a:pt x="52" y="40"/>
                  <a:pt x="52" y="40"/>
                  <a:pt x="52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4" y="39"/>
                  <a:pt x="54" y="39"/>
                </a:cubicBezTo>
                <a:cubicBezTo>
                  <a:pt x="53" y="38"/>
                  <a:pt x="53" y="38"/>
                  <a:pt x="53" y="38"/>
                </a:cubicBezTo>
                <a:cubicBezTo>
                  <a:pt x="53" y="37"/>
                  <a:pt x="53" y="37"/>
                  <a:pt x="53" y="37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4" y="37"/>
                </a:cubicBezTo>
                <a:cubicBezTo>
                  <a:pt x="54" y="36"/>
                  <a:pt x="54" y="36"/>
                  <a:pt x="54" y="36"/>
                </a:cubicBezTo>
                <a:cubicBezTo>
                  <a:pt x="54" y="35"/>
                  <a:pt x="54" y="35"/>
                  <a:pt x="54" y="35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5"/>
                  <a:pt x="55" y="35"/>
                  <a:pt x="55" y="35"/>
                </a:cubicBezTo>
                <a:cubicBezTo>
                  <a:pt x="54" y="34"/>
                  <a:pt x="54" y="34"/>
                  <a:pt x="54" y="34"/>
                </a:cubicBezTo>
                <a:cubicBezTo>
                  <a:pt x="54" y="34"/>
                  <a:pt x="54" y="34"/>
                  <a:pt x="54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3"/>
                  <a:pt x="55" y="33"/>
                  <a:pt x="55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5" y="32"/>
                  <a:pt x="55" y="32"/>
                  <a:pt x="55" y="32"/>
                </a:cubicBezTo>
                <a:cubicBezTo>
                  <a:pt x="55" y="31"/>
                  <a:pt x="55" y="31"/>
                  <a:pt x="55" y="31"/>
                </a:cubicBezTo>
                <a:cubicBezTo>
                  <a:pt x="52" y="31"/>
                  <a:pt x="52" y="31"/>
                  <a:pt x="52" y="31"/>
                </a:cubicBezTo>
                <a:cubicBezTo>
                  <a:pt x="52" y="29"/>
                  <a:pt x="52" y="29"/>
                  <a:pt x="52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5" y="28"/>
                  <a:pt x="55" y="28"/>
                  <a:pt x="55" y="28"/>
                </a:cubicBezTo>
                <a:cubicBezTo>
                  <a:pt x="54" y="28"/>
                  <a:pt x="54" y="28"/>
                  <a:pt x="54" y="28"/>
                </a:cubicBezTo>
                <a:cubicBezTo>
                  <a:pt x="54" y="27"/>
                  <a:pt x="54" y="27"/>
                  <a:pt x="54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6"/>
                  <a:pt x="55" y="26"/>
                  <a:pt x="55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5"/>
                  <a:pt x="54" y="25"/>
                  <a:pt x="54" y="25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4"/>
                  <a:pt x="55" y="24"/>
                  <a:pt x="55" y="23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3" y="22"/>
                  <a:pt x="53" y="22"/>
                </a:cubicBezTo>
                <a:cubicBezTo>
                  <a:pt x="53" y="21"/>
                  <a:pt x="53" y="21"/>
                  <a:pt x="53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3" y="20"/>
                  <a:pt x="53" y="20"/>
                </a:cubicBezTo>
                <a:cubicBezTo>
                  <a:pt x="53" y="20"/>
                  <a:pt x="53" y="20"/>
                  <a:pt x="53" y="20"/>
                </a:cubicBezTo>
                <a:cubicBezTo>
                  <a:pt x="52" y="19"/>
                  <a:pt x="52" y="19"/>
                  <a:pt x="52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2" y="18"/>
                </a:cubicBezTo>
                <a:cubicBezTo>
                  <a:pt x="49" y="20"/>
                  <a:pt x="49" y="20"/>
                  <a:pt x="49" y="20"/>
                </a:cubicBezTo>
                <a:cubicBezTo>
                  <a:pt x="48" y="18"/>
                  <a:pt x="48" y="18"/>
                  <a:pt x="48" y="18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5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4"/>
                  <a:pt x="50" y="14"/>
                  <a:pt x="50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9" y="13"/>
                  <a:pt x="49" y="13"/>
                  <a:pt x="49" y="13"/>
                </a:cubicBezTo>
                <a:cubicBezTo>
                  <a:pt x="49" y="13"/>
                  <a:pt x="49" y="12"/>
                  <a:pt x="48" y="12"/>
                </a:cubicBezTo>
                <a:cubicBezTo>
                  <a:pt x="48" y="13"/>
                  <a:pt x="48" y="13"/>
                  <a:pt x="48" y="13"/>
                </a:cubicBezTo>
                <a:cubicBezTo>
                  <a:pt x="47" y="12"/>
                  <a:pt x="47" y="12"/>
                  <a:pt x="47" y="12"/>
                </a:cubicBezTo>
                <a:cubicBezTo>
                  <a:pt x="48" y="11"/>
                  <a:pt x="48" y="11"/>
                  <a:pt x="48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46" y="10"/>
                  <a:pt x="46" y="10"/>
                  <a:pt x="45" y="9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9"/>
                  <a:pt x="45" y="9"/>
                  <a:pt x="45" y="9"/>
                </a:cubicBezTo>
                <a:cubicBezTo>
                  <a:pt x="44" y="9"/>
                  <a:pt x="44" y="8"/>
                  <a:pt x="44" y="8"/>
                </a:cubicBezTo>
                <a:cubicBezTo>
                  <a:pt x="42" y="11"/>
                  <a:pt x="42" y="11"/>
                  <a:pt x="42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2" y="7"/>
                  <a:pt x="42" y="7"/>
                  <a:pt x="42" y="7"/>
                </a:cubicBezTo>
                <a:cubicBezTo>
                  <a:pt x="42" y="7"/>
                  <a:pt x="41" y="7"/>
                  <a:pt x="41" y="7"/>
                </a:cubicBezTo>
                <a:cubicBezTo>
                  <a:pt x="41" y="8"/>
                  <a:pt x="41" y="8"/>
                  <a:pt x="41" y="8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39" y="6"/>
                  <a:pt x="39" y="6"/>
                </a:cubicBezTo>
                <a:cubicBezTo>
                  <a:pt x="39" y="7"/>
                  <a:pt x="39" y="7"/>
                  <a:pt x="39" y="7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5"/>
                  <a:pt x="37" y="5"/>
                  <a:pt x="37" y="5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5"/>
                  <a:pt x="35" y="5"/>
                  <a:pt x="35" y="5"/>
                </a:cubicBezTo>
                <a:cubicBezTo>
                  <a:pt x="35" y="6"/>
                  <a:pt x="35" y="6"/>
                  <a:pt x="35" y="6"/>
                </a:cubicBezTo>
                <a:cubicBezTo>
                  <a:pt x="34" y="6"/>
                  <a:pt x="34" y="6"/>
                  <a:pt x="34" y="6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4"/>
                  <a:pt x="33" y="4"/>
                  <a:pt x="33" y="4"/>
                </a:cubicBezTo>
                <a:cubicBezTo>
                  <a:pt x="33" y="5"/>
                  <a:pt x="33" y="5"/>
                  <a:pt x="33" y="5"/>
                </a:cubicBezTo>
                <a:cubicBezTo>
                  <a:pt x="32" y="5"/>
                  <a:pt x="32" y="5"/>
                  <a:pt x="32" y="5"/>
                </a:cubicBezTo>
                <a:cubicBezTo>
                  <a:pt x="32" y="4"/>
                  <a:pt x="32" y="4"/>
                  <a:pt x="32" y="4"/>
                </a:cubicBezTo>
                <a:cubicBezTo>
                  <a:pt x="32" y="4"/>
                  <a:pt x="31" y="4"/>
                  <a:pt x="31" y="4"/>
                </a:cubicBezTo>
                <a:cubicBezTo>
                  <a:pt x="31" y="8"/>
                  <a:pt x="31" y="8"/>
                  <a:pt x="31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4"/>
                  <a:pt x="29" y="4"/>
                  <a:pt x="29" y="4"/>
                </a:cubicBezTo>
                <a:cubicBezTo>
                  <a:pt x="29" y="4"/>
                  <a:pt x="28" y="4"/>
                  <a:pt x="28" y="4"/>
                </a:cubicBezTo>
                <a:cubicBezTo>
                  <a:pt x="28" y="5"/>
                  <a:pt x="28" y="5"/>
                  <a:pt x="28" y="5"/>
                </a:cubicBezTo>
                <a:cubicBezTo>
                  <a:pt x="27" y="5"/>
                  <a:pt x="27" y="5"/>
                  <a:pt x="27" y="5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6" y="4"/>
                  <a:pt x="26" y="5"/>
                </a:cubicBezTo>
                <a:cubicBezTo>
                  <a:pt x="26" y="6"/>
                  <a:pt x="26" y="6"/>
                  <a:pt x="26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5"/>
                  <a:pt x="24" y="5"/>
                  <a:pt x="24" y="5"/>
                </a:cubicBezTo>
                <a:cubicBezTo>
                  <a:pt x="24" y="6"/>
                  <a:pt x="24" y="6"/>
                  <a:pt x="24" y="6"/>
                </a:cubicBezTo>
                <a:cubicBezTo>
                  <a:pt x="23" y="6"/>
                  <a:pt x="23" y="6"/>
                  <a:pt x="23" y="6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5"/>
                  <a:pt x="22" y="5"/>
                  <a:pt x="22" y="5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7"/>
                  <a:pt x="21" y="7"/>
                  <a:pt x="21" y="7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0" y="6"/>
                  <a:pt x="20" y="6"/>
                </a:cubicBezTo>
                <a:cubicBezTo>
                  <a:pt x="20" y="7"/>
                  <a:pt x="20" y="7"/>
                  <a:pt x="20" y="7"/>
                </a:cubicBezTo>
                <a:cubicBezTo>
                  <a:pt x="20" y="8"/>
                  <a:pt x="20" y="8"/>
                  <a:pt x="20" y="8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8" y="7"/>
                  <a:pt x="18" y="7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9"/>
                </a:cubicBezTo>
                <a:close/>
                <a:moveTo>
                  <a:pt x="22" y="19"/>
                </a:moveTo>
                <a:cubicBezTo>
                  <a:pt x="24" y="22"/>
                  <a:pt x="27" y="25"/>
                  <a:pt x="29" y="28"/>
                </a:cubicBezTo>
                <a:cubicBezTo>
                  <a:pt x="28" y="28"/>
                  <a:pt x="28" y="29"/>
                  <a:pt x="28" y="29"/>
                </a:cubicBezTo>
                <a:cubicBezTo>
                  <a:pt x="28" y="29"/>
                  <a:pt x="28" y="29"/>
                  <a:pt x="28" y="30"/>
                </a:cubicBezTo>
                <a:cubicBezTo>
                  <a:pt x="28" y="30"/>
                  <a:pt x="28" y="30"/>
                  <a:pt x="28" y="31"/>
                </a:cubicBezTo>
                <a:cubicBezTo>
                  <a:pt x="29" y="31"/>
                  <a:pt x="29" y="32"/>
                  <a:pt x="30" y="32"/>
                </a:cubicBez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1" y="31"/>
                  <a:pt x="32" y="31"/>
                </a:cubicBezTo>
                <a:cubicBezTo>
                  <a:pt x="32" y="31"/>
                  <a:pt x="33" y="32"/>
                  <a:pt x="33" y="33"/>
                </a:cubicBezTo>
                <a:cubicBezTo>
                  <a:pt x="33" y="32"/>
                  <a:pt x="34" y="32"/>
                  <a:pt x="34" y="32"/>
                </a:cubicBezTo>
                <a:cubicBezTo>
                  <a:pt x="33" y="31"/>
                  <a:pt x="33" y="31"/>
                  <a:pt x="32" y="30"/>
                </a:cubicBezTo>
                <a:cubicBezTo>
                  <a:pt x="33" y="30"/>
                  <a:pt x="33" y="29"/>
                  <a:pt x="33" y="29"/>
                </a:cubicBezTo>
                <a:cubicBezTo>
                  <a:pt x="34" y="26"/>
                  <a:pt x="36" y="24"/>
                  <a:pt x="37" y="21"/>
                </a:cubicBezTo>
                <a:cubicBezTo>
                  <a:pt x="37" y="21"/>
                  <a:pt x="36" y="20"/>
                  <a:pt x="35" y="20"/>
                </a:cubicBezTo>
                <a:cubicBezTo>
                  <a:pt x="33" y="22"/>
                  <a:pt x="32" y="24"/>
                  <a:pt x="30" y="27"/>
                </a:cubicBezTo>
                <a:cubicBezTo>
                  <a:pt x="30" y="27"/>
                  <a:pt x="30" y="27"/>
                  <a:pt x="30" y="27"/>
                </a:cubicBezTo>
                <a:cubicBezTo>
                  <a:pt x="28" y="24"/>
                  <a:pt x="25" y="21"/>
                  <a:pt x="23" y="18"/>
                </a:cubicBezTo>
                <a:cubicBezTo>
                  <a:pt x="23" y="18"/>
                  <a:pt x="22" y="19"/>
                  <a:pt x="22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6" name="Freeform 71"/>
          <p:cNvSpPr>
            <a:spLocks noEditPoints="1"/>
          </p:cNvSpPr>
          <p:nvPr/>
        </p:nvSpPr>
        <p:spPr bwMode="auto">
          <a:xfrm>
            <a:off x="5040313" y="5132388"/>
            <a:ext cx="522287" cy="455612"/>
          </a:xfrm>
          <a:custGeom>
            <a:avLst/>
            <a:gdLst>
              <a:gd name="T0" fmla="*/ 350576 w 73"/>
              <a:gd name="T1" fmla="*/ 113903 h 64"/>
              <a:gd name="T2" fmla="*/ 457895 w 73"/>
              <a:gd name="T3" fmla="*/ 156617 h 64"/>
              <a:gd name="T4" fmla="*/ 472205 w 73"/>
              <a:gd name="T5" fmla="*/ 170855 h 64"/>
              <a:gd name="T6" fmla="*/ 522287 w 73"/>
              <a:gd name="T7" fmla="*/ 334590 h 64"/>
              <a:gd name="T8" fmla="*/ 522287 w 73"/>
              <a:gd name="T9" fmla="*/ 384423 h 64"/>
              <a:gd name="T10" fmla="*/ 507978 w 73"/>
              <a:gd name="T11" fmla="*/ 405779 h 64"/>
              <a:gd name="T12" fmla="*/ 457895 w 73"/>
              <a:gd name="T13" fmla="*/ 434255 h 64"/>
              <a:gd name="T14" fmla="*/ 414968 w 73"/>
              <a:gd name="T15" fmla="*/ 455612 h 64"/>
              <a:gd name="T16" fmla="*/ 372040 w 73"/>
              <a:gd name="T17" fmla="*/ 434255 h 64"/>
              <a:gd name="T18" fmla="*/ 329112 w 73"/>
              <a:gd name="T19" fmla="*/ 405779 h 64"/>
              <a:gd name="T20" fmla="*/ 186020 w 73"/>
              <a:gd name="T21" fmla="*/ 434255 h 64"/>
              <a:gd name="T22" fmla="*/ 143092 w 73"/>
              <a:gd name="T23" fmla="*/ 455612 h 64"/>
              <a:gd name="T24" fmla="*/ 100165 w 73"/>
              <a:gd name="T25" fmla="*/ 434255 h 64"/>
              <a:gd name="T26" fmla="*/ 64392 w 73"/>
              <a:gd name="T27" fmla="*/ 405779 h 64"/>
              <a:gd name="T28" fmla="*/ 28618 w 73"/>
              <a:gd name="T29" fmla="*/ 313233 h 64"/>
              <a:gd name="T30" fmla="*/ 64392 w 73"/>
              <a:gd name="T31" fmla="*/ 284758 h 64"/>
              <a:gd name="T32" fmla="*/ 300494 w 73"/>
              <a:gd name="T33" fmla="*/ 42714 h 64"/>
              <a:gd name="T34" fmla="*/ 436432 w 73"/>
              <a:gd name="T35" fmla="*/ 56952 h 64"/>
              <a:gd name="T36" fmla="*/ 300494 w 73"/>
              <a:gd name="T37" fmla="*/ 42714 h 64"/>
              <a:gd name="T38" fmla="*/ 350576 w 73"/>
              <a:gd name="T39" fmla="*/ 0 h 64"/>
              <a:gd name="T40" fmla="*/ 178865 w 73"/>
              <a:gd name="T41" fmla="*/ 28476 h 64"/>
              <a:gd name="T42" fmla="*/ 0 w 73"/>
              <a:gd name="T43" fmla="*/ 56952 h 64"/>
              <a:gd name="T44" fmla="*/ 264721 w 73"/>
              <a:gd name="T45" fmla="*/ 92546 h 64"/>
              <a:gd name="T46" fmla="*/ 0 w 73"/>
              <a:gd name="T47" fmla="*/ 56952 h 64"/>
              <a:gd name="T48" fmla="*/ 143092 w 73"/>
              <a:gd name="T49" fmla="*/ 370185 h 64"/>
              <a:gd name="T50" fmla="*/ 121628 w 73"/>
              <a:gd name="T51" fmla="*/ 391542 h 64"/>
              <a:gd name="T52" fmla="*/ 143092 w 73"/>
              <a:gd name="T53" fmla="*/ 412898 h 64"/>
              <a:gd name="T54" fmla="*/ 171711 w 73"/>
              <a:gd name="T55" fmla="*/ 391542 h 64"/>
              <a:gd name="T56" fmla="*/ 465050 w 73"/>
              <a:gd name="T57" fmla="*/ 370185 h 64"/>
              <a:gd name="T58" fmla="*/ 486514 w 73"/>
              <a:gd name="T59" fmla="*/ 334590 h 64"/>
              <a:gd name="T60" fmla="*/ 372040 w 73"/>
              <a:gd name="T61" fmla="*/ 192211 h 64"/>
              <a:gd name="T62" fmla="*/ 372040 w 73"/>
              <a:gd name="T63" fmla="*/ 348828 h 64"/>
              <a:gd name="T64" fmla="*/ 414968 w 73"/>
              <a:gd name="T65" fmla="*/ 334590 h 64"/>
              <a:gd name="T66" fmla="*/ 457895 w 73"/>
              <a:gd name="T67" fmla="*/ 348828 h 64"/>
              <a:gd name="T68" fmla="*/ 429277 w 73"/>
              <a:gd name="T69" fmla="*/ 377304 h 64"/>
              <a:gd name="T70" fmla="*/ 393504 w 73"/>
              <a:gd name="T71" fmla="*/ 377304 h 64"/>
              <a:gd name="T72" fmla="*/ 393504 w 73"/>
              <a:gd name="T73" fmla="*/ 412898 h 64"/>
              <a:gd name="T74" fmla="*/ 429277 w 73"/>
              <a:gd name="T75" fmla="*/ 412898 h 64"/>
              <a:gd name="T76" fmla="*/ 429277 w 73"/>
              <a:gd name="T77" fmla="*/ 377304 h 6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73" h="64">
                <a:moveTo>
                  <a:pt x="9" y="16"/>
                </a:moveTo>
                <a:cubicBezTo>
                  <a:pt x="49" y="16"/>
                  <a:pt x="49" y="16"/>
                  <a:pt x="49" y="16"/>
                </a:cubicBezTo>
                <a:cubicBezTo>
                  <a:pt x="49" y="22"/>
                  <a:pt x="49" y="22"/>
                  <a:pt x="49" y="22"/>
                </a:cubicBezTo>
                <a:cubicBezTo>
                  <a:pt x="64" y="22"/>
                  <a:pt x="64" y="22"/>
                  <a:pt x="64" y="22"/>
                </a:cubicBezTo>
                <a:cubicBezTo>
                  <a:pt x="66" y="22"/>
                  <a:pt x="66" y="22"/>
                  <a:pt x="66" y="22"/>
                </a:cubicBezTo>
                <a:cubicBezTo>
                  <a:pt x="66" y="24"/>
                  <a:pt x="66" y="24"/>
                  <a:pt x="66" y="24"/>
                </a:cubicBezTo>
                <a:cubicBezTo>
                  <a:pt x="73" y="46"/>
                  <a:pt x="73" y="46"/>
                  <a:pt x="73" y="46"/>
                </a:cubicBezTo>
                <a:cubicBezTo>
                  <a:pt x="73" y="47"/>
                  <a:pt x="73" y="47"/>
                  <a:pt x="73" y="47"/>
                </a:cubicBezTo>
                <a:cubicBezTo>
                  <a:pt x="73" y="47"/>
                  <a:pt x="73" y="47"/>
                  <a:pt x="73" y="47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57"/>
                  <a:pt x="73" y="57"/>
                  <a:pt x="73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8"/>
                  <a:pt x="65" y="60"/>
                  <a:pt x="64" y="61"/>
                </a:cubicBezTo>
                <a:cubicBezTo>
                  <a:pt x="64" y="61"/>
                  <a:pt x="64" y="61"/>
                  <a:pt x="64" y="61"/>
                </a:cubicBezTo>
                <a:cubicBezTo>
                  <a:pt x="62" y="63"/>
                  <a:pt x="60" y="64"/>
                  <a:pt x="58" y="64"/>
                </a:cubicBezTo>
                <a:cubicBezTo>
                  <a:pt x="55" y="64"/>
                  <a:pt x="53" y="63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0" y="60"/>
                  <a:pt x="50" y="58"/>
                  <a:pt x="49" y="57"/>
                </a:cubicBezTo>
                <a:cubicBezTo>
                  <a:pt x="46" y="57"/>
                  <a:pt x="46" y="57"/>
                  <a:pt x="46" y="57"/>
                </a:cubicBezTo>
                <a:cubicBezTo>
                  <a:pt x="29" y="57"/>
                  <a:pt x="29" y="57"/>
                  <a:pt x="29" y="57"/>
                </a:cubicBezTo>
                <a:cubicBezTo>
                  <a:pt x="28" y="58"/>
                  <a:pt x="27" y="60"/>
                  <a:pt x="26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5" y="63"/>
                  <a:pt x="23" y="64"/>
                  <a:pt x="20" y="64"/>
                </a:cubicBezTo>
                <a:cubicBezTo>
                  <a:pt x="18" y="64"/>
                  <a:pt x="16" y="63"/>
                  <a:pt x="14" y="61"/>
                </a:cubicBezTo>
                <a:cubicBezTo>
                  <a:pt x="14" y="61"/>
                  <a:pt x="14" y="61"/>
                  <a:pt x="14" y="61"/>
                </a:cubicBezTo>
                <a:cubicBezTo>
                  <a:pt x="13" y="60"/>
                  <a:pt x="12" y="58"/>
                  <a:pt x="12" y="57"/>
                </a:cubicBezTo>
                <a:cubicBezTo>
                  <a:pt x="9" y="57"/>
                  <a:pt x="9" y="57"/>
                  <a:pt x="9" y="57"/>
                </a:cubicBezTo>
                <a:cubicBezTo>
                  <a:pt x="9" y="44"/>
                  <a:pt x="9" y="44"/>
                  <a:pt x="9" y="44"/>
                </a:cubicBezTo>
                <a:cubicBezTo>
                  <a:pt x="4" y="44"/>
                  <a:pt x="4" y="44"/>
                  <a:pt x="4" y="44"/>
                </a:cubicBezTo>
                <a:cubicBezTo>
                  <a:pt x="2" y="40"/>
                  <a:pt x="2" y="40"/>
                  <a:pt x="2" y="40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16"/>
                  <a:pt x="9" y="16"/>
                  <a:pt x="9" y="16"/>
                </a:cubicBezTo>
                <a:close/>
                <a:moveTo>
                  <a:pt x="42" y="6"/>
                </a:moveTo>
                <a:cubicBezTo>
                  <a:pt x="60" y="6"/>
                  <a:pt x="60" y="6"/>
                  <a:pt x="60" y="6"/>
                </a:cubicBezTo>
                <a:cubicBezTo>
                  <a:pt x="61" y="8"/>
                  <a:pt x="61" y="8"/>
                  <a:pt x="61" y="8"/>
                </a:cubicBezTo>
                <a:cubicBezTo>
                  <a:pt x="43" y="8"/>
                  <a:pt x="43" y="8"/>
                  <a:pt x="43" y="8"/>
                </a:cubicBezTo>
                <a:cubicBezTo>
                  <a:pt x="42" y="6"/>
                  <a:pt x="42" y="6"/>
                  <a:pt x="42" y="6"/>
                </a:cubicBezTo>
                <a:close/>
                <a:moveTo>
                  <a:pt x="24" y="0"/>
                </a:moveTo>
                <a:cubicBezTo>
                  <a:pt x="49" y="0"/>
                  <a:pt x="49" y="0"/>
                  <a:pt x="49" y="0"/>
                </a:cubicBezTo>
                <a:cubicBezTo>
                  <a:pt x="50" y="4"/>
                  <a:pt x="50" y="4"/>
                  <a:pt x="50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4" y="0"/>
                  <a:pt x="24" y="0"/>
                  <a:pt x="24" y="0"/>
                </a:cubicBezTo>
                <a:close/>
                <a:moveTo>
                  <a:pt x="0" y="8"/>
                </a:moveTo>
                <a:cubicBezTo>
                  <a:pt x="36" y="8"/>
                  <a:pt x="36" y="8"/>
                  <a:pt x="36" y="8"/>
                </a:cubicBezTo>
                <a:cubicBezTo>
                  <a:pt x="37" y="13"/>
                  <a:pt x="37" y="13"/>
                  <a:pt x="37" y="13"/>
                </a:cubicBezTo>
                <a:cubicBezTo>
                  <a:pt x="2" y="13"/>
                  <a:pt x="2" y="13"/>
                  <a:pt x="2" y="13"/>
                </a:cubicBezTo>
                <a:cubicBezTo>
                  <a:pt x="0" y="8"/>
                  <a:pt x="0" y="8"/>
                  <a:pt x="0" y="8"/>
                </a:cubicBezTo>
                <a:close/>
                <a:moveTo>
                  <a:pt x="23" y="53"/>
                </a:moveTo>
                <a:cubicBezTo>
                  <a:pt x="22" y="52"/>
                  <a:pt x="21" y="52"/>
                  <a:pt x="20" y="52"/>
                </a:cubicBezTo>
                <a:cubicBezTo>
                  <a:pt x="19" y="52"/>
                  <a:pt x="18" y="52"/>
                  <a:pt x="18" y="53"/>
                </a:cubicBezTo>
                <a:cubicBezTo>
                  <a:pt x="17" y="53"/>
                  <a:pt x="17" y="54"/>
                  <a:pt x="17" y="55"/>
                </a:cubicBezTo>
                <a:cubicBezTo>
                  <a:pt x="17" y="56"/>
                  <a:pt x="17" y="57"/>
                  <a:pt x="18" y="58"/>
                </a:cubicBezTo>
                <a:cubicBezTo>
                  <a:pt x="18" y="58"/>
                  <a:pt x="19" y="58"/>
                  <a:pt x="20" y="58"/>
                </a:cubicBezTo>
                <a:cubicBezTo>
                  <a:pt x="21" y="58"/>
                  <a:pt x="22" y="58"/>
                  <a:pt x="23" y="58"/>
                </a:cubicBezTo>
                <a:cubicBezTo>
                  <a:pt x="23" y="57"/>
                  <a:pt x="24" y="56"/>
                  <a:pt x="24" y="55"/>
                </a:cubicBezTo>
                <a:cubicBezTo>
                  <a:pt x="24" y="54"/>
                  <a:pt x="23" y="53"/>
                  <a:pt x="23" y="53"/>
                </a:cubicBezTo>
                <a:close/>
                <a:moveTo>
                  <a:pt x="65" y="52"/>
                </a:moveTo>
                <a:cubicBezTo>
                  <a:pt x="68" y="52"/>
                  <a:pt x="68" y="52"/>
                  <a:pt x="68" y="52"/>
                </a:cubicBezTo>
                <a:cubicBezTo>
                  <a:pt x="68" y="47"/>
                  <a:pt x="68" y="47"/>
                  <a:pt x="68" y="47"/>
                </a:cubicBezTo>
                <a:cubicBezTo>
                  <a:pt x="62" y="27"/>
                  <a:pt x="62" y="27"/>
                  <a:pt x="62" y="27"/>
                </a:cubicBezTo>
                <a:cubicBezTo>
                  <a:pt x="52" y="27"/>
                  <a:pt x="52" y="27"/>
                  <a:pt x="52" y="27"/>
                </a:cubicBezTo>
                <a:cubicBezTo>
                  <a:pt x="52" y="49"/>
                  <a:pt x="52" y="49"/>
                  <a:pt x="52" y="49"/>
                </a:cubicBezTo>
                <a:cubicBezTo>
                  <a:pt x="52" y="49"/>
                  <a:pt x="52" y="49"/>
                  <a:pt x="52" y="49"/>
                </a:cubicBezTo>
                <a:cubicBezTo>
                  <a:pt x="52" y="49"/>
                  <a:pt x="52" y="49"/>
                  <a:pt x="52" y="49"/>
                </a:cubicBezTo>
                <a:cubicBezTo>
                  <a:pt x="53" y="48"/>
                  <a:pt x="55" y="47"/>
                  <a:pt x="58" y="47"/>
                </a:cubicBezTo>
                <a:cubicBezTo>
                  <a:pt x="60" y="47"/>
                  <a:pt x="62" y="48"/>
                  <a:pt x="64" y="49"/>
                </a:cubicBezTo>
                <a:cubicBezTo>
                  <a:pt x="64" y="49"/>
                  <a:pt x="64" y="49"/>
                  <a:pt x="64" y="49"/>
                </a:cubicBezTo>
                <a:cubicBezTo>
                  <a:pt x="64" y="50"/>
                  <a:pt x="65" y="51"/>
                  <a:pt x="65" y="52"/>
                </a:cubicBezTo>
                <a:close/>
                <a:moveTo>
                  <a:pt x="60" y="53"/>
                </a:moveTo>
                <a:cubicBezTo>
                  <a:pt x="59" y="52"/>
                  <a:pt x="59" y="52"/>
                  <a:pt x="58" y="52"/>
                </a:cubicBezTo>
                <a:cubicBezTo>
                  <a:pt x="57" y="52"/>
                  <a:pt x="56" y="52"/>
                  <a:pt x="55" y="53"/>
                </a:cubicBezTo>
                <a:cubicBezTo>
                  <a:pt x="55" y="53"/>
                  <a:pt x="54" y="54"/>
                  <a:pt x="54" y="55"/>
                </a:cubicBezTo>
                <a:cubicBezTo>
                  <a:pt x="54" y="56"/>
                  <a:pt x="55" y="57"/>
                  <a:pt x="55" y="58"/>
                </a:cubicBezTo>
                <a:cubicBezTo>
                  <a:pt x="56" y="58"/>
                  <a:pt x="57" y="58"/>
                  <a:pt x="58" y="58"/>
                </a:cubicBezTo>
                <a:cubicBezTo>
                  <a:pt x="59" y="58"/>
                  <a:pt x="59" y="58"/>
                  <a:pt x="60" y="58"/>
                </a:cubicBezTo>
                <a:cubicBezTo>
                  <a:pt x="61" y="57"/>
                  <a:pt x="61" y="56"/>
                  <a:pt x="61" y="55"/>
                </a:cubicBezTo>
                <a:cubicBezTo>
                  <a:pt x="61" y="54"/>
                  <a:pt x="61" y="53"/>
                  <a:pt x="60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7" name="Freeform 101"/>
          <p:cNvSpPr>
            <a:spLocks noEditPoints="1"/>
          </p:cNvSpPr>
          <p:nvPr/>
        </p:nvSpPr>
        <p:spPr bwMode="auto">
          <a:xfrm>
            <a:off x="5083175" y="1797050"/>
            <a:ext cx="361950" cy="477838"/>
          </a:xfrm>
          <a:custGeom>
            <a:avLst/>
            <a:gdLst>
              <a:gd name="T0" fmla="*/ 300487 w 53"/>
              <a:gd name="T1" fmla="*/ 163830 h 70"/>
              <a:gd name="T2" fmla="*/ 307316 w 53"/>
              <a:gd name="T3" fmla="*/ 170656 h 70"/>
              <a:gd name="T4" fmla="*/ 286828 w 53"/>
              <a:gd name="T5" fmla="*/ 232093 h 70"/>
              <a:gd name="T6" fmla="*/ 177560 w 53"/>
              <a:gd name="T7" fmla="*/ 320834 h 70"/>
              <a:gd name="T8" fmla="*/ 75122 w 53"/>
              <a:gd name="T9" fmla="*/ 232093 h 70"/>
              <a:gd name="T10" fmla="*/ 54634 w 53"/>
              <a:gd name="T11" fmla="*/ 170656 h 70"/>
              <a:gd name="T12" fmla="*/ 61463 w 53"/>
              <a:gd name="T13" fmla="*/ 163830 h 70"/>
              <a:gd name="T14" fmla="*/ 61463 w 53"/>
              <a:gd name="T15" fmla="*/ 150178 h 70"/>
              <a:gd name="T16" fmla="*/ 20488 w 53"/>
              <a:gd name="T17" fmla="*/ 116046 h 70"/>
              <a:gd name="T18" fmla="*/ 109268 w 53"/>
              <a:gd name="T19" fmla="*/ 13653 h 70"/>
              <a:gd name="T20" fmla="*/ 143414 w 53"/>
              <a:gd name="T21" fmla="*/ 102394 h 70"/>
              <a:gd name="T22" fmla="*/ 177560 w 53"/>
              <a:gd name="T23" fmla="*/ 0 h 70"/>
              <a:gd name="T24" fmla="*/ 211707 w 53"/>
              <a:gd name="T25" fmla="*/ 102394 h 70"/>
              <a:gd name="T26" fmla="*/ 245853 w 53"/>
              <a:gd name="T27" fmla="*/ 13653 h 70"/>
              <a:gd name="T28" fmla="*/ 327804 w 53"/>
              <a:gd name="T29" fmla="*/ 116046 h 70"/>
              <a:gd name="T30" fmla="*/ 300487 w 53"/>
              <a:gd name="T31" fmla="*/ 150178 h 70"/>
              <a:gd name="T32" fmla="*/ 259511 w 53"/>
              <a:gd name="T33" fmla="*/ 157004 h 70"/>
              <a:gd name="T34" fmla="*/ 95609 w 53"/>
              <a:gd name="T35" fmla="*/ 177483 h 70"/>
              <a:gd name="T36" fmla="*/ 75122 w 53"/>
              <a:gd name="T37" fmla="*/ 177483 h 70"/>
              <a:gd name="T38" fmla="*/ 75122 w 53"/>
              <a:gd name="T39" fmla="*/ 204788 h 70"/>
              <a:gd name="T40" fmla="*/ 95609 w 53"/>
              <a:gd name="T41" fmla="*/ 218440 h 70"/>
              <a:gd name="T42" fmla="*/ 129756 w 53"/>
              <a:gd name="T43" fmla="*/ 279877 h 70"/>
              <a:gd name="T44" fmla="*/ 232194 w 53"/>
              <a:gd name="T45" fmla="*/ 279877 h 70"/>
              <a:gd name="T46" fmla="*/ 266341 w 53"/>
              <a:gd name="T47" fmla="*/ 218440 h 70"/>
              <a:gd name="T48" fmla="*/ 279999 w 53"/>
              <a:gd name="T49" fmla="*/ 204788 h 70"/>
              <a:gd name="T50" fmla="*/ 286828 w 53"/>
              <a:gd name="T51" fmla="*/ 177483 h 70"/>
              <a:gd name="T52" fmla="*/ 266341 w 53"/>
              <a:gd name="T53" fmla="*/ 177483 h 70"/>
              <a:gd name="T54" fmla="*/ 47805 w 53"/>
              <a:gd name="T55" fmla="*/ 320834 h 70"/>
              <a:gd name="T56" fmla="*/ 68292 w 53"/>
              <a:gd name="T57" fmla="*/ 477838 h 70"/>
              <a:gd name="T58" fmla="*/ 47805 w 53"/>
              <a:gd name="T59" fmla="*/ 320834 h 70"/>
              <a:gd name="T60" fmla="*/ 95609 w 53"/>
              <a:gd name="T61" fmla="*/ 320834 h 70"/>
              <a:gd name="T62" fmla="*/ 259511 w 53"/>
              <a:gd name="T63" fmla="*/ 320834 h 70"/>
              <a:gd name="T64" fmla="*/ 95609 w 53"/>
              <a:gd name="T65" fmla="*/ 389097 h 70"/>
              <a:gd name="T66" fmla="*/ 293658 w 53"/>
              <a:gd name="T67" fmla="*/ 320834 h 70"/>
              <a:gd name="T68" fmla="*/ 361950 w 53"/>
              <a:gd name="T69" fmla="*/ 477838 h 70"/>
              <a:gd name="T70" fmla="*/ 293658 w 53"/>
              <a:gd name="T71" fmla="*/ 320834 h 70"/>
              <a:gd name="T72" fmla="*/ 95609 w 53"/>
              <a:gd name="T73" fmla="*/ 477838 h 70"/>
              <a:gd name="T74" fmla="*/ 259511 w 53"/>
              <a:gd name="T75" fmla="*/ 430054 h 7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53" h="70">
                <a:moveTo>
                  <a:pt x="44" y="24"/>
                </a:moveTo>
                <a:cubicBezTo>
                  <a:pt x="44" y="24"/>
                  <a:pt x="44" y="24"/>
                  <a:pt x="44" y="24"/>
                </a:cubicBezTo>
                <a:cubicBezTo>
                  <a:pt x="45" y="25"/>
                  <a:pt x="45" y="25"/>
                  <a:pt x="45" y="25"/>
                </a:cubicBezTo>
                <a:cubicBezTo>
                  <a:pt x="45" y="25"/>
                  <a:pt x="45" y="25"/>
                  <a:pt x="45" y="25"/>
                </a:cubicBezTo>
                <a:cubicBezTo>
                  <a:pt x="45" y="27"/>
                  <a:pt x="45" y="29"/>
                  <a:pt x="44" y="31"/>
                </a:cubicBezTo>
                <a:cubicBezTo>
                  <a:pt x="43" y="32"/>
                  <a:pt x="43" y="33"/>
                  <a:pt x="42" y="34"/>
                </a:cubicBezTo>
                <a:cubicBezTo>
                  <a:pt x="40" y="37"/>
                  <a:pt x="38" y="40"/>
                  <a:pt x="36" y="43"/>
                </a:cubicBezTo>
                <a:cubicBezTo>
                  <a:pt x="33" y="45"/>
                  <a:pt x="30" y="47"/>
                  <a:pt x="26" y="47"/>
                </a:cubicBezTo>
                <a:cubicBezTo>
                  <a:pt x="23" y="47"/>
                  <a:pt x="20" y="45"/>
                  <a:pt x="17" y="43"/>
                </a:cubicBezTo>
                <a:cubicBezTo>
                  <a:pt x="14" y="40"/>
                  <a:pt x="12" y="37"/>
                  <a:pt x="11" y="34"/>
                </a:cubicBezTo>
                <a:cubicBezTo>
                  <a:pt x="10" y="33"/>
                  <a:pt x="9" y="32"/>
                  <a:pt x="9" y="31"/>
                </a:cubicBezTo>
                <a:cubicBezTo>
                  <a:pt x="8" y="29"/>
                  <a:pt x="8" y="28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9" y="24"/>
                  <a:pt x="9" y="24"/>
                  <a:pt x="9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9" y="23"/>
                  <a:pt x="9" y="23"/>
                  <a:pt x="9" y="22"/>
                </a:cubicBezTo>
                <a:cubicBezTo>
                  <a:pt x="7" y="22"/>
                  <a:pt x="5" y="21"/>
                  <a:pt x="3" y="21"/>
                </a:cubicBezTo>
                <a:cubicBezTo>
                  <a:pt x="3" y="20"/>
                  <a:pt x="3" y="19"/>
                  <a:pt x="3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1"/>
                  <a:pt x="10" y="5"/>
                  <a:pt x="16" y="2"/>
                </a:cubicBezTo>
                <a:cubicBezTo>
                  <a:pt x="19" y="15"/>
                  <a:pt x="19" y="15"/>
                  <a:pt x="19" y="15"/>
                </a:cubicBezTo>
                <a:cubicBezTo>
                  <a:pt x="21" y="15"/>
                  <a:pt x="21" y="15"/>
                  <a:pt x="21" y="15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4" y="0"/>
                  <a:pt x="26" y="0"/>
                </a:cubicBezTo>
                <a:cubicBezTo>
                  <a:pt x="27" y="0"/>
                  <a:pt x="29" y="0"/>
                  <a:pt x="31" y="0"/>
                </a:cubicBezTo>
                <a:cubicBezTo>
                  <a:pt x="31" y="15"/>
                  <a:pt x="31" y="15"/>
                  <a:pt x="31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6" y="2"/>
                  <a:pt x="36" y="2"/>
                  <a:pt x="36" y="2"/>
                </a:cubicBezTo>
                <a:cubicBezTo>
                  <a:pt x="42" y="5"/>
                  <a:pt x="46" y="11"/>
                  <a:pt x="46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9"/>
                  <a:pt x="48" y="20"/>
                  <a:pt x="48" y="21"/>
                </a:cubicBezTo>
                <a:cubicBezTo>
                  <a:pt x="47" y="21"/>
                  <a:pt x="45" y="22"/>
                  <a:pt x="44" y="22"/>
                </a:cubicBezTo>
                <a:cubicBezTo>
                  <a:pt x="44" y="23"/>
                  <a:pt x="44" y="23"/>
                  <a:pt x="44" y="24"/>
                </a:cubicBezTo>
                <a:close/>
                <a:moveTo>
                  <a:pt x="38" y="23"/>
                </a:moveTo>
                <a:cubicBezTo>
                  <a:pt x="31" y="24"/>
                  <a:pt x="23" y="24"/>
                  <a:pt x="16" y="24"/>
                </a:cubicBezTo>
                <a:cubicBezTo>
                  <a:pt x="14" y="26"/>
                  <a:pt x="14" y="26"/>
                  <a:pt x="14" y="26"/>
                </a:cubicBezTo>
                <a:cubicBezTo>
                  <a:pt x="14" y="26"/>
                  <a:pt x="13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1" y="28"/>
                  <a:pt x="11" y="29"/>
                  <a:pt x="11" y="30"/>
                </a:cubicBezTo>
                <a:cubicBezTo>
                  <a:pt x="12" y="31"/>
                  <a:pt x="12" y="31"/>
                  <a:pt x="13" y="31"/>
                </a:cubicBezTo>
                <a:cubicBezTo>
                  <a:pt x="14" y="32"/>
                  <a:pt x="14" y="32"/>
                  <a:pt x="14" y="32"/>
                </a:cubicBezTo>
                <a:cubicBezTo>
                  <a:pt x="14" y="32"/>
                  <a:pt x="14" y="32"/>
                  <a:pt x="14" y="32"/>
                </a:cubicBezTo>
                <a:cubicBezTo>
                  <a:pt x="15" y="36"/>
                  <a:pt x="17" y="39"/>
                  <a:pt x="19" y="41"/>
                </a:cubicBezTo>
                <a:cubicBezTo>
                  <a:pt x="21" y="43"/>
                  <a:pt x="24" y="44"/>
                  <a:pt x="26" y="44"/>
                </a:cubicBezTo>
                <a:cubicBezTo>
                  <a:pt x="29" y="44"/>
                  <a:pt x="32" y="43"/>
                  <a:pt x="34" y="41"/>
                </a:cubicBezTo>
                <a:cubicBezTo>
                  <a:pt x="36" y="39"/>
                  <a:pt x="38" y="36"/>
                  <a:pt x="39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40" y="31"/>
                  <a:pt x="40" y="31"/>
                  <a:pt x="40" y="31"/>
                </a:cubicBezTo>
                <a:cubicBezTo>
                  <a:pt x="41" y="31"/>
                  <a:pt x="41" y="31"/>
                  <a:pt x="41" y="30"/>
                </a:cubicBezTo>
                <a:cubicBezTo>
                  <a:pt x="42" y="29"/>
                  <a:pt x="42" y="28"/>
                  <a:pt x="42" y="26"/>
                </a:cubicBezTo>
                <a:cubicBezTo>
                  <a:pt x="42" y="26"/>
                  <a:pt x="42" y="26"/>
                  <a:pt x="42" y="26"/>
                </a:cubicBezTo>
                <a:cubicBezTo>
                  <a:pt x="42" y="26"/>
                  <a:pt x="42" y="26"/>
                  <a:pt x="42" y="26"/>
                </a:cubicBezTo>
                <a:cubicBezTo>
                  <a:pt x="41" y="26"/>
                  <a:pt x="40" y="26"/>
                  <a:pt x="39" y="26"/>
                </a:cubicBezTo>
                <a:cubicBezTo>
                  <a:pt x="38" y="23"/>
                  <a:pt x="38" y="23"/>
                  <a:pt x="38" y="23"/>
                </a:cubicBezTo>
                <a:close/>
                <a:moveTo>
                  <a:pt x="7" y="47"/>
                </a:moveTo>
                <a:cubicBezTo>
                  <a:pt x="8" y="47"/>
                  <a:pt x="9" y="47"/>
                  <a:pt x="10" y="47"/>
                </a:cubicBezTo>
                <a:cubicBezTo>
                  <a:pt x="10" y="70"/>
                  <a:pt x="10" y="70"/>
                  <a:pt x="1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3"/>
                  <a:pt x="1" y="53"/>
                  <a:pt x="7" y="47"/>
                </a:cubicBezTo>
                <a:close/>
                <a:moveTo>
                  <a:pt x="14" y="47"/>
                </a:moveTo>
                <a:cubicBezTo>
                  <a:pt x="14" y="47"/>
                  <a:pt x="14" y="47"/>
                  <a:pt x="14" y="47"/>
                </a:cubicBezTo>
                <a:cubicBezTo>
                  <a:pt x="17" y="50"/>
                  <a:pt x="21" y="52"/>
                  <a:pt x="26" y="52"/>
                </a:cubicBezTo>
                <a:cubicBezTo>
                  <a:pt x="31" y="52"/>
                  <a:pt x="35" y="50"/>
                  <a:pt x="38" y="47"/>
                </a:cubicBezTo>
                <a:cubicBezTo>
                  <a:pt x="38" y="57"/>
                  <a:pt x="38" y="57"/>
                  <a:pt x="38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14" y="47"/>
                  <a:pt x="14" y="47"/>
                  <a:pt x="14" y="47"/>
                </a:cubicBezTo>
                <a:close/>
                <a:moveTo>
                  <a:pt x="43" y="47"/>
                </a:moveTo>
                <a:cubicBezTo>
                  <a:pt x="43" y="47"/>
                  <a:pt x="44" y="47"/>
                  <a:pt x="45" y="47"/>
                </a:cubicBezTo>
                <a:cubicBezTo>
                  <a:pt x="50" y="51"/>
                  <a:pt x="53" y="62"/>
                  <a:pt x="53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3" y="47"/>
                  <a:pt x="43" y="47"/>
                  <a:pt x="43" y="47"/>
                </a:cubicBezTo>
                <a:close/>
                <a:moveTo>
                  <a:pt x="38" y="70"/>
                </a:moveTo>
                <a:cubicBezTo>
                  <a:pt x="14" y="70"/>
                  <a:pt x="14" y="70"/>
                  <a:pt x="14" y="70"/>
                </a:cubicBezTo>
                <a:cubicBezTo>
                  <a:pt x="14" y="63"/>
                  <a:pt x="14" y="63"/>
                  <a:pt x="14" y="63"/>
                </a:cubicBezTo>
                <a:cubicBezTo>
                  <a:pt x="38" y="63"/>
                  <a:pt x="38" y="63"/>
                  <a:pt x="38" y="63"/>
                </a:cubicBezTo>
                <a:lnTo>
                  <a:pt x="38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8" name="Freeform 74"/>
          <p:cNvSpPr>
            <a:spLocks noEditPoints="1"/>
          </p:cNvSpPr>
          <p:nvPr/>
        </p:nvSpPr>
        <p:spPr bwMode="auto">
          <a:xfrm>
            <a:off x="4095750" y="2911475"/>
            <a:ext cx="427038" cy="384175"/>
          </a:xfrm>
          <a:custGeom>
            <a:avLst/>
            <a:gdLst>
              <a:gd name="T0" fmla="*/ 308027 w 61"/>
              <a:gd name="T1" fmla="*/ 342265 h 55"/>
              <a:gd name="T2" fmla="*/ 350031 w 61"/>
              <a:gd name="T3" fmla="*/ 384175 h 55"/>
              <a:gd name="T4" fmla="*/ 399036 w 61"/>
              <a:gd name="T5" fmla="*/ 384175 h 55"/>
              <a:gd name="T6" fmla="*/ 378034 w 61"/>
              <a:gd name="T7" fmla="*/ 286385 h 55"/>
              <a:gd name="T8" fmla="*/ 413037 w 61"/>
              <a:gd name="T9" fmla="*/ 181610 h 55"/>
              <a:gd name="T10" fmla="*/ 392035 w 61"/>
              <a:gd name="T11" fmla="*/ 104775 h 55"/>
              <a:gd name="T12" fmla="*/ 427038 w 61"/>
              <a:gd name="T13" fmla="*/ 0 h 55"/>
              <a:gd name="T14" fmla="*/ 329029 w 61"/>
              <a:gd name="T15" fmla="*/ 34925 h 55"/>
              <a:gd name="T16" fmla="*/ 252022 w 61"/>
              <a:gd name="T17" fmla="*/ 0 h 55"/>
              <a:gd name="T18" fmla="*/ 252022 w 61"/>
              <a:gd name="T19" fmla="*/ 48895 h 55"/>
              <a:gd name="T20" fmla="*/ 182016 w 61"/>
              <a:gd name="T21" fmla="*/ 48895 h 55"/>
              <a:gd name="T22" fmla="*/ 182016 w 61"/>
              <a:gd name="T23" fmla="*/ 0 h 55"/>
              <a:gd name="T24" fmla="*/ 98009 w 61"/>
              <a:gd name="T25" fmla="*/ 34925 h 55"/>
              <a:gd name="T26" fmla="*/ 0 w 61"/>
              <a:gd name="T27" fmla="*/ 0 h 55"/>
              <a:gd name="T28" fmla="*/ 35003 w 61"/>
              <a:gd name="T29" fmla="*/ 111760 h 55"/>
              <a:gd name="T30" fmla="*/ 21002 w 61"/>
              <a:gd name="T31" fmla="*/ 181610 h 55"/>
              <a:gd name="T32" fmla="*/ 63006 w 61"/>
              <a:gd name="T33" fmla="*/ 293370 h 55"/>
              <a:gd name="T34" fmla="*/ 42004 w 61"/>
              <a:gd name="T35" fmla="*/ 384175 h 55"/>
              <a:gd name="T36" fmla="*/ 91008 w 61"/>
              <a:gd name="T37" fmla="*/ 384175 h 55"/>
              <a:gd name="T38" fmla="*/ 133012 w 61"/>
              <a:gd name="T39" fmla="*/ 349250 h 55"/>
              <a:gd name="T40" fmla="*/ 217019 w 61"/>
              <a:gd name="T41" fmla="*/ 363220 h 55"/>
              <a:gd name="T42" fmla="*/ 308027 w 61"/>
              <a:gd name="T43" fmla="*/ 342265 h 55"/>
              <a:gd name="T44" fmla="*/ 294026 w 61"/>
              <a:gd name="T45" fmla="*/ 97790 h 55"/>
              <a:gd name="T46" fmla="*/ 308027 w 61"/>
              <a:gd name="T47" fmla="*/ 111760 h 55"/>
              <a:gd name="T48" fmla="*/ 294026 w 61"/>
              <a:gd name="T49" fmla="*/ 132715 h 55"/>
              <a:gd name="T50" fmla="*/ 280025 w 61"/>
              <a:gd name="T51" fmla="*/ 111760 h 55"/>
              <a:gd name="T52" fmla="*/ 294026 w 61"/>
              <a:gd name="T53" fmla="*/ 97790 h 55"/>
              <a:gd name="T54" fmla="*/ 224020 w 61"/>
              <a:gd name="T55" fmla="*/ 146685 h 55"/>
              <a:gd name="T56" fmla="*/ 287026 w 61"/>
              <a:gd name="T57" fmla="*/ 209550 h 55"/>
              <a:gd name="T58" fmla="*/ 224020 w 61"/>
              <a:gd name="T59" fmla="*/ 272415 h 55"/>
              <a:gd name="T60" fmla="*/ 154014 w 61"/>
              <a:gd name="T61" fmla="*/ 209550 h 55"/>
              <a:gd name="T62" fmla="*/ 224020 w 61"/>
              <a:gd name="T63" fmla="*/ 146685 h 55"/>
              <a:gd name="T64" fmla="*/ 196017 w 61"/>
              <a:gd name="T65" fmla="*/ 195580 h 55"/>
              <a:gd name="T66" fmla="*/ 210019 w 61"/>
              <a:gd name="T67" fmla="*/ 209550 h 55"/>
              <a:gd name="T68" fmla="*/ 196017 w 61"/>
              <a:gd name="T69" fmla="*/ 223520 h 55"/>
              <a:gd name="T70" fmla="*/ 182016 w 61"/>
              <a:gd name="T71" fmla="*/ 209550 h 55"/>
              <a:gd name="T72" fmla="*/ 196017 w 61"/>
              <a:gd name="T73" fmla="*/ 195580 h 55"/>
              <a:gd name="T74" fmla="*/ 245022 w 61"/>
              <a:gd name="T75" fmla="*/ 195580 h 55"/>
              <a:gd name="T76" fmla="*/ 259023 w 61"/>
              <a:gd name="T77" fmla="*/ 209550 h 55"/>
              <a:gd name="T78" fmla="*/ 245022 w 61"/>
              <a:gd name="T79" fmla="*/ 223520 h 55"/>
              <a:gd name="T80" fmla="*/ 231021 w 61"/>
              <a:gd name="T81" fmla="*/ 209550 h 55"/>
              <a:gd name="T82" fmla="*/ 245022 w 61"/>
              <a:gd name="T83" fmla="*/ 195580 h 55"/>
              <a:gd name="T84" fmla="*/ 147013 w 61"/>
              <a:gd name="T85" fmla="*/ 97790 h 55"/>
              <a:gd name="T86" fmla="*/ 161014 w 61"/>
              <a:gd name="T87" fmla="*/ 111760 h 55"/>
              <a:gd name="T88" fmla="*/ 147013 w 61"/>
              <a:gd name="T89" fmla="*/ 132715 h 55"/>
              <a:gd name="T90" fmla="*/ 133012 w 61"/>
              <a:gd name="T91" fmla="*/ 111760 h 55"/>
              <a:gd name="T92" fmla="*/ 147013 w 61"/>
              <a:gd name="T93" fmla="*/ 97790 h 5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61" h="55">
                <a:moveTo>
                  <a:pt x="44" y="49"/>
                </a:moveTo>
                <a:cubicBezTo>
                  <a:pt x="50" y="55"/>
                  <a:pt x="50" y="55"/>
                  <a:pt x="50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54" y="41"/>
                  <a:pt x="54" y="41"/>
                  <a:pt x="54" y="41"/>
                </a:cubicBezTo>
                <a:cubicBezTo>
                  <a:pt x="57" y="37"/>
                  <a:pt x="59" y="32"/>
                  <a:pt x="59" y="26"/>
                </a:cubicBezTo>
                <a:cubicBezTo>
                  <a:pt x="59" y="22"/>
                  <a:pt x="58" y="18"/>
                  <a:pt x="56" y="15"/>
                </a:cubicBezTo>
                <a:cubicBezTo>
                  <a:pt x="61" y="9"/>
                  <a:pt x="61" y="4"/>
                  <a:pt x="61" y="0"/>
                </a:cubicBezTo>
                <a:cubicBezTo>
                  <a:pt x="55" y="0"/>
                  <a:pt x="51" y="2"/>
                  <a:pt x="47" y="5"/>
                </a:cubicBezTo>
                <a:cubicBezTo>
                  <a:pt x="44" y="3"/>
                  <a:pt x="40" y="1"/>
                  <a:pt x="36" y="0"/>
                </a:cubicBezTo>
                <a:cubicBezTo>
                  <a:pt x="36" y="7"/>
                  <a:pt x="36" y="7"/>
                  <a:pt x="36" y="7"/>
                </a:cubicBezTo>
                <a:cubicBezTo>
                  <a:pt x="26" y="7"/>
                  <a:pt x="26" y="7"/>
                  <a:pt x="26" y="7"/>
                </a:cubicBezTo>
                <a:cubicBezTo>
                  <a:pt x="26" y="0"/>
                  <a:pt x="26" y="0"/>
                  <a:pt x="26" y="0"/>
                </a:cubicBezTo>
                <a:cubicBezTo>
                  <a:pt x="22" y="1"/>
                  <a:pt x="18" y="3"/>
                  <a:pt x="14" y="5"/>
                </a:cubicBezTo>
                <a:cubicBezTo>
                  <a:pt x="11" y="2"/>
                  <a:pt x="6" y="0"/>
                  <a:pt x="0" y="0"/>
                </a:cubicBezTo>
                <a:cubicBezTo>
                  <a:pt x="0" y="4"/>
                  <a:pt x="1" y="10"/>
                  <a:pt x="5" y="16"/>
                </a:cubicBezTo>
                <a:cubicBezTo>
                  <a:pt x="4" y="19"/>
                  <a:pt x="3" y="22"/>
                  <a:pt x="3" y="26"/>
                </a:cubicBezTo>
                <a:cubicBezTo>
                  <a:pt x="3" y="32"/>
                  <a:pt x="5" y="38"/>
                  <a:pt x="9" y="42"/>
                </a:cubicBezTo>
                <a:cubicBezTo>
                  <a:pt x="6" y="55"/>
                  <a:pt x="6" y="55"/>
                  <a:pt x="6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51"/>
                  <a:pt x="27" y="52"/>
                  <a:pt x="31" y="52"/>
                </a:cubicBezTo>
                <a:cubicBezTo>
                  <a:pt x="36" y="52"/>
                  <a:pt x="40" y="51"/>
                  <a:pt x="44" y="49"/>
                </a:cubicBezTo>
                <a:close/>
                <a:moveTo>
                  <a:pt x="42" y="14"/>
                </a:moveTo>
                <a:cubicBezTo>
                  <a:pt x="43" y="14"/>
                  <a:pt x="44" y="15"/>
                  <a:pt x="44" y="16"/>
                </a:cubicBezTo>
                <a:cubicBezTo>
                  <a:pt x="44" y="18"/>
                  <a:pt x="43" y="19"/>
                  <a:pt x="42" y="19"/>
                </a:cubicBezTo>
                <a:cubicBezTo>
                  <a:pt x="41" y="19"/>
                  <a:pt x="40" y="18"/>
                  <a:pt x="40" y="16"/>
                </a:cubicBezTo>
                <a:cubicBezTo>
                  <a:pt x="40" y="15"/>
                  <a:pt x="41" y="14"/>
                  <a:pt x="42" y="14"/>
                </a:cubicBezTo>
                <a:close/>
                <a:moveTo>
                  <a:pt x="32" y="21"/>
                </a:moveTo>
                <a:cubicBezTo>
                  <a:pt x="37" y="21"/>
                  <a:pt x="41" y="25"/>
                  <a:pt x="41" y="30"/>
                </a:cubicBezTo>
                <a:cubicBezTo>
                  <a:pt x="41" y="35"/>
                  <a:pt x="37" y="39"/>
                  <a:pt x="32" y="39"/>
                </a:cubicBezTo>
                <a:cubicBezTo>
                  <a:pt x="27" y="39"/>
                  <a:pt x="22" y="35"/>
                  <a:pt x="22" y="30"/>
                </a:cubicBezTo>
                <a:cubicBezTo>
                  <a:pt x="22" y="25"/>
                  <a:pt x="27" y="21"/>
                  <a:pt x="32" y="21"/>
                </a:cubicBezTo>
                <a:close/>
                <a:moveTo>
                  <a:pt x="28" y="28"/>
                </a:moveTo>
                <a:cubicBezTo>
                  <a:pt x="29" y="28"/>
                  <a:pt x="30" y="29"/>
                  <a:pt x="30" y="30"/>
                </a:cubicBezTo>
                <a:cubicBezTo>
                  <a:pt x="30" y="31"/>
                  <a:pt x="29" y="32"/>
                  <a:pt x="28" y="32"/>
                </a:cubicBezTo>
                <a:cubicBezTo>
                  <a:pt x="27" y="32"/>
                  <a:pt x="26" y="31"/>
                  <a:pt x="26" y="30"/>
                </a:cubicBezTo>
                <a:cubicBezTo>
                  <a:pt x="26" y="29"/>
                  <a:pt x="27" y="28"/>
                  <a:pt x="28" y="28"/>
                </a:cubicBezTo>
                <a:close/>
                <a:moveTo>
                  <a:pt x="35" y="28"/>
                </a:moveTo>
                <a:cubicBezTo>
                  <a:pt x="36" y="28"/>
                  <a:pt x="37" y="29"/>
                  <a:pt x="37" y="30"/>
                </a:cubicBezTo>
                <a:cubicBezTo>
                  <a:pt x="37" y="31"/>
                  <a:pt x="36" y="32"/>
                  <a:pt x="35" y="32"/>
                </a:cubicBezTo>
                <a:cubicBezTo>
                  <a:pt x="34" y="32"/>
                  <a:pt x="33" y="31"/>
                  <a:pt x="33" y="30"/>
                </a:cubicBezTo>
                <a:cubicBezTo>
                  <a:pt x="33" y="29"/>
                  <a:pt x="34" y="28"/>
                  <a:pt x="35" y="28"/>
                </a:cubicBezTo>
                <a:close/>
                <a:moveTo>
                  <a:pt x="21" y="14"/>
                </a:moveTo>
                <a:cubicBezTo>
                  <a:pt x="22" y="14"/>
                  <a:pt x="23" y="15"/>
                  <a:pt x="23" y="16"/>
                </a:cubicBezTo>
                <a:cubicBezTo>
                  <a:pt x="23" y="18"/>
                  <a:pt x="22" y="19"/>
                  <a:pt x="21" y="19"/>
                </a:cubicBezTo>
                <a:cubicBezTo>
                  <a:pt x="20" y="19"/>
                  <a:pt x="19" y="18"/>
                  <a:pt x="19" y="16"/>
                </a:cubicBezTo>
                <a:cubicBezTo>
                  <a:pt x="19" y="15"/>
                  <a:pt x="20" y="14"/>
                  <a:pt x="21" y="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9" name="Freeform 36"/>
          <p:cNvSpPr>
            <a:spLocks noEditPoints="1"/>
          </p:cNvSpPr>
          <p:nvPr/>
        </p:nvSpPr>
        <p:spPr bwMode="auto">
          <a:xfrm>
            <a:off x="7453313" y="2952750"/>
            <a:ext cx="414337" cy="385763"/>
          </a:xfrm>
          <a:custGeom>
            <a:avLst/>
            <a:gdLst>
              <a:gd name="T0" fmla="*/ 175567 w 59"/>
              <a:gd name="T1" fmla="*/ 77153 h 55"/>
              <a:gd name="T2" fmla="*/ 238770 w 59"/>
              <a:gd name="T3" fmla="*/ 77153 h 55"/>
              <a:gd name="T4" fmla="*/ 238770 w 59"/>
              <a:gd name="T5" fmla="*/ 364721 h 55"/>
              <a:gd name="T6" fmla="*/ 175567 w 59"/>
              <a:gd name="T7" fmla="*/ 364721 h 55"/>
              <a:gd name="T8" fmla="*/ 175567 w 59"/>
              <a:gd name="T9" fmla="*/ 77153 h 55"/>
              <a:gd name="T10" fmla="*/ 189612 w 59"/>
              <a:gd name="T11" fmla="*/ 63125 h 55"/>
              <a:gd name="T12" fmla="*/ 126408 w 59"/>
              <a:gd name="T13" fmla="*/ 0 h 55"/>
              <a:gd name="T14" fmla="*/ 98317 w 59"/>
              <a:gd name="T15" fmla="*/ 0 h 55"/>
              <a:gd name="T16" fmla="*/ 189612 w 59"/>
              <a:gd name="T17" fmla="*/ 63125 h 55"/>
              <a:gd name="T18" fmla="*/ 175567 w 59"/>
              <a:gd name="T19" fmla="*/ 63125 h 55"/>
              <a:gd name="T20" fmla="*/ 49159 w 59"/>
              <a:gd name="T21" fmla="*/ 21042 h 55"/>
              <a:gd name="T22" fmla="*/ 63204 w 59"/>
              <a:gd name="T23" fmla="*/ 7014 h 55"/>
              <a:gd name="T24" fmla="*/ 175567 w 59"/>
              <a:gd name="T25" fmla="*/ 63125 h 55"/>
              <a:gd name="T26" fmla="*/ 224725 w 59"/>
              <a:gd name="T27" fmla="*/ 63125 h 55"/>
              <a:gd name="T28" fmla="*/ 287929 w 59"/>
              <a:gd name="T29" fmla="*/ 0 h 55"/>
              <a:gd name="T30" fmla="*/ 316020 w 59"/>
              <a:gd name="T31" fmla="*/ 0 h 55"/>
              <a:gd name="T32" fmla="*/ 224725 w 59"/>
              <a:gd name="T33" fmla="*/ 63125 h 55"/>
              <a:gd name="T34" fmla="*/ 245793 w 59"/>
              <a:gd name="T35" fmla="*/ 63125 h 55"/>
              <a:gd name="T36" fmla="*/ 372201 w 59"/>
              <a:gd name="T37" fmla="*/ 21042 h 55"/>
              <a:gd name="T38" fmla="*/ 351133 w 59"/>
              <a:gd name="T39" fmla="*/ 7014 h 55"/>
              <a:gd name="T40" fmla="*/ 245793 w 59"/>
              <a:gd name="T41" fmla="*/ 63125 h 55"/>
              <a:gd name="T42" fmla="*/ 245793 w 59"/>
              <a:gd name="T43" fmla="*/ 77153 h 55"/>
              <a:gd name="T44" fmla="*/ 245793 w 59"/>
              <a:gd name="T45" fmla="*/ 364721 h 55"/>
              <a:gd name="T46" fmla="*/ 414337 w 59"/>
              <a:gd name="T47" fmla="*/ 329652 h 55"/>
              <a:gd name="T48" fmla="*/ 414337 w 59"/>
              <a:gd name="T49" fmla="*/ 42083 h 55"/>
              <a:gd name="T50" fmla="*/ 245793 w 59"/>
              <a:gd name="T51" fmla="*/ 77153 h 55"/>
              <a:gd name="T52" fmla="*/ 161521 w 59"/>
              <a:gd name="T53" fmla="*/ 77153 h 55"/>
              <a:gd name="T54" fmla="*/ 161521 w 59"/>
              <a:gd name="T55" fmla="*/ 364721 h 55"/>
              <a:gd name="T56" fmla="*/ 0 w 59"/>
              <a:gd name="T57" fmla="*/ 329652 h 55"/>
              <a:gd name="T58" fmla="*/ 0 w 59"/>
              <a:gd name="T59" fmla="*/ 42083 h 55"/>
              <a:gd name="T60" fmla="*/ 161521 w 59"/>
              <a:gd name="T61" fmla="*/ 77153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9" h="55">
                <a:moveTo>
                  <a:pt x="25" y="11"/>
                </a:moveTo>
                <a:cubicBezTo>
                  <a:pt x="28" y="13"/>
                  <a:pt x="31" y="12"/>
                  <a:pt x="34" y="11"/>
                </a:cubicBezTo>
                <a:cubicBezTo>
                  <a:pt x="34" y="25"/>
                  <a:pt x="34" y="38"/>
                  <a:pt x="34" y="52"/>
                </a:cubicBezTo>
                <a:cubicBezTo>
                  <a:pt x="31" y="54"/>
                  <a:pt x="28" y="55"/>
                  <a:pt x="25" y="52"/>
                </a:cubicBezTo>
                <a:cubicBezTo>
                  <a:pt x="25" y="38"/>
                  <a:pt x="25" y="25"/>
                  <a:pt x="25" y="11"/>
                </a:cubicBezTo>
                <a:close/>
                <a:moveTo>
                  <a:pt x="27" y="9"/>
                </a:moveTo>
                <a:cubicBezTo>
                  <a:pt x="25" y="5"/>
                  <a:pt x="22" y="2"/>
                  <a:pt x="18" y="0"/>
                </a:cubicBezTo>
                <a:cubicBezTo>
                  <a:pt x="17" y="0"/>
                  <a:pt x="16" y="0"/>
                  <a:pt x="14" y="0"/>
                </a:cubicBezTo>
                <a:cubicBezTo>
                  <a:pt x="20" y="3"/>
                  <a:pt x="24" y="6"/>
                  <a:pt x="27" y="9"/>
                </a:cubicBezTo>
                <a:close/>
                <a:moveTo>
                  <a:pt x="25" y="9"/>
                </a:moveTo>
                <a:cubicBezTo>
                  <a:pt x="19" y="6"/>
                  <a:pt x="13" y="4"/>
                  <a:pt x="7" y="3"/>
                </a:cubicBezTo>
                <a:cubicBezTo>
                  <a:pt x="7" y="2"/>
                  <a:pt x="8" y="2"/>
                  <a:pt x="9" y="1"/>
                </a:cubicBezTo>
                <a:cubicBezTo>
                  <a:pt x="16" y="3"/>
                  <a:pt x="21" y="6"/>
                  <a:pt x="25" y="9"/>
                </a:cubicBezTo>
                <a:close/>
                <a:moveTo>
                  <a:pt x="32" y="9"/>
                </a:moveTo>
                <a:cubicBezTo>
                  <a:pt x="34" y="5"/>
                  <a:pt x="37" y="2"/>
                  <a:pt x="41" y="0"/>
                </a:cubicBezTo>
                <a:cubicBezTo>
                  <a:pt x="42" y="0"/>
                  <a:pt x="44" y="0"/>
                  <a:pt x="45" y="0"/>
                </a:cubicBezTo>
                <a:cubicBezTo>
                  <a:pt x="40" y="3"/>
                  <a:pt x="36" y="6"/>
                  <a:pt x="32" y="9"/>
                </a:cubicBezTo>
                <a:close/>
                <a:moveTo>
                  <a:pt x="35" y="9"/>
                </a:moveTo>
                <a:cubicBezTo>
                  <a:pt x="40" y="6"/>
                  <a:pt x="46" y="4"/>
                  <a:pt x="53" y="3"/>
                </a:cubicBezTo>
                <a:cubicBezTo>
                  <a:pt x="52" y="2"/>
                  <a:pt x="51" y="2"/>
                  <a:pt x="50" y="1"/>
                </a:cubicBezTo>
                <a:cubicBezTo>
                  <a:pt x="44" y="3"/>
                  <a:pt x="39" y="6"/>
                  <a:pt x="35" y="9"/>
                </a:cubicBezTo>
                <a:close/>
                <a:moveTo>
                  <a:pt x="35" y="11"/>
                </a:moveTo>
                <a:cubicBezTo>
                  <a:pt x="35" y="25"/>
                  <a:pt x="35" y="38"/>
                  <a:pt x="35" y="52"/>
                </a:cubicBezTo>
                <a:cubicBezTo>
                  <a:pt x="43" y="50"/>
                  <a:pt x="51" y="48"/>
                  <a:pt x="59" y="47"/>
                </a:cubicBezTo>
                <a:cubicBezTo>
                  <a:pt x="59" y="33"/>
                  <a:pt x="59" y="19"/>
                  <a:pt x="59" y="6"/>
                </a:cubicBezTo>
                <a:cubicBezTo>
                  <a:pt x="50" y="7"/>
                  <a:pt x="43" y="8"/>
                  <a:pt x="35" y="11"/>
                </a:cubicBezTo>
                <a:close/>
                <a:moveTo>
                  <a:pt x="23" y="11"/>
                </a:moveTo>
                <a:cubicBezTo>
                  <a:pt x="23" y="25"/>
                  <a:pt x="23" y="38"/>
                  <a:pt x="23" y="52"/>
                </a:cubicBezTo>
                <a:cubicBezTo>
                  <a:pt x="16" y="50"/>
                  <a:pt x="8" y="48"/>
                  <a:pt x="0" y="47"/>
                </a:cubicBezTo>
                <a:cubicBezTo>
                  <a:pt x="0" y="33"/>
                  <a:pt x="0" y="19"/>
                  <a:pt x="0" y="6"/>
                </a:cubicBezTo>
                <a:cubicBezTo>
                  <a:pt x="8" y="7"/>
                  <a:pt x="16" y="8"/>
                  <a:pt x="23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10" name="Freeform 64"/>
          <p:cNvSpPr>
            <a:spLocks noEditPoints="1"/>
          </p:cNvSpPr>
          <p:nvPr/>
        </p:nvSpPr>
        <p:spPr bwMode="auto">
          <a:xfrm>
            <a:off x="6378575" y="1776413"/>
            <a:ext cx="354013" cy="376237"/>
          </a:xfrm>
          <a:custGeom>
            <a:avLst/>
            <a:gdLst>
              <a:gd name="T0" fmla="*/ 214887 w 257"/>
              <a:gd name="T1" fmla="*/ 37347 h 272"/>
              <a:gd name="T2" fmla="*/ 155656 w 257"/>
              <a:gd name="T3" fmla="*/ 20748 h 272"/>
              <a:gd name="T4" fmla="*/ 235550 w 257"/>
              <a:gd name="T5" fmla="*/ 42880 h 272"/>
              <a:gd name="T6" fmla="*/ 300291 w 257"/>
              <a:gd name="T7" fmla="*/ 63628 h 272"/>
              <a:gd name="T8" fmla="*/ 315443 w 257"/>
              <a:gd name="T9" fmla="*/ 42880 h 272"/>
              <a:gd name="T10" fmla="*/ 315443 w 257"/>
              <a:gd name="T11" fmla="*/ 74694 h 272"/>
              <a:gd name="T12" fmla="*/ 315443 w 257"/>
              <a:gd name="T13" fmla="*/ 96826 h 272"/>
              <a:gd name="T14" fmla="*/ 235550 w 257"/>
              <a:gd name="T15" fmla="*/ 96826 h 272"/>
              <a:gd name="T16" fmla="*/ 294781 w 257"/>
              <a:gd name="T17" fmla="*/ 193651 h 272"/>
              <a:gd name="T18" fmla="*/ 311311 w 257"/>
              <a:gd name="T19" fmla="*/ 177053 h 272"/>
              <a:gd name="T20" fmla="*/ 311311 w 257"/>
              <a:gd name="T21" fmla="*/ 203334 h 272"/>
              <a:gd name="T22" fmla="*/ 311311 w 257"/>
              <a:gd name="T23" fmla="*/ 225466 h 272"/>
              <a:gd name="T24" fmla="*/ 235550 w 257"/>
              <a:gd name="T25" fmla="*/ 225466 h 272"/>
              <a:gd name="T26" fmla="*/ 354013 w 257"/>
              <a:gd name="T27" fmla="*/ 344423 h 272"/>
              <a:gd name="T28" fmla="*/ 0 w 257"/>
              <a:gd name="T29" fmla="*/ 376237 h 272"/>
              <a:gd name="T30" fmla="*/ 90914 w 257"/>
              <a:gd name="T31" fmla="*/ 344423 h 272"/>
              <a:gd name="T32" fmla="*/ 53722 w 257"/>
              <a:gd name="T33" fmla="*/ 225466 h 272"/>
              <a:gd name="T34" fmla="*/ 48212 w 257"/>
              <a:gd name="T35" fmla="*/ 219933 h 272"/>
              <a:gd name="T36" fmla="*/ 48212 w 257"/>
              <a:gd name="T37" fmla="*/ 199184 h 272"/>
              <a:gd name="T38" fmla="*/ 64742 w 257"/>
              <a:gd name="T39" fmla="*/ 177053 h 272"/>
              <a:gd name="T40" fmla="*/ 117086 w 257"/>
              <a:gd name="T41" fmla="*/ 171520 h 272"/>
              <a:gd name="T42" fmla="*/ 48212 w 257"/>
              <a:gd name="T43" fmla="*/ 96826 h 272"/>
              <a:gd name="T44" fmla="*/ 42702 w 257"/>
              <a:gd name="T45" fmla="*/ 91293 h 272"/>
              <a:gd name="T46" fmla="*/ 42702 w 257"/>
              <a:gd name="T47" fmla="*/ 69161 h 272"/>
              <a:gd name="T48" fmla="*/ 64742 w 257"/>
              <a:gd name="T49" fmla="*/ 42880 h 272"/>
              <a:gd name="T50" fmla="*/ 117086 w 257"/>
              <a:gd name="T51" fmla="*/ 42880 h 272"/>
              <a:gd name="T52" fmla="*/ 144636 w 257"/>
              <a:gd name="T53" fmla="*/ 0 h 272"/>
              <a:gd name="T54" fmla="*/ 203867 w 257"/>
              <a:gd name="T55" fmla="*/ 0 h 272"/>
              <a:gd name="T56" fmla="*/ 214887 w 257"/>
              <a:gd name="T57" fmla="*/ 4150 h 272"/>
              <a:gd name="T58" fmla="*/ 235550 w 257"/>
              <a:gd name="T59" fmla="*/ 333357 h 272"/>
              <a:gd name="T60" fmla="*/ 117086 w 257"/>
              <a:gd name="T61" fmla="*/ 344423 h 272"/>
              <a:gd name="T62" fmla="*/ 187338 w 257"/>
              <a:gd name="T63" fmla="*/ 344423 h 272"/>
              <a:gd name="T64" fmla="*/ 235550 w 257"/>
              <a:gd name="T65" fmla="*/ 333357 h 272"/>
              <a:gd name="T66" fmla="*/ 230040 w 257"/>
              <a:gd name="T67" fmla="*/ 322291 h 272"/>
              <a:gd name="T68" fmla="*/ 128106 w 257"/>
              <a:gd name="T69" fmla="*/ 322291 h 272"/>
              <a:gd name="T70" fmla="*/ 209377 w 257"/>
              <a:gd name="T71" fmla="*/ 225466 h 272"/>
              <a:gd name="T72" fmla="*/ 122596 w 257"/>
              <a:gd name="T73" fmla="*/ 305693 h 272"/>
              <a:gd name="T74" fmla="*/ 150146 w 257"/>
              <a:gd name="T75" fmla="*/ 171520 h 272"/>
              <a:gd name="T76" fmla="*/ 209377 w 257"/>
              <a:gd name="T77" fmla="*/ 106508 h 272"/>
              <a:gd name="T78" fmla="*/ 203867 w 257"/>
              <a:gd name="T79" fmla="*/ 96826 h 272"/>
              <a:gd name="T80" fmla="*/ 144636 w 257"/>
              <a:gd name="T81" fmla="*/ 154921 h 272"/>
              <a:gd name="T82" fmla="*/ 235550 w 257"/>
              <a:gd name="T83" fmla="*/ 85760 h 272"/>
              <a:gd name="T84" fmla="*/ 305801 w 257"/>
              <a:gd name="T85" fmla="*/ 74694 h 272"/>
              <a:gd name="T86" fmla="*/ 117086 w 257"/>
              <a:gd name="T87" fmla="*/ 85760 h 272"/>
              <a:gd name="T88" fmla="*/ 59232 w 257"/>
              <a:gd name="T89" fmla="*/ 74694 h 272"/>
              <a:gd name="T90" fmla="*/ 117086 w 257"/>
              <a:gd name="T91" fmla="*/ 85760 h 272"/>
              <a:gd name="T92" fmla="*/ 209377 w 257"/>
              <a:gd name="T93" fmla="*/ 85760 h 272"/>
              <a:gd name="T94" fmla="*/ 144636 w 257"/>
              <a:gd name="T95" fmla="*/ 63628 h 272"/>
              <a:gd name="T96" fmla="*/ 235550 w 257"/>
              <a:gd name="T97" fmla="*/ 182586 h 272"/>
              <a:gd name="T98" fmla="*/ 235550 w 257"/>
              <a:gd name="T99" fmla="*/ 214400 h 272"/>
              <a:gd name="T100" fmla="*/ 300291 w 257"/>
              <a:gd name="T101" fmla="*/ 203334 h 272"/>
              <a:gd name="T102" fmla="*/ 117086 w 257"/>
              <a:gd name="T103" fmla="*/ 214400 h 272"/>
              <a:gd name="T104" fmla="*/ 117086 w 257"/>
              <a:gd name="T105" fmla="*/ 182586 h 272"/>
              <a:gd name="T106" fmla="*/ 59232 w 257"/>
              <a:gd name="T107" fmla="*/ 214400 h 272"/>
              <a:gd name="T108" fmla="*/ 144636 w 257"/>
              <a:gd name="T109" fmla="*/ 214400 h 272"/>
              <a:gd name="T110" fmla="*/ 209377 w 257"/>
              <a:gd name="T111" fmla="*/ 208867 h 272"/>
              <a:gd name="T112" fmla="*/ 209377 w 257"/>
              <a:gd name="T113" fmla="*/ 182586 h 272"/>
              <a:gd name="T114" fmla="*/ 144636 w 257"/>
              <a:gd name="T115" fmla="*/ 203334 h 272"/>
              <a:gd name="T116" fmla="*/ 144636 w 257"/>
              <a:gd name="T117" fmla="*/ 214400 h 27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57" h="272">
                <a:moveTo>
                  <a:pt x="105" y="27"/>
                </a:moveTo>
                <a:lnTo>
                  <a:pt x="156" y="27"/>
                </a:lnTo>
                <a:lnTo>
                  <a:pt x="144" y="15"/>
                </a:lnTo>
                <a:lnTo>
                  <a:pt x="113" y="15"/>
                </a:lnTo>
                <a:lnTo>
                  <a:pt x="105" y="27"/>
                </a:lnTo>
                <a:close/>
                <a:moveTo>
                  <a:pt x="171" y="31"/>
                </a:moveTo>
                <a:lnTo>
                  <a:pt x="171" y="31"/>
                </a:lnTo>
                <a:lnTo>
                  <a:pt x="218" y="46"/>
                </a:lnTo>
                <a:lnTo>
                  <a:pt x="218" y="31"/>
                </a:lnTo>
                <a:lnTo>
                  <a:pt x="229" y="31"/>
                </a:lnTo>
                <a:lnTo>
                  <a:pt x="229" y="50"/>
                </a:lnTo>
                <a:lnTo>
                  <a:pt x="229" y="54"/>
                </a:lnTo>
                <a:lnTo>
                  <a:pt x="229" y="66"/>
                </a:lnTo>
                <a:lnTo>
                  <a:pt x="229" y="70"/>
                </a:lnTo>
                <a:lnTo>
                  <a:pt x="226" y="70"/>
                </a:lnTo>
                <a:lnTo>
                  <a:pt x="171" y="70"/>
                </a:lnTo>
                <a:lnTo>
                  <a:pt x="171" y="124"/>
                </a:lnTo>
                <a:lnTo>
                  <a:pt x="214" y="140"/>
                </a:lnTo>
                <a:lnTo>
                  <a:pt x="214" y="128"/>
                </a:lnTo>
                <a:lnTo>
                  <a:pt x="226" y="128"/>
                </a:lnTo>
                <a:lnTo>
                  <a:pt x="226" y="144"/>
                </a:lnTo>
                <a:lnTo>
                  <a:pt x="226" y="147"/>
                </a:lnTo>
                <a:lnTo>
                  <a:pt x="226" y="159"/>
                </a:lnTo>
                <a:lnTo>
                  <a:pt x="226" y="163"/>
                </a:lnTo>
                <a:lnTo>
                  <a:pt x="222" y="163"/>
                </a:lnTo>
                <a:lnTo>
                  <a:pt x="171" y="163"/>
                </a:lnTo>
                <a:lnTo>
                  <a:pt x="191" y="249"/>
                </a:lnTo>
                <a:lnTo>
                  <a:pt x="257" y="249"/>
                </a:lnTo>
                <a:lnTo>
                  <a:pt x="257" y="272"/>
                </a:lnTo>
                <a:lnTo>
                  <a:pt x="0" y="272"/>
                </a:lnTo>
                <a:lnTo>
                  <a:pt x="0" y="249"/>
                </a:lnTo>
                <a:lnTo>
                  <a:pt x="66" y="249"/>
                </a:lnTo>
                <a:lnTo>
                  <a:pt x="85" y="163"/>
                </a:lnTo>
                <a:lnTo>
                  <a:pt x="39" y="163"/>
                </a:lnTo>
                <a:lnTo>
                  <a:pt x="35" y="163"/>
                </a:lnTo>
                <a:lnTo>
                  <a:pt x="35" y="159"/>
                </a:lnTo>
                <a:lnTo>
                  <a:pt x="35" y="147"/>
                </a:lnTo>
                <a:lnTo>
                  <a:pt x="35" y="144"/>
                </a:lnTo>
                <a:lnTo>
                  <a:pt x="35" y="128"/>
                </a:lnTo>
                <a:lnTo>
                  <a:pt x="47" y="128"/>
                </a:lnTo>
                <a:lnTo>
                  <a:pt x="47" y="140"/>
                </a:lnTo>
                <a:lnTo>
                  <a:pt x="85" y="124"/>
                </a:lnTo>
                <a:lnTo>
                  <a:pt x="85" y="70"/>
                </a:lnTo>
                <a:lnTo>
                  <a:pt x="35" y="70"/>
                </a:lnTo>
                <a:lnTo>
                  <a:pt x="31" y="70"/>
                </a:lnTo>
                <a:lnTo>
                  <a:pt x="31" y="66"/>
                </a:lnTo>
                <a:lnTo>
                  <a:pt x="31" y="54"/>
                </a:lnTo>
                <a:lnTo>
                  <a:pt x="31" y="50"/>
                </a:lnTo>
                <a:lnTo>
                  <a:pt x="31" y="31"/>
                </a:lnTo>
                <a:lnTo>
                  <a:pt x="47" y="31"/>
                </a:lnTo>
                <a:lnTo>
                  <a:pt x="47" y="46"/>
                </a:lnTo>
                <a:lnTo>
                  <a:pt x="85" y="31"/>
                </a:lnTo>
                <a:lnTo>
                  <a:pt x="105" y="3"/>
                </a:lnTo>
                <a:lnTo>
                  <a:pt x="105" y="0"/>
                </a:lnTo>
                <a:lnTo>
                  <a:pt x="109" y="0"/>
                </a:lnTo>
                <a:lnTo>
                  <a:pt x="148" y="0"/>
                </a:lnTo>
                <a:lnTo>
                  <a:pt x="152" y="0"/>
                </a:lnTo>
                <a:lnTo>
                  <a:pt x="156" y="3"/>
                </a:lnTo>
                <a:lnTo>
                  <a:pt x="171" y="31"/>
                </a:lnTo>
                <a:close/>
                <a:moveTo>
                  <a:pt x="171" y="241"/>
                </a:moveTo>
                <a:lnTo>
                  <a:pt x="85" y="241"/>
                </a:lnTo>
                <a:lnTo>
                  <a:pt x="85" y="249"/>
                </a:lnTo>
                <a:lnTo>
                  <a:pt x="120" y="249"/>
                </a:lnTo>
                <a:lnTo>
                  <a:pt x="136" y="249"/>
                </a:lnTo>
                <a:lnTo>
                  <a:pt x="171" y="249"/>
                </a:lnTo>
                <a:lnTo>
                  <a:pt x="171" y="241"/>
                </a:lnTo>
                <a:close/>
                <a:moveTo>
                  <a:pt x="93" y="233"/>
                </a:moveTo>
                <a:lnTo>
                  <a:pt x="167" y="233"/>
                </a:lnTo>
                <a:lnTo>
                  <a:pt x="156" y="171"/>
                </a:lnTo>
                <a:lnTo>
                  <a:pt x="93" y="233"/>
                </a:lnTo>
                <a:close/>
                <a:moveTo>
                  <a:pt x="89" y="221"/>
                </a:moveTo>
                <a:lnTo>
                  <a:pt x="152" y="163"/>
                </a:lnTo>
                <a:lnTo>
                  <a:pt x="101" y="163"/>
                </a:lnTo>
                <a:lnTo>
                  <a:pt x="89" y="221"/>
                </a:lnTo>
                <a:close/>
                <a:moveTo>
                  <a:pt x="152" y="77"/>
                </a:moveTo>
                <a:lnTo>
                  <a:pt x="109" y="124"/>
                </a:lnTo>
                <a:lnTo>
                  <a:pt x="152" y="124"/>
                </a:lnTo>
                <a:lnTo>
                  <a:pt x="152" y="77"/>
                </a:lnTo>
                <a:close/>
                <a:moveTo>
                  <a:pt x="105" y="112"/>
                </a:moveTo>
                <a:lnTo>
                  <a:pt x="148" y="70"/>
                </a:lnTo>
                <a:lnTo>
                  <a:pt x="105" y="70"/>
                </a:lnTo>
                <a:lnTo>
                  <a:pt x="105" y="112"/>
                </a:lnTo>
                <a:close/>
                <a:moveTo>
                  <a:pt x="171" y="38"/>
                </a:moveTo>
                <a:lnTo>
                  <a:pt x="171" y="62"/>
                </a:lnTo>
                <a:lnTo>
                  <a:pt x="222" y="62"/>
                </a:lnTo>
                <a:lnTo>
                  <a:pt x="222" y="54"/>
                </a:lnTo>
                <a:lnTo>
                  <a:pt x="171" y="38"/>
                </a:lnTo>
                <a:close/>
                <a:moveTo>
                  <a:pt x="85" y="62"/>
                </a:moveTo>
                <a:lnTo>
                  <a:pt x="85" y="38"/>
                </a:lnTo>
                <a:lnTo>
                  <a:pt x="43" y="54"/>
                </a:lnTo>
                <a:lnTo>
                  <a:pt x="43" y="62"/>
                </a:lnTo>
                <a:lnTo>
                  <a:pt x="85" y="62"/>
                </a:lnTo>
                <a:close/>
                <a:moveTo>
                  <a:pt x="105" y="62"/>
                </a:moveTo>
                <a:lnTo>
                  <a:pt x="152" y="62"/>
                </a:lnTo>
                <a:lnTo>
                  <a:pt x="152" y="46"/>
                </a:lnTo>
                <a:lnTo>
                  <a:pt x="105" y="46"/>
                </a:lnTo>
                <a:lnTo>
                  <a:pt x="105" y="62"/>
                </a:lnTo>
                <a:close/>
                <a:moveTo>
                  <a:pt x="171" y="132"/>
                </a:moveTo>
                <a:lnTo>
                  <a:pt x="171" y="147"/>
                </a:lnTo>
                <a:lnTo>
                  <a:pt x="171" y="155"/>
                </a:lnTo>
                <a:lnTo>
                  <a:pt x="218" y="155"/>
                </a:lnTo>
                <a:lnTo>
                  <a:pt x="218" y="147"/>
                </a:lnTo>
                <a:lnTo>
                  <a:pt x="171" y="132"/>
                </a:lnTo>
                <a:close/>
                <a:moveTo>
                  <a:pt x="85" y="155"/>
                </a:moveTo>
                <a:lnTo>
                  <a:pt x="85" y="147"/>
                </a:lnTo>
                <a:lnTo>
                  <a:pt x="85" y="132"/>
                </a:lnTo>
                <a:lnTo>
                  <a:pt x="43" y="147"/>
                </a:lnTo>
                <a:lnTo>
                  <a:pt x="43" y="155"/>
                </a:lnTo>
                <a:lnTo>
                  <a:pt x="85" y="155"/>
                </a:lnTo>
                <a:close/>
                <a:moveTo>
                  <a:pt x="105" y="155"/>
                </a:moveTo>
                <a:lnTo>
                  <a:pt x="152" y="155"/>
                </a:lnTo>
                <a:lnTo>
                  <a:pt x="152" y="151"/>
                </a:lnTo>
                <a:lnTo>
                  <a:pt x="152" y="147"/>
                </a:lnTo>
                <a:lnTo>
                  <a:pt x="152" y="132"/>
                </a:lnTo>
                <a:lnTo>
                  <a:pt x="105" y="132"/>
                </a:lnTo>
                <a:lnTo>
                  <a:pt x="105" y="147"/>
                </a:lnTo>
                <a:lnTo>
                  <a:pt x="105" y="151"/>
                </a:lnTo>
                <a:lnTo>
                  <a:pt x="105" y="1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11" name="任意多边形 1"/>
          <p:cNvSpPr>
            <a:spLocks/>
          </p:cNvSpPr>
          <p:nvPr/>
        </p:nvSpPr>
        <p:spPr bwMode="auto">
          <a:xfrm>
            <a:off x="6913563" y="1441450"/>
            <a:ext cx="1385887" cy="360363"/>
          </a:xfrm>
          <a:custGeom>
            <a:avLst/>
            <a:gdLst>
              <a:gd name="T0" fmla="*/ 0 w 1385454"/>
              <a:gd name="T1" fmla="*/ 360363 h 360218"/>
              <a:gd name="T2" fmla="*/ 124730 w 1385454"/>
              <a:gd name="T3" fmla="*/ 0 h 360218"/>
              <a:gd name="T4" fmla="*/ 1385887 w 1385454"/>
              <a:gd name="T5" fmla="*/ 13860 h 3602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85454" h="360218">
                <a:moveTo>
                  <a:pt x="0" y="360218"/>
                </a:moveTo>
                <a:lnTo>
                  <a:pt x="124691" y="0"/>
                </a:lnTo>
                <a:lnTo>
                  <a:pt x="1385454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2" name="任意多边形 152"/>
          <p:cNvSpPr>
            <a:spLocks/>
          </p:cNvSpPr>
          <p:nvPr/>
        </p:nvSpPr>
        <p:spPr bwMode="auto">
          <a:xfrm flipH="1">
            <a:off x="3698875" y="1441450"/>
            <a:ext cx="1385888" cy="360363"/>
          </a:xfrm>
          <a:custGeom>
            <a:avLst/>
            <a:gdLst>
              <a:gd name="T0" fmla="*/ 0 w 1385454"/>
              <a:gd name="T1" fmla="*/ 360363 h 360218"/>
              <a:gd name="T2" fmla="*/ 124730 w 1385454"/>
              <a:gd name="T3" fmla="*/ 0 h 360218"/>
              <a:gd name="T4" fmla="*/ 1385888 w 1385454"/>
              <a:gd name="T5" fmla="*/ 13860 h 3602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85454" h="360218">
                <a:moveTo>
                  <a:pt x="0" y="360218"/>
                </a:moveTo>
                <a:lnTo>
                  <a:pt x="124691" y="0"/>
                </a:lnTo>
                <a:lnTo>
                  <a:pt x="1385454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3" name="任意多边形 153"/>
          <p:cNvSpPr>
            <a:spLocks/>
          </p:cNvSpPr>
          <p:nvPr/>
        </p:nvSpPr>
        <p:spPr bwMode="auto">
          <a:xfrm flipV="1">
            <a:off x="6954838" y="5556250"/>
            <a:ext cx="1385887" cy="360363"/>
          </a:xfrm>
          <a:custGeom>
            <a:avLst/>
            <a:gdLst>
              <a:gd name="T0" fmla="*/ 0 w 1385454"/>
              <a:gd name="T1" fmla="*/ 360363 h 360218"/>
              <a:gd name="T2" fmla="*/ 124730 w 1385454"/>
              <a:gd name="T3" fmla="*/ 0 h 360218"/>
              <a:gd name="T4" fmla="*/ 1385887 w 1385454"/>
              <a:gd name="T5" fmla="*/ 13860 h 3602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85454" h="360218">
                <a:moveTo>
                  <a:pt x="0" y="360218"/>
                </a:moveTo>
                <a:lnTo>
                  <a:pt x="124691" y="0"/>
                </a:lnTo>
                <a:lnTo>
                  <a:pt x="1385454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4" name="任意多边形 154"/>
          <p:cNvSpPr>
            <a:spLocks/>
          </p:cNvSpPr>
          <p:nvPr/>
        </p:nvSpPr>
        <p:spPr bwMode="auto">
          <a:xfrm flipH="1" flipV="1">
            <a:off x="3740150" y="5556250"/>
            <a:ext cx="1385888" cy="360363"/>
          </a:xfrm>
          <a:custGeom>
            <a:avLst/>
            <a:gdLst>
              <a:gd name="T0" fmla="*/ 0 w 1385454"/>
              <a:gd name="T1" fmla="*/ 360363 h 360218"/>
              <a:gd name="T2" fmla="*/ 124730 w 1385454"/>
              <a:gd name="T3" fmla="*/ 0 h 360218"/>
              <a:gd name="T4" fmla="*/ 1385888 w 1385454"/>
              <a:gd name="T5" fmla="*/ 13860 h 3602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85454" h="360218">
                <a:moveTo>
                  <a:pt x="0" y="360218"/>
                </a:moveTo>
                <a:lnTo>
                  <a:pt x="124691" y="0"/>
                </a:lnTo>
                <a:lnTo>
                  <a:pt x="1385454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5" name="任意多边形 155"/>
          <p:cNvSpPr>
            <a:spLocks/>
          </p:cNvSpPr>
          <p:nvPr/>
        </p:nvSpPr>
        <p:spPr bwMode="auto">
          <a:xfrm flipV="1">
            <a:off x="7786688" y="2687638"/>
            <a:ext cx="755650" cy="14287"/>
          </a:xfrm>
          <a:custGeom>
            <a:avLst/>
            <a:gdLst>
              <a:gd name="T0" fmla="*/ 0 w 1260763"/>
              <a:gd name="T1" fmla="*/ 0 h 13854"/>
              <a:gd name="T2" fmla="*/ 755650 w 1260763"/>
              <a:gd name="T3" fmla="*/ 14287 h 1385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60763" h="13854">
                <a:moveTo>
                  <a:pt x="0" y="0"/>
                </a:moveTo>
                <a:lnTo>
                  <a:pt x="1260763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6" name="任意多边形 157"/>
          <p:cNvSpPr>
            <a:spLocks/>
          </p:cNvSpPr>
          <p:nvPr/>
        </p:nvSpPr>
        <p:spPr bwMode="auto">
          <a:xfrm flipV="1">
            <a:off x="3560763" y="2687638"/>
            <a:ext cx="755650" cy="14287"/>
          </a:xfrm>
          <a:custGeom>
            <a:avLst/>
            <a:gdLst>
              <a:gd name="T0" fmla="*/ 0 w 1260763"/>
              <a:gd name="T1" fmla="*/ 0 h 13854"/>
              <a:gd name="T2" fmla="*/ 755650 w 1260763"/>
              <a:gd name="T3" fmla="*/ 14287 h 1385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60763" h="13854">
                <a:moveTo>
                  <a:pt x="0" y="0"/>
                </a:moveTo>
                <a:lnTo>
                  <a:pt x="1260763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7" name="任意多边形 158"/>
          <p:cNvSpPr>
            <a:spLocks/>
          </p:cNvSpPr>
          <p:nvPr/>
        </p:nvSpPr>
        <p:spPr bwMode="auto">
          <a:xfrm flipV="1">
            <a:off x="7799388" y="4087813"/>
            <a:ext cx="757237" cy="12700"/>
          </a:xfrm>
          <a:custGeom>
            <a:avLst/>
            <a:gdLst>
              <a:gd name="T0" fmla="*/ 0 w 1260763"/>
              <a:gd name="T1" fmla="*/ 0 h 13854"/>
              <a:gd name="T2" fmla="*/ 757237 w 1260763"/>
              <a:gd name="T3" fmla="*/ 12700 h 1385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60763" h="13854">
                <a:moveTo>
                  <a:pt x="0" y="0"/>
                </a:moveTo>
                <a:lnTo>
                  <a:pt x="1260763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8" name="任意多边形 159"/>
          <p:cNvSpPr>
            <a:spLocks/>
          </p:cNvSpPr>
          <p:nvPr/>
        </p:nvSpPr>
        <p:spPr bwMode="auto">
          <a:xfrm flipV="1">
            <a:off x="3575050" y="4087813"/>
            <a:ext cx="755650" cy="12700"/>
          </a:xfrm>
          <a:custGeom>
            <a:avLst/>
            <a:gdLst>
              <a:gd name="T0" fmla="*/ 0 w 1260763"/>
              <a:gd name="T1" fmla="*/ 0 h 13854"/>
              <a:gd name="T2" fmla="*/ 755650 w 1260763"/>
              <a:gd name="T3" fmla="*/ 12700 h 1385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60763" h="13854">
                <a:moveTo>
                  <a:pt x="0" y="0"/>
                </a:moveTo>
                <a:lnTo>
                  <a:pt x="1260763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2326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2327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291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2292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3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三、产品介绍</a:t>
            </a:r>
          </a:p>
        </p:txBody>
      </p:sp>
      <p:pic>
        <p:nvPicPr>
          <p:cNvPr id="12294" name="图片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338" y="1460500"/>
            <a:ext cx="5969000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5" name="组合 22"/>
          <p:cNvGrpSpPr>
            <a:grpSpLocks/>
          </p:cNvGrpSpPr>
          <p:nvPr/>
        </p:nvGrpSpPr>
        <p:grpSpPr bwMode="auto">
          <a:xfrm>
            <a:off x="6707188" y="1417638"/>
            <a:ext cx="4732337" cy="827087"/>
            <a:chOff x="0" y="0"/>
            <a:chExt cx="4731308" cy="827153"/>
          </a:xfrm>
        </p:grpSpPr>
        <p:sp>
          <p:nvSpPr>
            <p:cNvPr id="12321" name="矩形 10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2322" name="组合 20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2324" name="圆角矩形 9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4" cy="625069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25" name="文本框 1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1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323" name="文本框 21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296" name="组合 23"/>
          <p:cNvGrpSpPr>
            <a:grpSpLocks/>
          </p:cNvGrpSpPr>
          <p:nvPr/>
        </p:nvGrpSpPr>
        <p:grpSpPr bwMode="auto">
          <a:xfrm>
            <a:off x="6707188" y="2368550"/>
            <a:ext cx="4732337" cy="827088"/>
            <a:chOff x="0" y="0"/>
            <a:chExt cx="4731308" cy="827153"/>
          </a:xfrm>
        </p:grpSpPr>
        <p:sp>
          <p:nvSpPr>
            <p:cNvPr id="12316" name="矩形 24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2317" name="组合 25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2319" name="圆角矩形 27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4" cy="625070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20" name="文本框 28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2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318" name="文本框 26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297" name="组合 29"/>
          <p:cNvGrpSpPr>
            <a:grpSpLocks/>
          </p:cNvGrpSpPr>
          <p:nvPr/>
        </p:nvGrpSpPr>
        <p:grpSpPr bwMode="auto">
          <a:xfrm>
            <a:off x="6707188" y="3317875"/>
            <a:ext cx="4732337" cy="828675"/>
            <a:chOff x="0" y="0"/>
            <a:chExt cx="4731308" cy="827153"/>
          </a:xfrm>
        </p:grpSpPr>
        <p:sp>
          <p:nvSpPr>
            <p:cNvPr id="12311" name="矩形 30"/>
            <p:cNvSpPr>
              <a:spLocks noChangeArrowheads="1"/>
            </p:cNvSpPr>
            <p:nvPr/>
          </p:nvSpPr>
          <p:spPr bwMode="auto">
            <a:xfrm>
              <a:off x="728504" y="366039"/>
              <a:ext cx="4002804" cy="461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2312" name="组合 31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2314" name="圆角矩形 33"/>
              <p:cNvSpPr>
                <a:spLocks noChangeArrowheads="1"/>
              </p:cNvSpPr>
              <p:nvPr/>
            </p:nvSpPr>
            <p:spPr bwMode="auto">
              <a:xfrm>
                <a:off x="0" y="571"/>
                <a:ext cx="624884" cy="625413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15" name="文本框 34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3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313" name="文本框 32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298" name="组合 35"/>
          <p:cNvGrpSpPr>
            <a:grpSpLocks/>
          </p:cNvGrpSpPr>
          <p:nvPr/>
        </p:nvGrpSpPr>
        <p:grpSpPr bwMode="auto">
          <a:xfrm>
            <a:off x="6707188" y="4268788"/>
            <a:ext cx="4732337" cy="827087"/>
            <a:chOff x="0" y="0"/>
            <a:chExt cx="4731308" cy="827153"/>
          </a:xfrm>
        </p:grpSpPr>
        <p:sp>
          <p:nvSpPr>
            <p:cNvPr id="12306" name="矩形 36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2307" name="组合 37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2309" name="圆角矩形 39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4" cy="625069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10" name="文本框 40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4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308" name="文本框 38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299" name="组合 41"/>
          <p:cNvGrpSpPr>
            <a:grpSpLocks/>
          </p:cNvGrpSpPr>
          <p:nvPr/>
        </p:nvGrpSpPr>
        <p:grpSpPr bwMode="auto">
          <a:xfrm>
            <a:off x="6707188" y="5219700"/>
            <a:ext cx="4732337" cy="827088"/>
            <a:chOff x="0" y="0"/>
            <a:chExt cx="4731308" cy="827153"/>
          </a:xfrm>
        </p:grpSpPr>
        <p:sp>
          <p:nvSpPr>
            <p:cNvPr id="12301" name="矩形 42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2302" name="组合 43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2304" name="圆角矩形 45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4" cy="625070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05" name="文本框 46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5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303" name="文本框 44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300" name="矩形 47"/>
          <p:cNvSpPr>
            <a:spLocks noChangeArrowheads="1"/>
          </p:cNvSpPr>
          <p:nvPr/>
        </p:nvSpPr>
        <p:spPr bwMode="auto">
          <a:xfrm>
            <a:off x="955675" y="1731963"/>
            <a:ext cx="4710113" cy="2687637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41719C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3396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3397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15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3316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17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三、工艺创新</a:t>
            </a:r>
          </a:p>
        </p:txBody>
      </p:sp>
      <p:grpSp>
        <p:nvGrpSpPr>
          <p:cNvPr id="13318" name="Group 11"/>
          <p:cNvGrpSpPr>
            <a:grpSpLocks/>
          </p:cNvGrpSpPr>
          <p:nvPr/>
        </p:nvGrpSpPr>
        <p:grpSpPr bwMode="auto">
          <a:xfrm flipH="1">
            <a:off x="6084888" y="1273175"/>
            <a:ext cx="5507037" cy="4691063"/>
            <a:chOff x="0" y="0"/>
            <a:chExt cx="4524375" cy="3943350"/>
          </a:xfrm>
        </p:grpSpPr>
        <p:sp>
          <p:nvSpPr>
            <p:cNvPr id="13359" name="Freeform 6"/>
            <p:cNvSpPr>
              <a:spLocks/>
            </p:cNvSpPr>
            <p:nvPr/>
          </p:nvSpPr>
          <p:spPr bwMode="auto">
            <a:xfrm>
              <a:off x="1327707" y="3086622"/>
              <a:ext cx="2167631" cy="741964"/>
            </a:xfrm>
            <a:custGeom>
              <a:avLst/>
              <a:gdLst>
                <a:gd name="T0" fmla="*/ 1913736 w 1366"/>
                <a:gd name="T1" fmla="*/ 0 h 468"/>
                <a:gd name="T2" fmla="*/ 0 w 1366"/>
                <a:gd name="T3" fmla="*/ 0 h 468"/>
                <a:gd name="T4" fmla="*/ 0 w 1366"/>
                <a:gd name="T5" fmla="*/ 741964 h 468"/>
                <a:gd name="T6" fmla="*/ 1913736 w 1366"/>
                <a:gd name="T7" fmla="*/ 741964 h 468"/>
                <a:gd name="T8" fmla="*/ 2167631 w 1366"/>
                <a:gd name="T9" fmla="*/ 372567 h 468"/>
                <a:gd name="T10" fmla="*/ 1913736 w 1366"/>
                <a:gd name="T11" fmla="*/ 0 h 4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66" h="468">
                  <a:moveTo>
                    <a:pt x="1206" y="0"/>
                  </a:moveTo>
                  <a:lnTo>
                    <a:pt x="0" y="0"/>
                  </a:lnTo>
                  <a:lnTo>
                    <a:pt x="0" y="468"/>
                  </a:lnTo>
                  <a:lnTo>
                    <a:pt x="1206" y="468"/>
                  </a:lnTo>
                  <a:lnTo>
                    <a:pt x="1366" y="235"/>
                  </a:lnTo>
                  <a:lnTo>
                    <a:pt x="12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0" name="Freeform 7"/>
            <p:cNvSpPr>
              <a:spLocks/>
            </p:cNvSpPr>
            <p:nvPr/>
          </p:nvSpPr>
          <p:spPr bwMode="auto">
            <a:xfrm>
              <a:off x="1533775" y="2969189"/>
              <a:ext cx="1998081" cy="716608"/>
            </a:xfrm>
            <a:custGeom>
              <a:avLst/>
              <a:gdLst>
                <a:gd name="T0" fmla="*/ 1743953 w 1258"/>
                <a:gd name="T1" fmla="*/ 0 h 468"/>
                <a:gd name="T2" fmla="*/ 198537 w 1258"/>
                <a:gd name="T3" fmla="*/ 0 h 468"/>
                <a:gd name="T4" fmla="*/ 152477 w 1258"/>
                <a:gd name="T5" fmla="*/ 18375 h 468"/>
                <a:gd name="T6" fmla="*/ 152477 w 1258"/>
                <a:gd name="T7" fmla="*/ 598705 h 468"/>
                <a:gd name="T8" fmla="*/ 152477 w 1258"/>
                <a:gd name="T9" fmla="*/ 598705 h 468"/>
                <a:gd name="T10" fmla="*/ 150888 w 1258"/>
                <a:gd name="T11" fmla="*/ 598705 h 468"/>
                <a:gd name="T12" fmla="*/ 0 w 1258"/>
                <a:gd name="T13" fmla="*/ 716608 h 468"/>
                <a:gd name="T14" fmla="*/ 1743953 w 1258"/>
                <a:gd name="T15" fmla="*/ 716608 h 468"/>
                <a:gd name="T16" fmla="*/ 1998081 w 1258"/>
                <a:gd name="T17" fmla="*/ 359835 h 468"/>
                <a:gd name="T18" fmla="*/ 1743953 w 1258"/>
                <a:gd name="T19" fmla="*/ 0 h 4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58" h="468">
                  <a:moveTo>
                    <a:pt x="1098" y="0"/>
                  </a:moveTo>
                  <a:lnTo>
                    <a:pt x="125" y="0"/>
                  </a:lnTo>
                  <a:lnTo>
                    <a:pt x="96" y="12"/>
                  </a:lnTo>
                  <a:lnTo>
                    <a:pt x="96" y="391"/>
                  </a:lnTo>
                  <a:lnTo>
                    <a:pt x="95" y="391"/>
                  </a:lnTo>
                  <a:lnTo>
                    <a:pt x="0" y="468"/>
                  </a:lnTo>
                  <a:lnTo>
                    <a:pt x="1098" y="468"/>
                  </a:lnTo>
                  <a:lnTo>
                    <a:pt x="1258" y="235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1" name="Freeform 8"/>
            <p:cNvSpPr>
              <a:spLocks/>
            </p:cNvSpPr>
            <p:nvPr/>
          </p:nvSpPr>
          <p:spPr bwMode="auto">
            <a:xfrm>
              <a:off x="1498560" y="3086622"/>
              <a:ext cx="1996777" cy="741964"/>
            </a:xfrm>
            <a:custGeom>
              <a:avLst/>
              <a:gdLst>
                <a:gd name="T0" fmla="*/ 1742815 w 1258"/>
                <a:gd name="T1" fmla="*/ 0 h 468"/>
                <a:gd name="T2" fmla="*/ 198408 w 1258"/>
                <a:gd name="T3" fmla="*/ 0 h 468"/>
                <a:gd name="T4" fmla="*/ 152377 w 1258"/>
                <a:gd name="T5" fmla="*/ 19025 h 468"/>
                <a:gd name="T6" fmla="*/ 152377 w 1258"/>
                <a:gd name="T7" fmla="*/ 619889 h 468"/>
                <a:gd name="T8" fmla="*/ 152377 w 1258"/>
                <a:gd name="T9" fmla="*/ 619889 h 468"/>
                <a:gd name="T10" fmla="*/ 150790 w 1258"/>
                <a:gd name="T11" fmla="*/ 619889 h 468"/>
                <a:gd name="T12" fmla="*/ 0 w 1258"/>
                <a:gd name="T13" fmla="*/ 741964 h 468"/>
                <a:gd name="T14" fmla="*/ 1742815 w 1258"/>
                <a:gd name="T15" fmla="*/ 741964 h 468"/>
                <a:gd name="T16" fmla="*/ 1996777 w 1258"/>
                <a:gd name="T17" fmla="*/ 372567 h 468"/>
                <a:gd name="T18" fmla="*/ 1742815 w 1258"/>
                <a:gd name="T19" fmla="*/ 0 h 4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58" h="468">
                  <a:moveTo>
                    <a:pt x="1098" y="0"/>
                  </a:moveTo>
                  <a:lnTo>
                    <a:pt x="125" y="0"/>
                  </a:lnTo>
                  <a:lnTo>
                    <a:pt x="96" y="12"/>
                  </a:lnTo>
                  <a:lnTo>
                    <a:pt x="96" y="391"/>
                  </a:lnTo>
                  <a:lnTo>
                    <a:pt x="95" y="391"/>
                  </a:lnTo>
                  <a:lnTo>
                    <a:pt x="0" y="468"/>
                  </a:lnTo>
                  <a:lnTo>
                    <a:pt x="1098" y="468"/>
                  </a:lnTo>
                  <a:lnTo>
                    <a:pt x="1258" y="235"/>
                  </a:lnTo>
                  <a:lnTo>
                    <a:pt x="109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2" name="Freeform 10"/>
            <p:cNvSpPr>
              <a:spLocks/>
            </p:cNvSpPr>
            <p:nvPr/>
          </p:nvSpPr>
          <p:spPr bwMode="auto">
            <a:xfrm>
              <a:off x="645594" y="2344659"/>
              <a:ext cx="3375348" cy="741964"/>
            </a:xfrm>
            <a:custGeom>
              <a:avLst/>
              <a:gdLst>
                <a:gd name="T0" fmla="*/ 3119736 w 2126"/>
                <a:gd name="T1" fmla="*/ 0 h 467"/>
                <a:gd name="T2" fmla="*/ 0 w 2126"/>
                <a:gd name="T3" fmla="*/ 0 h 467"/>
                <a:gd name="T4" fmla="*/ 0 w 2126"/>
                <a:gd name="T5" fmla="*/ 741964 h 467"/>
                <a:gd name="T6" fmla="*/ 3119736 w 2126"/>
                <a:gd name="T7" fmla="*/ 741964 h 467"/>
                <a:gd name="T8" fmla="*/ 3375348 w 2126"/>
                <a:gd name="T9" fmla="*/ 371776 h 467"/>
                <a:gd name="T10" fmla="*/ 3119736 w 2126"/>
                <a:gd name="T11" fmla="*/ 0 h 4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26" h="467">
                  <a:moveTo>
                    <a:pt x="1965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1965" y="467"/>
                  </a:lnTo>
                  <a:lnTo>
                    <a:pt x="2126" y="234"/>
                  </a:lnTo>
                  <a:lnTo>
                    <a:pt x="19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3" name="Freeform 11"/>
            <p:cNvSpPr>
              <a:spLocks/>
            </p:cNvSpPr>
            <p:nvPr/>
          </p:nvSpPr>
          <p:spPr bwMode="auto">
            <a:xfrm>
              <a:off x="1682457" y="2344659"/>
              <a:ext cx="2324139" cy="636540"/>
            </a:xfrm>
            <a:custGeom>
              <a:avLst/>
              <a:gdLst>
                <a:gd name="T0" fmla="*/ 2068547 w 1464"/>
                <a:gd name="T1" fmla="*/ 0 h 467"/>
                <a:gd name="T2" fmla="*/ 277817 w 1464"/>
                <a:gd name="T3" fmla="*/ 0 h 467"/>
                <a:gd name="T4" fmla="*/ 277817 w 1464"/>
                <a:gd name="T5" fmla="*/ 552031 h 467"/>
                <a:gd name="T6" fmla="*/ 0 w 1464"/>
                <a:gd name="T7" fmla="*/ 636540 h 467"/>
                <a:gd name="T8" fmla="*/ 2068547 w 1464"/>
                <a:gd name="T9" fmla="*/ 636540 h 467"/>
                <a:gd name="T10" fmla="*/ 2324139 w 1464"/>
                <a:gd name="T11" fmla="*/ 318952 h 467"/>
                <a:gd name="T12" fmla="*/ 2068547 w 1464"/>
                <a:gd name="T13" fmla="*/ 0 h 4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64" h="467">
                  <a:moveTo>
                    <a:pt x="1303" y="0"/>
                  </a:moveTo>
                  <a:lnTo>
                    <a:pt x="175" y="0"/>
                  </a:lnTo>
                  <a:lnTo>
                    <a:pt x="175" y="405"/>
                  </a:lnTo>
                  <a:lnTo>
                    <a:pt x="0" y="467"/>
                  </a:lnTo>
                  <a:lnTo>
                    <a:pt x="1303" y="467"/>
                  </a:lnTo>
                  <a:lnTo>
                    <a:pt x="1464" y="234"/>
                  </a:lnTo>
                  <a:lnTo>
                    <a:pt x="1303" y="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4" name="Freeform 12"/>
            <p:cNvSpPr>
              <a:spLocks/>
            </p:cNvSpPr>
            <p:nvPr/>
          </p:nvSpPr>
          <p:spPr bwMode="auto">
            <a:xfrm>
              <a:off x="1696803" y="2344659"/>
              <a:ext cx="2324139" cy="741964"/>
            </a:xfrm>
            <a:custGeom>
              <a:avLst/>
              <a:gdLst>
                <a:gd name="T0" fmla="*/ 2068547 w 1464"/>
                <a:gd name="T1" fmla="*/ 0 h 467"/>
                <a:gd name="T2" fmla="*/ 277817 w 1464"/>
                <a:gd name="T3" fmla="*/ 0 h 467"/>
                <a:gd name="T4" fmla="*/ 277817 w 1464"/>
                <a:gd name="T5" fmla="*/ 643459 h 467"/>
                <a:gd name="T6" fmla="*/ 0 w 1464"/>
                <a:gd name="T7" fmla="*/ 741964 h 467"/>
                <a:gd name="T8" fmla="*/ 2068547 w 1464"/>
                <a:gd name="T9" fmla="*/ 741964 h 467"/>
                <a:gd name="T10" fmla="*/ 2324139 w 1464"/>
                <a:gd name="T11" fmla="*/ 371776 h 467"/>
                <a:gd name="T12" fmla="*/ 2068547 w 1464"/>
                <a:gd name="T13" fmla="*/ 0 h 4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64" h="467">
                  <a:moveTo>
                    <a:pt x="1303" y="0"/>
                  </a:moveTo>
                  <a:lnTo>
                    <a:pt x="175" y="0"/>
                  </a:lnTo>
                  <a:lnTo>
                    <a:pt x="175" y="405"/>
                  </a:lnTo>
                  <a:lnTo>
                    <a:pt x="0" y="467"/>
                  </a:lnTo>
                  <a:lnTo>
                    <a:pt x="1303" y="467"/>
                  </a:lnTo>
                  <a:lnTo>
                    <a:pt x="1464" y="234"/>
                  </a:lnTo>
                  <a:lnTo>
                    <a:pt x="130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5" name="Freeform 13"/>
            <p:cNvSpPr>
              <a:spLocks/>
            </p:cNvSpPr>
            <p:nvPr/>
          </p:nvSpPr>
          <p:spPr bwMode="auto">
            <a:xfrm>
              <a:off x="1149027" y="1598691"/>
              <a:ext cx="3375348" cy="745967"/>
            </a:xfrm>
            <a:custGeom>
              <a:avLst/>
              <a:gdLst>
                <a:gd name="T0" fmla="*/ 3119736 w 2126"/>
                <a:gd name="T1" fmla="*/ 0 h 470"/>
                <a:gd name="T2" fmla="*/ 0 w 2126"/>
                <a:gd name="T3" fmla="*/ 0 h 470"/>
                <a:gd name="T4" fmla="*/ 0 w 2126"/>
                <a:gd name="T5" fmla="*/ 745967 h 470"/>
                <a:gd name="T6" fmla="*/ 3119736 w 2126"/>
                <a:gd name="T7" fmla="*/ 745967 h 470"/>
                <a:gd name="T8" fmla="*/ 3375348 w 2126"/>
                <a:gd name="T9" fmla="*/ 372984 h 470"/>
                <a:gd name="T10" fmla="*/ 3119736 w 2126"/>
                <a:gd name="T11" fmla="*/ 0 h 4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26" h="470">
                  <a:moveTo>
                    <a:pt x="1965" y="0"/>
                  </a:moveTo>
                  <a:lnTo>
                    <a:pt x="0" y="0"/>
                  </a:lnTo>
                  <a:lnTo>
                    <a:pt x="0" y="470"/>
                  </a:lnTo>
                  <a:lnTo>
                    <a:pt x="1965" y="470"/>
                  </a:lnTo>
                  <a:lnTo>
                    <a:pt x="2126" y="235"/>
                  </a:lnTo>
                  <a:lnTo>
                    <a:pt x="1965" y="0"/>
                  </a:lnTo>
                  <a:close/>
                </a:path>
              </a:pathLst>
            </a:custGeom>
            <a:solidFill>
              <a:srgbClr val="AAA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6" name="Freeform 14"/>
            <p:cNvSpPr>
              <a:spLocks/>
            </p:cNvSpPr>
            <p:nvPr/>
          </p:nvSpPr>
          <p:spPr bwMode="auto">
            <a:xfrm>
              <a:off x="1149027" y="1598691"/>
              <a:ext cx="3375348" cy="745967"/>
            </a:xfrm>
            <a:custGeom>
              <a:avLst/>
              <a:gdLst>
                <a:gd name="T0" fmla="*/ 3119736 w 2126"/>
                <a:gd name="T1" fmla="*/ 0 h 470"/>
                <a:gd name="T2" fmla="*/ 0 w 2126"/>
                <a:gd name="T3" fmla="*/ 0 h 470"/>
                <a:gd name="T4" fmla="*/ 0 w 2126"/>
                <a:gd name="T5" fmla="*/ 745967 h 470"/>
                <a:gd name="T6" fmla="*/ 3119736 w 2126"/>
                <a:gd name="T7" fmla="*/ 745967 h 470"/>
                <a:gd name="T8" fmla="*/ 3375348 w 2126"/>
                <a:gd name="T9" fmla="*/ 372984 h 470"/>
                <a:gd name="T10" fmla="*/ 3119736 w 2126"/>
                <a:gd name="T11" fmla="*/ 0 h 4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26" h="470">
                  <a:moveTo>
                    <a:pt x="1965" y="0"/>
                  </a:moveTo>
                  <a:lnTo>
                    <a:pt x="0" y="0"/>
                  </a:lnTo>
                  <a:lnTo>
                    <a:pt x="0" y="470"/>
                  </a:lnTo>
                  <a:lnTo>
                    <a:pt x="1965" y="470"/>
                  </a:lnTo>
                  <a:lnTo>
                    <a:pt x="2126" y="235"/>
                  </a:lnTo>
                  <a:lnTo>
                    <a:pt x="19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7" name="Freeform 15"/>
            <p:cNvSpPr>
              <a:spLocks/>
            </p:cNvSpPr>
            <p:nvPr/>
          </p:nvSpPr>
          <p:spPr bwMode="auto">
            <a:xfrm>
              <a:off x="1930261" y="1598691"/>
              <a:ext cx="2594114" cy="745967"/>
            </a:xfrm>
            <a:custGeom>
              <a:avLst/>
              <a:gdLst>
                <a:gd name="T0" fmla="*/ 2338513 w 1634"/>
                <a:gd name="T1" fmla="*/ 0 h 470"/>
                <a:gd name="T2" fmla="*/ 1838424 w 1634"/>
                <a:gd name="T3" fmla="*/ 0 h 470"/>
                <a:gd name="T4" fmla="*/ 1838424 w 1634"/>
                <a:gd name="T5" fmla="*/ 0 h 470"/>
                <a:gd name="T6" fmla="*/ 0 w 1634"/>
                <a:gd name="T7" fmla="*/ 0 h 470"/>
                <a:gd name="T8" fmla="*/ 0 w 1634"/>
                <a:gd name="T9" fmla="*/ 714224 h 470"/>
                <a:gd name="T10" fmla="*/ 44452 w 1634"/>
                <a:gd name="T11" fmla="*/ 718985 h 470"/>
                <a:gd name="T12" fmla="*/ 44452 w 1634"/>
                <a:gd name="T13" fmla="*/ 745967 h 470"/>
                <a:gd name="T14" fmla="*/ 2338513 w 1634"/>
                <a:gd name="T15" fmla="*/ 745967 h 470"/>
                <a:gd name="T16" fmla="*/ 2594114 w 1634"/>
                <a:gd name="T17" fmla="*/ 372984 h 470"/>
                <a:gd name="T18" fmla="*/ 2338513 w 1634"/>
                <a:gd name="T19" fmla="*/ 0 h 47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634" h="470">
                  <a:moveTo>
                    <a:pt x="1473" y="0"/>
                  </a:moveTo>
                  <a:lnTo>
                    <a:pt x="1158" y="0"/>
                  </a:lnTo>
                  <a:lnTo>
                    <a:pt x="0" y="0"/>
                  </a:lnTo>
                  <a:lnTo>
                    <a:pt x="0" y="450"/>
                  </a:lnTo>
                  <a:lnTo>
                    <a:pt x="28" y="453"/>
                  </a:lnTo>
                  <a:lnTo>
                    <a:pt x="28" y="470"/>
                  </a:lnTo>
                  <a:lnTo>
                    <a:pt x="1473" y="470"/>
                  </a:lnTo>
                  <a:lnTo>
                    <a:pt x="1634" y="235"/>
                  </a:lnTo>
                  <a:lnTo>
                    <a:pt x="1473" y="0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8" name="Freeform 16"/>
            <p:cNvSpPr>
              <a:spLocks/>
            </p:cNvSpPr>
            <p:nvPr/>
          </p:nvSpPr>
          <p:spPr bwMode="auto">
            <a:xfrm>
              <a:off x="1930261" y="1598691"/>
              <a:ext cx="2594114" cy="745967"/>
            </a:xfrm>
            <a:custGeom>
              <a:avLst/>
              <a:gdLst>
                <a:gd name="T0" fmla="*/ 2338513 w 1634"/>
                <a:gd name="T1" fmla="*/ 0 h 470"/>
                <a:gd name="T2" fmla="*/ 1838424 w 1634"/>
                <a:gd name="T3" fmla="*/ 0 h 470"/>
                <a:gd name="T4" fmla="*/ 1838424 w 1634"/>
                <a:gd name="T5" fmla="*/ 0 h 470"/>
                <a:gd name="T6" fmla="*/ 0 w 1634"/>
                <a:gd name="T7" fmla="*/ 0 h 470"/>
                <a:gd name="T8" fmla="*/ 0 w 1634"/>
                <a:gd name="T9" fmla="*/ 714224 h 470"/>
                <a:gd name="T10" fmla="*/ 44452 w 1634"/>
                <a:gd name="T11" fmla="*/ 718985 h 470"/>
                <a:gd name="T12" fmla="*/ 44452 w 1634"/>
                <a:gd name="T13" fmla="*/ 745967 h 470"/>
                <a:gd name="T14" fmla="*/ 2338513 w 1634"/>
                <a:gd name="T15" fmla="*/ 745967 h 470"/>
                <a:gd name="T16" fmla="*/ 2594114 w 1634"/>
                <a:gd name="T17" fmla="*/ 372984 h 470"/>
                <a:gd name="T18" fmla="*/ 2338513 w 1634"/>
                <a:gd name="T19" fmla="*/ 0 h 47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634" h="470">
                  <a:moveTo>
                    <a:pt x="1473" y="0"/>
                  </a:moveTo>
                  <a:lnTo>
                    <a:pt x="1158" y="0"/>
                  </a:lnTo>
                  <a:lnTo>
                    <a:pt x="0" y="0"/>
                  </a:lnTo>
                  <a:lnTo>
                    <a:pt x="0" y="450"/>
                  </a:lnTo>
                  <a:lnTo>
                    <a:pt x="28" y="453"/>
                  </a:lnTo>
                  <a:lnTo>
                    <a:pt x="28" y="470"/>
                  </a:lnTo>
                  <a:lnTo>
                    <a:pt x="1473" y="470"/>
                  </a:lnTo>
                  <a:lnTo>
                    <a:pt x="1634" y="235"/>
                  </a:lnTo>
                  <a:lnTo>
                    <a:pt x="147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9" name="Freeform 17"/>
            <p:cNvSpPr>
              <a:spLocks/>
            </p:cNvSpPr>
            <p:nvPr/>
          </p:nvSpPr>
          <p:spPr bwMode="auto">
            <a:xfrm>
              <a:off x="645594" y="856728"/>
              <a:ext cx="3376653" cy="741964"/>
            </a:xfrm>
            <a:custGeom>
              <a:avLst/>
              <a:gdLst>
                <a:gd name="T0" fmla="*/ 3122650 w 2127"/>
                <a:gd name="T1" fmla="*/ 0 h 467"/>
                <a:gd name="T2" fmla="*/ 0 w 2127"/>
                <a:gd name="T3" fmla="*/ 0 h 467"/>
                <a:gd name="T4" fmla="*/ 0 w 2127"/>
                <a:gd name="T5" fmla="*/ 741964 h 467"/>
                <a:gd name="T6" fmla="*/ 3122650 w 2127"/>
                <a:gd name="T7" fmla="*/ 741964 h 467"/>
                <a:gd name="T8" fmla="*/ 3376653 w 2127"/>
                <a:gd name="T9" fmla="*/ 371776 h 467"/>
                <a:gd name="T10" fmla="*/ 3122650 w 2127"/>
                <a:gd name="T11" fmla="*/ 0 h 4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27" h="467">
                  <a:moveTo>
                    <a:pt x="1967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1967" y="467"/>
                  </a:lnTo>
                  <a:lnTo>
                    <a:pt x="2127" y="234"/>
                  </a:lnTo>
                  <a:lnTo>
                    <a:pt x="1967" y="0"/>
                  </a:lnTo>
                  <a:close/>
                </a:path>
              </a:pathLst>
            </a:custGeom>
            <a:solidFill>
              <a:srgbClr val="B7B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0" name="Freeform 18"/>
            <p:cNvSpPr>
              <a:spLocks/>
            </p:cNvSpPr>
            <p:nvPr/>
          </p:nvSpPr>
          <p:spPr bwMode="auto">
            <a:xfrm>
              <a:off x="645594" y="856728"/>
              <a:ext cx="3376653" cy="741964"/>
            </a:xfrm>
            <a:custGeom>
              <a:avLst/>
              <a:gdLst>
                <a:gd name="T0" fmla="*/ 3122650 w 2127"/>
                <a:gd name="T1" fmla="*/ 0 h 467"/>
                <a:gd name="T2" fmla="*/ 0 w 2127"/>
                <a:gd name="T3" fmla="*/ 0 h 467"/>
                <a:gd name="T4" fmla="*/ 0 w 2127"/>
                <a:gd name="T5" fmla="*/ 741964 h 467"/>
                <a:gd name="T6" fmla="*/ 3122650 w 2127"/>
                <a:gd name="T7" fmla="*/ 741964 h 467"/>
                <a:gd name="T8" fmla="*/ 3376653 w 2127"/>
                <a:gd name="T9" fmla="*/ 371776 h 467"/>
                <a:gd name="T10" fmla="*/ 3122650 w 2127"/>
                <a:gd name="T11" fmla="*/ 0 h 4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27" h="467">
                  <a:moveTo>
                    <a:pt x="1967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1967" y="467"/>
                  </a:lnTo>
                  <a:lnTo>
                    <a:pt x="2127" y="234"/>
                  </a:lnTo>
                  <a:lnTo>
                    <a:pt x="19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1" name="Freeform 19"/>
            <p:cNvSpPr>
              <a:spLocks/>
            </p:cNvSpPr>
            <p:nvPr/>
          </p:nvSpPr>
          <p:spPr bwMode="auto">
            <a:xfrm>
              <a:off x="1425523" y="856728"/>
              <a:ext cx="2596723" cy="741964"/>
            </a:xfrm>
            <a:custGeom>
              <a:avLst/>
              <a:gdLst>
                <a:gd name="T0" fmla="*/ 2339590 w 1636"/>
                <a:gd name="T1" fmla="*/ 0 h 467"/>
                <a:gd name="T2" fmla="*/ 1817389 w 1636"/>
                <a:gd name="T3" fmla="*/ 0 h 467"/>
                <a:gd name="T4" fmla="*/ 1817389 w 1636"/>
                <a:gd name="T5" fmla="*/ 0 h 467"/>
                <a:gd name="T6" fmla="*/ 0 w 1636"/>
                <a:gd name="T7" fmla="*/ 0 h 467"/>
                <a:gd name="T8" fmla="*/ 0 w 1636"/>
                <a:gd name="T9" fmla="*/ 741964 h 467"/>
                <a:gd name="T10" fmla="*/ 2339590 w 1636"/>
                <a:gd name="T11" fmla="*/ 741964 h 467"/>
                <a:gd name="T12" fmla="*/ 2596723 w 1636"/>
                <a:gd name="T13" fmla="*/ 371776 h 467"/>
                <a:gd name="T14" fmla="*/ 2339590 w 1636"/>
                <a:gd name="T15" fmla="*/ 0 h 4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36" h="467">
                  <a:moveTo>
                    <a:pt x="1474" y="0"/>
                  </a:moveTo>
                  <a:lnTo>
                    <a:pt x="1145" y="0"/>
                  </a:lnTo>
                  <a:lnTo>
                    <a:pt x="0" y="0"/>
                  </a:lnTo>
                  <a:lnTo>
                    <a:pt x="0" y="467"/>
                  </a:lnTo>
                  <a:lnTo>
                    <a:pt x="1474" y="467"/>
                  </a:lnTo>
                  <a:lnTo>
                    <a:pt x="1636" y="234"/>
                  </a:lnTo>
                  <a:lnTo>
                    <a:pt x="1474" y="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2" name="Freeform 20"/>
            <p:cNvSpPr>
              <a:spLocks/>
            </p:cNvSpPr>
            <p:nvPr/>
          </p:nvSpPr>
          <p:spPr bwMode="auto">
            <a:xfrm>
              <a:off x="1425523" y="856728"/>
              <a:ext cx="2596723" cy="741964"/>
            </a:xfrm>
            <a:custGeom>
              <a:avLst/>
              <a:gdLst>
                <a:gd name="T0" fmla="*/ 2339590 w 1636"/>
                <a:gd name="T1" fmla="*/ 0 h 467"/>
                <a:gd name="T2" fmla="*/ 1817389 w 1636"/>
                <a:gd name="T3" fmla="*/ 0 h 467"/>
                <a:gd name="T4" fmla="*/ 1817389 w 1636"/>
                <a:gd name="T5" fmla="*/ 0 h 467"/>
                <a:gd name="T6" fmla="*/ 0 w 1636"/>
                <a:gd name="T7" fmla="*/ 0 h 467"/>
                <a:gd name="T8" fmla="*/ 0 w 1636"/>
                <a:gd name="T9" fmla="*/ 741964 h 467"/>
                <a:gd name="T10" fmla="*/ 2339590 w 1636"/>
                <a:gd name="T11" fmla="*/ 741964 h 467"/>
                <a:gd name="T12" fmla="*/ 2596723 w 1636"/>
                <a:gd name="T13" fmla="*/ 371776 h 467"/>
                <a:gd name="T14" fmla="*/ 2339590 w 1636"/>
                <a:gd name="T15" fmla="*/ 0 h 4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36" h="467">
                  <a:moveTo>
                    <a:pt x="1474" y="0"/>
                  </a:moveTo>
                  <a:lnTo>
                    <a:pt x="1145" y="0"/>
                  </a:lnTo>
                  <a:lnTo>
                    <a:pt x="0" y="0"/>
                  </a:lnTo>
                  <a:lnTo>
                    <a:pt x="0" y="467"/>
                  </a:lnTo>
                  <a:lnTo>
                    <a:pt x="1474" y="467"/>
                  </a:lnTo>
                  <a:lnTo>
                    <a:pt x="1636" y="234"/>
                  </a:lnTo>
                  <a:lnTo>
                    <a:pt x="14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3" name="Freeform 21"/>
            <p:cNvSpPr>
              <a:spLocks/>
            </p:cNvSpPr>
            <p:nvPr/>
          </p:nvSpPr>
          <p:spPr bwMode="auto">
            <a:xfrm>
              <a:off x="1327707" y="166809"/>
              <a:ext cx="2171543" cy="689919"/>
            </a:xfrm>
            <a:custGeom>
              <a:avLst/>
              <a:gdLst>
                <a:gd name="T0" fmla="*/ 1915974 w 1368"/>
                <a:gd name="T1" fmla="*/ 0 h 435"/>
                <a:gd name="T2" fmla="*/ 0 w 1368"/>
                <a:gd name="T3" fmla="*/ 0 h 435"/>
                <a:gd name="T4" fmla="*/ 0 w 1368"/>
                <a:gd name="T5" fmla="*/ 689919 h 435"/>
                <a:gd name="T6" fmla="*/ 1915974 w 1368"/>
                <a:gd name="T7" fmla="*/ 689919 h 435"/>
                <a:gd name="T8" fmla="*/ 2171543 w 1368"/>
                <a:gd name="T9" fmla="*/ 344166 h 435"/>
                <a:gd name="T10" fmla="*/ 1915974 w 1368"/>
                <a:gd name="T11" fmla="*/ 0 h 4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68" h="435">
                  <a:moveTo>
                    <a:pt x="1207" y="0"/>
                  </a:moveTo>
                  <a:lnTo>
                    <a:pt x="0" y="0"/>
                  </a:lnTo>
                  <a:lnTo>
                    <a:pt x="0" y="435"/>
                  </a:lnTo>
                  <a:lnTo>
                    <a:pt x="1207" y="435"/>
                  </a:lnTo>
                  <a:lnTo>
                    <a:pt x="1368" y="217"/>
                  </a:lnTo>
                  <a:lnTo>
                    <a:pt x="1207" y="0"/>
                  </a:lnTo>
                  <a:close/>
                </a:path>
              </a:pathLst>
            </a:custGeom>
            <a:solidFill>
              <a:srgbClr val="B874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4" name="Freeform 22"/>
            <p:cNvSpPr>
              <a:spLocks/>
            </p:cNvSpPr>
            <p:nvPr/>
          </p:nvSpPr>
          <p:spPr bwMode="auto">
            <a:xfrm>
              <a:off x="1327707" y="166809"/>
              <a:ext cx="2171543" cy="689919"/>
            </a:xfrm>
            <a:custGeom>
              <a:avLst/>
              <a:gdLst>
                <a:gd name="T0" fmla="*/ 1915974 w 1368"/>
                <a:gd name="T1" fmla="*/ 0 h 435"/>
                <a:gd name="T2" fmla="*/ 0 w 1368"/>
                <a:gd name="T3" fmla="*/ 0 h 435"/>
                <a:gd name="T4" fmla="*/ 0 w 1368"/>
                <a:gd name="T5" fmla="*/ 689919 h 435"/>
                <a:gd name="T6" fmla="*/ 1915974 w 1368"/>
                <a:gd name="T7" fmla="*/ 689919 h 435"/>
                <a:gd name="T8" fmla="*/ 2171543 w 1368"/>
                <a:gd name="T9" fmla="*/ 344166 h 435"/>
                <a:gd name="T10" fmla="*/ 1915974 w 1368"/>
                <a:gd name="T11" fmla="*/ 0 h 4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68" h="435">
                  <a:moveTo>
                    <a:pt x="1207" y="0"/>
                  </a:moveTo>
                  <a:lnTo>
                    <a:pt x="0" y="0"/>
                  </a:lnTo>
                  <a:lnTo>
                    <a:pt x="0" y="435"/>
                  </a:lnTo>
                  <a:lnTo>
                    <a:pt x="1207" y="435"/>
                  </a:lnTo>
                  <a:lnTo>
                    <a:pt x="1368" y="217"/>
                  </a:lnTo>
                  <a:lnTo>
                    <a:pt x="120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5" name="Freeform 23"/>
            <p:cNvSpPr>
              <a:spLocks/>
            </p:cNvSpPr>
            <p:nvPr/>
          </p:nvSpPr>
          <p:spPr bwMode="auto">
            <a:xfrm>
              <a:off x="1327707" y="166809"/>
              <a:ext cx="2171543" cy="689919"/>
            </a:xfrm>
            <a:custGeom>
              <a:avLst/>
              <a:gdLst>
                <a:gd name="T0" fmla="*/ 1914387 w 1368"/>
                <a:gd name="T1" fmla="*/ 0 h 435"/>
                <a:gd name="T2" fmla="*/ 0 w 1368"/>
                <a:gd name="T3" fmla="*/ 0 h 435"/>
                <a:gd name="T4" fmla="*/ 0 w 1368"/>
                <a:gd name="T5" fmla="*/ 689919 h 435"/>
                <a:gd name="T6" fmla="*/ 1914387 w 1368"/>
                <a:gd name="T7" fmla="*/ 689919 h 435"/>
                <a:gd name="T8" fmla="*/ 2171543 w 1368"/>
                <a:gd name="T9" fmla="*/ 344166 h 435"/>
                <a:gd name="T10" fmla="*/ 1914387 w 1368"/>
                <a:gd name="T11" fmla="*/ 0 h 4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68" h="435">
                  <a:moveTo>
                    <a:pt x="1206" y="0"/>
                  </a:moveTo>
                  <a:lnTo>
                    <a:pt x="0" y="0"/>
                  </a:lnTo>
                  <a:lnTo>
                    <a:pt x="0" y="435"/>
                  </a:lnTo>
                  <a:lnTo>
                    <a:pt x="1206" y="435"/>
                  </a:lnTo>
                  <a:lnTo>
                    <a:pt x="1368" y="217"/>
                  </a:lnTo>
                  <a:lnTo>
                    <a:pt x="1206" y="0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6" name="Freeform 24"/>
            <p:cNvSpPr>
              <a:spLocks/>
            </p:cNvSpPr>
            <p:nvPr/>
          </p:nvSpPr>
          <p:spPr bwMode="auto">
            <a:xfrm>
              <a:off x="1327707" y="166809"/>
              <a:ext cx="2171543" cy="689919"/>
            </a:xfrm>
            <a:custGeom>
              <a:avLst/>
              <a:gdLst>
                <a:gd name="T0" fmla="*/ 1914387 w 1368"/>
                <a:gd name="T1" fmla="*/ 0 h 435"/>
                <a:gd name="T2" fmla="*/ 0 w 1368"/>
                <a:gd name="T3" fmla="*/ 0 h 435"/>
                <a:gd name="T4" fmla="*/ 0 w 1368"/>
                <a:gd name="T5" fmla="*/ 689919 h 435"/>
                <a:gd name="T6" fmla="*/ 1914387 w 1368"/>
                <a:gd name="T7" fmla="*/ 689919 h 435"/>
                <a:gd name="T8" fmla="*/ 2171543 w 1368"/>
                <a:gd name="T9" fmla="*/ 344166 h 435"/>
                <a:gd name="T10" fmla="*/ 1914387 w 1368"/>
                <a:gd name="T11" fmla="*/ 0 h 4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68" h="435">
                  <a:moveTo>
                    <a:pt x="1206" y="0"/>
                  </a:moveTo>
                  <a:lnTo>
                    <a:pt x="0" y="0"/>
                  </a:lnTo>
                  <a:lnTo>
                    <a:pt x="0" y="435"/>
                  </a:lnTo>
                  <a:lnTo>
                    <a:pt x="1206" y="435"/>
                  </a:lnTo>
                  <a:lnTo>
                    <a:pt x="1368" y="217"/>
                  </a:lnTo>
                  <a:lnTo>
                    <a:pt x="12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7" name="Freeform 25"/>
            <p:cNvSpPr>
              <a:spLocks/>
            </p:cNvSpPr>
            <p:nvPr/>
          </p:nvSpPr>
          <p:spPr bwMode="auto">
            <a:xfrm>
              <a:off x="616901" y="0"/>
              <a:ext cx="280410" cy="1227710"/>
            </a:xfrm>
            <a:custGeom>
              <a:avLst/>
              <a:gdLst>
                <a:gd name="T0" fmla="*/ 280410 w 176"/>
                <a:gd name="T1" fmla="*/ 1227710 h 773"/>
                <a:gd name="T2" fmla="*/ 0 w 176"/>
                <a:gd name="T3" fmla="*/ 1129239 h 773"/>
                <a:gd name="T4" fmla="*/ 0 w 176"/>
                <a:gd name="T5" fmla="*/ 236648 h 773"/>
                <a:gd name="T6" fmla="*/ 280410 w 176"/>
                <a:gd name="T7" fmla="*/ 0 h 773"/>
                <a:gd name="T8" fmla="*/ 280410 w 176"/>
                <a:gd name="T9" fmla="*/ 1227710 h 7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6" h="773">
                  <a:moveTo>
                    <a:pt x="176" y="773"/>
                  </a:moveTo>
                  <a:lnTo>
                    <a:pt x="0" y="711"/>
                  </a:lnTo>
                  <a:lnTo>
                    <a:pt x="0" y="149"/>
                  </a:lnTo>
                  <a:lnTo>
                    <a:pt x="176" y="0"/>
                  </a:lnTo>
                  <a:lnTo>
                    <a:pt x="176" y="773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8" name="Freeform 26"/>
            <p:cNvSpPr>
              <a:spLocks/>
            </p:cNvSpPr>
            <p:nvPr/>
          </p:nvSpPr>
          <p:spPr bwMode="auto">
            <a:xfrm>
              <a:off x="897311" y="0"/>
              <a:ext cx="753845" cy="1227710"/>
            </a:xfrm>
            <a:custGeom>
              <a:avLst/>
              <a:gdLst>
                <a:gd name="T0" fmla="*/ 0 w 475"/>
                <a:gd name="T1" fmla="*/ 1227710 h 773"/>
                <a:gd name="T2" fmla="*/ 753845 w 475"/>
                <a:gd name="T3" fmla="*/ 1129239 h 773"/>
                <a:gd name="T4" fmla="*/ 753845 w 475"/>
                <a:gd name="T5" fmla="*/ 166765 h 773"/>
                <a:gd name="T6" fmla="*/ 0 w 475"/>
                <a:gd name="T7" fmla="*/ 0 h 773"/>
                <a:gd name="T8" fmla="*/ 0 w 475"/>
                <a:gd name="T9" fmla="*/ 1227710 h 7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5" h="773">
                  <a:moveTo>
                    <a:pt x="0" y="773"/>
                  </a:moveTo>
                  <a:lnTo>
                    <a:pt x="475" y="711"/>
                  </a:lnTo>
                  <a:lnTo>
                    <a:pt x="475" y="105"/>
                  </a:lnTo>
                  <a:lnTo>
                    <a:pt x="0" y="0"/>
                  </a:lnTo>
                  <a:lnTo>
                    <a:pt x="0" y="773"/>
                  </a:lnTo>
                  <a:close/>
                </a:path>
              </a:pathLst>
            </a:cu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9" name="Freeform 27"/>
            <p:cNvSpPr>
              <a:spLocks/>
            </p:cNvSpPr>
            <p:nvPr/>
          </p:nvSpPr>
          <p:spPr bwMode="auto">
            <a:xfrm>
              <a:off x="294756" y="697927"/>
              <a:ext cx="716022" cy="1016864"/>
            </a:xfrm>
            <a:custGeom>
              <a:avLst/>
              <a:gdLst>
                <a:gd name="T0" fmla="*/ 716022 w 451"/>
                <a:gd name="T1" fmla="*/ 1016864 h 640"/>
                <a:gd name="T2" fmla="*/ 0 w 451"/>
                <a:gd name="T3" fmla="*/ 927888 h 640"/>
                <a:gd name="T4" fmla="*/ 0 w 451"/>
                <a:gd name="T5" fmla="*/ 257394 h 640"/>
                <a:gd name="T6" fmla="*/ 716022 w 451"/>
                <a:gd name="T7" fmla="*/ 0 h 640"/>
                <a:gd name="T8" fmla="*/ 716022 w 451"/>
                <a:gd name="T9" fmla="*/ 1016864 h 6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1" h="640">
                  <a:moveTo>
                    <a:pt x="451" y="640"/>
                  </a:moveTo>
                  <a:lnTo>
                    <a:pt x="0" y="584"/>
                  </a:lnTo>
                  <a:lnTo>
                    <a:pt x="0" y="162"/>
                  </a:lnTo>
                  <a:lnTo>
                    <a:pt x="451" y="0"/>
                  </a:lnTo>
                  <a:lnTo>
                    <a:pt x="451" y="64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0" name="Freeform 28"/>
            <p:cNvSpPr>
              <a:spLocks/>
            </p:cNvSpPr>
            <p:nvPr/>
          </p:nvSpPr>
          <p:spPr bwMode="auto">
            <a:xfrm>
              <a:off x="1010778" y="697927"/>
              <a:ext cx="963827" cy="1016864"/>
            </a:xfrm>
            <a:custGeom>
              <a:avLst/>
              <a:gdLst>
                <a:gd name="T0" fmla="*/ 0 w 607"/>
                <a:gd name="T1" fmla="*/ 1016864 h 640"/>
                <a:gd name="T2" fmla="*/ 963827 w 607"/>
                <a:gd name="T3" fmla="*/ 927888 h 640"/>
                <a:gd name="T4" fmla="*/ 963827 w 607"/>
                <a:gd name="T5" fmla="*/ 163652 h 640"/>
                <a:gd name="T6" fmla="*/ 0 w 607"/>
                <a:gd name="T7" fmla="*/ 0 h 640"/>
                <a:gd name="T8" fmla="*/ 0 w 607"/>
                <a:gd name="T9" fmla="*/ 1016864 h 6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7" h="640">
                  <a:moveTo>
                    <a:pt x="0" y="640"/>
                  </a:moveTo>
                  <a:lnTo>
                    <a:pt x="607" y="584"/>
                  </a:lnTo>
                  <a:lnTo>
                    <a:pt x="607" y="103"/>
                  </a:lnTo>
                  <a:lnTo>
                    <a:pt x="0" y="0"/>
                  </a:lnTo>
                  <a:lnTo>
                    <a:pt x="0" y="640"/>
                  </a:lnTo>
                  <a:close/>
                </a:path>
              </a:pathLst>
            </a:custGeom>
            <a:solidFill>
              <a:srgbClr val="4A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1" name="Freeform 31"/>
            <p:cNvSpPr>
              <a:spLocks/>
            </p:cNvSpPr>
            <p:nvPr/>
          </p:nvSpPr>
          <p:spPr bwMode="auto">
            <a:xfrm>
              <a:off x="672983" y="2687616"/>
              <a:ext cx="738194" cy="1226375"/>
            </a:xfrm>
            <a:custGeom>
              <a:avLst/>
              <a:gdLst>
                <a:gd name="T0" fmla="*/ 738194 w 465"/>
                <a:gd name="T1" fmla="*/ 0 h 773"/>
                <a:gd name="T2" fmla="*/ 0 w 465"/>
                <a:gd name="T3" fmla="*/ 98364 h 773"/>
                <a:gd name="T4" fmla="*/ 0 w 465"/>
                <a:gd name="T5" fmla="*/ 1059791 h 773"/>
                <a:gd name="T6" fmla="*/ 738194 w 465"/>
                <a:gd name="T7" fmla="*/ 1226375 h 773"/>
                <a:gd name="T8" fmla="*/ 738194 w 465"/>
                <a:gd name="T9" fmla="*/ 0 h 7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5" h="773">
                  <a:moveTo>
                    <a:pt x="465" y="0"/>
                  </a:moveTo>
                  <a:lnTo>
                    <a:pt x="0" y="62"/>
                  </a:lnTo>
                  <a:lnTo>
                    <a:pt x="0" y="668"/>
                  </a:lnTo>
                  <a:lnTo>
                    <a:pt x="465" y="773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2" name="Rectangle 33"/>
            <p:cNvSpPr>
              <a:spLocks noChangeArrowheads="1"/>
            </p:cNvSpPr>
            <p:nvPr/>
          </p:nvSpPr>
          <p:spPr bwMode="auto">
            <a:xfrm>
              <a:off x="1651156" y="3105305"/>
              <a:ext cx="1304" cy="601844"/>
            </a:xfrm>
            <a:prstGeom prst="rect">
              <a:avLst/>
            </a:prstGeom>
            <a:solidFill>
              <a:srgbClr val="BCC4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83" name="Rectangle 34"/>
            <p:cNvSpPr>
              <a:spLocks noChangeArrowheads="1"/>
            </p:cNvSpPr>
            <p:nvPr/>
          </p:nvSpPr>
          <p:spPr bwMode="auto">
            <a:xfrm>
              <a:off x="1651156" y="3105305"/>
              <a:ext cx="1304" cy="601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84" name="Freeform 36"/>
            <p:cNvSpPr>
              <a:spLocks/>
            </p:cNvSpPr>
            <p:nvPr/>
          </p:nvSpPr>
          <p:spPr bwMode="auto">
            <a:xfrm>
              <a:off x="1355095" y="3828586"/>
              <a:ext cx="143465" cy="114764"/>
            </a:xfrm>
            <a:custGeom>
              <a:avLst/>
              <a:gdLst>
                <a:gd name="T0" fmla="*/ 143465 w 90"/>
                <a:gd name="T1" fmla="*/ 0 h 72"/>
                <a:gd name="T2" fmla="*/ 137089 w 90"/>
                <a:gd name="T3" fmla="*/ 0 h 72"/>
                <a:gd name="T4" fmla="*/ 0 w 90"/>
                <a:gd name="T5" fmla="*/ 105200 h 72"/>
                <a:gd name="T6" fmla="*/ 0 w 90"/>
                <a:gd name="T7" fmla="*/ 114764 h 72"/>
                <a:gd name="T8" fmla="*/ 143465 w 90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0" h="72">
                  <a:moveTo>
                    <a:pt x="90" y="0"/>
                  </a:moveTo>
                  <a:lnTo>
                    <a:pt x="86" y="0"/>
                  </a:lnTo>
                  <a:lnTo>
                    <a:pt x="0" y="66"/>
                  </a:lnTo>
                  <a:lnTo>
                    <a:pt x="0" y="72"/>
                  </a:lnTo>
                  <a:lnTo>
                    <a:pt x="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5" name="Freeform 37"/>
            <p:cNvSpPr>
              <a:spLocks/>
            </p:cNvSpPr>
            <p:nvPr/>
          </p:nvSpPr>
          <p:spPr bwMode="auto">
            <a:xfrm>
              <a:off x="1492040" y="3707149"/>
              <a:ext cx="157811" cy="121437"/>
            </a:xfrm>
            <a:custGeom>
              <a:avLst/>
              <a:gdLst>
                <a:gd name="T0" fmla="*/ 157811 w 99"/>
                <a:gd name="T1" fmla="*/ 0 h 77"/>
                <a:gd name="T2" fmla="*/ 0 w 99"/>
                <a:gd name="T3" fmla="*/ 121437 h 77"/>
                <a:gd name="T4" fmla="*/ 6376 w 99"/>
                <a:gd name="T5" fmla="*/ 121437 h 77"/>
                <a:gd name="T6" fmla="*/ 157811 w 99"/>
                <a:gd name="T7" fmla="*/ 0 h 7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9" h="77">
                  <a:moveTo>
                    <a:pt x="99" y="0"/>
                  </a:moveTo>
                  <a:lnTo>
                    <a:pt x="0" y="77"/>
                  </a:lnTo>
                  <a:lnTo>
                    <a:pt x="4" y="77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BCC4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6" name="Freeform 38"/>
            <p:cNvSpPr>
              <a:spLocks/>
            </p:cNvSpPr>
            <p:nvPr/>
          </p:nvSpPr>
          <p:spPr bwMode="auto">
            <a:xfrm>
              <a:off x="1492040" y="3707149"/>
              <a:ext cx="157811" cy="121437"/>
            </a:xfrm>
            <a:custGeom>
              <a:avLst/>
              <a:gdLst>
                <a:gd name="T0" fmla="*/ 157811 w 99"/>
                <a:gd name="T1" fmla="*/ 0 h 77"/>
                <a:gd name="T2" fmla="*/ 0 w 99"/>
                <a:gd name="T3" fmla="*/ 121437 h 77"/>
                <a:gd name="T4" fmla="*/ 6376 w 99"/>
                <a:gd name="T5" fmla="*/ 121437 h 77"/>
                <a:gd name="T6" fmla="*/ 157811 w 99"/>
                <a:gd name="T7" fmla="*/ 0 h 7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9" h="77">
                  <a:moveTo>
                    <a:pt x="99" y="0"/>
                  </a:moveTo>
                  <a:lnTo>
                    <a:pt x="0" y="77"/>
                  </a:lnTo>
                  <a:lnTo>
                    <a:pt x="4" y="77"/>
                  </a:lnTo>
                  <a:lnTo>
                    <a:pt x="9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7" name="Freeform 39"/>
            <p:cNvSpPr>
              <a:spLocks/>
            </p:cNvSpPr>
            <p:nvPr/>
          </p:nvSpPr>
          <p:spPr bwMode="auto">
            <a:xfrm>
              <a:off x="1403352" y="3081284"/>
              <a:ext cx="294756" cy="828704"/>
            </a:xfrm>
            <a:custGeom>
              <a:avLst/>
              <a:gdLst>
                <a:gd name="T0" fmla="*/ 294756 w 186"/>
                <a:gd name="T1" fmla="*/ 0 h 522"/>
                <a:gd name="T2" fmla="*/ 0 w 186"/>
                <a:gd name="T3" fmla="*/ 104779 h 522"/>
                <a:gd name="T4" fmla="*/ 0 w 186"/>
                <a:gd name="T5" fmla="*/ 828704 h 522"/>
                <a:gd name="T6" fmla="*/ 136285 w 186"/>
                <a:gd name="T7" fmla="*/ 723925 h 522"/>
                <a:gd name="T8" fmla="*/ 293171 w 186"/>
                <a:gd name="T9" fmla="*/ 601684 h 522"/>
                <a:gd name="T10" fmla="*/ 294756 w 186"/>
                <a:gd name="T11" fmla="*/ 601684 h 522"/>
                <a:gd name="T12" fmla="*/ 294756 w 186"/>
                <a:gd name="T13" fmla="*/ 0 h 5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6" h="522">
                  <a:moveTo>
                    <a:pt x="186" y="0"/>
                  </a:moveTo>
                  <a:lnTo>
                    <a:pt x="0" y="66"/>
                  </a:lnTo>
                  <a:lnTo>
                    <a:pt x="0" y="522"/>
                  </a:lnTo>
                  <a:lnTo>
                    <a:pt x="86" y="456"/>
                  </a:lnTo>
                  <a:lnTo>
                    <a:pt x="185" y="379"/>
                  </a:lnTo>
                  <a:lnTo>
                    <a:pt x="186" y="379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8" name="Freeform 40"/>
            <p:cNvSpPr>
              <a:spLocks/>
            </p:cNvSpPr>
            <p:nvPr/>
          </p:nvSpPr>
          <p:spPr bwMode="auto">
            <a:xfrm>
              <a:off x="1355095" y="3105305"/>
              <a:ext cx="296061" cy="828704"/>
            </a:xfrm>
            <a:custGeom>
              <a:avLst/>
              <a:gdLst>
                <a:gd name="T0" fmla="*/ 296061 w 186"/>
                <a:gd name="T1" fmla="*/ 0 h 522"/>
                <a:gd name="T2" fmla="*/ 0 w 186"/>
                <a:gd name="T3" fmla="*/ 104779 h 522"/>
                <a:gd name="T4" fmla="*/ 0 w 186"/>
                <a:gd name="T5" fmla="*/ 828704 h 522"/>
                <a:gd name="T6" fmla="*/ 136888 w 186"/>
                <a:gd name="T7" fmla="*/ 723925 h 522"/>
                <a:gd name="T8" fmla="*/ 294469 w 186"/>
                <a:gd name="T9" fmla="*/ 601684 h 522"/>
                <a:gd name="T10" fmla="*/ 296061 w 186"/>
                <a:gd name="T11" fmla="*/ 601684 h 522"/>
                <a:gd name="T12" fmla="*/ 296061 w 186"/>
                <a:gd name="T13" fmla="*/ 0 h 5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6" h="522">
                  <a:moveTo>
                    <a:pt x="186" y="0"/>
                  </a:moveTo>
                  <a:lnTo>
                    <a:pt x="0" y="66"/>
                  </a:lnTo>
                  <a:lnTo>
                    <a:pt x="0" y="522"/>
                  </a:lnTo>
                  <a:lnTo>
                    <a:pt x="86" y="456"/>
                  </a:lnTo>
                  <a:lnTo>
                    <a:pt x="185" y="379"/>
                  </a:lnTo>
                  <a:lnTo>
                    <a:pt x="186" y="379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9" name="Freeform 41"/>
            <p:cNvSpPr>
              <a:spLocks/>
            </p:cNvSpPr>
            <p:nvPr/>
          </p:nvSpPr>
          <p:spPr bwMode="auto">
            <a:xfrm>
              <a:off x="1255974" y="2228560"/>
              <a:ext cx="718631" cy="1016864"/>
            </a:xfrm>
            <a:custGeom>
              <a:avLst/>
              <a:gdLst>
                <a:gd name="T0" fmla="*/ 0 w 453"/>
                <a:gd name="T1" fmla="*/ 0 h 640"/>
                <a:gd name="T2" fmla="*/ 718631 w 453"/>
                <a:gd name="T3" fmla="*/ 88976 h 640"/>
                <a:gd name="T4" fmla="*/ 718631 w 453"/>
                <a:gd name="T5" fmla="*/ 759470 h 640"/>
                <a:gd name="T6" fmla="*/ 0 w 453"/>
                <a:gd name="T7" fmla="*/ 1016864 h 640"/>
                <a:gd name="T8" fmla="*/ 0 w 453"/>
                <a:gd name="T9" fmla="*/ 0 h 6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3" h="640">
                  <a:moveTo>
                    <a:pt x="0" y="0"/>
                  </a:moveTo>
                  <a:lnTo>
                    <a:pt x="453" y="56"/>
                  </a:lnTo>
                  <a:lnTo>
                    <a:pt x="453" y="478"/>
                  </a:lnTo>
                  <a:lnTo>
                    <a:pt x="0" y="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B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0" name="Freeform 42"/>
            <p:cNvSpPr>
              <a:spLocks/>
            </p:cNvSpPr>
            <p:nvPr/>
          </p:nvSpPr>
          <p:spPr bwMode="auto">
            <a:xfrm>
              <a:off x="1255974" y="2228560"/>
              <a:ext cx="718631" cy="1016864"/>
            </a:xfrm>
            <a:custGeom>
              <a:avLst/>
              <a:gdLst>
                <a:gd name="T0" fmla="*/ 0 w 453"/>
                <a:gd name="T1" fmla="*/ 0 h 640"/>
                <a:gd name="T2" fmla="*/ 718631 w 453"/>
                <a:gd name="T3" fmla="*/ 88976 h 640"/>
                <a:gd name="T4" fmla="*/ 718631 w 453"/>
                <a:gd name="T5" fmla="*/ 759470 h 640"/>
                <a:gd name="T6" fmla="*/ 0 w 453"/>
                <a:gd name="T7" fmla="*/ 1016864 h 640"/>
                <a:gd name="T8" fmla="*/ 0 w 453"/>
                <a:gd name="T9" fmla="*/ 0 h 6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3" h="640">
                  <a:moveTo>
                    <a:pt x="0" y="0"/>
                  </a:moveTo>
                  <a:lnTo>
                    <a:pt x="453" y="56"/>
                  </a:lnTo>
                  <a:lnTo>
                    <a:pt x="453" y="478"/>
                  </a:lnTo>
                  <a:lnTo>
                    <a:pt x="0" y="64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1" name="Freeform 43"/>
            <p:cNvSpPr>
              <a:spLocks/>
            </p:cNvSpPr>
            <p:nvPr/>
          </p:nvSpPr>
          <p:spPr bwMode="auto">
            <a:xfrm>
              <a:off x="294756" y="2228560"/>
              <a:ext cx="961217" cy="1016864"/>
            </a:xfrm>
            <a:custGeom>
              <a:avLst/>
              <a:gdLst>
                <a:gd name="T0" fmla="*/ 961217 w 605"/>
                <a:gd name="T1" fmla="*/ 0 h 640"/>
                <a:gd name="T2" fmla="*/ 0 w 605"/>
                <a:gd name="T3" fmla="*/ 88976 h 640"/>
                <a:gd name="T4" fmla="*/ 0 w 605"/>
                <a:gd name="T5" fmla="*/ 853212 h 640"/>
                <a:gd name="T6" fmla="*/ 961217 w 605"/>
                <a:gd name="T7" fmla="*/ 1016864 h 640"/>
                <a:gd name="T8" fmla="*/ 961217 w 605"/>
                <a:gd name="T9" fmla="*/ 0 h 6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5" h="640">
                  <a:moveTo>
                    <a:pt x="605" y="0"/>
                  </a:moveTo>
                  <a:lnTo>
                    <a:pt x="0" y="56"/>
                  </a:lnTo>
                  <a:lnTo>
                    <a:pt x="0" y="537"/>
                  </a:lnTo>
                  <a:lnTo>
                    <a:pt x="605" y="640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2" name="Freeform 44"/>
            <p:cNvSpPr>
              <a:spLocks/>
            </p:cNvSpPr>
            <p:nvPr/>
          </p:nvSpPr>
          <p:spPr bwMode="auto">
            <a:xfrm>
              <a:off x="1255974" y="2228560"/>
              <a:ext cx="718631" cy="1016864"/>
            </a:xfrm>
            <a:custGeom>
              <a:avLst/>
              <a:gdLst>
                <a:gd name="T0" fmla="*/ 0 w 453"/>
                <a:gd name="T1" fmla="*/ 0 h 640"/>
                <a:gd name="T2" fmla="*/ 0 w 453"/>
                <a:gd name="T3" fmla="*/ 1016864 h 640"/>
                <a:gd name="T4" fmla="*/ 718631 w 453"/>
                <a:gd name="T5" fmla="*/ 759470 h 640"/>
                <a:gd name="T6" fmla="*/ 718631 w 453"/>
                <a:gd name="T7" fmla="*/ 115986 h 640"/>
                <a:gd name="T8" fmla="*/ 718631 w 453"/>
                <a:gd name="T9" fmla="*/ 115986 h 640"/>
                <a:gd name="T10" fmla="*/ 718631 w 453"/>
                <a:gd name="T11" fmla="*/ 88976 h 640"/>
                <a:gd name="T12" fmla="*/ 674212 w 453"/>
                <a:gd name="T13" fmla="*/ 84209 h 640"/>
                <a:gd name="T14" fmla="*/ 0 w 453"/>
                <a:gd name="T15" fmla="*/ 0 h 6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3" h="640">
                  <a:moveTo>
                    <a:pt x="0" y="0"/>
                  </a:moveTo>
                  <a:lnTo>
                    <a:pt x="0" y="640"/>
                  </a:lnTo>
                  <a:lnTo>
                    <a:pt x="453" y="478"/>
                  </a:lnTo>
                  <a:lnTo>
                    <a:pt x="453" y="73"/>
                  </a:lnTo>
                  <a:lnTo>
                    <a:pt x="453" y="56"/>
                  </a:lnTo>
                  <a:lnTo>
                    <a:pt x="425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A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3" name="Freeform 45"/>
            <p:cNvSpPr>
              <a:spLocks/>
            </p:cNvSpPr>
            <p:nvPr/>
          </p:nvSpPr>
          <p:spPr bwMode="auto">
            <a:xfrm>
              <a:off x="1255974" y="2228560"/>
              <a:ext cx="718631" cy="1016864"/>
            </a:xfrm>
            <a:custGeom>
              <a:avLst/>
              <a:gdLst>
                <a:gd name="T0" fmla="*/ 0 w 453"/>
                <a:gd name="T1" fmla="*/ 0 h 640"/>
                <a:gd name="T2" fmla="*/ 0 w 453"/>
                <a:gd name="T3" fmla="*/ 1016864 h 640"/>
                <a:gd name="T4" fmla="*/ 718631 w 453"/>
                <a:gd name="T5" fmla="*/ 759470 h 640"/>
                <a:gd name="T6" fmla="*/ 718631 w 453"/>
                <a:gd name="T7" fmla="*/ 115986 h 640"/>
                <a:gd name="T8" fmla="*/ 718631 w 453"/>
                <a:gd name="T9" fmla="*/ 115986 h 640"/>
                <a:gd name="T10" fmla="*/ 718631 w 453"/>
                <a:gd name="T11" fmla="*/ 88976 h 640"/>
                <a:gd name="T12" fmla="*/ 674212 w 453"/>
                <a:gd name="T13" fmla="*/ 84209 h 640"/>
                <a:gd name="T14" fmla="*/ 0 w 453"/>
                <a:gd name="T15" fmla="*/ 0 h 6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3" h="640">
                  <a:moveTo>
                    <a:pt x="0" y="0"/>
                  </a:moveTo>
                  <a:lnTo>
                    <a:pt x="0" y="640"/>
                  </a:lnTo>
                  <a:lnTo>
                    <a:pt x="453" y="478"/>
                  </a:lnTo>
                  <a:lnTo>
                    <a:pt x="453" y="73"/>
                  </a:lnTo>
                  <a:lnTo>
                    <a:pt x="453" y="56"/>
                  </a:lnTo>
                  <a:lnTo>
                    <a:pt x="425" y="5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4" name="Freeform 46"/>
            <p:cNvSpPr>
              <a:spLocks/>
            </p:cNvSpPr>
            <p:nvPr/>
          </p:nvSpPr>
          <p:spPr bwMode="auto">
            <a:xfrm>
              <a:off x="0" y="1498607"/>
              <a:ext cx="1119030" cy="943468"/>
            </a:xfrm>
            <a:custGeom>
              <a:avLst/>
              <a:gdLst>
                <a:gd name="T0" fmla="*/ 1119030 w 705"/>
                <a:gd name="T1" fmla="*/ 943468 h 594"/>
                <a:gd name="T2" fmla="*/ 0 w 705"/>
                <a:gd name="T3" fmla="*/ 843403 h 594"/>
                <a:gd name="T4" fmla="*/ 0 w 705"/>
                <a:gd name="T5" fmla="*/ 100065 h 594"/>
                <a:gd name="T6" fmla="*/ 1119030 w 705"/>
                <a:gd name="T7" fmla="*/ 0 h 594"/>
                <a:gd name="T8" fmla="*/ 1119030 w 705"/>
                <a:gd name="T9" fmla="*/ 943468 h 5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5" h="594">
                  <a:moveTo>
                    <a:pt x="705" y="594"/>
                  </a:moveTo>
                  <a:lnTo>
                    <a:pt x="0" y="531"/>
                  </a:lnTo>
                  <a:lnTo>
                    <a:pt x="0" y="63"/>
                  </a:lnTo>
                  <a:lnTo>
                    <a:pt x="705" y="0"/>
                  </a:lnTo>
                  <a:lnTo>
                    <a:pt x="705" y="594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5" name="Freeform 47"/>
            <p:cNvSpPr>
              <a:spLocks/>
            </p:cNvSpPr>
            <p:nvPr/>
          </p:nvSpPr>
          <p:spPr bwMode="auto">
            <a:xfrm>
              <a:off x="1119030" y="1498607"/>
              <a:ext cx="1147723" cy="943468"/>
            </a:xfrm>
            <a:custGeom>
              <a:avLst/>
              <a:gdLst>
                <a:gd name="T0" fmla="*/ 0 w 723"/>
                <a:gd name="T1" fmla="*/ 943468 h 594"/>
                <a:gd name="T2" fmla="*/ 1147723 w 723"/>
                <a:gd name="T3" fmla="*/ 843403 h 594"/>
                <a:gd name="T4" fmla="*/ 1147723 w 723"/>
                <a:gd name="T5" fmla="*/ 100065 h 594"/>
                <a:gd name="T6" fmla="*/ 0 w 723"/>
                <a:gd name="T7" fmla="*/ 0 h 594"/>
                <a:gd name="T8" fmla="*/ 0 w 723"/>
                <a:gd name="T9" fmla="*/ 943468 h 5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3" h="594">
                  <a:moveTo>
                    <a:pt x="0" y="594"/>
                  </a:moveTo>
                  <a:lnTo>
                    <a:pt x="723" y="531"/>
                  </a:lnTo>
                  <a:lnTo>
                    <a:pt x="723" y="63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19" name="Content Placeholder 2"/>
          <p:cNvSpPr txBox="1">
            <a:spLocks noChangeArrowheads="1"/>
          </p:cNvSpPr>
          <p:nvPr/>
        </p:nvSpPr>
        <p:spPr bwMode="auto">
          <a:xfrm>
            <a:off x="7770813" y="1728788"/>
            <a:ext cx="16510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点击输入关键字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0" name="Oval 62"/>
          <p:cNvSpPr>
            <a:spLocks noChangeArrowheads="1"/>
          </p:cNvSpPr>
          <p:nvPr/>
        </p:nvSpPr>
        <p:spPr bwMode="auto">
          <a:xfrm>
            <a:off x="9639300" y="1462088"/>
            <a:ext cx="641350" cy="7620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13321" name="Oval 63"/>
          <p:cNvSpPr>
            <a:spLocks noChangeArrowheads="1"/>
          </p:cNvSpPr>
          <p:nvPr/>
        </p:nvSpPr>
        <p:spPr bwMode="auto">
          <a:xfrm>
            <a:off x="9488488" y="2322513"/>
            <a:ext cx="641350" cy="7635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13322" name="Oval 64"/>
          <p:cNvSpPr>
            <a:spLocks noChangeArrowheads="1"/>
          </p:cNvSpPr>
          <p:nvPr/>
        </p:nvSpPr>
        <p:spPr bwMode="auto">
          <a:xfrm>
            <a:off x="9320213" y="3214688"/>
            <a:ext cx="639762" cy="7620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13323" name="Oval 65"/>
          <p:cNvSpPr>
            <a:spLocks noChangeArrowheads="1"/>
          </p:cNvSpPr>
          <p:nvPr/>
        </p:nvSpPr>
        <p:spPr bwMode="auto">
          <a:xfrm>
            <a:off x="9293225" y="4140200"/>
            <a:ext cx="641350" cy="7620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13324" name="Oval 66"/>
          <p:cNvSpPr>
            <a:spLocks noChangeArrowheads="1"/>
          </p:cNvSpPr>
          <p:nvPr/>
        </p:nvSpPr>
        <p:spPr bwMode="auto">
          <a:xfrm>
            <a:off x="9369425" y="4992688"/>
            <a:ext cx="641350" cy="7620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</a:p>
        </p:txBody>
      </p:sp>
      <p:sp>
        <p:nvSpPr>
          <p:cNvPr id="13325" name="Content Placeholder 2"/>
          <p:cNvSpPr txBox="1">
            <a:spLocks noChangeArrowheads="1"/>
          </p:cNvSpPr>
          <p:nvPr/>
        </p:nvSpPr>
        <p:spPr bwMode="auto">
          <a:xfrm>
            <a:off x="7173913" y="2601913"/>
            <a:ext cx="1651000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点击输入关键字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6" name="Content Placeholder 2"/>
          <p:cNvSpPr txBox="1">
            <a:spLocks noChangeArrowheads="1"/>
          </p:cNvSpPr>
          <p:nvPr/>
        </p:nvSpPr>
        <p:spPr bwMode="auto">
          <a:xfrm>
            <a:off x="6856413" y="3419475"/>
            <a:ext cx="1651000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点击输入关键字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7" name="Content Placeholder 2"/>
          <p:cNvSpPr txBox="1">
            <a:spLocks noChangeArrowheads="1"/>
          </p:cNvSpPr>
          <p:nvPr/>
        </p:nvSpPr>
        <p:spPr bwMode="auto">
          <a:xfrm>
            <a:off x="7270750" y="4292600"/>
            <a:ext cx="1651000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点击输入关键字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8" name="Content Placeholder 2"/>
          <p:cNvSpPr txBox="1">
            <a:spLocks noChangeArrowheads="1"/>
          </p:cNvSpPr>
          <p:nvPr/>
        </p:nvSpPr>
        <p:spPr bwMode="auto">
          <a:xfrm>
            <a:off x="7645400" y="5110163"/>
            <a:ext cx="1651000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点击输入关键字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329" name="组合 117"/>
          <p:cNvGrpSpPr>
            <a:grpSpLocks/>
          </p:cNvGrpSpPr>
          <p:nvPr/>
        </p:nvGrpSpPr>
        <p:grpSpPr bwMode="auto">
          <a:xfrm>
            <a:off x="1012825" y="1252538"/>
            <a:ext cx="4732338" cy="827087"/>
            <a:chOff x="0" y="0"/>
            <a:chExt cx="4731308" cy="827153"/>
          </a:xfrm>
        </p:grpSpPr>
        <p:sp>
          <p:nvSpPr>
            <p:cNvPr id="13354" name="矩形 118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3355" name="组合 119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3357" name="圆角矩形 121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5" cy="625069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8" name="文本框 122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1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356" name="文本框 120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30" name="组合 123"/>
          <p:cNvGrpSpPr>
            <a:grpSpLocks/>
          </p:cNvGrpSpPr>
          <p:nvPr/>
        </p:nvGrpSpPr>
        <p:grpSpPr bwMode="auto">
          <a:xfrm>
            <a:off x="1012825" y="2201863"/>
            <a:ext cx="4732338" cy="827087"/>
            <a:chOff x="0" y="0"/>
            <a:chExt cx="4731308" cy="827153"/>
          </a:xfrm>
        </p:grpSpPr>
        <p:sp>
          <p:nvSpPr>
            <p:cNvPr id="13349" name="矩形 124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3350" name="组合 125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3352" name="圆角矩形 127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5" cy="625069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3" name="文本框 128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2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351" name="文本框 126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31" name="组合 129"/>
          <p:cNvGrpSpPr>
            <a:grpSpLocks/>
          </p:cNvGrpSpPr>
          <p:nvPr/>
        </p:nvGrpSpPr>
        <p:grpSpPr bwMode="auto">
          <a:xfrm>
            <a:off x="1012825" y="3152775"/>
            <a:ext cx="4732338" cy="827088"/>
            <a:chOff x="0" y="0"/>
            <a:chExt cx="4731308" cy="827153"/>
          </a:xfrm>
        </p:grpSpPr>
        <p:sp>
          <p:nvSpPr>
            <p:cNvPr id="13344" name="矩形 130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3345" name="组合 131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3347" name="圆角矩形 133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5" cy="625070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8" name="文本框 134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3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346" name="文本框 132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32" name="组合 135"/>
          <p:cNvGrpSpPr>
            <a:grpSpLocks/>
          </p:cNvGrpSpPr>
          <p:nvPr/>
        </p:nvGrpSpPr>
        <p:grpSpPr bwMode="auto">
          <a:xfrm>
            <a:off x="1012825" y="4102100"/>
            <a:ext cx="4732338" cy="827088"/>
            <a:chOff x="0" y="0"/>
            <a:chExt cx="4731308" cy="827153"/>
          </a:xfrm>
        </p:grpSpPr>
        <p:sp>
          <p:nvSpPr>
            <p:cNvPr id="13339" name="矩形 136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3340" name="组合 137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3342" name="圆角矩形 139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5" cy="625070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3" name="文本框 140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4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341" name="文本框 138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33" name="组合 141"/>
          <p:cNvGrpSpPr>
            <a:grpSpLocks/>
          </p:cNvGrpSpPr>
          <p:nvPr/>
        </p:nvGrpSpPr>
        <p:grpSpPr bwMode="auto">
          <a:xfrm>
            <a:off x="1012825" y="5053013"/>
            <a:ext cx="4732338" cy="827087"/>
            <a:chOff x="0" y="0"/>
            <a:chExt cx="4731308" cy="827153"/>
          </a:xfrm>
        </p:grpSpPr>
        <p:sp>
          <p:nvSpPr>
            <p:cNvPr id="13334" name="矩形 142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3335" name="组合 143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3337" name="圆角矩形 145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5" cy="625069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8" name="文本框 146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5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336" name="文本框 144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4352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4353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39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4340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1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四、企业文化</a:t>
            </a:r>
          </a:p>
        </p:txBody>
      </p:sp>
      <p:sp>
        <p:nvSpPr>
          <p:cNvPr id="14342" name="矩形 9"/>
          <p:cNvSpPr>
            <a:spLocks noChangeArrowheads="1"/>
          </p:cNvSpPr>
          <p:nvPr/>
        </p:nvSpPr>
        <p:spPr bwMode="auto">
          <a:xfrm>
            <a:off x="477838" y="1690688"/>
            <a:ext cx="4379912" cy="18034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4343" name="矩形 10"/>
          <p:cNvSpPr>
            <a:spLocks noChangeArrowheads="1"/>
          </p:cNvSpPr>
          <p:nvPr/>
        </p:nvSpPr>
        <p:spPr bwMode="auto">
          <a:xfrm>
            <a:off x="7045325" y="3867150"/>
            <a:ext cx="4378325" cy="1803400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4344" name="矩形 12"/>
          <p:cNvSpPr>
            <a:spLocks noChangeArrowheads="1"/>
          </p:cNvSpPr>
          <p:nvPr/>
        </p:nvSpPr>
        <p:spPr bwMode="auto">
          <a:xfrm>
            <a:off x="4960938" y="1690688"/>
            <a:ext cx="2781300" cy="18161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4345" name="矩形 13"/>
          <p:cNvSpPr>
            <a:spLocks noChangeArrowheads="1"/>
          </p:cNvSpPr>
          <p:nvPr/>
        </p:nvSpPr>
        <p:spPr bwMode="auto">
          <a:xfrm>
            <a:off x="4173538" y="3867150"/>
            <a:ext cx="2781300" cy="1790700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4346" name="Rectangle 25"/>
          <p:cNvSpPr>
            <a:spLocks noChangeArrowheads="1"/>
          </p:cNvSpPr>
          <p:nvPr/>
        </p:nvSpPr>
        <p:spPr bwMode="auto">
          <a:xfrm>
            <a:off x="7866063" y="1711325"/>
            <a:ext cx="3919537" cy="552450"/>
          </a:xfrm>
          <a:prstGeom prst="rect">
            <a:avLst/>
          </a:prstGeom>
          <a:solidFill>
            <a:srgbClr val="B4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7" name="文本框 10"/>
          <p:cNvSpPr txBox="1">
            <a:spLocks noChangeArrowheads="1"/>
          </p:cNvSpPr>
          <p:nvPr/>
        </p:nvSpPr>
        <p:spPr bwMode="auto">
          <a:xfrm>
            <a:off x="7867650" y="2433638"/>
            <a:ext cx="38671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请在此处输入文本，或者复制文本粘贴到此处。</a:t>
            </a: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请在此处输入文本，或者复制文本粘贴到此处。</a:t>
            </a: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请在此处输入文本，或者复制文本粘贴到此处。</a:t>
            </a:r>
          </a:p>
        </p:txBody>
      </p:sp>
      <p:sp>
        <p:nvSpPr>
          <p:cNvPr id="14348" name="Rectangle 25"/>
          <p:cNvSpPr>
            <a:spLocks noChangeArrowheads="1"/>
          </p:cNvSpPr>
          <p:nvPr/>
        </p:nvSpPr>
        <p:spPr bwMode="auto">
          <a:xfrm>
            <a:off x="536575" y="3895725"/>
            <a:ext cx="3535363" cy="554038"/>
          </a:xfrm>
          <a:prstGeom prst="rect">
            <a:avLst/>
          </a:prstGeom>
          <a:solidFill>
            <a:srgbClr val="B4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9" name="文本框 10"/>
          <p:cNvSpPr txBox="1">
            <a:spLocks noChangeArrowheads="1"/>
          </p:cNvSpPr>
          <p:nvPr/>
        </p:nvSpPr>
        <p:spPr bwMode="auto">
          <a:xfrm>
            <a:off x="514350" y="4476750"/>
            <a:ext cx="238601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复制文本粘贴到此处。</a:t>
            </a: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复制文本粘贴到此处。</a:t>
            </a: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复制文本粘贴到此处。</a:t>
            </a:r>
          </a:p>
        </p:txBody>
      </p:sp>
      <p:sp>
        <p:nvSpPr>
          <p:cNvPr id="14350" name="TextBox 22"/>
          <p:cNvSpPr txBox="1">
            <a:spLocks noChangeArrowheads="1"/>
          </p:cNvSpPr>
          <p:nvPr/>
        </p:nvSpPr>
        <p:spPr bwMode="auto">
          <a:xfrm>
            <a:off x="9156700" y="1795463"/>
            <a:ext cx="1331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51" name="TextBox 22"/>
          <p:cNvSpPr txBox="1">
            <a:spLocks noChangeArrowheads="1"/>
          </p:cNvSpPr>
          <p:nvPr/>
        </p:nvSpPr>
        <p:spPr bwMode="auto">
          <a:xfrm>
            <a:off x="1641475" y="3970338"/>
            <a:ext cx="1331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5377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5378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5364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5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四、团队建设</a:t>
            </a:r>
          </a:p>
        </p:txBody>
      </p:sp>
      <p:sp>
        <p:nvSpPr>
          <p:cNvPr id="15366" name="矩形 9"/>
          <p:cNvSpPr>
            <a:spLocks noChangeArrowheads="1"/>
          </p:cNvSpPr>
          <p:nvPr/>
        </p:nvSpPr>
        <p:spPr bwMode="auto">
          <a:xfrm>
            <a:off x="1368425" y="5062538"/>
            <a:ext cx="2971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单击此处添加文本，详细描述在这里添加；单击此处添加文本，详细描述在这里添加；</a:t>
            </a:r>
          </a:p>
        </p:txBody>
      </p:sp>
      <p:sp>
        <p:nvSpPr>
          <p:cNvPr id="15367" name="矩形 10"/>
          <p:cNvSpPr>
            <a:spLocks noChangeArrowheads="1"/>
          </p:cNvSpPr>
          <p:nvPr/>
        </p:nvSpPr>
        <p:spPr bwMode="auto">
          <a:xfrm>
            <a:off x="4681538" y="5062538"/>
            <a:ext cx="30400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单击此处添加文本，详细描述在这里添加；单击此处添加文本，详细描述在这里添加；</a:t>
            </a:r>
          </a:p>
        </p:txBody>
      </p:sp>
      <p:sp>
        <p:nvSpPr>
          <p:cNvPr id="15368" name="矩形 12"/>
          <p:cNvSpPr>
            <a:spLocks noChangeArrowheads="1"/>
          </p:cNvSpPr>
          <p:nvPr/>
        </p:nvSpPr>
        <p:spPr bwMode="auto">
          <a:xfrm>
            <a:off x="7991475" y="5062538"/>
            <a:ext cx="2952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单击此处添加文本，详细描述在这里添加；单击此处添加文本，详细描述在这里添加；</a:t>
            </a:r>
          </a:p>
        </p:txBody>
      </p:sp>
      <p:sp>
        <p:nvSpPr>
          <p:cNvPr id="15369" name="椭圆 13"/>
          <p:cNvSpPr>
            <a:spLocks noChangeArrowheads="1"/>
          </p:cNvSpPr>
          <p:nvPr/>
        </p:nvSpPr>
        <p:spPr bwMode="auto">
          <a:xfrm>
            <a:off x="1174750" y="1554163"/>
            <a:ext cx="2743200" cy="2743200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B41D24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70" name="椭圆 14"/>
          <p:cNvSpPr>
            <a:spLocks noChangeArrowheads="1"/>
          </p:cNvSpPr>
          <p:nvPr/>
        </p:nvSpPr>
        <p:spPr bwMode="auto">
          <a:xfrm>
            <a:off x="8034338" y="1557338"/>
            <a:ext cx="2743200" cy="2743200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B41D24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71" name="文本框 15"/>
          <p:cNvSpPr txBox="1">
            <a:spLocks noChangeArrowheads="1"/>
          </p:cNvSpPr>
          <p:nvPr/>
        </p:nvSpPr>
        <p:spPr bwMode="auto">
          <a:xfrm>
            <a:off x="1397000" y="4475163"/>
            <a:ext cx="2686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303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72" name="文本框 16"/>
          <p:cNvSpPr txBox="1">
            <a:spLocks noChangeArrowheads="1"/>
          </p:cNvSpPr>
          <p:nvPr/>
        </p:nvSpPr>
        <p:spPr bwMode="auto">
          <a:xfrm>
            <a:off x="4738688" y="4475163"/>
            <a:ext cx="2686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303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73" name="文本框 17"/>
          <p:cNvSpPr txBox="1">
            <a:spLocks noChangeArrowheads="1"/>
          </p:cNvSpPr>
          <p:nvPr/>
        </p:nvSpPr>
        <p:spPr bwMode="auto">
          <a:xfrm>
            <a:off x="8020050" y="4475163"/>
            <a:ext cx="2686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303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374" name="椭圆 18"/>
          <p:cNvGrpSpPr>
            <a:grpSpLocks/>
          </p:cNvGrpSpPr>
          <p:nvPr/>
        </p:nvGrpSpPr>
        <p:grpSpPr bwMode="auto">
          <a:xfrm>
            <a:off x="4578350" y="1530350"/>
            <a:ext cx="2797175" cy="2797175"/>
            <a:chOff x="0" y="0"/>
            <a:chExt cx="1762" cy="1762"/>
          </a:xfrm>
        </p:grpSpPr>
        <p:pic>
          <p:nvPicPr>
            <p:cNvPr id="15375" name="椭圆 18"/>
            <p:cNvPicPr>
              <a:picLocks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62" cy="1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6" name="Text Box 19"/>
            <p:cNvSpPr txBox="1">
              <a:spLocks noChangeArrowheads="1"/>
            </p:cNvSpPr>
            <p:nvPr/>
          </p:nvSpPr>
          <p:spPr bwMode="auto">
            <a:xfrm>
              <a:off x="270" y="270"/>
              <a:ext cx="1222" cy="1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Calibri Light" panose="020F030202020403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ChangeArrowheads="1"/>
          </p:cNvSpPr>
          <p:nvPr/>
        </p:nvSpPr>
        <p:spPr bwMode="auto">
          <a:xfrm>
            <a:off x="0" y="6410325"/>
            <a:ext cx="12192000" cy="447675"/>
          </a:xfrm>
          <a:prstGeom prst="rect">
            <a:avLst/>
          </a:pr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6387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6388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89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五、案例展示</a:t>
            </a:r>
          </a:p>
        </p:txBody>
      </p:sp>
      <p:sp>
        <p:nvSpPr>
          <p:cNvPr id="16390" name="Text Placeholder 21"/>
          <p:cNvSpPr txBox="1">
            <a:spLocks noChangeArrowheads="1"/>
          </p:cNvSpPr>
          <p:nvPr/>
        </p:nvSpPr>
        <p:spPr bwMode="auto">
          <a:xfrm>
            <a:off x="5740400" y="1716088"/>
            <a:ext cx="37353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单击此处添加案例标题</a:t>
            </a:r>
            <a:endParaRPr lang="en-US" altLang="zh-CN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1" name="矩形 2"/>
          <p:cNvSpPr>
            <a:spLocks noChangeArrowheads="1"/>
          </p:cNvSpPr>
          <p:nvPr/>
        </p:nvSpPr>
        <p:spPr bwMode="auto">
          <a:xfrm>
            <a:off x="484188" y="1308100"/>
            <a:ext cx="4932362" cy="4500563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16392" name="组合 24"/>
          <p:cNvGrpSpPr>
            <a:grpSpLocks noChangeAspect="1"/>
          </p:cNvGrpSpPr>
          <p:nvPr/>
        </p:nvGrpSpPr>
        <p:grpSpPr bwMode="auto">
          <a:xfrm>
            <a:off x="361950" y="5799138"/>
            <a:ext cx="5164138" cy="261937"/>
            <a:chOff x="0" y="0"/>
            <a:chExt cx="5164608" cy="262151"/>
          </a:xfrm>
        </p:grpSpPr>
        <p:pic>
          <p:nvPicPr>
            <p:cNvPr id="16413" name="图片 2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158171" cy="262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14" name="图片 2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006437" y="0"/>
              <a:ext cx="2158171" cy="262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93" name="文本框 25"/>
          <p:cNvSpPr txBox="1">
            <a:spLocks noChangeArrowheads="1"/>
          </p:cNvSpPr>
          <p:nvPr/>
        </p:nvSpPr>
        <p:spPr bwMode="auto">
          <a:xfrm>
            <a:off x="5708650" y="2230438"/>
            <a:ext cx="6288088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单击此处添加文本，单击此处添加文本；单击此处添加文本，单击添加文本；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单击此处添加文本，单击此处添加文本；单击此处添加文本，单击添加文本；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单击此处添加文本，单击此处添加文本；单击此处添加文本，单击添加文本；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394" name="组合 28"/>
          <p:cNvGrpSpPr>
            <a:grpSpLocks/>
          </p:cNvGrpSpPr>
          <p:nvPr/>
        </p:nvGrpSpPr>
        <p:grpSpPr bwMode="auto">
          <a:xfrm>
            <a:off x="5865813" y="4283075"/>
            <a:ext cx="1800225" cy="1109663"/>
            <a:chOff x="0" y="0"/>
            <a:chExt cx="1800493" cy="1109708"/>
          </a:xfrm>
        </p:grpSpPr>
        <p:sp>
          <p:nvSpPr>
            <p:cNvPr id="16411" name="矩形 26"/>
            <p:cNvSpPr>
              <a:spLocks noChangeArrowheads="1"/>
            </p:cNvSpPr>
            <p:nvPr/>
          </p:nvSpPr>
          <p:spPr bwMode="auto">
            <a:xfrm>
              <a:off x="13855" y="0"/>
              <a:ext cx="11320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案例成果</a:t>
              </a:r>
              <a:r>
                <a:rPr lang="en-US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>
                <a:solidFill>
                  <a:srgbClr val="BE263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12" name="矩形 27"/>
            <p:cNvSpPr>
              <a:spLocks noChangeArrowheads="1"/>
            </p:cNvSpPr>
            <p:nvPr/>
          </p:nvSpPr>
          <p:spPr bwMode="auto">
            <a:xfrm>
              <a:off x="0" y="332508"/>
              <a:ext cx="1800493" cy="77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  <a:p>
              <a:pPr eaLnBrk="1" hangingPunct="1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6395" name="组合 29"/>
          <p:cNvGrpSpPr>
            <a:grpSpLocks/>
          </p:cNvGrpSpPr>
          <p:nvPr/>
        </p:nvGrpSpPr>
        <p:grpSpPr bwMode="auto">
          <a:xfrm>
            <a:off x="7853363" y="4283075"/>
            <a:ext cx="1800225" cy="1109663"/>
            <a:chOff x="0" y="0"/>
            <a:chExt cx="1800493" cy="1109708"/>
          </a:xfrm>
        </p:grpSpPr>
        <p:sp>
          <p:nvSpPr>
            <p:cNvPr id="16409" name="矩形 30"/>
            <p:cNvSpPr>
              <a:spLocks noChangeArrowheads="1"/>
            </p:cNvSpPr>
            <p:nvPr/>
          </p:nvSpPr>
          <p:spPr bwMode="auto">
            <a:xfrm>
              <a:off x="13855" y="0"/>
              <a:ext cx="11320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案例成果</a:t>
              </a:r>
              <a:r>
                <a:rPr lang="en-US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>
                <a:solidFill>
                  <a:srgbClr val="BE263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10" name="矩形 31"/>
            <p:cNvSpPr>
              <a:spLocks noChangeArrowheads="1"/>
            </p:cNvSpPr>
            <p:nvPr/>
          </p:nvSpPr>
          <p:spPr bwMode="auto">
            <a:xfrm>
              <a:off x="0" y="332508"/>
              <a:ext cx="1800493" cy="77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  <a:p>
              <a:pPr eaLnBrk="1" hangingPunct="1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6396" name="组合 32"/>
          <p:cNvGrpSpPr>
            <a:grpSpLocks/>
          </p:cNvGrpSpPr>
          <p:nvPr/>
        </p:nvGrpSpPr>
        <p:grpSpPr bwMode="auto">
          <a:xfrm>
            <a:off x="9842500" y="4283075"/>
            <a:ext cx="1800225" cy="1109663"/>
            <a:chOff x="0" y="0"/>
            <a:chExt cx="1800493" cy="1109708"/>
          </a:xfrm>
        </p:grpSpPr>
        <p:sp>
          <p:nvSpPr>
            <p:cNvPr id="16407" name="矩形 33"/>
            <p:cNvSpPr>
              <a:spLocks noChangeArrowheads="1"/>
            </p:cNvSpPr>
            <p:nvPr/>
          </p:nvSpPr>
          <p:spPr bwMode="auto">
            <a:xfrm>
              <a:off x="13855" y="0"/>
              <a:ext cx="11320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案例成果</a:t>
              </a:r>
              <a:r>
                <a:rPr lang="en-US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>
                <a:solidFill>
                  <a:srgbClr val="BE263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08" name="矩形 34"/>
            <p:cNvSpPr>
              <a:spLocks noChangeArrowheads="1"/>
            </p:cNvSpPr>
            <p:nvPr/>
          </p:nvSpPr>
          <p:spPr bwMode="auto">
            <a:xfrm>
              <a:off x="0" y="332508"/>
              <a:ext cx="1800493" cy="77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  <a:p>
              <a:pPr eaLnBrk="1" hangingPunct="1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sp>
        <p:nvSpPr>
          <p:cNvPr id="16397" name="矩形 35"/>
          <p:cNvSpPr>
            <a:spLocks noChangeArrowheads="1"/>
          </p:cNvSpPr>
          <p:nvPr/>
        </p:nvSpPr>
        <p:spPr bwMode="auto">
          <a:xfrm>
            <a:off x="487363" y="1314450"/>
            <a:ext cx="4887912" cy="395288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6398" name="文本框 36"/>
          <p:cNvSpPr txBox="1">
            <a:spLocks noChangeArrowheads="1"/>
          </p:cNvSpPr>
          <p:nvPr/>
        </p:nvSpPr>
        <p:spPr bwMode="auto">
          <a:xfrm>
            <a:off x="2092325" y="1323975"/>
            <a:ext cx="16779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案例照片</a:t>
            </a:r>
            <a:r>
              <a:rPr lang="en-US" altLang="zh-CN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</a:t>
            </a:r>
          </a:p>
        </p:txBody>
      </p:sp>
      <p:grpSp>
        <p:nvGrpSpPr>
          <p:cNvPr id="16399" name="组合 39"/>
          <p:cNvGrpSpPr>
            <a:grpSpLocks/>
          </p:cNvGrpSpPr>
          <p:nvPr/>
        </p:nvGrpSpPr>
        <p:grpSpPr bwMode="auto">
          <a:xfrm>
            <a:off x="2008188" y="2770188"/>
            <a:ext cx="1912937" cy="1912937"/>
            <a:chOff x="0" y="0"/>
            <a:chExt cx="1911927" cy="1911927"/>
          </a:xfrm>
        </p:grpSpPr>
        <p:sp>
          <p:nvSpPr>
            <p:cNvPr id="16405" name="椭圆 37"/>
            <p:cNvSpPr>
              <a:spLocks noChangeArrowheads="1"/>
            </p:cNvSpPr>
            <p:nvPr/>
          </p:nvSpPr>
          <p:spPr bwMode="auto">
            <a:xfrm>
              <a:off x="0" y="0"/>
              <a:ext cx="1911927" cy="1911927"/>
            </a:xfrm>
            <a:prstGeom prst="ellipse">
              <a:avLst/>
            </a:prstGeom>
            <a:solidFill>
              <a:srgbClr val="4A4949">
                <a:alpha val="5098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6406" name="等腰三角形 38"/>
            <p:cNvSpPr>
              <a:spLocks noChangeArrowheads="1"/>
            </p:cNvSpPr>
            <p:nvPr/>
          </p:nvSpPr>
          <p:spPr bwMode="auto">
            <a:xfrm rot="5400000">
              <a:off x="583097" y="648151"/>
              <a:ext cx="883770" cy="6156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cxnSp>
        <p:nvCxnSpPr>
          <p:cNvPr id="16400" name="直接连接符 41"/>
          <p:cNvCxnSpPr>
            <a:cxnSpLocks noChangeShapeType="1"/>
          </p:cNvCxnSpPr>
          <p:nvPr/>
        </p:nvCxnSpPr>
        <p:spPr bwMode="auto">
          <a:xfrm>
            <a:off x="7702550" y="4267200"/>
            <a:ext cx="0" cy="1108075"/>
          </a:xfrm>
          <a:prstGeom prst="line">
            <a:avLst/>
          </a:prstGeom>
          <a:noFill/>
          <a:ln w="6350">
            <a:solidFill>
              <a:srgbClr val="AFABAB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1" name="直接连接符 42"/>
          <p:cNvCxnSpPr>
            <a:cxnSpLocks noChangeShapeType="1"/>
          </p:cNvCxnSpPr>
          <p:nvPr/>
        </p:nvCxnSpPr>
        <p:spPr bwMode="auto">
          <a:xfrm>
            <a:off x="9698038" y="4267200"/>
            <a:ext cx="0" cy="1108075"/>
          </a:xfrm>
          <a:prstGeom prst="line">
            <a:avLst/>
          </a:prstGeom>
          <a:noFill/>
          <a:ln w="6350">
            <a:solidFill>
              <a:srgbClr val="AFABAB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02" name="Freeform 101"/>
          <p:cNvSpPr>
            <a:spLocks/>
          </p:cNvSpPr>
          <p:nvPr/>
        </p:nvSpPr>
        <p:spPr bwMode="auto">
          <a:xfrm>
            <a:off x="6981825" y="4052888"/>
            <a:ext cx="361950" cy="449262"/>
          </a:xfrm>
          <a:custGeom>
            <a:avLst/>
            <a:gdLst>
              <a:gd name="T0" fmla="*/ 0 w 59"/>
              <a:gd name="T1" fmla="*/ 129240 h 73"/>
              <a:gd name="T2" fmla="*/ 294468 w 59"/>
              <a:gd name="T3" fmla="*/ 0 h 73"/>
              <a:gd name="T4" fmla="*/ 361950 w 59"/>
              <a:gd name="T5" fmla="*/ 153857 h 73"/>
              <a:gd name="T6" fmla="*/ 110425 w 59"/>
              <a:gd name="T7" fmla="*/ 258480 h 73"/>
              <a:gd name="T8" fmla="*/ 184042 w 59"/>
              <a:gd name="T9" fmla="*/ 430799 h 73"/>
              <a:gd name="T10" fmla="*/ 141099 w 59"/>
              <a:gd name="T11" fmla="*/ 449262 h 73"/>
              <a:gd name="T12" fmla="*/ 0 w 59"/>
              <a:gd name="T13" fmla="*/ 129240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73">
                <a:moveTo>
                  <a:pt x="0" y="21"/>
                </a:moveTo>
                <a:cubicBezTo>
                  <a:pt x="2" y="10"/>
                  <a:pt x="42" y="13"/>
                  <a:pt x="48" y="0"/>
                </a:cubicBezTo>
                <a:cubicBezTo>
                  <a:pt x="52" y="8"/>
                  <a:pt x="55" y="16"/>
                  <a:pt x="59" y="25"/>
                </a:cubicBezTo>
                <a:cubicBezTo>
                  <a:pt x="47" y="40"/>
                  <a:pt x="29" y="33"/>
                  <a:pt x="18" y="42"/>
                </a:cubicBezTo>
                <a:cubicBezTo>
                  <a:pt x="30" y="70"/>
                  <a:pt x="30" y="70"/>
                  <a:pt x="30" y="70"/>
                </a:cubicBezTo>
                <a:cubicBezTo>
                  <a:pt x="23" y="73"/>
                  <a:pt x="23" y="73"/>
                  <a:pt x="23" y="73"/>
                </a:cubicBezTo>
                <a:lnTo>
                  <a:pt x="0" y="21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3" name="Freeform 101"/>
          <p:cNvSpPr>
            <a:spLocks/>
          </p:cNvSpPr>
          <p:nvPr/>
        </p:nvSpPr>
        <p:spPr bwMode="auto">
          <a:xfrm>
            <a:off x="9004300" y="4025900"/>
            <a:ext cx="361950" cy="449263"/>
          </a:xfrm>
          <a:custGeom>
            <a:avLst/>
            <a:gdLst>
              <a:gd name="T0" fmla="*/ 0 w 59"/>
              <a:gd name="T1" fmla="*/ 129240 h 73"/>
              <a:gd name="T2" fmla="*/ 294468 w 59"/>
              <a:gd name="T3" fmla="*/ 0 h 73"/>
              <a:gd name="T4" fmla="*/ 361950 w 59"/>
              <a:gd name="T5" fmla="*/ 153857 h 73"/>
              <a:gd name="T6" fmla="*/ 110425 w 59"/>
              <a:gd name="T7" fmla="*/ 258480 h 73"/>
              <a:gd name="T8" fmla="*/ 184042 w 59"/>
              <a:gd name="T9" fmla="*/ 430800 h 73"/>
              <a:gd name="T10" fmla="*/ 141099 w 59"/>
              <a:gd name="T11" fmla="*/ 449263 h 73"/>
              <a:gd name="T12" fmla="*/ 0 w 59"/>
              <a:gd name="T13" fmla="*/ 129240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73">
                <a:moveTo>
                  <a:pt x="0" y="21"/>
                </a:moveTo>
                <a:cubicBezTo>
                  <a:pt x="2" y="10"/>
                  <a:pt x="42" y="13"/>
                  <a:pt x="48" y="0"/>
                </a:cubicBezTo>
                <a:cubicBezTo>
                  <a:pt x="52" y="8"/>
                  <a:pt x="55" y="16"/>
                  <a:pt x="59" y="25"/>
                </a:cubicBezTo>
                <a:cubicBezTo>
                  <a:pt x="47" y="40"/>
                  <a:pt x="29" y="33"/>
                  <a:pt x="18" y="42"/>
                </a:cubicBezTo>
                <a:cubicBezTo>
                  <a:pt x="30" y="70"/>
                  <a:pt x="30" y="70"/>
                  <a:pt x="30" y="70"/>
                </a:cubicBezTo>
                <a:cubicBezTo>
                  <a:pt x="23" y="73"/>
                  <a:pt x="23" y="73"/>
                  <a:pt x="23" y="73"/>
                </a:cubicBezTo>
                <a:lnTo>
                  <a:pt x="0" y="21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4" name="Freeform 101"/>
          <p:cNvSpPr>
            <a:spLocks/>
          </p:cNvSpPr>
          <p:nvPr/>
        </p:nvSpPr>
        <p:spPr bwMode="auto">
          <a:xfrm>
            <a:off x="11014075" y="4025900"/>
            <a:ext cx="360363" cy="449263"/>
          </a:xfrm>
          <a:custGeom>
            <a:avLst/>
            <a:gdLst>
              <a:gd name="T0" fmla="*/ 0 w 59"/>
              <a:gd name="T1" fmla="*/ 129240 h 73"/>
              <a:gd name="T2" fmla="*/ 293177 w 59"/>
              <a:gd name="T3" fmla="*/ 0 h 73"/>
              <a:gd name="T4" fmla="*/ 360363 w 59"/>
              <a:gd name="T5" fmla="*/ 153857 h 73"/>
              <a:gd name="T6" fmla="*/ 109941 w 59"/>
              <a:gd name="T7" fmla="*/ 258480 h 73"/>
              <a:gd name="T8" fmla="*/ 183235 w 59"/>
              <a:gd name="T9" fmla="*/ 430800 h 73"/>
              <a:gd name="T10" fmla="*/ 140480 w 59"/>
              <a:gd name="T11" fmla="*/ 449263 h 73"/>
              <a:gd name="T12" fmla="*/ 0 w 59"/>
              <a:gd name="T13" fmla="*/ 129240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73">
                <a:moveTo>
                  <a:pt x="0" y="21"/>
                </a:moveTo>
                <a:cubicBezTo>
                  <a:pt x="2" y="10"/>
                  <a:pt x="42" y="13"/>
                  <a:pt x="48" y="0"/>
                </a:cubicBezTo>
                <a:cubicBezTo>
                  <a:pt x="52" y="8"/>
                  <a:pt x="55" y="16"/>
                  <a:pt x="59" y="25"/>
                </a:cubicBezTo>
                <a:cubicBezTo>
                  <a:pt x="47" y="40"/>
                  <a:pt x="29" y="33"/>
                  <a:pt x="18" y="42"/>
                </a:cubicBezTo>
                <a:cubicBezTo>
                  <a:pt x="30" y="70"/>
                  <a:pt x="30" y="70"/>
                  <a:pt x="30" y="70"/>
                </a:cubicBezTo>
                <a:cubicBezTo>
                  <a:pt x="23" y="73"/>
                  <a:pt x="23" y="73"/>
                  <a:pt x="23" y="73"/>
                </a:cubicBezTo>
                <a:lnTo>
                  <a:pt x="0" y="21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7489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7490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11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7412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3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五、合作客户</a:t>
            </a:r>
          </a:p>
        </p:txBody>
      </p:sp>
      <p:sp>
        <p:nvSpPr>
          <p:cNvPr id="17414" name="矩形 200"/>
          <p:cNvSpPr>
            <a:spLocks noChangeArrowheads="1"/>
          </p:cNvSpPr>
          <p:nvPr/>
        </p:nvSpPr>
        <p:spPr bwMode="auto">
          <a:xfrm>
            <a:off x="360363" y="1204913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5" name="矩形 201"/>
          <p:cNvSpPr>
            <a:spLocks noChangeArrowheads="1"/>
          </p:cNvSpPr>
          <p:nvPr/>
        </p:nvSpPr>
        <p:spPr bwMode="auto">
          <a:xfrm>
            <a:off x="360363" y="2198688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6" name="矩形 202"/>
          <p:cNvSpPr>
            <a:spLocks noChangeArrowheads="1"/>
          </p:cNvSpPr>
          <p:nvPr/>
        </p:nvSpPr>
        <p:spPr bwMode="auto">
          <a:xfrm>
            <a:off x="360363" y="3194050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7" name="矩形 203"/>
          <p:cNvSpPr>
            <a:spLocks noChangeArrowheads="1"/>
          </p:cNvSpPr>
          <p:nvPr/>
        </p:nvSpPr>
        <p:spPr bwMode="auto">
          <a:xfrm>
            <a:off x="360363" y="4187825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8" name="矩形 204"/>
          <p:cNvSpPr>
            <a:spLocks noChangeArrowheads="1"/>
          </p:cNvSpPr>
          <p:nvPr/>
        </p:nvSpPr>
        <p:spPr bwMode="auto">
          <a:xfrm>
            <a:off x="360363" y="5181600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9" name="矩形 205"/>
          <p:cNvSpPr>
            <a:spLocks noChangeArrowheads="1"/>
          </p:cNvSpPr>
          <p:nvPr/>
        </p:nvSpPr>
        <p:spPr bwMode="auto">
          <a:xfrm>
            <a:off x="2728913" y="1204913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0" name="矩形 206"/>
          <p:cNvSpPr>
            <a:spLocks noChangeArrowheads="1"/>
          </p:cNvSpPr>
          <p:nvPr/>
        </p:nvSpPr>
        <p:spPr bwMode="auto">
          <a:xfrm>
            <a:off x="2728913" y="2198688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1" name="矩形 207"/>
          <p:cNvSpPr>
            <a:spLocks noChangeArrowheads="1"/>
          </p:cNvSpPr>
          <p:nvPr/>
        </p:nvSpPr>
        <p:spPr bwMode="auto">
          <a:xfrm>
            <a:off x="2728913" y="3194050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2" name="矩形 208"/>
          <p:cNvSpPr>
            <a:spLocks noChangeArrowheads="1"/>
          </p:cNvSpPr>
          <p:nvPr/>
        </p:nvSpPr>
        <p:spPr bwMode="auto">
          <a:xfrm>
            <a:off x="2728913" y="4187825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3" name="矩形 209"/>
          <p:cNvSpPr>
            <a:spLocks noChangeArrowheads="1"/>
          </p:cNvSpPr>
          <p:nvPr/>
        </p:nvSpPr>
        <p:spPr bwMode="auto">
          <a:xfrm>
            <a:off x="2728913" y="5181600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4" name="矩形 210"/>
          <p:cNvSpPr>
            <a:spLocks noChangeArrowheads="1"/>
          </p:cNvSpPr>
          <p:nvPr/>
        </p:nvSpPr>
        <p:spPr bwMode="auto">
          <a:xfrm>
            <a:off x="5099050" y="1204913"/>
            <a:ext cx="2049463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5" name="矩形 211"/>
          <p:cNvSpPr>
            <a:spLocks noChangeArrowheads="1"/>
          </p:cNvSpPr>
          <p:nvPr/>
        </p:nvSpPr>
        <p:spPr bwMode="auto">
          <a:xfrm>
            <a:off x="5099050" y="2198688"/>
            <a:ext cx="2049463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6" name="矩形 212"/>
          <p:cNvSpPr>
            <a:spLocks noChangeArrowheads="1"/>
          </p:cNvSpPr>
          <p:nvPr/>
        </p:nvSpPr>
        <p:spPr bwMode="auto">
          <a:xfrm>
            <a:off x="5099050" y="3194050"/>
            <a:ext cx="2049463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7" name="矩形 213"/>
          <p:cNvSpPr>
            <a:spLocks noChangeArrowheads="1"/>
          </p:cNvSpPr>
          <p:nvPr/>
        </p:nvSpPr>
        <p:spPr bwMode="auto">
          <a:xfrm>
            <a:off x="5099050" y="4187825"/>
            <a:ext cx="2049463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8" name="矩形 214"/>
          <p:cNvSpPr>
            <a:spLocks noChangeArrowheads="1"/>
          </p:cNvSpPr>
          <p:nvPr/>
        </p:nvSpPr>
        <p:spPr bwMode="auto">
          <a:xfrm>
            <a:off x="5099050" y="5181600"/>
            <a:ext cx="2049463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9" name="矩形 215"/>
          <p:cNvSpPr>
            <a:spLocks noChangeArrowheads="1"/>
          </p:cNvSpPr>
          <p:nvPr/>
        </p:nvSpPr>
        <p:spPr bwMode="auto">
          <a:xfrm>
            <a:off x="7467600" y="1204913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0" name="矩形 216"/>
          <p:cNvSpPr>
            <a:spLocks noChangeArrowheads="1"/>
          </p:cNvSpPr>
          <p:nvPr/>
        </p:nvSpPr>
        <p:spPr bwMode="auto">
          <a:xfrm>
            <a:off x="7467600" y="2198688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1" name="矩形 217"/>
          <p:cNvSpPr>
            <a:spLocks noChangeArrowheads="1"/>
          </p:cNvSpPr>
          <p:nvPr/>
        </p:nvSpPr>
        <p:spPr bwMode="auto">
          <a:xfrm>
            <a:off x="7467600" y="3194050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2" name="矩形 218"/>
          <p:cNvSpPr>
            <a:spLocks noChangeArrowheads="1"/>
          </p:cNvSpPr>
          <p:nvPr/>
        </p:nvSpPr>
        <p:spPr bwMode="auto">
          <a:xfrm>
            <a:off x="7467600" y="4187825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3" name="矩形 219"/>
          <p:cNvSpPr>
            <a:spLocks noChangeArrowheads="1"/>
          </p:cNvSpPr>
          <p:nvPr/>
        </p:nvSpPr>
        <p:spPr bwMode="auto">
          <a:xfrm>
            <a:off x="7467600" y="5181600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4" name="矩形 220"/>
          <p:cNvSpPr>
            <a:spLocks noChangeArrowheads="1"/>
          </p:cNvSpPr>
          <p:nvPr/>
        </p:nvSpPr>
        <p:spPr bwMode="auto">
          <a:xfrm>
            <a:off x="9836150" y="1204913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5" name="矩形 221"/>
          <p:cNvSpPr>
            <a:spLocks noChangeArrowheads="1"/>
          </p:cNvSpPr>
          <p:nvPr/>
        </p:nvSpPr>
        <p:spPr bwMode="auto">
          <a:xfrm>
            <a:off x="9836150" y="2198688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6" name="矩形 222"/>
          <p:cNvSpPr>
            <a:spLocks noChangeArrowheads="1"/>
          </p:cNvSpPr>
          <p:nvPr/>
        </p:nvSpPr>
        <p:spPr bwMode="auto">
          <a:xfrm>
            <a:off x="9836150" y="3194050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7" name="矩形 223"/>
          <p:cNvSpPr>
            <a:spLocks noChangeArrowheads="1"/>
          </p:cNvSpPr>
          <p:nvPr/>
        </p:nvSpPr>
        <p:spPr bwMode="auto">
          <a:xfrm>
            <a:off x="9836150" y="4187825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8" name="矩形 224"/>
          <p:cNvSpPr>
            <a:spLocks noChangeArrowheads="1"/>
          </p:cNvSpPr>
          <p:nvPr/>
        </p:nvSpPr>
        <p:spPr bwMode="auto">
          <a:xfrm>
            <a:off x="9836150" y="5181600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17439" name="图片 23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8" y="1339850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0" name="图片 23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8" y="2289175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1" name="图片 23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8" y="3295650"/>
            <a:ext cx="463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2" name="图片 23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8" y="4249738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3" name="图片 23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8" y="5284788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4" name="图片 235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0675" y="2316163"/>
            <a:ext cx="46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5" name="图片 236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0675" y="1330325"/>
            <a:ext cx="463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6" name="图片 237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0675" y="3302000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7" name="图片 238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0675" y="5273675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8" name="图片 239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0675" y="4287838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9" name="图片 241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9363" y="2330450"/>
            <a:ext cx="463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0" name="图片 24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9363" y="1344613"/>
            <a:ext cx="46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1" name="图片 243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9363" y="3316288"/>
            <a:ext cx="46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2" name="图片 244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9363" y="5287963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3" name="图片 245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9363" y="4302125"/>
            <a:ext cx="463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4" name="图片 24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9388" y="1339850"/>
            <a:ext cx="46196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5" name="图片 24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9388" y="2289175"/>
            <a:ext cx="46196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6" name="图片 24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9388" y="3295650"/>
            <a:ext cx="461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7" name="图片 249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9388" y="4249738"/>
            <a:ext cx="46196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8" name="图片 250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9388" y="5284788"/>
            <a:ext cx="46196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9" name="图片 25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6800" y="1339850"/>
            <a:ext cx="4619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60" name="图片 25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6800" y="2289175"/>
            <a:ext cx="4619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61" name="图片 25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6800" y="3295650"/>
            <a:ext cx="461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62" name="图片 25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6800" y="4249738"/>
            <a:ext cx="4619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63" name="图片 255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6800" y="5284788"/>
            <a:ext cx="4619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64" name="文本框 256"/>
          <p:cNvSpPr txBox="1">
            <a:spLocks noChangeArrowheads="1"/>
          </p:cNvSpPr>
          <p:nvPr/>
        </p:nvSpPr>
        <p:spPr bwMode="auto">
          <a:xfrm>
            <a:off x="941388" y="1385888"/>
            <a:ext cx="1403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65" name="文本框 257"/>
          <p:cNvSpPr txBox="1">
            <a:spLocks noChangeArrowheads="1"/>
          </p:cNvSpPr>
          <p:nvPr/>
        </p:nvSpPr>
        <p:spPr bwMode="auto">
          <a:xfrm>
            <a:off x="941388" y="2368550"/>
            <a:ext cx="1403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66" name="文本框 258"/>
          <p:cNvSpPr txBox="1">
            <a:spLocks noChangeArrowheads="1"/>
          </p:cNvSpPr>
          <p:nvPr/>
        </p:nvSpPr>
        <p:spPr bwMode="auto">
          <a:xfrm>
            <a:off x="941388" y="3352800"/>
            <a:ext cx="1403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67" name="文本框 259"/>
          <p:cNvSpPr txBox="1">
            <a:spLocks noChangeArrowheads="1"/>
          </p:cNvSpPr>
          <p:nvPr/>
        </p:nvSpPr>
        <p:spPr bwMode="auto">
          <a:xfrm>
            <a:off x="941388" y="4322763"/>
            <a:ext cx="1403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68" name="文本框 260"/>
          <p:cNvSpPr txBox="1">
            <a:spLocks noChangeArrowheads="1"/>
          </p:cNvSpPr>
          <p:nvPr/>
        </p:nvSpPr>
        <p:spPr bwMode="auto">
          <a:xfrm>
            <a:off x="941388" y="5319713"/>
            <a:ext cx="1403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69" name="文本框 263"/>
          <p:cNvSpPr txBox="1">
            <a:spLocks noChangeArrowheads="1"/>
          </p:cNvSpPr>
          <p:nvPr/>
        </p:nvSpPr>
        <p:spPr bwMode="auto">
          <a:xfrm>
            <a:off x="3311525" y="1385888"/>
            <a:ext cx="14017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0" name="文本框 264"/>
          <p:cNvSpPr txBox="1">
            <a:spLocks noChangeArrowheads="1"/>
          </p:cNvSpPr>
          <p:nvPr/>
        </p:nvSpPr>
        <p:spPr bwMode="auto">
          <a:xfrm>
            <a:off x="3311525" y="2368550"/>
            <a:ext cx="1401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1" name="文本框 265"/>
          <p:cNvSpPr txBox="1">
            <a:spLocks noChangeArrowheads="1"/>
          </p:cNvSpPr>
          <p:nvPr/>
        </p:nvSpPr>
        <p:spPr bwMode="auto">
          <a:xfrm>
            <a:off x="3311525" y="3352800"/>
            <a:ext cx="1401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2" name="文本框 266"/>
          <p:cNvSpPr txBox="1">
            <a:spLocks noChangeArrowheads="1"/>
          </p:cNvSpPr>
          <p:nvPr/>
        </p:nvSpPr>
        <p:spPr bwMode="auto">
          <a:xfrm>
            <a:off x="3311525" y="4322763"/>
            <a:ext cx="1401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3" name="文本框 267"/>
          <p:cNvSpPr txBox="1">
            <a:spLocks noChangeArrowheads="1"/>
          </p:cNvSpPr>
          <p:nvPr/>
        </p:nvSpPr>
        <p:spPr bwMode="auto">
          <a:xfrm>
            <a:off x="3311525" y="5319713"/>
            <a:ext cx="1401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4" name="文本框 270"/>
          <p:cNvSpPr txBox="1">
            <a:spLocks noChangeArrowheads="1"/>
          </p:cNvSpPr>
          <p:nvPr/>
        </p:nvSpPr>
        <p:spPr bwMode="auto">
          <a:xfrm>
            <a:off x="5680075" y="1385888"/>
            <a:ext cx="1403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5" name="文本框 271"/>
          <p:cNvSpPr txBox="1">
            <a:spLocks noChangeArrowheads="1"/>
          </p:cNvSpPr>
          <p:nvPr/>
        </p:nvSpPr>
        <p:spPr bwMode="auto">
          <a:xfrm>
            <a:off x="5680075" y="2368550"/>
            <a:ext cx="1403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6" name="文本框 272"/>
          <p:cNvSpPr txBox="1">
            <a:spLocks noChangeArrowheads="1"/>
          </p:cNvSpPr>
          <p:nvPr/>
        </p:nvSpPr>
        <p:spPr bwMode="auto">
          <a:xfrm>
            <a:off x="5680075" y="3352800"/>
            <a:ext cx="1403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7" name="文本框 273"/>
          <p:cNvSpPr txBox="1">
            <a:spLocks noChangeArrowheads="1"/>
          </p:cNvSpPr>
          <p:nvPr/>
        </p:nvSpPr>
        <p:spPr bwMode="auto">
          <a:xfrm>
            <a:off x="5680075" y="4322763"/>
            <a:ext cx="1403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8" name="文本框 274"/>
          <p:cNvSpPr txBox="1">
            <a:spLocks noChangeArrowheads="1"/>
          </p:cNvSpPr>
          <p:nvPr/>
        </p:nvSpPr>
        <p:spPr bwMode="auto">
          <a:xfrm>
            <a:off x="5680075" y="5319713"/>
            <a:ext cx="1403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9" name="文本框 276"/>
          <p:cNvSpPr txBox="1">
            <a:spLocks noChangeArrowheads="1"/>
          </p:cNvSpPr>
          <p:nvPr/>
        </p:nvSpPr>
        <p:spPr bwMode="auto">
          <a:xfrm>
            <a:off x="8050213" y="1385888"/>
            <a:ext cx="14017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0" name="文本框 277"/>
          <p:cNvSpPr txBox="1">
            <a:spLocks noChangeArrowheads="1"/>
          </p:cNvSpPr>
          <p:nvPr/>
        </p:nvSpPr>
        <p:spPr bwMode="auto">
          <a:xfrm>
            <a:off x="8050213" y="2368550"/>
            <a:ext cx="1401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1" name="文本框 278"/>
          <p:cNvSpPr txBox="1">
            <a:spLocks noChangeArrowheads="1"/>
          </p:cNvSpPr>
          <p:nvPr/>
        </p:nvSpPr>
        <p:spPr bwMode="auto">
          <a:xfrm>
            <a:off x="8050213" y="3352800"/>
            <a:ext cx="1401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2" name="文本框 279"/>
          <p:cNvSpPr txBox="1">
            <a:spLocks noChangeArrowheads="1"/>
          </p:cNvSpPr>
          <p:nvPr/>
        </p:nvSpPr>
        <p:spPr bwMode="auto">
          <a:xfrm>
            <a:off x="8050213" y="4322763"/>
            <a:ext cx="1401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3" name="文本框 280"/>
          <p:cNvSpPr txBox="1">
            <a:spLocks noChangeArrowheads="1"/>
          </p:cNvSpPr>
          <p:nvPr/>
        </p:nvSpPr>
        <p:spPr bwMode="auto">
          <a:xfrm>
            <a:off x="8050213" y="5319713"/>
            <a:ext cx="1401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4" name="文本框 282"/>
          <p:cNvSpPr txBox="1">
            <a:spLocks noChangeArrowheads="1"/>
          </p:cNvSpPr>
          <p:nvPr/>
        </p:nvSpPr>
        <p:spPr bwMode="auto">
          <a:xfrm>
            <a:off x="10433050" y="1385888"/>
            <a:ext cx="14017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5" name="文本框 283"/>
          <p:cNvSpPr txBox="1">
            <a:spLocks noChangeArrowheads="1"/>
          </p:cNvSpPr>
          <p:nvPr/>
        </p:nvSpPr>
        <p:spPr bwMode="auto">
          <a:xfrm>
            <a:off x="10433050" y="2368550"/>
            <a:ext cx="1401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6" name="文本框 284"/>
          <p:cNvSpPr txBox="1">
            <a:spLocks noChangeArrowheads="1"/>
          </p:cNvSpPr>
          <p:nvPr/>
        </p:nvSpPr>
        <p:spPr bwMode="auto">
          <a:xfrm>
            <a:off x="10433050" y="3352800"/>
            <a:ext cx="1401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7" name="文本框 285"/>
          <p:cNvSpPr txBox="1">
            <a:spLocks noChangeArrowheads="1"/>
          </p:cNvSpPr>
          <p:nvPr/>
        </p:nvSpPr>
        <p:spPr bwMode="auto">
          <a:xfrm>
            <a:off x="10433050" y="4322763"/>
            <a:ext cx="1401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8" name="文本框 286"/>
          <p:cNvSpPr txBox="1">
            <a:spLocks noChangeArrowheads="1"/>
          </p:cNvSpPr>
          <p:nvPr/>
        </p:nvSpPr>
        <p:spPr bwMode="auto">
          <a:xfrm>
            <a:off x="10433050" y="5319713"/>
            <a:ext cx="1401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8435" name="Rectangle 6"/>
          <p:cNvSpPr>
            <a:spLocks noChangeArrowheads="1"/>
          </p:cNvSpPr>
          <p:nvPr/>
        </p:nvSpPr>
        <p:spPr bwMode="auto">
          <a:xfrm>
            <a:off x="0" y="5722938"/>
            <a:ext cx="12192000" cy="1135062"/>
          </a:xfrm>
          <a:prstGeom prst="rect">
            <a:avLst/>
          </a:pr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8436" name="Freeform 7"/>
          <p:cNvSpPr>
            <a:spLocks/>
          </p:cNvSpPr>
          <p:nvPr/>
        </p:nvSpPr>
        <p:spPr bwMode="auto">
          <a:xfrm>
            <a:off x="2325688" y="0"/>
            <a:ext cx="7542212" cy="98107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848221 h 96"/>
              <a:gd name="T6" fmla="*/ 1561513 w 739"/>
              <a:gd name="T7" fmla="*/ 981075 h 96"/>
              <a:gd name="T8" fmla="*/ 3776209 w 739"/>
              <a:gd name="T9" fmla="*/ 981075 h 96"/>
              <a:gd name="T10" fmla="*/ 5980699 w 739"/>
              <a:gd name="T11" fmla="*/ 981075 h 96"/>
              <a:gd name="T12" fmla="*/ 6429761 w 739"/>
              <a:gd name="T13" fmla="*/ 848221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7" name="Freeform 8"/>
          <p:cNvSpPr>
            <a:spLocks/>
          </p:cNvSpPr>
          <p:nvPr/>
        </p:nvSpPr>
        <p:spPr bwMode="auto">
          <a:xfrm>
            <a:off x="1941513" y="5653088"/>
            <a:ext cx="8308975" cy="1204912"/>
          </a:xfrm>
          <a:custGeom>
            <a:avLst/>
            <a:gdLst>
              <a:gd name="T0" fmla="*/ 4154488 w 814"/>
              <a:gd name="T1" fmla="*/ 1204912 h 109"/>
              <a:gd name="T2" fmla="*/ 0 w 814"/>
              <a:gd name="T3" fmla="*/ 1204912 h 109"/>
              <a:gd name="T4" fmla="*/ 1490308 w 814"/>
              <a:gd name="T5" fmla="*/ 143705 h 109"/>
              <a:gd name="T6" fmla="*/ 1939441 w 814"/>
              <a:gd name="T7" fmla="*/ 0 h 109"/>
              <a:gd name="T8" fmla="*/ 4154488 w 814"/>
              <a:gd name="T9" fmla="*/ 0 h 109"/>
              <a:gd name="T10" fmla="*/ 6359326 w 814"/>
              <a:gd name="T11" fmla="*/ 0 h 109"/>
              <a:gd name="T12" fmla="*/ 6808460 w 814"/>
              <a:gd name="T13" fmla="*/ 143705 h 109"/>
              <a:gd name="T14" fmla="*/ 8308975 w 814"/>
              <a:gd name="T15" fmla="*/ 1204912 h 109"/>
              <a:gd name="T16" fmla="*/ 4154488 w 814"/>
              <a:gd name="T17" fmla="*/ 1204912 h 10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14" h="109">
                <a:moveTo>
                  <a:pt x="407" y="109"/>
                </a:moveTo>
                <a:cubicBezTo>
                  <a:pt x="0" y="109"/>
                  <a:pt x="0" y="109"/>
                  <a:pt x="0" y="109"/>
                </a:cubicBezTo>
                <a:cubicBezTo>
                  <a:pt x="146" y="13"/>
                  <a:pt x="146" y="13"/>
                  <a:pt x="146" y="13"/>
                </a:cubicBezTo>
                <a:cubicBezTo>
                  <a:pt x="159" y="5"/>
                  <a:pt x="175" y="0"/>
                  <a:pt x="190" y="0"/>
                </a:cubicBezTo>
                <a:cubicBezTo>
                  <a:pt x="407" y="0"/>
                  <a:pt x="407" y="0"/>
                  <a:pt x="407" y="0"/>
                </a:cubicBezTo>
                <a:cubicBezTo>
                  <a:pt x="623" y="0"/>
                  <a:pt x="623" y="0"/>
                  <a:pt x="623" y="0"/>
                </a:cubicBezTo>
                <a:cubicBezTo>
                  <a:pt x="639" y="0"/>
                  <a:pt x="654" y="5"/>
                  <a:pt x="667" y="13"/>
                </a:cubicBezTo>
                <a:cubicBezTo>
                  <a:pt x="814" y="109"/>
                  <a:pt x="814" y="109"/>
                  <a:pt x="814" y="109"/>
                </a:cubicBezTo>
                <a:lnTo>
                  <a:pt x="407" y="109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8" name="文本框 10"/>
          <p:cNvSpPr txBox="1">
            <a:spLocks noChangeArrowheads="1"/>
          </p:cNvSpPr>
          <p:nvPr/>
        </p:nvSpPr>
        <p:spPr bwMode="auto">
          <a:xfrm>
            <a:off x="3516313" y="4343400"/>
            <a:ext cx="495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企业宗旨   企业文化   企业口号</a:t>
            </a:r>
          </a:p>
        </p:txBody>
      </p:sp>
      <p:sp>
        <p:nvSpPr>
          <p:cNvPr id="18439" name="文本框 3"/>
          <p:cNvSpPr txBox="1">
            <a:spLocks noChangeArrowheads="1"/>
          </p:cNvSpPr>
          <p:nvPr/>
        </p:nvSpPr>
        <p:spPr bwMode="auto">
          <a:xfrm>
            <a:off x="163513" y="217488"/>
            <a:ext cx="12922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BFBFBF"/>
                </a:solidFill>
              </a:rPr>
              <a:t>LOGO</a:t>
            </a:r>
            <a:endParaRPr lang="zh-CN" altLang="en-US" sz="3600" b="1">
              <a:solidFill>
                <a:srgbClr val="BFBFBF"/>
              </a:solidFill>
            </a:endParaRPr>
          </a:p>
        </p:txBody>
      </p:sp>
      <p:sp>
        <p:nvSpPr>
          <p:cNvPr id="18440" name="文本框 1"/>
          <p:cNvSpPr txBox="1">
            <a:spLocks noChangeArrowheads="1"/>
          </p:cNvSpPr>
          <p:nvPr/>
        </p:nvSpPr>
        <p:spPr bwMode="auto">
          <a:xfrm rot="-260032">
            <a:off x="2790825" y="2481263"/>
            <a:ext cx="6883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7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r>
              <a:rPr lang="zh-CN" altLang="en-US" sz="7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grpSp>
        <p:nvGrpSpPr>
          <p:cNvPr id="18441" name="组合 20"/>
          <p:cNvGrpSpPr>
            <a:grpSpLocks/>
          </p:cNvGrpSpPr>
          <p:nvPr/>
        </p:nvGrpSpPr>
        <p:grpSpPr bwMode="auto">
          <a:xfrm>
            <a:off x="2517775" y="1500188"/>
            <a:ext cx="6986588" cy="2260600"/>
            <a:chOff x="0" y="0"/>
            <a:chExt cx="9668211" cy="2968531"/>
          </a:xfrm>
        </p:grpSpPr>
        <p:sp>
          <p:nvSpPr>
            <p:cNvPr id="18442" name="任意多边形 21"/>
            <p:cNvSpPr>
              <a:spLocks/>
            </p:cNvSpPr>
            <p:nvPr/>
          </p:nvSpPr>
          <p:spPr bwMode="auto">
            <a:xfrm rot="-251305">
              <a:off x="125220" y="2795505"/>
              <a:ext cx="9402395" cy="173026"/>
            </a:xfrm>
            <a:custGeom>
              <a:avLst/>
              <a:gdLst>
                <a:gd name="T0" fmla="*/ 0 w 9402792"/>
                <a:gd name="T1" fmla="*/ 18213 h 327804"/>
                <a:gd name="T2" fmla="*/ 138016 w 9402792"/>
                <a:gd name="T3" fmla="*/ 173026 h 327804"/>
                <a:gd name="T4" fmla="*/ 9402395 w 9402792"/>
                <a:gd name="T5" fmla="*/ 0 h 327804"/>
                <a:gd name="T6" fmla="*/ 0 w 9402792"/>
                <a:gd name="T7" fmla="*/ 18213 h 32780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402792" h="327804">
                  <a:moveTo>
                    <a:pt x="0" y="34506"/>
                  </a:moveTo>
                  <a:lnTo>
                    <a:pt x="138022" y="327804"/>
                  </a:lnTo>
                  <a:lnTo>
                    <a:pt x="9402792" y="0"/>
                  </a:lnTo>
                  <a:lnTo>
                    <a:pt x="0" y="34506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43" name="任意多边形 22"/>
            <p:cNvSpPr>
              <a:spLocks/>
            </p:cNvSpPr>
            <p:nvPr/>
          </p:nvSpPr>
          <p:spPr bwMode="auto">
            <a:xfrm rot="21245190" flipH="1">
              <a:off x="265816" y="1192416"/>
              <a:ext cx="9402395" cy="170941"/>
            </a:xfrm>
            <a:custGeom>
              <a:avLst/>
              <a:gdLst>
                <a:gd name="T0" fmla="*/ 0 w 9402792"/>
                <a:gd name="T1" fmla="*/ 17994 h 327804"/>
                <a:gd name="T2" fmla="*/ 138016 w 9402792"/>
                <a:gd name="T3" fmla="*/ 170941 h 327804"/>
                <a:gd name="T4" fmla="*/ 9402395 w 9402792"/>
                <a:gd name="T5" fmla="*/ 0 h 327804"/>
                <a:gd name="T6" fmla="*/ 0 w 9402792"/>
                <a:gd name="T7" fmla="*/ 17994 h 32780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402792" h="327804">
                  <a:moveTo>
                    <a:pt x="0" y="34506"/>
                  </a:moveTo>
                  <a:lnTo>
                    <a:pt x="138022" y="327804"/>
                  </a:lnTo>
                  <a:lnTo>
                    <a:pt x="9402792" y="0"/>
                  </a:lnTo>
                  <a:lnTo>
                    <a:pt x="0" y="34506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8444" name="组合 23"/>
            <p:cNvGrpSpPr>
              <a:grpSpLocks/>
            </p:cNvGrpSpPr>
            <p:nvPr/>
          </p:nvGrpSpPr>
          <p:grpSpPr bwMode="auto">
            <a:xfrm rot="-3051619">
              <a:off x="-615354" y="615354"/>
              <a:ext cx="2462741" cy="1232033"/>
              <a:chOff x="0" y="0"/>
              <a:chExt cx="931661" cy="466081"/>
            </a:xfrm>
          </p:grpSpPr>
          <p:sp>
            <p:nvSpPr>
              <p:cNvPr id="18445" name="任意多边形 24"/>
              <p:cNvSpPr>
                <a:spLocks/>
              </p:cNvSpPr>
              <p:nvPr/>
            </p:nvSpPr>
            <p:spPr bwMode="auto">
              <a:xfrm rot="9376970">
                <a:off x="511761" y="310698"/>
                <a:ext cx="420337" cy="154578"/>
              </a:xfrm>
              <a:custGeom>
                <a:avLst/>
                <a:gdLst>
                  <a:gd name="T0" fmla="*/ 0 w 203200"/>
                  <a:gd name="T1" fmla="*/ 0 h 74863"/>
                  <a:gd name="T2" fmla="*/ 110616 w 203200"/>
                  <a:gd name="T3" fmla="*/ 154578 h 74863"/>
                  <a:gd name="T4" fmla="*/ 420337 w 203200"/>
                  <a:gd name="T5" fmla="*/ 154578 h 74863"/>
                  <a:gd name="T6" fmla="*/ 0 w 203200"/>
                  <a:gd name="T7" fmla="*/ 0 h 7486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3200" h="74863">
                    <a:moveTo>
                      <a:pt x="0" y="0"/>
                    </a:moveTo>
                    <a:lnTo>
                      <a:pt x="53474" y="74863"/>
                    </a:lnTo>
                    <a:lnTo>
                      <a:pt x="203200" y="748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46" name="任意多边形 25"/>
              <p:cNvSpPr>
                <a:spLocks/>
              </p:cNvSpPr>
              <p:nvPr/>
            </p:nvSpPr>
            <p:spPr bwMode="auto">
              <a:xfrm rot="1047066">
                <a:off x="319822" y="-784"/>
                <a:ext cx="179018" cy="359019"/>
              </a:xfrm>
              <a:custGeom>
                <a:avLst/>
                <a:gdLst>
                  <a:gd name="T0" fmla="*/ 0 w 80211"/>
                  <a:gd name="T1" fmla="*/ 0 h 160421"/>
                  <a:gd name="T2" fmla="*/ 167084 w 80211"/>
                  <a:gd name="T3" fmla="*/ 359019 h 160421"/>
                  <a:gd name="T4" fmla="*/ 179018 w 80211"/>
                  <a:gd name="T5" fmla="*/ 107705 h 160421"/>
                  <a:gd name="T6" fmla="*/ 0 w 80211"/>
                  <a:gd name="T7" fmla="*/ 0 h 16042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0211" h="160421">
                    <a:moveTo>
                      <a:pt x="0" y="0"/>
                    </a:moveTo>
                    <a:lnTo>
                      <a:pt x="74864" y="160421"/>
                    </a:lnTo>
                    <a:lnTo>
                      <a:pt x="80211" y="481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47" name="任意多边形 26"/>
              <p:cNvSpPr>
                <a:spLocks/>
              </p:cNvSpPr>
              <p:nvPr/>
            </p:nvSpPr>
            <p:spPr bwMode="auto">
              <a:xfrm rot="1440260">
                <a:off x="-15" y="137716"/>
                <a:ext cx="364345" cy="177016"/>
              </a:xfrm>
              <a:custGeom>
                <a:avLst/>
                <a:gdLst>
                  <a:gd name="T0" fmla="*/ 0 w 176463"/>
                  <a:gd name="T1" fmla="*/ 33190 h 85558"/>
                  <a:gd name="T2" fmla="*/ 364345 w 176463"/>
                  <a:gd name="T3" fmla="*/ 177016 h 85558"/>
                  <a:gd name="T4" fmla="*/ 165610 w 176463"/>
                  <a:gd name="T5" fmla="*/ 0 h 85558"/>
                  <a:gd name="T6" fmla="*/ 0 w 176463"/>
                  <a:gd name="T7" fmla="*/ 33190 h 8555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6463" h="85558">
                    <a:moveTo>
                      <a:pt x="0" y="16042"/>
                    </a:moveTo>
                    <a:lnTo>
                      <a:pt x="176463" y="85558"/>
                    </a:lnTo>
                    <a:lnTo>
                      <a:pt x="80210" y="0"/>
                    </a:lnTo>
                    <a:lnTo>
                      <a:pt x="0" y="16042"/>
                    </a:lnTo>
                    <a:close/>
                  </a:path>
                </a:pathLst>
              </a:cu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红黑配色"/>
</p:tagLst>
</file>

<file path=ppt/theme/theme1.xml><?xml version="1.0" encoding="utf-8"?>
<a:theme xmlns:a="http://schemas.openxmlformats.org/drawingml/2006/main" name="第一PPT，www.1ppt.com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Pages>0</Pages>
  <Words>913</Words>
  <Characters>0</Characters>
  <Application>Microsoft Office PowerPoint</Application>
  <DocSecurity>0</DocSecurity>
  <PresentationFormat>宽屏</PresentationFormat>
  <Lines>0</Lines>
  <Paragraphs>219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Adobe Gothic Std B</vt:lpstr>
      <vt:lpstr>宋体</vt:lpstr>
      <vt:lpstr>微软雅黑</vt:lpstr>
      <vt:lpstr>Arial</vt:lpstr>
      <vt:lpstr>Calibri</vt:lpstr>
      <vt:lpstr>Calibri Light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红黑配色</dc:title>
  <dc:creator>第一PPT</dc:creator>
  <cp:keywords>www.1ppt.com</cp:keywords>
  <cp:lastModifiedBy>faith123</cp:lastModifiedBy>
  <cp:revision>40</cp:revision>
  <dcterms:created xsi:type="dcterms:W3CDTF">2015-07-05T16:09:41Z</dcterms:created>
  <dcterms:modified xsi:type="dcterms:W3CDTF">2019-06-27T05:46:33Z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