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59" r:id="rId9"/>
    <p:sldId id="268" r:id="rId10"/>
    <p:sldId id="269" r:id="rId11"/>
    <p:sldId id="270" r:id="rId12"/>
    <p:sldId id="271" r:id="rId13"/>
    <p:sldId id="272" r:id="rId14"/>
    <p:sldId id="260" r:id="rId15"/>
    <p:sldId id="273" r:id="rId16"/>
    <p:sldId id="274" r:id="rId17"/>
    <p:sldId id="275" r:id="rId18"/>
    <p:sldId id="276" r:id="rId19"/>
    <p:sldId id="261" r:id="rId20"/>
    <p:sldId id="277" r:id="rId21"/>
    <p:sldId id="278" r:id="rId22"/>
    <p:sldId id="279" r:id="rId23"/>
    <p:sldId id="280" r:id="rId24"/>
    <p:sldId id="262" r:id="rId25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9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3" d="100"/>
          <a:sy n="53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60918620511501"/>
          <c:y val="3.8040435594302202E-2"/>
          <c:w val="0.86222835599668701"/>
          <c:h val="0.82168838538637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46-4905-B614-8B418582361F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46-4905-B614-8B418582361F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446-4905-B614-8B418582361F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446-4905-B614-8B418582361F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2015</c:v>
                </c:pt>
                <c:pt idx="2">
                  <c:v>2014</c:v>
                </c:pt>
                <c:pt idx="3">
                  <c:v>2013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46-4905-B614-8B4185823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4"/>
        <c:axId val="351781712"/>
        <c:axId val="351782104"/>
      </c:barChart>
      <c:catAx>
        <c:axId val="3517817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351782104"/>
        <c:crosses val="autoZero"/>
        <c:auto val="1"/>
        <c:lblAlgn val="ctr"/>
        <c:lblOffset val="100"/>
        <c:noMultiLvlLbl val="0"/>
      </c:catAx>
      <c:valAx>
        <c:axId val="351782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35178171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zh-CN" sz="1800" b="0">
          <a:solidFill>
            <a:schemeClr val="tx1">
              <a:lumMod val="75000"/>
              <a:lumOff val="25000"/>
            </a:schemeClr>
          </a:solidFill>
          <a:latin typeface="华文细黑" panose="02010600040101010101" pitchFamily="2" charset="-122"/>
          <a:ea typeface="华文细黑" panose="02010600040101010101" pitchFamily="2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:comb/>
      </p:transition>
    </mc:Choice>
    <mc:Fallback xmlns="">
      <p:transition spd="med" advClick="0" advTm="0">
        <p:comb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:comb/>
      </p:transition>
    </mc:Choice>
    <mc:Fallback xmlns="">
      <p:transition spd="med" advClick="0" advTm="0">
        <p:comb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:comb/>
      </p:transition>
    </mc:Choice>
    <mc:Fallback xmlns="">
      <p:transition spd="med" advClick="0" advTm="0">
        <p:comb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:comb/>
      </p:transition>
    </mc:Choice>
    <mc:Fallback xmlns="">
      <p:transition spd="med" advClick="0" advTm="0">
        <p:comb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:comb/>
      </p:transition>
    </mc:Choice>
    <mc:Fallback xmlns="">
      <p:transition spd="med" advClick="0" advTm="0">
        <p:comb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:comb/>
      </p:transition>
    </mc:Choice>
    <mc:Fallback xmlns="">
      <p:transition spd="med" advClick="0" advTm="0">
        <p:comb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:comb/>
      </p:transition>
    </mc:Choice>
    <mc:Fallback xmlns="">
      <p:transition spd="med" advClick="0" advTm="0">
        <p:comb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:comb/>
      </p:transition>
    </mc:Choice>
    <mc:Fallback xmlns="">
      <p:transition spd="med" advClick="0" advTm="0">
        <p:comb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:comb/>
      </p:transition>
    </mc:Choice>
    <mc:Fallback xmlns="">
      <p:transition spd="med" advClick="0" advTm="0">
        <p:comb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:comb/>
      </p:transition>
    </mc:Choice>
    <mc:Fallback xmlns="">
      <p:transition spd="med" advClick="0" advTm="0">
        <p:comb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med" advClick="0" advTm="0">
        <p:comb/>
      </p:transition>
    </mc:Choice>
    <mc:Fallback xmlns="">
      <p:transition spd="med" advClick="0" advTm="0">
        <p:comb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audio" Target="file:///C:\Users\Administrator\Desktop\Jasmine%20Thompson%20-%20Mad%20World.mp3" TargetMode="External"/><Relationship Id="rId7" Type="http://schemas.openxmlformats.org/officeDocument/2006/relationships/tags" Target="../tags/tag5.xml"/><Relationship Id="rId2" Type="http://schemas.microsoft.com/office/2007/relationships/media" Target="file:///C:\Users\Administrator\Desktop\Jasmine%20Thompson%20-%20Mad%20World.mp3" TargetMode="External"/><Relationship Id="rId1" Type="http://schemas.openxmlformats.org/officeDocument/2006/relationships/tags" Target="../tags/tag1.xml"/><Relationship Id="rId6" Type="http://schemas.openxmlformats.org/officeDocument/2006/relationships/tags" Target="../tags/tag4.xml"/><Relationship Id="rId11" Type="http://schemas.openxmlformats.org/officeDocument/2006/relationships/image" Target="../media/image3.png"/><Relationship Id="rId5" Type="http://schemas.openxmlformats.org/officeDocument/2006/relationships/tags" Target="../tags/tag3.xml"/><Relationship Id="rId10" Type="http://schemas.openxmlformats.org/officeDocument/2006/relationships/image" Target="../media/image2.png"/><Relationship Id="rId4" Type="http://schemas.openxmlformats.org/officeDocument/2006/relationships/tags" Target="../tags/tag2.xml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chart" Target="../charts/chart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0061647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-54610" y="-20320"/>
            <a:ext cx="12348210" cy="687133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108075" y="797560"/>
            <a:ext cx="3359150" cy="3943364"/>
            <a:chOff x="4521439" y="1248682"/>
            <a:chExt cx="3119011" cy="3443525"/>
          </a:xfrm>
          <a:solidFill>
            <a:schemeClr val="bg1"/>
          </a:solidFill>
        </p:grpSpPr>
        <p:grpSp>
          <p:nvGrpSpPr>
            <p:cNvPr id="8" name="组合 7"/>
            <p:cNvGrpSpPr/>
            <p:nvPr/>
          </p:nvGrpSpPr>
          <p:grpSpPr>
            <a:xfrm flipV="1">
              <a:off x="4521439" y="3353852"/>
              <a:ext cx="2270849" cy="1338355"/>
              <a:chOff x="5024532" y="1970121"/>
              <a:chExt cx="2270849" cy="1338355"/>
            </a:xfrm>
            <a:grpFill/>
          </p:grpSpPr>
          <p:sp>
            <p:nvSpPr>
              <p:cNvPr id="18" name="矩形 17"/>
              <p:cNvSpPr/>
              <p:nvPr/>
            </p:nvSpPr>
            <p:spPr>
              <a:xfrm>
                <a:off x="5024532" y="2015345"/>
                <a:ext cx="45719" cy="1293131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 rot="16200000">
                <a:off x="6137231" y="857690"/>
                <a:ext cx="45719" cy="227058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369870" y="1248682"/>
              <a:ext cx="2270580" cy="1077232"/>
              <a:chOff x="5872962" y="1114425"/>
              <a:chExt cx="2270580" cy="1077232"/>
            </a:xfrm>
            <a:grpFill/>
          </p:grpSpPr>
          <p:sp>
            <p:nvSpPr>
              <p:cNvPr id="12" name="矩形 11"/>
              <p:cNvSpPr/>
              <p:nvPr/>
            </p:nvSpPr>
            <p:spPr>
              <a:xfrm>
                <a:off x="8097821" y="1114425"/>
                <a:ext cx="45719" cy="1077232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 rot="16200000">
                <a:off x="6985392" y="1994"/>
                <a:ext cx="45719" cy="2270580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650063" y="1430644"/>
              <a:ext cx="2794885" cy="2854762"/>
              <a:chOff x="4402760" y="1544039"/>
              <a:chExt cx="2280090" cy="2328941"/>
            </a:xfrm>
            <a:grpFill/>
          </p:grpSpPr>
          <p:sp>
            <p:nvSpPr>
              <p:cNvPr id="23" name="18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4402760" y="1544039"/>
                <a:ext cx="1180022" cy="1260769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15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宋体" panose="02010600030101010101" pitchFamily="2" charset="-122"/>
                  </a:rPr>
                  <a:t>素</a:t>
                </a:r>
              </a:p>
            </p:txBody>
          </p:sp>
          <p:sp>
            <p:nvSpPr>
              <p:cNvPr id="24" name="18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5401810" y="1943962"/>
                <a:ext cx="1180022" cy="876703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8000" b="1" dirty="0">
                    <a:solidFill>
                      <a:srgbClr val="80898C"/>
                    </a:solidFill>
                    <a:latin typeface="微软雅黑" panose="020B0503020204020204" charset="-122"/>
                    <a:ea typeface="微软雅黑" panose="020B0503020204020204" charset="-122"/>
                    <a:cs typeface="宋体" panose="02010600030101010101" pitchFamily="2" charset="-122"/>
                  </a:rPr>
                  <a:t>雅</a:t>
                </a:r>
              </a:p>
            </p:txBody>
          </p:sp>
          <p:sp>
            <p:nvSpPr>
              <p:cNvPr id="25" name="18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4506536" y="2820558"/>
                <a:ext cx="1180022" cy="876703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8000" b="1" dirty="0">
                    <a:solidFill>
                      <a:srgbClr val="80898C"/>
                    </a:solidFill>
                    <a:latin typeface="微软雅黑" panose="020B0503020204020204" charset="-122"/>
                    <a:ea typeface="微软雅黑" panose="020B0503020204020204" charset="-122"/>
                    <a:cs typeface="宋体" panose="02010600030101010101" pitchFamily="2" charset="-122"/>
                  </a:rPr>
                  <a:t>简</a:t>
                </a:r>
              </a:p>
            </p:txBody>
          </p:sp>
          <p:sp>
            <p:nvSpPr>
              <p:cNvPr id="26" name="18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502828" y="2820756"/>
                <a:ext cx="1180022" cy="1052224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宋体" panose="02010600030101010101" pitchFamily="2" charset="-122"/>
                  </a:rPr>
                  <a:t>约</a:t>
                </a:r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4161155" y="5299710"/>
            <a:ext cx="4453255" cy="510185"/>
          </a:xfrm>
          <a:prstGeom prst="roundRect">
            <a:avLst/>
          </a:prstGeom>
          <a:solidFill>
            <a:schemeClr val="bg1"/>
          </a:solidFill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汇报人</a:t>
            </a:r>
            <a:r>
              <a:rPr lang="en-US" altLang="zh-CN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: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81505" y="4274820"/>
            <a:ext cx="9606280" cy="521970"/>
          </a:xfrm>
          <a:prstGeom prst="rect">
            <a:avLst/>
          </a:prstGeom>
          <a:noFill/>
          <a:ln w="3175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10"/>
                  <a:srcRect/>
                  <a:stretch>
                    <a:fillRect/>
                  </a:stretch>
                </a:blipFill>
              </a:defRPr>
            </a:lvl1pPr>
          </a:lstStyle>
          <a:p>
            <a:pPr algn="ctr"/>
            <a:r>
              <a:rPr lang="en-US" altLang="zh-CN" sz="1400" b="0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PROFESSIONAL GENERATION GRADUATION REPORT</a:t>
            </a:r>
          </a:p>
          <a:p>
            <a:pPr algn="ctr"/>
            <a:r>
              <a:rPr lang="en-US" altLang="zh-CN" sz="1400" b="0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POWERPOINT TEMPLATE</a:t>
            </a:r>
          </a:p>
        </p:txBody>
      </p:sp>
      <p:sp>
        <p:nvSpPr>
          <p:cNvPr id="14" name="PA_文本框 1"/>
          <p:cNvSpPr txBox="1"/>
          <p:nvPr>
            <p:custDataLst>
              <p:tags r:id="rId1"/>
            </p:custDataLst>
          </p:nvPr>
        </p:nvSpPr>
        <p:spPr>
          <a:xfrm>
            <a:off x="4552950" y="1567180"/>
            <a:ext cx="4061460" cy="13220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68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spc="600" smtClean="0">
                <a:solidFill>
                  <a:srgbClr val="80898C"/>
                </a:solidFill>
                <a:latin typeface="Bodoni MT Black" panose="02070A03080606020203" charset="0"/>
                <a:ea typeface="锐字工房云字库细圆GBK" panose="02010604000000000000" pitchFamily="2" charset="-122"/>
                <a:cs typeface="+mn-ea"/>
                <a:sym typeface="微软雅黑 Light" panose="020B0502040204020203" pitchFamily="34" charset="-122"/>
              </a:rPr>
              <a:t>2018</a:t>
            </a:r>
            <a:endParaRPr lang="en-US" altLang="zh-CN" sz="8000" spc="600" dirty="0" smtClean="0">
              <a:solidFill>
                <a:srgbClr val="80898C"/>
              </a:solidFill>
              <a:latin typeface="Bodoni MT Black" panose="02070A03080606020203" charset="0"/>
              <a:ea typeface="锐字工房云字库细圆GBK" panose="02010604000000000000" pitchFamily="2" charset="-122"/>
              <a:cs typeface="+mn-ea"/>
              <a:sym typeface="微软雅黑 Light" panose="020B0502040204020203" pitchFamily="34" charset="-122"/>
            </a:endParaRPr>
          </a:p>
        </p:txBody>
      </p:sp>
      <p:pic>
        <p:nvPicPr>
          <p:cNvPr id="15" name="Jasmine Thompson - Mad World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868660" y="-1223645"/>
            <a:ext cx="619125" cy="61912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256405" y="2983230"/>
            <a:ext cx="7498080" cy="11068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87000"/>
              </a:prst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zh-CN" altLang="en-US" sz="6600" b="1" spc="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微软雅黑 Light" panose="020B0502040204020203" pitchFamily="34" charset="-122"/>
              </a:rPr>
              <a:t>家居装饰宣传画册</a:t>
            </a:r>
            <a:endParaRPr lang="zh-CN" altLang="en-US" sz="66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:comb/>
      </p:transition>
    </mc:Choice>
    <mc:Fallback xmlns="">
      <p:transition spd="med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37" repeatCount="indefinite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 bldLvl="0" animBg="1"/>
      <p:bldP spid="13" grpId="0" bldLvl="0" animBg="1"/>
      <p:bldP spid="14" grpId="0" bldLvl="0" animBg="1"/>
      <p:bldP spid="1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006164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54610" y="-20320"/>
            <a:ext cx="12348210" cy="6871335"/>
          </a:xfrm>
          <a:prstGeom prst="rect">
            <a:avLst/>
          </a:prstGeom>
        </p:spPr>
      </p:pic>
      <p:grpSp>
        <p:nvGrpSpPr>
          <p:cNvPr id="4" name="Group 1257"/>
          <p:cNvGrpSpPr>
            <a:grpSpLocks noChangeAspect="1"/>
          </p:cNvGrpSpPr>
          <p:nvPr/>
        </p:nvGrpSpPr>
        <p:grpSpPr>
          <a:xfrm rot="10800000" flipH="1">
            <a:off x="2508885" y="3806190"/>
            <a:ext cx="1237615" cy="735965"/>
            <a:chOff x="0" y="0"/>
            <a:chExt cx="3154022" cy="1635267"/>
          </a:xfrm>
          <a:solidFill>
            <a:srgbClr val="80898C"/>
          </a:solidFill>
        </p:grpSpPr>
        <p:sp>
          <p:nvSpPr>
            <p:cNvPr id="34" name="Shape 1255"/>
            <p:cNvSpPr/>
            <p:nvPr/>
          </p:nvSpPr>
          <p:spPr>
            <a:xfrm rot="21600000">
              <a:off x="0" y="0"/>
              <a:ext cx="775809" cy="115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7" h="20561" extrusionOk="0">
                  <a:moveTo>
                    <a:pt x="14114" y="20561"/>
                  </a:moveTo>
                  <a:cubicBezTo>
                    <a:pt x="4792" y="19243"/>
                    <a:pt x="-1403" y="13631"/>
                    <a:pt x="274" y="8032"/>
                  </a:cubicBezTo>
                  <a:cubicBezTo>
                    <a:pt x="1956" y="2433"/>
                    <a:pt x="10875" y="-1039"/>
                    <a:pt x="20197" y="279"/>
                  </a:cubicBezTo>
                  <a:cubicBezTo>
                    <a:pt x="20197" y="279"/>
                    <a:pt x="14114" y="20561"/>
                    <a:pt x="14114" y="2056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9205" tIns="39205" rIns="39205" bIns="3920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 dirty="0">
                <a:latin typeface="+mj-ea"/>
                <a:ea typeface="+mj-ea"/>
              </a:endParaRPr>
            </a:p>
          </p:txBody>
        </p:sp>
        <p:sp>
          <p:nvSpPr>
            <p:cNvPr id="35" name="Shape 1256"/>
            <p:cNvSpPr/>
            <p:nvPr/>
          </p:nvSpPr>
          <p:spPr>
            <a:xfrm>
              <a:off x="839287" y="60428"/>
              <a:ext cx="2314736" cy="1574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6" h="21274" extrusionOk="0">
                  <a:moveTo>
                    <a:pt x="0" y="16030"/>
                  </a:moveTo>
                  <a:cubicBezTo>
                    <a:pt x="5" y="16003"/>
                    <a:pt x="2233" y="17535"/>
                    <a:pt x="5230" y="18906"/>
                  </a:cubicBezTo>
                  <a:cubicBezTo>
                    <a:pt x="8206" y="20294"/>
                    <a:pt x="11949" y="21521"/>
                    <a:pt x="14514" y="21231"/>
                  </a:cubicBezTo>
                  <a:cubicBezTo>
                    <a:pt x="18450" y="20817"/>
                    <a:pt x="20412" y="18334"/>
                    <a:pt x="20968" y="14141"/>
                  </a:cubicBezTo>
                  <a:cubicBezTo>
                    <a:pt x="20974" y="14091"/>
                    <a:pt x="20982" y="14038"/>
                    <a:pt x="20989" y="13985"/>
                  </a:cubicBezTo>
                  <a:cubicBezTo>
                    <a:pt x="21600" y="9813"/>
                    <a:pt x="20460" y="6384"/>
                    <a:pt x="16957" y="3703"/>
                  </a:cubicBezTo>
                  <a:cubicBezTo>
                    <a:pt x="14676" y="1937"/>
                    <a:pt x="10910" y="877"/>
                    <a:pt x="7805" y="412"/>
                  </a:cubicBezTo>
                  <a:cubicBezTo>
                    <a:pt x="4688" y="-79"/>
                    <a:pt x="2230" y="25"/>
                    <a:pt x="2233" y="0"/>
                  </a:cubicBezTo>
                  <a:cubicBezTo>
                    <a:pt x="1356" y="6292"/>
                    <a:pt x="745" y="10673"/>
                    <a:pt x="0" y="1603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9205" tIns="39205" rIns="39205" bIns="3920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 dirty="0">
                <a:latin typeface="+mj-ea"/>
                <a:ea typeface="+mj-ea"/>
              </a:endParaRPr>
            </a:p>
          </p:txBody>
        </p:sp>
      </p:grpSp>
      <p:grpSp>
        <p:nvGrpSpPr>
          <p:cNvPr id="6" name="Group 1262"/>
          <p:cNvGrpSpPr>
            <a:grpSpLocks noChangeAspect="1"/>
          </p:cNvGrpSpPr>
          <p:nvPr/>
        </p:nvGrpSpPr>
        <p:grpSpPr>
          <a:xfrm>
            <a:off x="4573270" y="3228975"/>
            <a:ext cx="1237615" cy="735965"/>
            <a:chOff x="0" y="0"/>
            <a:chExt cx="3154022" cy="1635267"/>
          </a:xfrm>
          <a:solidFill>
            <a:schemeClr val="accent2"/>
          </a:solidFill>
        </p:grpSpPr>
        <p:sp>
          <p:nvSpPr>
            <p:cNvPr id="37" name="Shape 1260"/>
            <p:cNvSpPr/>
            <p:nvPr/>
          </p:nvSpPr>
          <p:spPr>
            <a:xfrm rot="21600000">
              <a:off x="0" y="0"/>
              <a:ext cx="775809" cy="115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7" h="20561" extrusionOk="0">
                  <a:moveTo>
                    <a:pt x="14114" y="20561"/>
                  </a:moveTo>
                  <a:cubicBezTo>
                    <a:pt x="4792" y="19243"/>
                    <a:pt x="-1403" y="13631"/>
                    <a:pt x="274" y="8032"/>
                  </a:cubicBezTo>
                  <a:cubicBezTo>
                    <a:pt x="1956" y="2433"/>
                    <a:pt x="10875" y="-1039"/>
                    <a:pt x="20197" y="279"/>
                  </a:cubicBezTo>
                  <a:cubicBezTo>
                    <a:pt x="20197" y="279"/>
                    <a:pt x="14114" y="20561"/>
                    <a:pt x="14114" y="20561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9205" tIns="39205" rIns="39205" bIns="3920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 dirty="0">
                <a:latin typeface="+mj-ea"/>
                <a:ea typeface="+mj-ea"/>
              </a:endParaRPr>
            </a:p>
          </p:txBody>
        </p:sp>
        <p:sp>
          <p:nvSpPr>
            <p:cNvPr id="38" name="Shape 1261"/>
            <p:cNvSpPr/>
            <p:nvPr/>
          </p:nvSpPr>
          <p:spPr>
            <a:xfrm>
              <a:off x="839287" y="60428"/>
              <a:ext cx="2314736" cy="1574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6" h="21274" extrusionOk="0">
                  <a:moveTo>
                    <a:pt x="0" y="16030"/>
                  </a:moveTo>
                  <a:cubicBezTo>
                    <a:pt x="5" y="16003"/>
                    <a:pt x="2233" y="17535"/>
                    <a:pt x="5230" y="18906"/>
                  </a:cubicBezTo>
                  <a:cubicBezTo>
                    <a:pt x="8206" y="20294"/>
                    <a:pt x="11949" y="21521"/>
                    <a:pt x="14514" y="21231"/>
                  </a:cubicBezTo>
                  <a:cubicBezTo>
                    <a:pt x="18450" y="20817"/>
                    <a:pt x="20412" y="18334"/>
                    <a:pt x="20968" y="14141"/>
                  </a:cubicBezTo>
                  <a:cubicBezTo>
                    <a:pt x="20974" y="14091"/>
                    <a:pt x="20982" y="14038"/>
                    <a:pt x="20989" y="13985"/>
                  </a:cubicBezTo>
                  <a:cubicBezTo>
                    <a:pt x="21600" y="9813"/>
                    <a:pt x="20460" y="6384"/>
                    <a:pt x="16957" y="3703"/>
                  </a:cubicBezTo>
                  <a:cubicBezTo>
                    <a:pt x="14676" y="1937"/>
                    <a:pt x="10910" y="877"/>
                    <a:pt x="7805" y="412"/>
                  </a:cubicBezTo>
                  <a:cubicBezTo>
                    <a:pt x="4688" y="-79"/>
                    <a:pt x="2230" y="25"/>
                    <a:pt x="2233" y="0"/>
                  </a:cubicBezTo>
                  <a:cubicBezTo>
                    <a:pt x="1356" y="6292"/>
                    <a:pt x="745" y="10673"/>
                    <a:pt x="0" y="16030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9205" tIns="39205" rIns="39205" bIns="3920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 dirty="0">
                <a:latin typeface="+mj-ea"/>
                <a:ea typeface="+mj-ea"/>
              </a:endParaRPr>
            </a:p>
          </p:txBody>
        </p:sp>
      </p:grpSp>
      <p:grpSp>
        <p:nvGrpSpPr>
          <p:cNvPr id="7" name="Group 1267"/>
          <p:cNvGrpSpPr>
            <a:grpSpLocks noChangeAspect="1"/>
          </p:cNvGrpSpPr>
          <p:nvPr/>
        </p:nvGrpSpPr>
        <p:grpSpPr>
          <a:xfrm rot="10800000" flipH="1">
            <a:off x="6400800" y="3737610"/>
            <a:ext cx="1237615" cy="735965"/>
            <a:chOff x="0" y="0"/>
            <a:chExt cx="3154022" cy="1635267"/>
          </a:xfrm>
          <a:solidFill>
            <a:srgbClr val="80898C"/>
          </a:solidFill>
        </p:grpSpPr>
        <p:sp>
          <p:nvSpPr>
            <p:cNvPr id="40" name="Shape 1265"/>
            <p:cNvSpPr/>
            <p:nvPr/>
          </p:nvSpPr>
          <p:spPr>
            <a:xfrm rot="21600000">
              <a:off x="0" y="0"/>
              <a:ext cx="775809" cy="115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7" h="20561" extrusionOk="0">
                  <a:moveTo>
                    <a:pt x="14114" y="20561"/>
                  </a:moveTo>
                  <a:cubicBezTo>
                    <a:pt x="4792" y="19243"/>
                    <a:pt x="-1403" y="13631"/>
                    <a:pt x="274" y="8032"/>
                  </a:cubicBezTo>
                  <a:cubicBezTo>
                    <a:pt x="1956" y="2433"/>
                    <a:pt x="10875" y="-1039"/>
                    <a:pt x="20197" y="279"/>
                  </a:cubicBezTo>
                  <a:cubicBezTo>
                    <a:pt x="20197" y="279"/>
                    <a:pt x="14114" y="20561"/>
                    <a:pt x="14114" y="2056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9205" tIns="39205" rIns="39205" bIns="3920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 dirty="0">
                <a:latin typeface="+mj-ea"/>
                <a:ea typeface="+mj-ea"/>
              </a:endParaRPr>
            </a:p>
          </p:txBody>
        </p:sp>
        <p:sp>
          <p:nvSpPr>
            <p:cNvPr id="41" name="Shape 1266"/>
            <p:cNvSpPr/>
            <p:nvPr/>
          </p:nvSpPr>
          <p:spPr>
            <a:xfrm>
              <a:off x="839287" y="60428"/>
              <a:ext cx="2314736" cy="1574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6" h="21274" extrusionOk="0">
                  <a:moveTo>
                    <a:pt x="0" y="16030"/>
                  </a:moveTo>
                  <a:cubicBezTo>
                    <a:pt x="5" y="16003"/>
                    <a:pt x="2233" y="17535"/>
                    <a:pt x="5230" y="18906"/>
                  </a:cubicBezTo>
                  <a:cubicBezTo>
                    <a:pt x="8206" y="20294"/>
                    <a:pt x="11949" y="21521"/>
                    <a:pt x="14514" y="21231"/>
                  </a:cubicBezTo>
                  <a:cubicBezTo>
                    <a:pt x="18450" y="20817"/>
                    <a:pt x="20412" y="18334"/>
                    <a:pt x="20968" y="14141"/>
                  </a:cubicBezTo>
                  <a:cubicBezTo>
                    <a:pt x="20974" y="14091"/>
                    <a:pt x="20982" y="14038"/>
                    <a:pt x="20989" y="13985"/>
                  </a:cubicBezTo>
                  <a:cubicBezTo>
                    <a:pt x="21600" y="9813"/>
                    <a:pt x="20460" y="6384"/>
                    <a:pt x="16957" y="3703"/>
                  </a:cubicBezTo>
                  <a:cubicBezTo>
                    <a:pt x="14676" y="1937"/>
                    <a:pt x="10910" y="877"/>
                    <a:pt x="7805" y="412"/>
                  </a:cubicBezTo>
                  <a:cubicBezTo>
                    <a:pt x="4688" y="-79"/>
                    <a:pt x="2230" y="25"/>
                    <a:pt x="2233" y="0"/>
                  </a:cubicBezTo>
                  <a:cubicBezTo>
                    <a:pt x="1356" y="6292"/>
                    <a:pt x="745" y="10673"/>
                    <a:pt x="0" y="1603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9205" tIns="39205" rIns="39205" bIns="3920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 dirty="0">
                <a:latin typeface="+mj-ea"/>
                <a:ea typeface="+mj-ea"/>
              </a:endParaRPr>
            </a:p>
          </p:txBody>
        </p:sp>
      </p:grpSp>
      <p:grpSp>
        <p:nvGrpSpPr>
          <p:cNvPr id="8" name="Group 1272"/>
          <p:cNvGrpSpPr>
            <a:grpSpLocks noChangeAspect="1"/>
          </p:cNvGrpSpPr>
          <p:nvPr/>
        </p:nvGrpSpPr>
        <p:grpSpPr>
          <a:xfrm>
            <a:off x="8411210" y="3181350"/>
            <a:ext cx="1237615" cy="735965"/>
            <a:chOff x="0" y="0"/>
            <a:chExt cx="3154022" cy="1635267"/>
          </a:xfrm>
          <a:solidFill>
            <a:schemeClr val="bg1">
              <a:lumMod val="50000"/>
            </a:schemeClr>
          </a:solidFill>
        </p:grpSpPr>
        <p:sp>
          <p:nvSpPr>
            <p:cNvPr id="43" name="Shape 1270"/>
            <p:cNvSpPr/>
            <p:nvPr/>
          </p:nvSpPr>
          <p:spPr>
            <a:xfrm rot="21600000">
              <a:off x="0" y="0"/>
              <a:ext cx="775809" cy="115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7" h="20561" extrusionOk="0">
                  <a:moveTo>
                    <a:pt x="14114" y="20561"/>
                  </a:moveTo>
                  <a:cubicBezTo>
                    <a:pt x="4792" y="19243"/>
                    <a:pt x="-1403" y="13631"/>
                    <a:pt x="274" y="8032"/>
                  </a:cubicBezTo>
                  <a:cubicBezTo>
                    <a:pt x="1956" y="2433"/>
                    <a:pt x="10875" y="-1039"/>
                    <a:pt x="20197" y="279"/>
                  </a:cubicBezTo>
                  <a:cubicBezTo>
                    <a:pt x="20197" y="279"/>
                    <a:pt x="14114" y="20561"/>
                    <a:pt x="14114" y="20561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9205" tIns="39205" rIns="39205" bIns="3920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 dirty="0">
                <a:latin typeface="+mj-ea"/>
                <a:ea typeface="+mj-ea"/>
              </a:endParaRPr>
            </a:p>
          </p:txBody>
        </p:sp>
        <p:sp>
          <p:nvSpPr>
            <p:cNvPr id="44" name="Shape 1271"/>
            <p:cNvSpPr/>
            <p:nvPr/>
          </p:nvSpPr>
          <p:spPr>
            <a:xfrm>
              <a:off x="839287" y="60428"/>
              <a:ext cx="2314736" cy="1574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6" h="21274" extrusionOk="0">
                  <a:moveTo>
                    <a:pt x="0" y="16030"/>
                  </a:moveTo>
                  <a:cubicBezTo>
                    <a:pt x="5" y="16003"/>
                    <a:pt x="2233" y="17535"/>
                    <a:pt x="5230" y="18906"/>
                  </a:cubicBezTo>
                  <a:cubicBezTo>
                    <a:pt x="8206" y="20294"/>
                    <a:pt x="11949" y="21521"/>
                    <a:pt x="14514" y="21231"/>
                  </a:cubicBezTo>
                  <a:cubicBezTo>
                    <a:pt x="18450" y="20817"/>
                    <a:pt x="20412" y="18334"/>
                    <a:pt x="20968" y="14141"/>
                  </a:cubicBezTo>
                  <a:cubicBezTo>
                    <a:pt x="20974" y="14091"/>
                    <a:pt x="20982" y="14038"/>
                    <a:pt x="20989" y="13985"/>
                  </a:cubicBezTo>
                  <a:cubicBezTo>
                    <a:pt x="21600" y="9813"/>
                    <a:pt x="20460" y="6384"/>
                    <a:pt x="16957" y="3703"/>
                  </a:cubicBezTo>
                  <a:cubicBezTo>
                    <a:pt x="14676" y="1937"/>
                    <a:pt x="10910" y="877"/>
                    <a:pt x="7805" y="412"/>
                  </a:cubicBezTo>
                  <a:cubicBezTo>
                    <a:pt x="4688" y="-79"/>
                    <a:pt x="2230" y="25"/>
                    <a:pt x="2233" y="0"/>
                  </a:cubicBezTo>
                  <a:cubicBezTo>
                    <a:pt x="1356" y="6292"/>
                    <a:pt x="745" y="10673"/>
                    <a:pt x="0" y="16030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9205" tIns="39205" rIns="39205" bIns="3920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 dirty="0">
                <a:latin typeface="+mj-ea"/>
                <a:ea typeface="+mj-ea"/>
              </a:endParaRPr>
            </a:p>
          </p:txBody>
        </p:sp>
      </p:grpSp>
      <p:sp>
        <p:nvSpPr>
          <p:cNvPr id="57" name="Rectangle 72"/>
          <p:cNvSpPr>
            <a:spLocks noChangeAspect="1"/>
          </p:cNvSpPr>
          <p:nvPr/>
        </p:nvSpPr>
        <p:spPr>
          <a:xfrm rot="20935423">
            <a:off x="2961640" y="3815715"/>
            <a:ext cx="752475" cy="414655"/>
          </a:xfrm>
          <a:prstGeom prst="rect">
            <a:avLst/>
          </a:prstGeom>
        </p:spPr>
        <p:txBody>
          <a:bodyPr wrap="square" lIns="46651" tIns="23326" rIns="46651" bIns="23326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</a:p>
        </p:txBody>
      </p:sp>
      <p:sp>
        <p:nvSpPr>
          <p:cNvPr id="59" name="TextBox 43"/>
          <p:cNvSpPr txBox="1"/>
          <p:nvPr/>
        </p:nvSpPr>
        <p:spPr>
          <a:xfrm>
            <a:off x="3587750" y="2621915"/>
            <a:ext cx="3011170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zh-CN" altLang="zh-CN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请输入你的标题</a:t>
            </a:r>
            <a:endParaRPr lang="zh-CN" alt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Rectangle 137"/>
          <p:cNvSpPr>
            <a:spLocks noChangeAspect="1"/>
          </p:cNvSpPr>
          <p:nvPr/>
        </p:nvSpPr>
        <p:spPr>
          <a:xfrm rot="594578">
            <a:off x="4872355" y="3261360"/>
            <a:ext cx="752475" cy="414655"/>
          </a:xfrm>
          <a:prstGeom prst="rect">
            <a:avLst/>
          </a:prstGeom>
        </p:spPr>
        <p:txBody>
          <a:bodyPr wrap="square" lIns="46651" tIns="23326" rIns="46651" bIns="23326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</a:p>
        </p:txBody>
      </p:sp>
      <p:sp>
        <p:nvSpPr>
          <p:cNvPr id="61" name="Rectangle 142"/>
          <p:cNvSpPr>
            <a:spLocks noChangeAspect="1"/>
          </p:cNvSpPr>
          <p:nvPr/>
        </p:nvSpPr>
        <p:spPr>
          <a:xfrm rot="20856684">
            <a:off x="6765925" y="3806190"/>
            <a:ext cx="752475" cy="414655"/>
          </a:xfrm>
          <a:prstGeom prst="rect">
            <a:avLst/>
          </a:prstGeom>
        </p:spPr>
        <p:txBody>
          <a:bodyPr wrap="square" lIns="46651" tIns="23326" rIns="46651" bIns="23326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</a:p>
        </p:txBody>
      </p:sp>
      <p:sp>
        <p:nvSpPr>
          <p:cNvPr id="62" name="Rectangle 143"/>
          <p:cNvSpPr>
            <a:spLocks noChangeAspect="1"/>
          </p:cNvSpPr>
          <p:nvPr/>
        </p:nvSpPr>
        <p:spPr>
          <a:xfrm rot="630609">
            <a:off x="8803640" y="3251200"/>
            <a:ext cx="752475" cy="414655"/>
          </a:xfrm>
          <a:prstGeom prst="rect">
            <a:avLst/>
          </a:prstGeom>
        </p:spPr>
        <p:txBody>
          <a:bodyPr wrap="square" lIns="46651" tIns="23326" rIns="46651" bIns="23326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ea"/>
                <a:ea typeface="+mj-ea"/>
              </a:rPr>
              <a:t>04</a:t>
            </a:r>
          </a:p>
        </p:txBody>
      </p:sp>
      <p:sp>
        <p:nvSpPr>
          <p:cNvPr id="66" name="TextBox 50"/>
          <p:cNvSpPr txBox="1"/>
          <p:nvPr/>
        </p:nvSpPr>
        <p:spPr>
          <a:xfrm>
            <a:off x="1647190" y="4701540"/>
            <a:ext cx="328993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zh-CN" altLang="zh-CN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请输入你的标题</a:t>
            </a:r>
          </a:p>
        </p:txBody>
      </p:sp>
      <p:sp>
        <p:nvSpPr>
          <p:cNvPr id="68" name="TextBox 52"/>
          <p:cNvSpPr txBox="1"/>
          <p:nvPr/>
        </p:nvSpPr>
        <p:spPr>
          <a:xfrm>
            <a:off x="5542915" y="4701540"/>
            <a:ext cx="3228975" cy="4305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zh-CN" altLang="zh-CN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请输入你的标题</a:t>
            </a:r>
            <a:endParaRPr lang="zh-CN" altLang="zh-CN" sz="2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TextBox 54"/>
          <p:cNvSpPr txBox="1"/>
          <p:nvPr/>
        </p:nvSpPr>
        <p:spPr>
          <a:xfrm>
            <a:off x="7638415" y="2621915"/>
            <a:ext cx="2783840" cy="4305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zh-CN" altLang="zh-CN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请输入你的标题</a:t>
            </a:r>
            <a:endParaRPr lang="zh-CN" altLang="zh-CN" sz="2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267637" y="503601"/>
            <a:ext cx="3720226" cy="1238526"/>
            <a:chOff x="4235887" y="783713"/>
            <a:chExt cx="3720226" cy="1238526"/>
          </a:xfrm>
        </p:grpSpPr>
        <p:sp>
          <p:nvSpPr>
            <p:cNvPr id="10" name="矩形 9"/>
            <p:cNvSpPr/>
            <p:nvPr/>
          </p:nvSpPr>
          <p:spPr>
            <a:xfrm>
              <a:off x="4858579" y="783713"/>
              <a:ext cx="2474842" cy="6570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  <a:latin typeface="微软雅黑" panose="020B0503020204020204" charset="-122"/>
                  <a:ea typeface="微软雅黑" panose="020B0503020204020204" charset="-122"/>
                </a:rPr>
                <a:t>目录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235887" y="1192294"/>
              <a:ext cx="3720226" cy="82994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en-US" altLang="zh-CN" sz="3200" b="1" dirty="0">
                  <a:solidFill>
                    <a:srgbClr val="80898C"/>
                  </a:solidFill>
                </a:rPr>
                <a:t>contents</a:t>
              </a:r>
            </a:p>
          </p:txBody>
        </p:sp>
      </p:grp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800" decel="100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800" decel="100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9" grpId="0"/>
      <p:bldP spid="60" grpId="0"/>
      <p:bldP spid="61" grpId="0"/>
      <p:bldP spid="62" grpId="0"/>
      <p:bldP spid="66" grpId="0"/>
      <p:bldP spid="68" grpId="0"/>
      <p:bldP spid="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006164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78105" y="-6985"/>
            <a:ext cx="12348210" cy="6871335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1753235" y="1874520"/>
            <a:ext cx="3096260" cy="2804160"/>
          </a:xfrm>
          <a:prstGeom prst="ellipse">
            <a:avLst/>
          </a:prstGeom>
          <a:solidFill>
            <a:srgbClr val="80898C"/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3A2C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3682456" y="4134380"/>
            <a:ext cx="792585" cy="792585"/>
          </a:xfrm>
          <a:prstGeom prst="ellipse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3A2C"/>
              </a:solidFill>
            </a:endParaRPr>
          </a:p>
        </p:txBody>
      </p:sp>
      <p:sp>
        <p:nvSpPr>
          <p:cNvPr id="66" name="TextBox 50"/>
          <p:cNvSpPr txBox="1"/>
          <p:nvPr/>
        </p:nvSpPr>
        <p:spPr>
          <a:xfrm>
            <a:off x="1836420" y="3030855"/>
            <a:ext cx="328993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zh-CN" altLang="zh-CN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请输入你的标题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905885" y="4239260"/>
            <a:ext cx="777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方正姚体" panose="02010601030101010101" charset="-122"/>
                <a:ea typeface="方正姚体" panose="02010601030101010101" charset="-122"/>
              </a:rPr>
              <a:t>1</a:t>
            </a:r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66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5257165" y="3134360"/>
            <a:ext cx="1333500" cy="1333500"/>
            <a:chOff x="8480" y="4154"/>
            <a:chExt cx="2100" cy="2100"/>
          </a:xfrm>
          <a:solidFill>
            <a:schemeClr val="bg1">
              <a:lumMod val="65000"/>
            </a:schemeClr>
          </a:solidFill>
        </p:grpSpPr>
        <p:sp>
          <p:nvSpPr>
            <p:cNvPr id="36" name="泪滴形 35"/>
            <p:cNvSpPr/>
            <p:nvPr/>
          </p:nvSpPr>
          <p:spPr>
            <a:xfrm rot="2700000" flipH="1">
              <a:off x="8480" y="4154"/>
              <a:ext cx="2101" cy="2100"/>
            </a:xfrm>
            <a:prstGeom prst="teardrop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7" name="图形 29" descr="聊天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9" y="4610"/>
              <a:ext cx="943" cy="943"/>
            </a:xfrm>
            <a:prstGeom prst="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</p:pic>
      </p:grpSp>
      <p:grpSp>
        <p:nvGrpSpPr>
          <p:cNvPr id="67" name="组合 66"/>
          <p:cNvGrpSpPr/>
          <p:nvPr/>
        </p:nvGrpSpPr>
        <p:grpSpPr>
          <a:xfrm>
            <a:off x="4401185" y="4298950"/>
            <a:ext cx="1333500" cy="1333500"/>
            <a:chOff x="7132" y="5906"/>
            <a:chExt cx="2100" cy="21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4" name="泪滴形 33"/>
            <p:cNvSpPr/>
            <p:nvPr/>
          </p:nvSpPr>
          <p:spPr>
            <a:xfrm rot="13500000">
              <a:off x="7132" y="5906"/>
              <a:ext cx="2101" cy="2100"/>
            </a:xfrm>
            <a:prstGeom prst="teardrop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38" name="图形 31" descr="思想气泡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3" y="6476"/>
              <a:ext cx="943" cy="943"/>
            </a:xfrm>
            <a:prstGeom prst="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</p:pic>
      </p:grpSp>
      <p:grpSp>
        <p:nvGrpSpPr>
          <p:cNvPr id="68" name="组合 67"/>
          <p:cNvGrpSpPr/>
          <p:nvPr/>
        </p:nvGrpSpPr>
        <p:grpSpPr>
          <a:xfrm>
            <a:off x="6144895" y="4298950"/>
            <a:ext cx="1333500" cy="1333500"/>
            <a:chOff x="9878" y="5906"/>
            <a:chExt cx="2100" cy="21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5" name="泪滴形 34"/>
            <p:cNvSpPr/>
            <p:nvPr/>
          </p:nvSpPr>
          <p:spPr>
            <a:xfrm rot="2700000">
              <a:off x="9878" y="5906"/>
              <a:ext cx="2101" cy="2100"/>
            </a:xfrm>
            <a:prstGeom prst="teardrop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9" name="图形 33" descr="网络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9" y="6483"/>
              <a:ext cx="943" cy="943"/>
            </a:xfrm>
            <a:prstGeom prst="rect">
              <a:avLst/>
            </a:prstGeom>
            <a:grp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</p:pic>
      </p:grpSp>
      <p:sp>
        <p:nvSpPr>
          <p:cNvPr id="13" name="Subtitle 2"/>
          <p:cNvSpPr txBox="1"/>
          <p:nvPr/>
        </p:nvSpPr>
        <p:spPr bwMode="auto">
          <a:xfrm>
            <a:off x="2242967" y="150754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  <a:sym typeface="时尚中黑简体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635885" y="204597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</p:txBody>
      </p:sp>
      <p:sp>
        <p:nvSpPr>
          <p:cNvPr id="15" name="Subtitle 2"/>
          <p:cNvSpPr txBox="1"/>
          <p:nvPr/>
        </p:nvSpPr>
        <p:spPr bwMode="auto">
          <a:xfrm>
            <a:off x="7039122" y="150754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  <a:sym typeface="时尚中黑简体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46010" y="204597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317625" y="392112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</p:txBody>
      </p:sp>
      <p:sp>
        <p:nvSpPr>
          <p:cNvPr id="19" name="Subtitle 2"/>
          <p:cNvSpPr txBox="1"/>
          <p:nvPr/>
        </p:nvSpPr>
        <p:spPr bwMode="auto">
          <a:xfrm>
            <a:off x="8342777" y="341635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  <a:sym typeface="时尚中黑简体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736330" y="402272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145" y="1893570"/>
            <a:ext cx="5378450" cy="403034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906158" y="736171"/>
            <a:ext cx="3365389" cy="3362951"/>
            <a:chOff x="3232150" y="1665288"/>
            <a:chExt cx="2192338" cy="2190750"/>
          </a:xfrm>
        </p:grpSpPr>
        <p:grpSp>
          <p:nvGrpSpPr>
            <p:cNvPr id="6" name="Group 16"/>
            <p:cNvGrpSpPr/>
            <p:nvPr/>
          </p:nvGrpSpPr>
          <p:grpSpPr bwMode="auto">
            <a:xfrm>
              <a:off x="3284538" y="1716088"/>
              <a:ext cx="2087562" cy="2087562"/>
              <a:chOff x="3284240" y="1716038"/>
              <a:chExt cx="2088232" cy="2088232"/>
            </a:xfrm>
          </p:grpSpPr>
          <p:sp>
            <p:nvSpPr>
              <p:cNvPr id="15" name="Pie 9"/>
              <p:cNvSpPr/>
              <p:nvPr/>
            </p:nvSpPr>
            <p:spPr>
              <a:xfrm>
                <a:off x="3284240" y="1716038"/>
                <a:ext cx="2088232" cy="2088232"/>
              </a:xfrm>
              <a:prstGeom prst="pie">
                <a:avLst>
                  <a:gd name="adj1" fmla="val 4111343"/>
                  <a:gd name="adj2" fmla="val 16297221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bg-BG" sz="2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Pie 36"/>
              <p:cNvSpPr/>
              <p:nvPr/>
            </p:nvSpPr>
            <p:spPr>
              <a:xfrm>
                <a:off x="3284240" y="1716038"/>
                <a:ext cx="2088232" cy="2088232"/>
              </a:xfrm>
              <a:prstGeom prst="pie">
                <a:avLst>
                  <a:gd name="adj1" fmla="val 20518227"/>
                  <a:gd name="adj2" fmla="val 1176276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bg-BG" sz="28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Pie 37"/>
              <p:cNvSpPr/>
              <p:nvPr/>
            </p:nvSpPr>
            <p:spPr>
              <a:xfrm>
                <a:off x="3284240" y="1716038"/>
                <a:ext cx="2088232" cy="2088232"/>
              </a:xfrm>
              <a:prstGeom prst="pie">
                <a:avLst>
                  <a:gd name="adj1" fmla="val 16262436"/>
                  <a:gd name="adj2" fmla="val 20543332"/>
                </a:avLst>
              </a:prstGeom>
              <a:solidFill>
                <a:schemeClr val="tx1">
                  <a:lumMod val="50000"/>
                  <a:lumOff val="50000"/>
                  <a:alpha val="54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bg-BG" sz="28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Pie 40"/>
              <p:cNvSpPr/>
              <p:nvPr/>
            </p:nvSpPr>
            <p:spPr>
              <a:xfrm>
                <a:off x="3284240" y="1716038"/>
                <a:ext cx="2088232" cy="2088232"/>
              </a:xfrm>
              <a:prstGeom prst="pie">
                <a:avLst>
                  <a:gd name="adj1" fmla="val 1145018"/>
                  <a:gd name="adj2" fmla="val 4152328"/>
                </a:avLst>
              </a:prstGeom>
              <a:solidFill>
                <a:schemeClr val="bg1">
                  <a:lumMod val="65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bg-BG" sz="28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8" name="Oval 41"/>
            <p:cNvSpPr/>
            <p:nvPr/>
          </p:nvSpPr>
          <p:spPr>
            <a:xfrm>
              <a:off x="3232150" y="1665288"/>
              <a:ext cx="2192338" cy="2190750"/>
            </a:xfrm>
            <a:prstGeom prst="ellipse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28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1" name="Rectangle 45"/>
            <p:cNvSpPr>
              <a:spLocks noChangeArrowheads="1"/>
            </p:cNvSpPr>
            <p:nvPr/>
          </p:nvSpPr>
          <p:spPr bwMode="auto">
            <a:xfrm>
              <a:off x="3461876" y="2590800"/>
              <a:ext cx="810551" cy="461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4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55%</a:t>
              </a:r>
              <a:endParaRPr lang="bg-BG" altLang="zh-CN" sz="4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Rectangle 46"/>
            <p:cNvSpPr>
              <a:spLocks noChangeArrowheads="1"/>
            </p:cNvSpPr>
            <p:nvPr/>
          </p:nvSpPr>
          <p:spPr bwMode="auto">
            <a:xfrm>
              <a:off x="4390215" y="2068513"/>
              <a:ext cx="601700" cy="34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18%</a:t>
              </a:r>
              <a:endParaRPr lang="bg-BG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Rectangle 47"/>
            <p:cNvSpPr>
              <a:spLocks noChangeArrowheads="1"/>
            </p:cNvSpPr>
            <p:nvPr/>
          </p:nvSpPr>
          <p:spPr bwMode="auto">
            <a:xfrm>
              <a:off x="4781533" y="2574925"/>
              <a:ext cx="601700" cy="34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12%</a:t>
              </a:r>
              <a:endParaRPr lang="bg-BG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Rectangle 48"/>
            <p:cNvSpPr>
              <a:spLocks noChangeArrowheads="1"/>
            </p:cNvSpPr>
            <p:nvPr/>
          </p:nvSpPr>
          <p:spPr bwMode="auto">
            <a:xfrm>
              <a:off x="4540232" y="3081338"/>
              <a:ext cx="601700" cy="34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8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15%</a:t>
              </a:r>
              <a:endParaRPr lang="bg-BG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6696707" y="4218584"/>
            <a:ext cx="249299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6157754" y="4762777"/>
            <a:ext cx="5405717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8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sp>
        <p:nvSpPr>
          <p:cNvPr id="96" name="Subtitle 2"/>
          <p:cNvSpPr txBox="1"/>
          <p:nvPr/>
        </p:nvSpPr>
        <p:spPr bwMode="auto">
          <a:xfrm>
            <a:off x="1068852" y="140530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1461770" y="194373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98" name="Subtitle 2"/>
          <p:cNvSpPr txBox="1"/>
          <p:nvPr/>
        </p:nvSpPr>
        <p:spPr bwMode="auto">
          <a:xfrm>
            <a:off x="8550422" y="143451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943340" y="197294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00" name="Subtitle 2"/>
          <p:cNvSpPr txBox="1"/>
          <p:nvPr/>
        </p:nvSpPr>
        <p:spPr bwMode="auto">
          <a:xfrm>
            <a:off x="1068852" y="404817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1461770" y="458660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02" name="Subtitle 2"/>
          <p:cNvSpPr txBox="1"/>
          <p:nvPr/>
        </p:nvSpPr>
        <p:spPr bwMode="auto">
          <a:xfrm>
            <a:off x="8670437" y="396499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9063355" y="450342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212590" y="1981835"/>
            <a:ext cx="3739515" cy="3318510"/>
            <a:chOff x="6724" y="3904"/>
            <a:chExt cx="5889" cy="5226"/>
          </a:xfrm>
        </p:grpSpPr>
        <p:sp>
          <p:nvSpPr>
            <p:cNvPr id="21" name="Freeform 4"/>
            <p:cNvSpPr/>
            <p:nvPr/>
          </p:nvSpPr>
          <p:spPr bwMode="auto">
            <a:xfrm>
              <a:off x="9602" y="4463"/>
              <a:ext cx="1832" cy="1832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2" name="Freeform 7"/>
            <p:cNvSpPr/>
            <p:nvPr/>
          </p:nvSpPr>
          <p:spPr bwMode="auto">
            <a:xfrm>
              <a:off x="9734" y="4592"/>
              <a:ext cx="1557" cy="1560"/>
            </a:xfrm>
            <a:custGeom>
              <a:avLst/>
              <a:gdLst>
                <a:gd name="T0" fmla="*/ 846 w 916"/>
                <a:gd name="T1" fmla="*/ 458 h 917"/>
                <a:gd name="T2" fmla="*/ 910 w 916"/>
                <a:gd name="T3" fmla="*/ 394 h 917"/>
                <a:gd name="T4" fmla="*/ 835 w 916"/>
                <a:gd name="T5" fmla="*/ 369 h 917"/>
                <a:gd name="T6" fmla="*/ 884 w 916"/>
                <a:gd name="T7" fmla="*/ 292 h 917"/>
                <a:gd name="T8" fmla="*/ 805 w 916"/>
                <a:gd name="T9" fmla="*/ 285 h 917"/>
                <a:gd name="T10" fmla="*/ 834 w 916"/>
                <a:gd name="T11" fmla="*/ 199 h 917"/>
                <a:gd name="T12" fmla="*/ 755 w 916"/>
                <a:gd name="T13" fmla="*/ 210 h 917"/>
                <a:gd name="T14" fmla="*/ 764 w 916"/>
                <a:gd name="T15" fmla="*/ 119 h 917"/>
                <a:gd name="T16" fmla="*/ 690 w 916"/>
                <a:gd name="T17" fmla="*/ 148 h 917"/>
                <a:gd name="T18" fmla="*/ 677 w 916"/>
                <a:gd name="T19" fmla="*/ 58 h 917"/>
                <a:gd name="T20" fmla="*/ 612 w 916"/>
                <a:gd name="T21" fmla="*/ 103 h 917"/>
                <a:gd name="T22" fmla="*/ 579 w 916"/>
                <a:gd name="T23" fmla="*/ 19 h 917"/>
                <a:gd name="T24" fmla="*/ 526 w 916"/>
                <a:gd name="T25" fmla="*/ 77 h 917"/>
                <a:gd name="T26" fmla="*/ 474 w 916"/>
                <a:gd name="T27" fmla="*/ 3 h 917"/>
                <a:gd name="T28" fmla="*/ 436 w 916"/>
                <a:gd name="T29" fmla="*/ 72 h 917"/>
                <a:gd name="T30" fmla="*/ 369 w 916"/>
                <a:gd name="T31" fmla="*/ 12 h 917"/>
                <a:gd name="T32" fmla="*/ 348 w 916"/>
                <a:gd name="T33" fmla="*/ 88 h 917"/>
                <a:gd name="T34" fmla="*/ 268 w 916"/>
                <a:gd name="T35" fmla="*/ 44 h 917"/>
                <a:gd name="T36" fmla="*/ 266 w 916"/>
                <a:gd name="T37" fmla="*/ 123 h 917"/>
                <a:gd name="T38" fmla="*/ 178 w 916"/>
                <a:gd name="T39" fmla="*/ 100 h 917"/>
                <a:gd name="T40" fmla="*/ 194 w 916"/>
                <a:gd name="T41" fmla="*/ 177 h 917"/>
                <a:gd name="T42" fmla="*/ 103 w 916"/>
                <a:gd name="T43" fmla="*/ 174 h 917"/>
                <a:gd name="T44" fmla="*/ 136 w 916"/>
                <a:gd name="T45" fmla="*/ 246 h 917"/>
                <a:gd name="T46" fmla="*/ 47 w 916"/>
                <a:gd name="T47" fmla="*/ 264 h 917"/>
                <a:gd name="T48" fmla="*/ 96 w 916"/>
                <a:gd name="T49" fmla="*/ 326 h 917"/>
                <a:gd name="T50" fmla="*/ 13 w 916"/>
                <a:gd name="T51" fmla="*/ 364 h 917"/>
                <a:gd name="T52" fmla="*/ 75 w 916"/>
                <a:gd name="T53" fmla="*/ 414 h 917"/>
                <a:gd name="T54" fmla="*/ 3 w 916"/>
                <a:gd name="T55" fmla="*/ 470 h 917"/>
                <a:gd name="T56" fmla="*/ 75 w 916"/>
                <a:gd name="T57" fmla="*/ 503 h 917"/>
                <a:gd name="T58" fmla="*/ 18 w 916"/>
                <a:gd name="T59" fmla="*/ 574 h 917"/>
                <a:gd name="T60" fmla="*/ 96 w 916"/>
                <a:gd name="T61" fmla="*/ 591 h 917"/>
                <a:gd name="T62" fmla="*/ 57 w 916"/>
                <a:gd name="T63" fmla="*/ 673 h 917"/>
                <a:gd name="T64" fmla="*/ 136 w 916"/>
                <a:gd name="T65" fmla="*/ 671 h 917"/>
                <a:gd name="T66" fmla="*/ 117 w 916"/>
                <a:gd name="T67" fmla="*/ 760 h 917"/>
                <a:gd name="T68" fmla="*/ 194 w 916"/>
                <a:gd name="T69" fmla="*/ 740 h 917"/>
                <a:gd name="T70" fmla="*/ 196 w 916"/>
                <a:gd name="T71" fmla="*/ 831 h 917"/>
                <a:gd name="T72" fmla="*/ 266 w 916"/>
                <a:gd name="T73" fmla="*/ 793 h 917"/>
                <a:gd name="T74" fmla="*/ 289 w 916"/>
                <a:gd name="T75" fmla="*/ 881 h 917"/>
                <a:gd name="T76" fmla="*/ 348 w 916"/>
                <a:gd name="T77" fmla="*/ 829 h 917"/>
                <a:gd name="T78" fmla="*/ 391 w 916"/>
                <a:gd name="T79" fmla="*/ 909 h 917"/>
                <a:gd name="T80" fmla="*/ 437 w 916"/>
                <a:gd name="T81" fmla="*/ 845 h 917"/>
                <a:gd name="T82" fmla="*/ 497 w 916"/>
                <a:gd name="T83" fmla="*/ 913 h 917"/>
                <a:gd name="T84" fmla="*/ 526 w 916"/>
                <a:gd name="T85" fmla="*/ 839 h 917"/>
                <a:gd name="T86" fmla="*/ 601 w 916"/>
                <a:gd name="T87" fmla="*/ 892 h 917"/>
                <a:gd name="T88" fmla="*/ 612 w 916"/>
                <a:gd name="T89" fmla="*/ 814 h 917"/>
                <a:gd name="T90" fmla="*/ 697 w 916"/>
                <a:gd name="T91" fmla="*/ 847 h 917"/>
                <a:gd name="T92" fmla="*/ 690 w 916"/>
                <a:gd name="T93" fmla="*/ 769 h 917"/>
                <a:gd name="T94" fmla="*/ 780 w 916"/>
                <a:gd name="T95" fmla="*/ 782 h 917"/>
                <a:gd name="T96" fmla="*/ 755 w 916"/>
                <a:gd name="T97" fmla="*/ 707 h 917"/>
                <a:gd name="T98" fmla="*/ 846 w 916"/>
                <a:gd name="T99" fmla="*/ 699 h 917"/>
                <a:gd name="T100" fmla="*/ 805 w 916"/>
                <a:gd name="T101" fmla="*/ 632 h 917"/>
                <a:gd name="T102" fmla="*/ 891 w 916"/>
                <a:gd name="T103" fmla="*/ 604 h 917"/>
                <a:gd name="T104" fmla="*/ 835 w 916"/>
                <a:gd name="T105" fmla="*/ 548 h 917"/>
                <a:gd name="T106" fmla="*/ 913 w 916"/>
                <a:gd name="T107" fmla="*/ 50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6" h="917">
                  <a:moveTo>
                    <a:pt x="880" y="485"/>
                  </a:moveTo>
                  <a:cubicBezTo>
                    <a:pt x="864" y="479"/>
                    <a:pt x="848" y="473"/>
                    <a:pt x="847" y="472"/>
                  </a:cubicBezTo>
                  <a:cubicBezTo>
                    <a:pt x="844" y="469"/>
                    <a:pt x="846" y="459"/>
                    <a:pt x="846" y="459"/>
                  </a:cubicBezTo>
                  <a:cubicBezTo>
                    <a:pt x="846" y="458"/>
                    <a:pt x="846" y="458"/>
                    <a:pt x="846" y="458"/>
                  </a:cubicBezTo>
                  <a:cubicBezTo>
                    <a:pt x="846" y="458"/>
                    <a:pt x="845" y="447"/>
                    <a:pt x="847" y="445"/>
                  </a:cubicBezTo>
                  <a:cubicBezTo>
                    <a:pt x="848" y="443"/>
                    <a:pt x="864" y="439"/>
                    <a:pt x="880" y="433"/>
                  </a:cubicBezTo>
                  <a:cubicBezTo>
                    <a:pt x="896" y="427"/>
                    <a:pt x="912" y="421"/>
                    <a:pt x="913" y="418"/>
                  </a:cubicBezTo>
                  <a:cubicBezTo>
                    <a:pt x="916" y="414"/>
                    <a:pt x="914" y="398"/>
                    <a:pt x="910" y="394"/>
                  </a:cubicBezTo>
                  <a:cubicBezTo>
                    <a:pt x="909" y="392"/>
                    <a:pt x="892" y="389"/>
                    <a:pt x="875" y="387"/>
                  </a:cubicBezTo>
                  <a:cubicBezTo>
                    <a:pt x="858" y="385"/>
                    <a:pt x="841" y="383"/>
                    <a:pt x="840" y="382"/>
                  </a:cubicBezTo>
                  <a:cubicBezTo>
                    <a:pt x="836" y="380"/>
                    <a:pt x="835" y="369"/>
                    <a:pt x="835" y="369"/>
                  </a:cubicBezTo>
                  <a:cubicBezTo>
                    <a:pt x="835" y="369"/>
                    <a:pt x="835" y="369"/>
                    <a:pt x="835" y="369"/>
                  </a:cubicBezTo>
                  <a:cubicBezTo>
                    <a:pt x="835" y="369"/>
                    <a:pt x="832" y="359"/>
                    <a:pt x="833" y="356"/>
                  </a:cubicBezTo>
                  <a:cubicBezTo>
                    <a:pt x="834" y="354"/>
                    <a:pt x="848" y="346"/>
                    <a:pt x="863" y="337"/>
                  </a:cubicBezTo>
                  <a:cubicBezTo>
                    <a:pt x="877" y="328"/>
                    <a:pt x="891" y="317"/>
                    <a:pt x="892" y="315"/>
                  </a:cubicBezTo>
                  <a:cubicBezTo>
                    <a:pt x="894" y="309"/>
                    <a:pt x="888" y="295"/>
                    <a:pt x="884" y="292"/>
                  </a:cubicBezTo>
                  <a:cubicBezTo>
                    <a:pt x="881" y="290"/>
                    <a:pt x="864" y="291"/>
                    <a:pt x="847" y="293"/>
                  </a:cubicBezTo>
                  <a:cubicBezTo>
                    <a:pt x="830" y="295"/>
                    <a:pt x="814" y="297"/>
                    <a:pt x="812" y="296"/>
                  </a:cubicBezTo>
                  <a:cubicBezTo>
                    <a:pt x="808" y="295"/>
                    <a:pt x="805" y="285"/>
                    <a:pt x="805" y="285"/>
                  </a:cubicBezTo>
                  <a:cubicBezTo>
                    <a:pt x="805" y="285"/>
                    <a:pt x="805" y="285"/>
                    <a:pt x="805" y="285"/>
                  </a:cubicBezTo>
                  <a:cubicBezTo>
                    <a:pt x="805" y="285"/>
                    <a:pt x="799" y="275"/>
                    <a:pt x="799" y="272"/>
                  </a:cubicBezTo>
                  <a:cubicBezTo>
                    <a:pt x="800" y="271"/>
                    <a:pt x="812" y="259"/>
                    <a:pt x="824" y="247"/>
                  </a:cubicBezTo>
                  <a:cubicBezTo>
                    <a:pt x="835" y="235"/>
                    <a:pt x="847" y="222"/>
                    <a:pt x="847" y="219"/>
                  </a:cubicBezTo>
                  <a:cubicBezTo>
                    <a:pt x="847" y="213"/>
                    <a:pt x="839" y="200"/>
                    <a:pt x="834" y="199"/>
                  </a:cubicBezTo>
                  <a:cubicBezTo>
                    <a:pt x="831" y="198"/>
                    <a:pt x="815" y="202"/>
                    <a:pt x="798" y="208"/>
                  </a:cubicBezTo>
                  <a:cubicBezTo>
                    <a:pt x="782" y="213"/>
                    <a:pt x="767" y="220"/>
                    <a:pt x="765" y="220"/>
                  </a:cubicBezTo>
                  <a:cubicBezTo>
                    <a:pt x="761" y="219"/>
                    <a:pt x="755" y="210"/>
                    <a:pt x="755" y="210"/>
                  </a:cubicBezTo>
                  <a:cubicBezTo>
                    <a:pt x="755" y="210"/>
                    <a:pt x="755" y="210"/>
                    <a:pt x="755" y="210"/>
                  </a:cubicBezTo>
                  <a:cubicBezTo>
                    <a:pt x="755" y="210"/>
                    <a:pt x="748" y="202"/>
                    <a:pt x="747" y="199"/>
                  </a:cubicBezTo>
                  <a:cubicBezTo>
                    <a:pt x="747" y="197"/>
                    <a:pt x="756" y="183"/>
                    <a:pt x="765" y="169"/>
                  </a:cubicBezTo>
                  <a:cubicBezTo>
                    <a:pt x="774" y="154"/>
                    <a:pt x="782" y="139"/>
                    <a:pt x="781" y="136"/>
                  </a:cubicBezTo>
                  <a:cubicBezTo>
                    <a:pt x="780" y="130"/>
                    <a:pt x="769" y="120"/>
                    <a:pt x="764" y="119"/>
                  </a:cubicBezTo>
                  <a:cubicBezTo>
                    <a:pt x="761" y="119"/>
                    <a:pt x="746" y="127"/>
                    <a:pt x="732" y="136"/>
                  </a:cubicBezTo>
                  <a:cubicBezTo>
                    <a:pt x="717" y="145"/>
                    <a:pt x="703" y="155"/>
                    <a:pt x="701" y="155"/>
                  </a:cubicBezTo>
                  <a:cubicBezTo>
                    <a:pt x="698" y="156"/>
                    <a:pt x="690" y="148"/>
                    <a:pt x="690" y="148"/>
                  </a:cubicBezTo>
                  <a:cubicBezTo>
                    <a:pt x="690" y="148"/>
                    <a:pt x="690" y="148"/>
                    <a:pt x="690" y="148"/>
                  </a:cubicBezTo>
                  <a:cubicBezTo>
                    <a:pt x="690" y="148"/>
                    <a:pt x="681" y="142"/>
                    <a:pt x="680" y="139"/>
                  </a:cubicBezTo>
                  <a:cubicBezTo>
                    <a:pt x="679" y="138"/>
                    <a:pt x="685" y="122"/>
                    <a:pt x="690" y="106"/>
                  </a:cubicBezTo>
                  <a:cubicBezTo>
                    <a:pt x="695" y="90"/>
                    <a:pt x="699" y="73"/>
                    <a:pt x="698" y="70"/>
                  </a:cubicBezTo>
                  <a:cubicBezTo>
                    <a:pt x="696" y="65"/>
                    <a:pt x="683" y="58"/>
                    <a:pt x="677" y="58"/>
                  </a:cubicBezTo>
                  <a:cubicBezTo>
                    <a:pt x="675" y="58"/>
                    <a:pt x="662" y="70"/>
                    <a:pt x="650" y="82"/>
                  </a:cubicBezTo>
                  <a:cubicBezTo>
                    <a:pt x="638" y="94"/>
                    <a:pt x="627" y="107"/>
                    <a:pt x="625" y="108"/>
                  </a:cubicBezTo>
                  <a:cubicBezTo>
                    <a:pt x="622" y="109"/>
                    <a:pt x="612" y="103"/>
                    <a:pt x="612" y="103"/>
                  </a:cubicBezTo>
                  <a:cubicBezTo>
                    <a:pt x="612" y="103"/>
                    <a:pt x="612" y="103"/>
                    <a:pt x="612" y="103"/>
                  </a:cubicBezTo>
                  <a:cubicBezTo>
                    <a:pt x="612" y="103"/>
                    <a:pt x="602" y="100"/>
                    <a:pt x="600" y="97"/>
                  </a:cubicBezTo>
                  <a:cubicBezTo>
                    <a:pt x="599" y="95"/>
                    <a:pt x="601" y="79"/>
                    <a:pt x="602" y="62"/>
                  </a:cubicBezTo>
                  <a:cubicBezTo>
                    <a:pt x="604" y="45"/>
                    <a:pt x="604" y="28"/>
                    <a:pt x="602" y="26"/>
                  </a:cubicBezTo>
                  <a:cubicBezTo>
                    <a:pt x="599" y="21"/>
                    <a:pt x="584" y="17"/>
                    <a:pt x="579" y="19"/>
                  </a:cubicBezTo>
                  <a:cubicBezTo>
                    <a:pt x="577" y="19"/>
                    <a:pt x="567" y="34"/>
                    <a:pt x="558" y="48"/>
                  </a:cubicBezTo>
                  <a:cubicBezTo>
                    <a:pt x="549" y="63"/>
                    <a:pt x="541" y="78"/>
                    <a:pt x="540" y="79"/>
                  </a:cubicBezTo>
                  <a:cubicBezTo>
                    <a:pt x="537" y="81"/>
                    <a:pt x="526" y="78"/>
                    <a:pt x="526" y="78"/>
                  </a:cubicBezTo>
                  <a:cubicBezTo>
                    <a:pt x="526" y="77"/>
                    <a:pt x="526" y="77"/>
                    <a:pt x="526" y="77"/>
                  </a:cubicBezTo>
                  <a:cubicBezTo>
                    <a:pt x="526" y="77"/>
                    <a:pt x="515" y="77"/>
                    <a:pt x="513" y="74"/>
                  </a:cubicBezTo>
                  <a:cubicBezTo>
                    <a:pt x="512" y="73"/>
                    <a:pt x="510" y="56"/>
                    <a:pt x="507" y="40"/>
                  </a:cubicBezTo>
                  <a:cubicBezTo>
                    <a:pt x="504" y="23"/>
                    <a:pt x="501" y="6"/>
                    <a:pt x="499" y="4"/>
                  </a:cubicBezTo>
                  <a:cubicBezTo>
                    <a:pt x="494" y="0"/>
                    <a:pt x="479" y="0"/>
                    <a:pt x="474" y="3"/>
                  </a:cubicBezTo>
                  <a:cubicBezTo>
                    <a:pt x="472" y="4"/>
                    <a:pt x="466" y="20"/>
                    <a:pt x="461" y="37"/>
                  </a:cubicBezTo>
                  <a:cubicBezTo>
                    <a:pt x="456" y="53"/>
                    <a:pt x="451" y="69"/>
                    <a:pt x="450" y="71"/>
                  </a:cubicBezTo>
                  <a:cubicBezTo>
                    <a:pt x="447" y="73"/>
                    <a:pt x="437" y="72"/>
                    <a:pt x="437" y="72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6" y="72"/>
                    <a:pt x="426" y="74"/>
                    <a:pt x="423" y="72"/>
                  </a:cubicBezTo>
                  <a:cubicBezTo>
                    <a:pt x="421" y="71"/>
                    <a:pt x="416" y="56"/>
                    <a:pt x="409" y="40"/>
                  </a:cubicBezTo>
                  <a:cubicBezTo>
                    <a:pt x="403" y="24"/>
                    <a:pt x="395" y="9"/>
                    <a:pt x="393" y="7"/>
                  </a:cubicBezTo>
                  <a:cubicBezTo>
                    <a:pt x="388" y="5"/>
                    <a:pt x="373" y="8"/>
                    <a:pt x="369" y="12"/>
                  </a:cubicBezTo>
                  <a:cubicBezTo>
                    <a:pt x="367" y="13"/>
                    <a:pt x="365" y="31"/>
                    <a:pt x="363" y="47"/>
                  </a:cubicBezTo>
                  <a:cubicBezTo>
                    <a:pt x="362" y="65"/>
                    <a:pt x="362" y="81"/>
                    <a:pt x="361" y="83"/>
                  </a:cubicBezTo>
                  <a:cubicBezTo>
                    <a:pt x="359" y="86"/>
                    <a:pt x="348" y="88"/>
                    <a:pt x="348" y="88"/>
                  </a:cubicBezTo>
                  <a:cubicBezTo>
                    <a:pt x="348" y="88"/>
                    <a:pt x="348" y="88"/>
                    <a:pt x="348" y="88"/>
                  </a:cubicBezTo>
                  <a:cubicBezTo>
                    <a:pt x="348" y="88"/>
                    <a:pt x="338" y="92"/>
                    <a:pt x="335" y="91"/>
                  </a:cubicBezTo>
                  <a:cubicBezTo>
                    <a:pt x="333" y="90"/>
                    <a:pt x="324" y="76"/>
                    <a:pt x="314" y="63"/>
                  </a:cubicBezTo>
                  <a:cubicBezTo>
                    <a:pt x="304" y="49"/>
                    <a:pt x="293" y="35"/>
                    <a:pt x="290" y="35"/>
                  </a:cubicBezTo>
                  <a:cubicBezTo>
                    <a:pt x="285" y="33"/>
                    <a:pt x="271" y="40"/>
                    <a:pt x="268" y="44"/>
                  </a:cubicBezTo>
                  <a:cubicBezTo>
                    <a:pt x="267" y="47"/>
                    <a:pt x="269" y="64"/>
                    <a:pt x="271" y="81"/>
                  </a:cubicBezTo>
                  <a:cubicBezTo>
                    <a:pt x="274" y="97"/>
                    <a:pt x="277" y="114"/>
                    <a:pt x="277" y="116"/>
                  </a:cubicBezTo>
                  <a:cubicBezTo>
                    <a:pt x="276" y="119"/>
                    <a:pt x="266" y="123"/>
                    <a:pt x="266" y="123"/>
                  </a:cubicBezTo>
                  <a:cubicBezTo>
                    <a:pt x="266" y="123"/>
                    <a:pt x="266" y="123"/>
                    <a:pt x="266" y="123"/>
                  </a:cubicBezTo>
                  <a:cubicBezTo>
                    <a:pt x="266" y="123"/>
                    <a:pt x="257" y="130"/>
                    <a:pt x="253" y="129"/>
                  </a:cubicBezTo>
                  <a:cubicBezTo>
                    <a:pt x="252" y="129"/>
                    <a:pt x="240" y="118"/>
                    <a:pt x="227" y="107"/>
                  </a:cubicBezTo>
                  <a:cubicBezTo>
                    <a:pt x="214" y="96"/>
                    <a:pt x="200" y="85"/>
                    <a:pt x="197" y="85"/>
                  </a:cubicBezTo>
                  <a:cubicBezTo>
                    <a:pt x="192" y="85"/>
                    <a:pt x="179" y="95"/>
                    <a:pt x="178" y="100"/>
                  </a:cubicBezTo>
                  <a:cubicBezTo>
                    <a:pt x="177" y="102"/>
                    <a:pt x="183" y="118"/>
                    <a:pt x="189" y="134"/>
                  </a:cubicBezTo>
                  <a:cubicBezTo>
                    <a:pt x="196" y="150"/>
                    <a:pt x="203" y="165"/>
                    <a:pt x="203" y="167"/>
                  </a:cubicBezTo>
                  <a:cubicBezTo>
                    <a:pt x="203" y="171"/>
                    <a:pt x="194" y="177"/>
                    <a:pt x="194" y="177"/>
                  </a:cubicBezTo>
                  <a:cubicBezTo>
                    <a:pt x="194" y="177"/>
                    <a:pt x="194" y="177"/>
                    <a:pt x="194" y="177"/>
                  </a:cubicBezTo>
                  <a:cubicBezTo>
                    <a:pt x="194" y="177"/>
                    <a:pt x="186" y="185"/>
                    <a:pt x="183" y="186"/>
                  </a:cubicBezTo>
                  <a:cubicBezTo>
                    <a:pt x="181" y="186"/>
                    <a:pt x="167" y="178"/>
                    <a:pt x="152" y="170"/>
                  </a:cubicBezTo>
                  <a:cubicBezTo>
                    <a:pt x="137" y="162"/>
                    <a:pt x="121" y="155"/>
                    <a:pt x="118" y="156"/>
                  </a:cubicBezTo>
                  <a:cubicBezTo>
                    <a:pt x="113" y="157"/>
                    <a:pt x="103" y="169"/>
                    <a:pt x="103" y="174"/>
                  </a:cubicBezTo>
                  <a:cubicBezTo>
                    <a:pt x="103" y="177"/>
                    <a:pt x="112" y="191"/>
                    <a:pt x="122" y="205"/>
                  </a:cubicBezTo>
                  <a:cubicBezTo>
                    <a:pt x="132" y="219"/>
                    <a:pt x="142" y="232"/>
                    <a:pt x="143" y="234"/>
                  </a:cubicBezTo>
                  <a:cubicBezTo>
                    <a:pt x="143" y="238"/>
                    <a:pt x="136" y="246"/>
                    <a:pt x="136" y="246"/>
                  </a:cubicBezTo>
                  <a:cubicBezTo>
                    <a:pt x="136" y="246"/>
                    <a:pt x="136" y="246"/>
                    <a:pt x="136" y="246"/>
                  </a:cubicBezTo>
                  <a:cubicBezTo>
                    <a:pt x="136" y="246"/>
                    <a:pt x="131" y="256"/>
                    <a:pt x="128" y="257"/>
                  </a:cubicBezTo>
                  <a:cubicBezTo>
                    <a:pt x="126" y="257"/>
                    <a:pt x="110" y="253"/>
                    <a:pt x="94" y="248"/>
                  </a:cubicBezTo>
                  <a:cubicBezTo>
                    <a:pt x="77" y="244"/>
                    <a:pt x="60" y="241"/>
                    <a:pt x="58" y="242"/>
                  </a:cubicBezTo>
                  <a:cubicBezTo>
                    <a:pt x="52" y="245"/>
                    <a:pt x="46" y="259"/>
                    <a:pt x="47" y="264"/>
                  </a:cubicBezTo>
                  <a:cubicBezTo>
                    <a:pt x="47" y="266"/>
                    <a:pt x="60" y="279"/>
                    <a:pt x="72" y="290"/>
                  </a:cubicBezTo>
                  <a:cubicBezTo>
                    <a:pt x="85" y="301"/>
                    <a:pt x="98" y="311"/>
                    <a:pt x="99" y="313"/>
                  </a:cubicBezTo>
                  <a:cubicBezTo>
                    <a:pt x="101" y="317"/>
                    <a:pt x="96" y="326"/>
                    <a:pt x="96" y="326"/>
                  </a:cubicBezTo>
                  <a:cubicBezTo>
                    <a:pt x="96" y="326"/>
                    <a:pt x="96" y="326"/>
                    <a:pt x="96" y="326"/>
                  </a:cubicBezTo>
                  <a:cubicBezTo>
                    <a:pt x="95" y="326"/>
                    <a:pt x="93" y="337"/>
                    <a:pt x="90" y="339"/>
                  </a:cubicBezTo>
                  <a:cubicBezTo>
                    <a:pt x="89" y="340"/>
                    <a:pt x="72" y="339"/>
                    <a:pt x="55" y="338"/>
                  </a:cubicBezTo>
                  <a:cubicBezTo>
                    <a:pt x="38" y="338"/>
                    <a:pt x="21" y="339"/>
                    <a:pt x="19" y="341"/>
                  </a:cubicBezTo>
                  <a:cubicBezTo>
                    <a:pt x="14" y="344"/>
                    <a:pt x="11" y="359"/>
                    <a:pt x="13" y="364"/>
                  </a:cubicBezTo>
                  <a:cubicBezTo>
                    <a:pt x="14" y="367"/>
                    <a:pt x="29" y="376"/>
                    <a:pt x="44" y="383"/>
                  </a:cubicBezTo>
                  <a:cubicBezTo>
                    <a:pt x="59" y="391"/>
                    <a:pt x="74" y="398"/>
                    <a:pt x="76" y="400"/>
                  </a:cubicBezTo>
                  <a:cubicBezTo>
                    <a:pt x="78" y="403"/>
                    <a:pt x="75" y="413"/>
                    <a:pt x="75" y="413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5" y="414"/>
                    <a:pt x="75" y="424"/>
                    <a:pt x="72" y="427"/>
                  </a:cubicBezTo>
                  <a:cubicBezTo>
                    <a:pt x="71" y="428"/>
                    <a:pt x="55" y="431"/>
                    <a:pt x="38" y="435"/>
                  </a:cubicBezTo>
                  <a:cubicBezTo>
                    <a:pt x="22" y="439"/>
                    <a:pt x="5" y="443"/>
                    <a:pt x="3" y="445"/>
                  </a:cubicBezTo>
                  <a:cubicBezTo>
                    <a:pt x="0" y="450"/>
                    <a:pt x="0" y="465"/>
                    <a:pt x="3" y="470"/>
                  </a:cubicBezTo>
                  <a:cubicBezTo>
                    <a:pt x="5" y="472"/>
                    <a:pt x="21" y="477"/>
                    <a:pt x="38" y="481"/>
                  </a:cubicBezTo>
                  <a:cubicBezTo>
                    <a:pt x="54" y="485"/>
                    <a:pt x="71" y="489"/>
                    <a:pt x="72" y="490"/>
                  </a:cubicBezTo>
                  <a:cubicBezTo>
                    <a:pt x="75" y="492"/>
                    <a:pt x="75" y="503"/>
                    <a:pt x="75" y="503"/>
                  </a:cubicBezTo>
                  <a:cubicBezTo>
                    <a:pt x="75" y="503"/>
                    <a:pt x="75" y="503"/>
                    <a:pt x="75" y="503"/>
                  </a:cubicBezTo>
                  <a:cubicBezTo>
                    <a:pt x="75" y="503"/>
                    <a:pt x="77" y="514"/>
                    <a:pt x="76" y="517"/>
                  </a:cubicBezTo>
                  <a:cubicBezTo>
                    <a:pt x="75" y="519"/>
                    <a:pt x="59" y="525"/>
                    <a:pt x="44" y="533"/>
                  </a:cubicBezTo>
                  <a:cubicBezTo>
                    <a:pt x="29" y="540"/>
                    <a:pt x="14" y="548"/>
                    <a:pt x="13" y="551"/>
                  </a:cubicBezTo>
                  <a:cubicBezTo>
                    <a:pt x="10" y="556"/>
                    <a:pt x="14" y="571"/>
                    <a:pt x="18" y="574"/>
                  </a:cubicBezTo>
                  <a:cubicBezTo>
                    <a:pt x="20" y="576"/>
                    <a:pt x="37" y="577"/>
                    <a:pt x="54" y="578"/>
                  </a:cubicBezTo>
                  <a:cubicBezTo>
                    <a:pt x="71" y="578"/>
                    <a:pt x="88" y="577"/>
                    <a:pt x="90" y="578"/>
                  </a:cubicBezTo>
                  <a:cubicBezTo>
                    <a:pt x="93" y="580"/>
                    <a:pt x="96" y="591"/>
                    <a:pt x="96" y="591"/>
                  </a:cubicBezTo>
                  <a:cubicBezTo>
                    <a:pt x="96" y="591"/>
                    <a:pt x="96" y="591"/>
                    <a:pt x="96" y="591"/>
                  </a:cubicBezTo>
                  <a:cubicBezTo>
                    <a:pt x="96" y="591"/>
                    <a:pt x="100" y="601"/>
                    <a:pt x="99" y="604"/>
                  </a:cubicBezTo>
                  <a:cubicBezTo>
                    <a:pt x="99" y="606"/>
                    <a:pt x="86" y="615"/>
                    <a:pt x="72" y="626"/>
                  </a:cubicBezTo>
                  <a:cubicBezTo>
                    <a:pt x="59" y="637"/>
                    <a:pt x="47" y="649"/>
                    <a:pt x="46" y="651"/>
                  </a:cubicBezTo>
                  <a:cubicBezTo>
                    <a:pt x="45" y="657"/>
                    <a:pt x="52" y="671"/>
                    <a:pt x="57" y="673"/>
                  </a:cubicBezTo>
                  <a:cubicBezTo>
                    <a:pt x="59" y="674"/>
                    <a:pt x="76" y="672"/>
                    <a:pt x="93" y="668"/>
                  </a:cubicBezTo>
                  <a:cubicBezTo>
                    <a:pt x="110" y="664"/>
                    <a:pt x="126" y="660"/>
                    <a:pt x="128" y="660"/>
                  </a:cubicBezTo>
                  <a:cubicBezTo>
                    <a:pt x="131" y="661"/>
                    <a:pt x="136" y="671"/>
                    <a:pt x="136" y="671"/>
                  </a:cubicBezTo>
                  <a:cubicBezTo>
                    <a:pt x="136" y="671"/>
                    <a:pt x="136" y="671"/>
                    <a:pt x="136" y="671"/>
                  </a:cubicBezTo>
                  <a:cubicBezTo>
                    <a:pt x="136" y="671"/>
                    <a:pt x="143" y="680"/>
                    <a:pt x="143" y="683"/>
                  </a:cubicBezTo>
                  <a:cubicBezTo>
                    <a:pt x="143" y="685"/>
                    <a:pt x="132" y="697"/>
                    <a:pt x="122" y="711"/>
                  </a:cubicBezTo>
                  <a:cubicBezTo>
                    <a:pt x="111" y="724"/>
                    <a:pt x="102" y="739"/>
                    <a:pt x="102" y="741"/>
                  </a:cubicBezTo>
                  <a:cubicBezTo>
                    <a:pt x="102" y="747"/>
                    <a:pt x="112" y="759"/>
                    <a:pt x="117" y="760"/>
                  </a:cubicBezTo>
                  <a:cubicBezTo>
                    <a:pt x="120" y="761"/>
                    <a:pt x="136" y="754"/>
                    <a:pt x="151" y="747"/>
                  </a:cubicBezTo>
                  <a:cubicBezTo>
                    <a:pt x="166" y="739"/>
                    <a:pt x="181" y="731"/>
                    <a:pt x="183" y="731"/>
                  </a:cubicBezTo>
                  <a:cubicBezTo>
                    <a:pt x="187" y="731"/>
                    <a:pt x="194" y="740"/>
                    <a:pt x="194" y="740"/>
                  </a:cubicBezTo>
                  <a:cubicBezTo>
                    <a:pt x="194" y="740"/>
                    <a:pt x="194" y="740"/>
                    <a:pt x="194" y="740"/>
                  </a:cubicBezTo>
                  <a:cubicBezTo>
                    <a:pt x="194" y="740"/>
                    <a:pt x="202" y="747"/>
                    <a:pt x="203" y="750"/>
                  </a:cubicBezTo>
                  <a:cubicBezTo>
                    <a:pt x="203" y="751"/>
                    <a:pt x="196" y="766"/>
                    <a:pt x="189" y="782"/>
                  </a:cubicBezTo>
                  <a:cubicBezTo>
                    <a:pt x="182" y="797"/>
                    <a:pt x="176" y="813"/>
                    <a:pt x="177" y="816"/>
                  </a:cubicBezTo>
                  <a:cubicBezTo>
                    <a:pt x="178" y="822"/>
                    <a:pt x="191" y="831"/>
                    <a:pt x="196" y="831"/>
                  </a:cubicBezTo>
                  <a:cubicBezTo>
                    <a:pt x="199" y="831"/>
                    <a:pt x="213" y="821"/>
                    <a:pt x="226" y="810"/>
                  </a:cubicBezTo>
                  <a:cubicBezTo>
                    <a:pt x="239" y="799"/>
                    <a:pt x="252" y="788"/>
                    <a:pt x="254" y="787"/>
                  </a:cubicBezTo>
                  <a:cubicBezTo>
                    <a:pt x="257" y="787"/>
                    <a:pt x="266" y="793"/>
                    <a:pt x="266" y="793"/>
                  </a:cubicBezTo>
                  <a:cubicBezTo>
                    <a:pt x="266" y="793"/>
                    <a:pt x="266" y="793"/>
                    <a:pt x="266" y="793"/>
                  </a:cubicBezTo>
                  <a:cubicBezTo>
                    <a:pt x="266" y="793"/>
                    <a:pt x="276" y="798"/>
                    <a:pt x="277" y="801"/>
                  </a:cubicBezTo>
                  <a:cubicBezTo>
                    <a:pt x="278" y="803"/>
                    <a:pt x="274" y="819"/>
                    <a:pt x="271" y="835"/>
                  </a:cubicBezTo>
                  <a:cubicBezTo>
                    <a:pt x="268" y="852"/>
                    <a:pt x="265" y="869"/>
                    <a:pt x="267" y="872"/>
                  </a:cubicBezTo>
                  <a:cubicBezTo>
                    <a:pt x="269" y="877"/>
                    <a:pt x="284" y="883"/>
                    <a:pt x="289" y="881"/>
                  </a:cubicBezTo>
                  <a:cubicBezTo>
                    <a:pt x="291" y="881"/>
                    <a:pt x="303" y="868"/>
                    <a:pt x="313" y="854"/>
                  </a:cubicBezTo>
                  <a:cubicBezTo>
                    <a:pt x="324" y="841"/>
                    <a:pt x="333" y="827"/>
                    <a:pt x="335" y="826"/>
                  </a:cubicBezTo>
                  <a:cubicBezTo>
                    <a:pt x="338" y="824"/>
                    <a:pt x="348" y="829"/>
                    <a:pt x="348" y="829"/>
                  </a:cubicBezTo>
                  <a:cubicBezTo>
                    <a:pt x="348" y="829"/>
                    <a:pt x="348" y="829"/>
                    <a:pt x="348" y="829"/>
                  </a:cubicBezTo>
                  <a:cubicBezTo>
                    <a:pt x="348" y="829"/>
                    <a:pt x="359" y="831"/>
                    <a:pt x="361" y="834"/>
                  </a:cubicBezTo>
                  <a:cubicBezTo>
                    <a:pt x="362" y="835"/>
                    <a:pt x="362" y="852"/>
                    <a:pt x="363" y="869"/>
                  </a:cubicBezTo>
                  <a:cubicBezTo>
                    <a:pt x="364" y="886"/>
                    <a:pt x="365" y="903"/>
                    <a:pt x="367" y="905"/>
                  </a:cubicBezTo>
                  <a:cubicBezTo>
                    <a:pt x="371" y="909"/>
                    <a:pt x="386" y="912"/>
                    <a:pt x="391" y="909"/>
                  </a:cubicBezTo>
                  <a:cubicBezTo>
                    <a:pt x="393" y="908"/>
                    <a:pt x="401" y="893"/>
                    <a:pt x="408" y="877"/>
                  </a:cubicBezTo>
                  <a:cubicBezTo>
                    <a:pt x="415" y="862"/>
                    <a:pt x="422" y="846"/>
                    <a:pt x="423" y="845"/>
                  </a:cubicBezTo>
                  <a:cubicBezTo>
                    <a:pt x="426" y="842"/>
                    <a:pt x="436" y="844"/>
                    <a:pt x="436" y="844"/>
                  </a:cubicBezTo>
                  <a:cubicBezTo>
                    <a:pt x="437" y="845"/>
                    <a:pt x="437" y="845"/>
                    <a:pt x="437" y="845"/>
                  </a:cubicBezTo>
                  <a:cubicBezTo>
                    <a:pt x="437" y="845"/>
                    <a:pt x="448" y="844"/>
                    <a:pt x="450" y="846"/>
                  </a:cubicBezTo>
                  <a:cubicBezTo>
                    <a:pt x="451" y="847"/>
                    <a:pt x="455" y="864"/>
                    <a:pt x="460" y="880"/>
                  </a:cubicBezTo>
                  <a:cubicBezTo>
                    <a:pt x="465" y="896"/>
                    <a:pt x="470" y="912"/>
                    <a:pt x="473" y="914"/>
                  </a:cubicBezTo>
                  <a:cubicBezTo>
                    <a:pt x="477" y="917"/>
                    <a:pt x="493" y="916"/>
                    <a:pt x="497" y="913"/>
                  </a:cubicBezTo>
                  <a:cubicBezTo>
                    <a:pt x="499" y="911"/>
                    <a:pt x="503" y="894"/>
                    <a:pt x="506" y="878"/>
                  </a:cubicBezTo>
                  <a:cubicBezTo>
                    <a:pt x="510" y="861"/>
                    <a:pt x="512" y="844"/>
                    <a:pt x="513" y="843"/>
                  </a:cubicBezTo>
                  <a:cubicBezTo>
                    <a:pt x="515" y="840"/>
                    <a:pt x="526" y="839"/>
                    <a:pt x="526" y="839"/>
                  </a:cubicBezTo>
                  <a:cubicBezTo>
                    <a:pt x="526" y="839"/>
                    <a:pt x="526" y="839"/>
                    <a:pt x="526" y="839"/>
                  </a:cubicBezTo>
                  <a:cubicBezTo>
                    <a:pt x="526" y="839"/>
                    <a:pt x="537" y="837"/>
                    <a:pt x="540" y="838"/>
                  </a:cubicBezTo>
                  <a:cubicBezTo>
                    <a:pt x="541" y="839"/>
                    <a:pt x="549" y="854"/>
                    <a:pt x="557" y="868"/>
                  </a:cubicBezTo>
                  <a:cubicBezTo>
                    <a:pt x="565" y="883"/>
                    <a:pt x="575" y="898"/>
                    <a:pt x="577" y="899"/>
                  </a:cubicBezTo>
                  <a:cubicBezTo>
                    <a:pt x="583" y="901"/>
                    <a:pt x="597" y="896"/>
                    <a:pt x="601" y="892"/>
                  </a:cubicBezTo>
                  <a:cubicBezTo>
                    <a:pt x="602" y="890"/>
                    <a:pt x="602" y="873"/>
                    <a:pt x="602" y="855"/>
                  </a:cubicBezTo>
                  <a:cubicBezTo>
                    <a:pt x="601" y="838"/>
                    <a:pt x="600" y="822"/>
                    <a:pt x="600" y="820"/>
                  </a:cubicBezTo>
                  <a:cubicBezTo>
                    <a:pt x="602" y="816"/>
                    <a:pt x="612" y="814"/>
                    <a:pt x="612" y="814"/>
                  </a:cubicBezTo>
                  <a:cubicBezTo>
                    <a:pt x="612" y="814"/>
                    <a:pt x="612" y="814"/>
                    <a:pt x="612" y="814"/>
                  </a:cubicBezTo>
                  <a:cubicBezTo>
                    <a:pt x="612" y="814"/>
                    <a:pt x="622" y="808"/>
                    <a:pt x="625" y="809"/>
                  </a:cubicBezTo>
                  <a:cubicBezTo>
                    <a:pt x="627" y="809"/>
                    <a:pt x="638" y="822"/>
                    <a:pt x="649" y="835"/>
                  </a:cubicBezTo>
                  <a:cubicBezTo>
                    <a:pt x="661" y="847"/>
                    <a:pt x="673" y="859"/>
                    <a:pt x="676" y="860"/>
                  </a:cubicBezTo>
                  <a:cubicBezTo>
                    <a:pt x="681" y="860"/>
                    <a:pt x="695" y="852"/>
                    <a:pt x="697" y="847"/>
                  </a:cubicBezTo>
                  <a:cubicBezTo>
                    <a:pt x="698" y="845"/>
                    <a:pt x="694" y="828"/>
                    <a:pt x="689" y="812"/>
                  </a:cubicBezTo>
                  <a:cubicBezTo>
                    <a:pt x="685" y="795"/>
                    <a:pt x="679" y="779"/>
                    <a:pt x="680" y="778"/>
                  </a:cubicBezTo>
                  <a:cubicBezTo>
                    <a:pt x="680" y="774"/>
                    <a:pt x="690" y="769"/>
                    <a:pt x="690" y="769"/>
                  </a:cubicBezTo>
                  <a:cubicBezTo>
                    <a:pt x="690" y="769"/>
                    <a:pt x="690" y="769"/>
                    <a:pt x="690" y="769"/>
                  </a:cubicBezTo>
                  <a:cubicBezTo>
                    <a:pt x="690" y="769"/>
                    <a:pt x="698" y="761"/>
                    <a:pt x="702" y="761"/>
                  </a:cubicBezTo>
                  <a:cubicBezTo>
                    <a:pt x="703" y="761"/>
                    <a:pt x="717" y="771"/>
                    <a:pt x="731" y="781"/>
                  </a:cubicBezTo>
                  <a:cubicBezTo>
                    <a:pt x="745" y="790"/>
                    <a:pt x="759" y="799"/>
                    <a:pt x="762" y="799"/>
                  </a:cubicBezTo>
                  <a:cubicBezTo>
                    <a:pt x="768" y="798"/>
                    <a:pt x="779" y="787"/>
                    <a:pt x="780" y="782"/>
                  </a:cubicBezTo>
                  <a:cubicBezTo>
                    <a:pt x="780" y="780"/>
                    <a:pt x="773" y="764"/>
                    <a:pt x="765" y="749"/>
                  </a:cubicBezTo>
                  <a:cubicBezTo>
                    <a:pt x="756" y="734"/>
                    <a:pt x="748" y="720"/>
                    <a:pt x="747" y="718"/>
                  </a:cubicBezTo>
                  <a:cubicBezTo>
                    <a:pt x="747" y="714"/>
                    <a:pt x="755" y="707"/>
                    <a:pt x="755" y="707"/>
                  </a:cubicBezTo>
                  <a:cubicBezTo>
                    <a:pt x="755" y="707"/>
                    <a:pt x="755" y="707"/>
                    <a:pt x="755" y="707"/>
                  </a:cubicBezTo>
                  <a:cubicBezTo>
                    <a:pt x="755" y="707"/>
                    <a:pt x="762" y="698"/>
                    <a:pt x="765" y="697"/>
                  </a:cubicBezTo>
                  <a:cubicBezTo>
                    <a:pt x="767" y="697"/>
                    <a:pt x="782" y="703"/>
                    <a:pt x="798" y="709"/>
                  </a:cubicBezTo>
                  <a:cubicBezTo>
                    <a:pt x="813" y="715"/>
                    <a:pt x="830" y="721"/>
                    <a:pt x="833" y="720"/>
                  </a:cubicBezTo>
                  <a:cubicBezTo>
                    <a:pt x="838" y="718"/>
                    <a:pt x="846" y="705"/>
                    <a:pt x="846" y="699"/>
                  </a:cubicBezTo>
                  <a:cubicBezTo>
                    <a:pt x="846" y="697"/>
                    <a:pt x="835" y="683"/>
                    <a:pt x="824" y="671"/>
                  </a:cubicBezTo>
                  <a:cubicBezTo>
                    <a:pt x="812" y="658"/>
                    <a:pt x="800" y="646"/>
                    <a:pt x="800" y="645"/>
                  </a:cubicBezTo>
                  <a:cubicBezTo>
                    <a:pt x="799" y="641"/>
                    <a:pt x="805" y="632"/>
                    <a:pt x="805" y="632"/>
                  </a:cubicBezTo>
                  <a:cubicBezTo>
                    <a:pt x="805" y="632"/>
                    <a:pt x="805" y="632"/>
                    <a:pt x="805" y="632"/>
                  </a:cubicBezTo>
                  <a:cubicBezTo>
                    <a:pt x="805" y="632"/>
                    <a:pt x="809" y="622"/>
                    <a:pt x="812" y="620"/>
                  </a:cubicBezTo>
                  <a:cubicBezTo>
                    <a:pt x="813" y="619"/>
                    <a:pt x="830" y="622"/>
                    <a:pt x="846" y="624"/>
                  </a:cubicBezTo>
                  <a:cubicBezTo>
                    <a:pt x="863" y="627"/>
                    <a:pt x="880" y="628"/>
                    <a:pt x="883" y="626"/>
                  </a:cubicBezTo>
                  <a:cubicBezTo>
                    <a:pt x="888" y="624"/>
                    <a:pt x="893" y="609"/>
                    <a:pt x="891" y="604"/>
                  </a:cubicBezTo>
                  <a:cubicBezTo>
                    <a:pt x="891" y="601"/>
                    <a:pt x="877" y="591"/>
                    <a:pt x="863" y="581"/>
                  </a:cubicBezTo>
                  <a:cubicBezTo>
                    <a:pt x="849" y="571"/>
                    <a:pt x="834" y="563"/>
                    <a:pt x="833" y="561"/>
                  </a:cubicBezTo>
                  <a:cubicBezTo>
                    <a:pt x="831" y="558"/>
                    <a:pt x="835" y="548"/>
                    <a:pt x="835" y="548"/>
                  </a:cubicBezTo>
                  <a:cubicBezTo>
                    <a:pt x="835" y="548"/>
                    <a:pt x="835" y="548"/>
                    <a:pt x="835" y="548"/>
                  </a:cubicBezTo>
                  <a:cubicBezTo>
                    <a:pt x="836" y="548"/>
                    <a:pt x="837" y="537"/>
                    <a:pt x="840" y="535"/>
                  </a:cubicBezTo>
                  <a:cubicBezTo>
                    <a:pt x="841" y="533"/>
                    <a:pt x="857" y="533"/>
                    <a:pt x="874" y="531"/>
                  </a:cubicBezTo>
                  <a:cubicBezTo>
                    <a:pt x="891" y="529"/>
                    <a:pt x="908" y="526"/>
                    <a:pt x="910" y="524"/>
                  </a:cubicBezTo>
                  <a:cubicBezTo>
                    <a:pt x="914" y="520"/>
                    <a:pt x="916" y="505"/>
                    <a:pt x="913" y="500"/>
                  </a:cubicBezTo>
                  <a:cubicBezTo>
                    <a:pt x="912" y="498"/>
                    <a:pt x="896" y="491"/>
                    <a:pt x="880" y="48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3" name="Oval 8"/>
            <p:cNvSpPr>
              <a:spLocks noChangeArrowheads="1"/>
            </p:cNvSpPr>
            <p:nvPr/>
          </p:nvSpPr>
          <p:spPr bwMode="auto">
            <a:xfrm>
              <a:off x="9931" y="4789"/>
              <a:ext cx="1163" cy="1163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9000000" scaled="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4" name="Freeform 9"/>
            <p:cNvSpPr/>
            <p:nvPr/>
          </p:nvSpPr>
          <p:spPr bwMode="auto">
            <a:xfrm rot="16200000">
              <a:off x="7133" y="3904"/>
              <a:ext cx="2391" cy="2391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5" name="Freeform 10"/>
            <p:cNvSpPr/>
            <p:nvPr/>
          </p:nvSpPr>
          <p:spPr bwMode="auto">
            <a:xfrm rot="16200000">
              <a:off x="7302" y="4089"/>
              <a:ext cx="2033" cy="2036"/>
            </a:xfrm>
            <a:custGeom>
              <a:avLst/>
              <a:gdLst>
                <a:gd name="T0" fmla="*/ 846 w 916"/>
                <a:gd name="T1" fmla="*/ 458 h 917"/>
                <a:gd name="T2" fmla="*/ 910 w 916"/>
                <a:gd name="T3" fmla="*/ 394 h 917"/>
                <a:gd name="T4" fmla="*/ 835 w 916"/>
                <a:gd name="T5" fmla="*/ 369 h 917"/>
                <a:gd name="T6" fmla="*/ 884 w 916"/>
                <a:gd name="T7" fmla="*/ 292 h 917"/>
                <a:gd name="T8" fmla="*/ 805 w 916"/>
                <a:gd name="T9" fmla="*/ 285 h 917"/>
                <a:gd name="T10" fmla="*/ 834 w 916"/>
                <a:gd name="T11" fmla="*/ 199 h 917"/>
                <a:gd name="T12" fmla="*/ 755 w 916"/>
                <a:gd name="T13" fmla="*/ 210 h 917"/>
                <a:gd name="T14" fmla="*/ 764 w 916"/>
                <a:gd name="T15" fmla="*/ 119 h 917"/>
                <a:gd name="T16" fmla="*/ 690 w 916"/>
                <a:gd name="T17" fmla="*/ 148 h 917"/>
                <a:gd name="T18" fmla="*/ 677 w 916"/>
                <a:gd name="T19" fmla="*/ 58 h 917"/>
                <a:gd name="T20" fmla="*/ 612 w 916"/>
                <a:gd name="T21" fmla="*/ 103 h 917"/>
                <a:gd name="T22" fmla="*/ 579 w 916"/>
                <a:gd name="T23" fmla="*/ 19 h 917"/>
                <a:gd name="T24" fmla="*/ 526 w 916"/>
                <a:gd name="T25" fmla="*/ 77 h 917"/>
                <a:gd name="T26" fmla="*/ 474 w 916"/>
                <a:gd name="T27" fmla="*/ 3 h 917"/>
                <a:gd name="T28" fmla="*/ 436 w 916"/>
                <a:gd name="T29" fmla="*/ 72 h 917"/>
                <a:gd name="T30" fmla="*/ 369 w 916"/>
                <a:gd name="T31" fmla="*/ 12 h 917"/>
                <a:gd name="T32" fmla="*/ 348 w 916"/>
                <a:gd name="T33" fmla="*/ 88 h 917"/>
                <a:gd name="T34" fmla="*/ 268 w 916"/>
                <a:gd name="T35" fmla="*/ 44 h 917"/>
                <a:gd name="T36" fmla="*/ 266 w 916"/>
                <a:gd name="T37" fmla="*/ 123 h 917"/>
                <a:gd name="T38" fmla="*/ 178 w 916"/>
                <a:gd name="T39" fmla="*/ 100 h 917"/>
                <a:gd name="T40" fmla="*/ 194 w 916"/>
                <a:gd name="T41" fmla="*/ 177 h 917"/>
                <a:gd name="T42" fmla="*/ 103 w 916"/>
                <a:gd name="T43" fmla="*/ 174 h 917"/>
                <a:gd name="T44" fmla="*/ 136 w 916"/>
                <a:gd name="T45" fmla="*/ 246 h 917"/>
                <a:gd name="T46" fmla="*/ 47 w 916"/>
                <a:gd name="T47" fmla="*/ 264 h 917"/>
                <a:gd name="T48" fmla="*/ 96 w 916"/>
                <a:gd name="T49" fmla="*/ 326 h 917"/>
                <a:gd name="T50" fmla="*/ 13 w 916"/>
                <a:gd name="T51" fmla="*/ 364 h 917"/>
                <a:gd name="T52" fmla="*/ 75 w 916"/>
                <a:gd name="T53" fmla="*/ 414 h 917"/>
                <a:gd name="T54" fmla="*/ 3 w 916"/>
                <a:gd name="T55" fmla="*/ 470 h 917"/>
                <a:gd name="T56" fmla="*/ 75 w 916"/>
                <a:gd name="T57" fmla="*/ 503 h 917"/>
                <a:gd name="T58" fmla="*/ 18 w 916"/>
                <a:gd name="T59" fmla="*/ 574 h 917"/>
                <a:gd name="T60" fmla="*/ 96 w 916"/>
                <a:gd name="T61" fmla="*/ 591 h 917"/>
                <a:gd name="T62" fmla="*/ 57 w 916"/>
                <a:gd name="T63" fmla="*/ 673 h 917"/>
                <a:gd name="T64" fmla="*/ 136 w 916"/>
                <a:gd name="T65" fmla="*/ 671 h 917"/>
                <a:gd name="T66" fmla="*/ 117 w 916"/>
                <a:gd name="T67" fmla="*/ 760 h 917"/>
                <a:gd name="T68" fmla="*/ 194 w 916"/>
                <a:gd name="T69" fmla="*/ 740 h 917"/>
                <a:gd name="T70" fmla="*/ 196 w 916"/>
                <a:gd name="T71" fmla="*/ 831 h 917"/>
                <a:gd name="T72" fmla="*/ 266 w 916"/>
                <a:gd name="T73" fmla="*/ 793 h 917"/>
                <a:gd name="T74" fmla="*/ 289 w 916"/>
                <a:gd name="T75" fmla="*/ 881 h 917"/>
                <a:gd name="T76" fmla="*/ 348 w 916"/>
                <a:gd name="T77" fmla="*/ 829 h 917"/>
                <a:gd name="T78" fmla="*/ 391 w 916"/>
                <a:gd name="T79" fmla="*/ 909 h 917"/>
                <a:gd name="T80" fmla="*/ 437 w 916"/>
                <a:gd name="T81" fmla="*/ 845 h 917"/>
                <a:gd name="T82" fmla="*/ 497 w 916"/>
                <a:gd name="T83" fmla="*/ 913 h 917"/>
                <a:gd name="T84" fmla="*/ 526 w 916"/>
                <a:gd name="T85" fmla="*/ 839 h 917"/>
                <a:gd name="T86" fmla="*/ 601 w 916"/>
                <a:gd name="T87" fmla="*/ 892 h 917"/>
                <a:gd name="T88" fmla="*/ 612 w 916"/>
                <a:gd name="T89" fmla="*/ 814 h 917"/>
                <a:gd name="T90" fmla="*/ 697 w 916"/>
                <a:gd name="T91" fmla="*/ 847 h 917"/>
                <a:gd name="T92" fmla="*/ 690 w 916"/>
                <a:gd name="T93" fmla="*/ 769 h 917"/>
                <a:gd name="T94" fmla="*/ 780 w 916"/>
                <a:gd name="T95" fmla="*/ 782 h 917"/>
                <a:gd name="T96" fmla="*/ 755 w 916"/>
                <a:gd name="T97" fmla="*/ 707 h 917"/>
                <a:gd name="T98" fmla="*/ 846 w 916"/>
                <a:gd name="T99" fmla="*/ 699 h 917"/>
                <a:gd name="T100" fmla="*/ 805 w 916"/>
                <a:gd name="T101" fmla="*/ 632 h 917"/>
                <a:gd name="T102" fmla="*/ 891 w 916"/>
                <a:gd name="T103" fmla="*/ 604 h 917"/>
                <a:gd name="T104" fmla="*/ 835 w 916"/>
                <a:gd name="T105" fmla="*/ 548 h 917"/>
                <a:gd name="T106" fmla="*/ 913 w 916"/>
                <a:gd name="T107" fmla="*/ 50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6" h="917">
                  <a:moveTo>
                    <a:pt x="880" y="485"/>
                  </a:moveTo>
                  <a:cubicBezTo>
                    <a:pt x="864" y="479"/>
                    <a:pt x="848" y="473"/>
                    <a:pt x="847" y="472"/>
                  </a:cubicBezTo>
                  <a:cubicBezTo>
                    <a:pt x="844" y="469"/>
                    <a:pt x="846" y="459"/>
                    <a:pt x="846" y="459"/>
                  </a:cubicBezTo>
                  <a:cubicBezTo>
                    <a:pt x="846" y="458"/>
                    <a:pt x="846" y="458"/>
                    <a:pt x="846" y="458"/>
                  </a:cubicBezTo>
                  <a:cubicBezTo>
                    <a:pt x="846" y="458"/>
                    <a:pt x="845" y="447"/>
                    <a:pt x="847" y="445"/>
                  </a:cubicBezTo>
                  <a:cubicBezTo>
                    <a:pt x="848" y="443"/>
                    <a:pt x="864" y="439"/>
                    <a:pt x="880" y="433"/>
                  </a:cubicBezTo>
                  <a:cubicBezTo>
                    <a:pt x="896" y="427"/>
                    <a:pt x="912" y="421"/>
                    <a:pt x="913" y="418"/>
                  </a:cubicBezTo>
                  <a:cubicBezTo>
                    <a:pt x="916" y="414"/>
                    <a:pt x="914" y="398"/>
                    <a:pt x="910" y="394"/>
                  </a:cubicBezTo>
                  <a:cubicBezTo>
                    <a:pt x="909" y="392"/>
                    <a:pt x="892" y="389"/>
                    <a:pt x="875" y="387"/>
                  </a:cubicBezTo>
                  <a:cubicBezTo>
                    <a:pt x="858" y="385"/>
                    <a:pt x="841" y="383"/>
                    <a:pt x="840" y="382"/>
                  </a:cubicBezTo>
                  <a:cubicBezTo>
                    <a:pt x="836" y="380"/>
                    <a:pt x="835" y="369"/>
                    <a:pt x="835" y="369"/>
                  </a:cubicBezTo>
                  <a:cubicBezTo>
                    <a:pt x="835" y="369"/>
                    <a:pt x="835" y="369"/>
                    <a:pt x="835" y="369"/>
                  </a:cubicBezTo>
                  <a:cubicBezTo>
                    <a:pt x="835" y="369"/>
                    <a:pt x="832" y="359"/>
                    <a:pt x="833" y="356"/>
                  </a:cubicBezTo>
                  <a:cubicBezTo>
                    <a:pt x="834" y="354"/>
                    <a:pt x="848" y="346"/>
                    <a:pt x="863" y="337"/>
                  </a:cubicBezTo>
                  <a:cubicBezTo>
                    <a:pt x="877" y="328"/>
                    <a:pt x="891" y="317"/>
                    <a:pt x="892" y="315"/>
                  </a:cubicBezTo>
                  <a:cubicBezTo>
                    <a:pt x="894" y="309"/>
                    <a:pt x="888" y="295"/>
                    <a:pt x="884" y="292"/>
                  </a:cubicBezTo>
                  <a:cubicBezTo>
                    <a:pt x="881" y="290"/>
                    <a:pt x="864" y="291"/>
                    <a:pt x="847" y="293"/>
                  </a:cubicBezTo>
                  <a:cubicBezTo>
                    <a:pt x="830" y="295"/>
                    <a:pt x="814" y="297"/>
                    <a:pt x="812" y="296"/>
                  </a:cubicBezTo>
                  <a:cubicBezTo>
                    <a:pt x="808" y="295"/>
                    <a:pt x="805" y="285"/>
                    <a:pt x="805" y="285"/>
                  </a:cubicBezTo>
                  <a:cubicBezTo>
                    <a:pt x="805" y="285"/>
                    <a:pt x="805" y="285"/>
                    <a:pt x="805" y="285"/>
                  </a:cubicBezTo>
                  <a:cubicBezTo>
                    <a:pt x="805" y="285"/>
                    <a:pt x="799" y="275"/>
                    <a:pt x="799" y="272"/>
                  </a:cubicBezTo>
                  <a:cubicBezTo>
                    <a:pt x="800" y="271"/>
                    <a:pt x="812" y="259"/>
                    <a:pt x="824" y="247"/>
                  </a:cubicBezTo>
                  <a:cubicBezTo>
                    <a:pt x="835" y="235"/>
                    <a:pt x="847" y="222"/>
                    <a:pt x="847" y="219"/>
                  </a:cubicBezTo>
                  <a:cubicBezTo>
                    <a:pt x="847" y="213"/>
                    <a:pt x="839" y="200"/>
                    <a:pt x="834" y="199"/>
                  </a:cubicBezTo>
                  <a:cubicBezTo>
                    <a:pt x="831" y="198"/>
                    <a:pt x="815" y="202"/>
                    <a:pt x="798" y="208"/>
                  </a:cubicBezTo>
                  <a:cubicBezTo>
                    <a:pt x="782" y="213"/>
                    <a:pt x="767" y="220"/>
                    <a:pt x="765" y="220"/>
                  </a:cubicBezTo>
                  <a:cubicBezTo>
                    <a:pt x="761" y="219"/>
                    <a:pt x="755" y="210"/>
                    <a:pt x="755" y="210"/>
                  </a:cubicBezTo>
                  <a:cubicBezTo>
                    <a:pt x="755" y="210"/>
                    <a:pt x="755" y="210"/>
                    <a:pt x="755" y="210"/>
                  </a:cubicBezTo>
                  <a:cubicBezTo>
                    <a:pt x="755" y="210"/>
                    <a:pt x="748" y="202"/>
                    <a:pt x="747" y="199"/>
                  </a:cubicBezTo>
                  <a:cubicBezTo>
                    <a:pt x="747" y="197"/>
                    <a:pt x="756" y="183"/>
                    <a:pt x="765" y="169"/>
                  </a:cubicBezTo>
                  <a:cubicBezTo>
                    <a:pt x="774" y="154"/>
                    <a:pt x="782" y="139"/>
                    <a:pt x="781" y="136"/>
                  </a:cubicBezTo>
                  <a:cubicBezTo>
                    <a:pt x="780" y="130"/>
                    <a:pt x="769" y="120"/>
                    <a:pt x="764" y="119"/>
                  </a:cubicBezTo>
                  <a:cubicBezTo>
                    <a:pt x="761" y="119"/>
                    <a:pt x="746" y="127"/>
                    <a:pt x="732" y="136"/>
                  </a:cubicBezTo>
                  <a:cubicBezTo>
                    <a:pt x="717" y="145"/>
                    <a:pt x="703" y="155"/>
                    <a:pt x="701" y="155"/>
                  </a:cubicBezTo>
                  <a:cubicBezTo>
                    <a:pt x="698" y="156"/>
                    <a:pt x="690" y="148"/>
                    <a:pt x="690" y="148"/>
                  </a:cubicBezTo>
                  <a:cubicBezTo>
                    <a:pt x="690" y="148"/>
                    <a:pt x="690" y="148"/>
                    <a:pt x="690" y="148"/>
                  </a:cubicBezTo>
                  <a:cubicBezTo>
                    <a:pt x="690" y="148"/>
                    <a:pt x="681" y="142"/>
                    <a:pt x="680" y="139"/>
                  </a:cubicBezTo>
                  <a:cubicBezTo>
                    <a:pt x="679" y="138"/>
                    <a:pt x="685" y="122"/>
                    <a:pt x="690" y="106"/>
                  </a:cubicBezTo>
                  <a:cubicBezTo>
                    <a:pt x="695" y="90"/>
                    <a:pt x="699" y="73"/>
                    <a:pt x="698" y="70"/>
                  </a:cubicBezTo>
                  <a:cubicBezTo>
                    <a:pt x="696" y="65"/>
                    <a:pt x="683" y="58"/>
                    <a:pt x="677" y="58"/>
                  </a:cubicBezTo>
                  <a:cubicBezTo>
                    <a:pt x="675" y="58"/>
                    <a:pt x="662" y="70"/>
                    <a:pt x="650" y="82"/>
                  </a:cubicBezTo>
                  <a:cubicBezTo>
                    <a:pt x="638" y="94"/>
                    <a:pt x="627" y="107"/>
                    <a:pt x="625" y="108"/>
                  </a:cubicBezTo>
                  <a:cubicBezTo>
                    <a:pt x="622" y="109"/>
                    <a:pt x="612" y="103"/>
                    <a:pt x="612" y="103"/>
                  </a:cubicBezTo>
                  <a:cubicBezTo>
                    <a:pt x="612" y="103"/>
                    <a:pt x="612" y="103"/>
                    <a:pt x="612" y="103"/>
                  </a:cubicBezTo>
                  <a:cubicBezTo>
                    <a:pt x="612" y="103"/>
                    <a:pt x="602" y="100"/>
                    <a:pt x="600" y="97"/>
                  </a:cubicBezTo>
                  <a:cubicBezTo>
                    <a:pt x="599" y="95"/>
                    <a:pt x="601" y="79"/>
                    <a:pt x="602" y="62"/>
                  </a:cubicBezTo>
                  <a:cubicBezTo>
                    <a:pt x="604" y="45"/>
                    <a:pt x="604" y="28"/>
                    <a:pt x="602" y="26"/>
                  </a:cubicBezTo>
                  <a:cubicBezTo>
                    <a:pt x="599" y="21"/>
                    <a:pt x="584" y="17"/>
                    <a:pt x="579" y="19"/>
                  </a:cubicBezTo>
                  <a:cubicBezTo>
                    <a:pt x="577" y="19"/>
                    <a:pt x="567" y="34"/>
                    <a:pt x="558" y="48"/>
                  </a:cubicBezTo>
                  <a:cubicBezTo>
                    <a:pt x="549" y="63"/>
                    <a:pt x="541" y="78"/>
                    <a:pt x="540" y="79"/>
                  </a:cubicBezTo>
                  <a:cubicBezTo>
                    <a:pt x="537" y="81"/>
                    <a:pt x="526" y="78"/>
                    <a:pt x="526" y="78"/>
                  </a:cubicBezTo>
                  <a:cubicBezTo>
                    <a:pt x="526" y="77"/>
                    <a:pt x="526" y="77"/>
                    <a:pt x="526" y="77"/>
                  </a:cubicBezTo>
                  <a:cubicBezTo>
                    <a:pt x="526" y="77"/>
                    <a:pt x="515" y="77"/>
                    <a:pt x="513" y="74"/>
                  </a:cubicBezTo>
                  <a:cubicBezTo>
                    <a:pt x="512" y="73"/>
                    <a:pt x="510" y="56"/>
                    <a:pt x="507" y="40"/>
                  </a:cubicBezTo>
                  <a:cubicBezTo>
                    <a:pt x="504" y="23"/>
                    <a:pt x="501" y="6"/>
                    <a:pt x="499" y="4"/>
                  </a:cubicBezTo>
                  <a:cubicBezTo>
                    <a:pt x="494" y="0"/>
                    <a:pt x="479" y="0"/>
                    <a:pt x="474" y="3"/>
                  </a:cubicBezTo>
                  <a:cubicBezTo>
                    <a:pt x="472" y="4"/>
                    <a:pt x="466" y="20"/>
                    <a:pt x="461" y="37"/>
                  </a:cubicBezTo>
                  <a:cubicBezTo>
                    <a:pt x="456" y="53"/>
                    <a:pt x="451" y="69"/>
                    <a:pt x="450" y="71"/>
                  </a:cubicBezTo>
                  <a:cubicBezTo>
                    <a:pt x="447" y="73"/>
                    <a:pt x="437" y="72"/>
                    <a:pt x="437" y="72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6" y="72"/>
                    <a:pt x="426" y="74"/>
                    <a:pt x="423" y="72"/>
                  </a:cubicBezTo>
                  <a:cubicBezTo>
                    <a:pt x="421" y="71"/>
                    <a:pt x="416" y="56"/>
                    <a:pt x="409" y="40"/>
                  </a:cubicBezTo>
                  <a:cubicBezTo>
                    <a:pt x="403" y="24"/>
                    <a:pt x="395" y="9"/>
                    <a:pt x="393" y="7"/>
                  </a:cubicBezTo>
                  <a:cubicBezTo>
                    <a:pt x="388" y="5"/>
                    <a:pt x="373" y="8"/>
                    <a:pt x="369" y="12"/>
                  </a:cubicBezTo>
                  <a:cubicBezTo>
                    <a:pt x="367" y="13"/>
                    <a:pt x="365" y="31"/>
                    <a:pt x="363" y="47"/>
                  </a:cubicBezTo>
                  <a:cubicBezTo>
                    <a:pt x="362" y="65"/>
                    <a:pt x="362" y="81"/>
                    <a:pt x="361" y="83"/>
                  </a:cubicBezTo>
                  <a:cubicBezTo>
                    <a:pt x="359" y="86"/>
                    <a:pt x="348" y="88"/>
                    <a:pt x="348" y="88"/>
                  </a:cubicBezTo>
                  <a:cubicBezTo>
                    <a:pt x="348" y="88"/>
                    <a:pt x="348" y="88"/>
                    <a:pt x="348" y="88"/>
                  </a:cubicBezTo>
                  <a:cubicBezTo>
                    <a:pt x="348" y="88"/>
                    <a:pt x="338" y="92"/>
                    <a:pt x="335" y="91"/>
                  </a:cubicBezTo>
                  <a:cubicBezTo>
                    <a:pt x="333" y="90"/>
                    <a:pt x="324" y="76"/>
                    <a:pt x="314" y="63"/>
                  </a:cubicBezTo>
                  <a:cubicBezTo>
                    <a:pt x="304" y="49"/>
                    <a:pt x="293" y="35"/>
                    <a:pt x="290" y="35"/>
                  </a:cubicBezTo>
                  <a:cubicBezTo>
                    <a:pt x="285" y="33"/>
                    <a:pt x="271" y="40"/>
                    <a:pt x="268" y="44"/>
                  </a:cubicBezTo>
                  <a:cubicBezTo>
                    <a:pt x="267" y="47"/>
                    <a:pt x="269" y="64"/>
                    <a:pt x="271" y="81"/>
                  </a:cubicBezTo>
                  <a:cubicBezTo>
                    <a:pt x="274" y="97"/>
                    <a:pt x="277" y="114"/>
                    <a:pt x="277" y="116"/>
                  </a:cubicBezTo>
                  <a:cubicBezTo>
                    <a:pt x="276" y="119"/>
                    <a:pt x="266" y="123"/>
                    <a:pt x="266" y="123"/>
                  </a:cubicBezTo>
                  <a:cubicBezTo>
                    <a:pt x="266" y="123"/>
                    <a:pt x="266" y="123"/>
                    <a:pt x="266" y="123"/>
                  </a:cubicBezTo>
                  <a:cubicBezTo>
                    <a:pt x="266" y="123"/>
                    <a:pt x="257" y="130"/>
                    <a:pt x="253" y="129"/>
                  </a:cubicBezTo>
                  <a:cubicBezTo>
                    <a:pt x="252" y="129"/>
                    <a:pt x="240" y="118"/>
                    <a:pt x="227" y="107"/>
                  </a:cubicBezTo>
                  <a:cubicBezTo>
                    <a:pt x="214" y="96"/>
                    <a:pt x="200" y="85"/>
                    <a:pt x="197" y="85"/>
                  </a:cubicBezTo>
                  <a:cubicBezTo>
                    <a:pt x="192" y="85"/>
                    <a:pt x="179" y="95"/>
                    <a:pt x="178" y="100"/>
                  </a:cubicBezTo>
                  <a:cubicBezTo>
                    <a:pt x="177" y="102"/>
                    <a:pt x="183" y="118"/>
                    <a:pt x="189" y="134"/>
                  </a:cubicBezTo>
                  <a:cubicBezTo>
                    <a:pt x="196" y="150"/>
                    <a:pt x="203" y="165"/>
                    <a:pt x="203" y="167"/>
                  </a:cubicBezTo>
                  <a:cubicBezTo>
                    <a:pt x="203" y="171"/>
                    <a:pt x="194" y="177"/>
                    <a:pt x="194" y="177"/>
                  </a:cubicBezTo>
                  <a:cubicBezTo>
                    <a:pt x="194" y="177"/>
                    <a:pt x="194" y="177"/>
                    <a:pt x="194" y="177"/>
                  </a:cubicBezTo>
                  <a:cubicBezTo>
                    <a:pt x="194" y="177"/>
                    <a:pt x="186" y="185"/>
                    <a:pt x="183" y="186"/>
                  </a:cubicBezTo>
                  <a:cubicBezTo>
                    <a:pt x="181" y="186"/>
                    <a:pt x="167" y="178"/>
                    <a:pt x="152" y="170"/>
                  </a:cubicBezTo>
                  <a:cubicBezTo>
                    <a:pt x="137" y="162"/>
                    <a:pt x="121" y="155"/>
                    <a:pt x="118" y="156"/>
                  </a:cubicBezTo>
                  <a:cubicBezTo>
                    <a:pt x="113" y="157"/>
                    <a:pt x="103" y="169"/>
                    <a:pt x="103" y="174"/>
                  </a:cubicBezTo>
                  <a:cubicBezTo>
                    <a:pt x="103" y="177"/>
                    <a:pt x="112" y="191"/>
                    <a:pt x="122" y="205"/>
                  </a:cubicBezTo>
                  <a:cubicBezTo>
                    <a:pt x="132" y="219"/>
                    <a:pt x="142" y="232"/>
                    <a:pt x="143" y="234"/>
                  </a:cubicBezTo>
                  <a:cubicBezTo>
                    <a:pt x="143" y="238"/>
                    <a:pt x="136" y="246"/>
                    <a:pt x="136" y="246"/>
                  </a:cubicBezTo>
                  <a:cubicBezTo>
                    <a:pt x="136" y="246"/>
                    <a:pt x="136" y="246"/>
                    <a:pt x="136" y="246"/>
                  </a:cubicBezTo>
                  <a:cubicBezTo>
                    <a:pt x="136" y="246"/>
                    <a:pt x="131" y="256"/>
                    <a:pt x="128" y="257"/>
                  </a:cubicBezTo>
                  <a:cubicBezTo>
                    <a:pt x="126" y="257"/>
                    <a:pt x="110" y="253"/>
                    <a:pt x="94" y="248"/>
                  </a:cubicBezTo>
                  <a:cubicBezTo>
                    <a:pt x="77" y="244"/>
                    <a:pt x="60" y="241"/>
                    <a:pt x="58" y="242"/>
                  </a:cubicBezTo>
                  <a:cubicBezTo>
                    <a:pt x="52" y="245"/>
                    <a:pt x="46" y="259"/>
                    <a:pt x="47" y="264"/>
                  </a:cubicBezTo>
                  <a:cubicBezTo>
                    <a:pt x="47" y="266"/>
                    <a:pt x="60" y="279"/>
                    <a:pt x="72" y="290"/>
                  </a:cubicBezTo>
                  <a:cubicBezTo>
                    <a:pt x="85" y="301"/>
                    <a:pt x="98" y="311"/>
                    <a:pt x="99" y="313"/>
                  </a:cubicBezTo>
                  <a:cubicBezTo>
                    <a:pt x="101" y="317"/>
                    <a:pt x="96" y="326"/>
                    <a:pt x="96" y="326"/>
                  </a:cubicBezTo>
                  <a:cubicBezTo>
                    <a:pt x="96" y="326"/>
                    <a:pt x="96" y="326"/>
                    <a:pt x="96" y="326"/>
                  </a:cubicBezTo>
                  <a:cubicBezTo>
                    <a:pt x="95" y="326"/>
                    <a:pt x="93" y="337"/>
                    <a:pt x="90" y="339"/>
                  </a:cubicBezTo>
                  <a:cubicBezTo>
                    <a:pt x="89" y="340"/>
                    <a:pt x="72" y="339"/>
                    <a:pt x="55" y="338"/>
                  </a:cubicBezTo>
                  <a:cubicBezTo>
                    <a:pt x="38" y="338"/>
                    <a:pt x="21" y="339"/>
                    <a:pt x="19" y="341"/>
                  </a:cubicBezTo>
                  <a:cubicBezTo>
                    <a:pt x="14" y="344"/>
                    <a:pt x="11" y="359"/>
                    <a:pt x="13" y="364"/>
                  </a:cubicBezTo>
                  <a:cubicBezTo>
                    <a:pt x="14" y="367"/>
                    <a:pt x="29" y="376"/>
                    <a:pt x="44" y="383"/>
                  </a:cubicBezTo>
                  <a:cubicBezTo>
                    <a:pt x="59" y="391"/>
                    <a:pt x="74" y="398"/>
                    <a:pt x="76" y="400"/>
                  </a:cubicBezTo>
                  <a:cubicBezTo>
                    <a:pt x="78" y="403"/>
                    <a:pt x="75" y="413"/>
                    <a:pt x="75" y="413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5" y="414"/>
                    <a:pt x="75" y="424"/>
                    <a:pt x="72" y="427"/>
                  </a:cubicBezTo>
                  <a:cubicBezTo>
                    <a:pt x="71" y="428"/>
                    <a:pt x="55" y="431"/>
                    <a:pt x="38" y="435"/>
                  </a:cubicBezTo>
                  <a:cubicBezTo>
                    <a:pt x="22" y="439"/>
                    <a:pt x="5" y="443"/>
                    <a:pt x="3" y="445"/>
                  </a:cubicBezTo>
                  <a:cubicBezTo>
                    <a:pt x="0" y="450"/>
                    <a:pt x="0" y="465"/>
                    <a:pt x="3" y="470"/>
                  </a:cubicBezTo>
                  <a:cubicBezTo>
                    <a:pt x="5" y="472"/>
                    <a:pt x="21" y="477"/>
                    <a:pt x="38" y="481"/>
                  </a:cubicBezTo>
                  <a:cubicBezTo>
                    <a:pt x="54" y="485"/>
                    <a:pt x="71" y="489"/>
                    <a:pt x="72" y="490"/>
                  </a:cubicBezTo>
                  <a:cubicBezTo>
                    <a:pt x="75" y="492"/>
                    <a:pt x="75" y="503"/>
                    <a:pt x="75" y="503"/>
                  </a:cubicBezTo>
                  <a:cubicBezTo>
                    <a:pt x="75" y="503"/>
                    <a:pt x="75" y="503"/>
                    <a:pt x="75" y="503"/>
                  </a:cubicBezTo>
                  <a:cubicBezTo>
                    <a:pt x="75" y="503"/>
                    <a:pt x="77" y="514"/>
                    <a:pt x="76" y="517"/>
                  </a:cubicBezTo>
                  <a:cubicBezTo>
                    <a:pt x="75" y="519"/>
                    <a:pt x="59" y="525"/>
                    <a:pt x="44" y="533"/>
                  </a:cubicBezTo>
                  <a:cubicBezTo>
                    <a:pt x="29" y="540"/>
                    <a:pt x="14" y="548"/>
                    <a:pt x="13" y="551"/>
                  </a:cubicBezTo>
                  <a:cubicBezTo>
                    <a:pt x="10" y="556"/>
                    <a:pt x="14" y="571"/>
                    <a:pt x="18" y="574"/>
                  </a:cubicBezTo>
                  <a:cubicBezTo>
                    <a:pt x="20" y="576"/>
                    <a:pt x="37" y="577"/>
                    <a:pt x="54" y="578"/>
                  </a:cubicBezTo>
                  <a:cubicBezTo>
                    <a:pt x="71" y="578"/>
                    <a:pt x="88" y="577"/>
                    <a:pt x="90" y="578"/>
                  </a:cubicBezTo>
                  <a:cubicBezTo>
                    <a:pt x="93" y="580"/>
                    <a:pt x="96" y="591"/>
                    <a:pt x="96" y="591"/>
                  </a:cubicBezTo>
                  <a:cubicBezTo>
                    <a:pt x="96" y="591"/>
                    <a:pt x="96" y="591"/>
                    <a:pt x="96" y="591"/>
                  </a:cubicBezTo>
                  <a:cubicBezTo>
                    <a:pt x="96" y="591"/>
                    <a:pt x="100" y="601"/>
                    <a:pt x="99" y="604"/>
                  </a:cubicBezTo>
                  <a:cubicBezTo>
                    <a:pt x="99" y="606"/>
                    <a:pt x="86" y="615"/>
                    <a:pt x="72" y="626"/>
                  </a:cubicBezTo>
                  <a:cubicBezTo>
                    <a:pt x="59" y="637"/>
                    <a:pt x="47" y="649"/>
                    <a:pt x="46" y="651"/>
                  </a:cubicBezTo>
                  <a:cubicBezTo>
                    <a:pt x="45" y="657"/>
                    <a:pt x="52" y="671"/>
                    <a:pt x="57" y="673"/>
                  </a:cubicBezTo>
                  <a:cubicBezTo>
                    <a:pt x="59" y="674"/>
                    <a:pt x="76" y="672"/>
                    <a:pt x="93" y="668"/>
                  </a:cubicBezTo>
                  <a:cubicBezTo>
                    <a:pt x="110" y="664"/>
                    <a:pt x="126" y="660"/>
                    <a:pt x="128" y="660"/>
                  </a:cubicBezTo>
                  <a:cubicBezTo>
                    <a:pt x="131" y="661"/>
                    <a:pt x="136" y="671"/>
                    <a:pt x="136" y="671"/>
                  </a:cubicBezTo>
                  <a:cubicBezTo>
                    <a:pt x="136" y="671"/>
                    <a:pt x="136" y="671"/>
                    <a:pt x="136" y="671"/>
                  </a:cubicBezTo>
                  <a:cubicBezTo>
                    <a:pt x="136" y="671"/>
                    <a:pt x="143" y="680"/>
                    <a:pt x="143" y="683"/>
                  </a:cubicBezTo>
                  <a:cubicBezTo>
                    <a:pt x="143" y="685"/>
                    <a:pt x="132" y="697"/>
                    <a:pt x="122" y="711"/>
                  </a:cubicBezTo>
                  <a:cubicBezTo>
                    <a:pt x="111" y="724"/>
                    <a:pt x="102" y="739"/>
                    <a:pt x="102" y="741"/>
                  </a:cubicBezTo>
                  <a:cubicBezTo>
                    <a:pt x="102" y="747"/>
                    <a:pt x="112" y="759"/>
                    <a:pt x="117" y="760"/>
                  </a:cubicBezTo>
                  <a:cubicBezTo>
                    <a:pt x="120" y="761"/>
                    <a:pt x="136" y="754"/>
                    <a:pt x="151" y="747"/>
                  </a:cubicBezTo>
                  <a:cubicBezTo>
                    <a:pt x="166" y="739"/>
                    <a:pt x="181" y="731"/>
                    <a:pt x="183" y="731"/>
                  </a:cubicBezTo>
                  <a:cubicBezTo>
                    <a:pt x="187" y="731"/>
                    <a:pt x="194" y="740"/>
                    <a:pt x="194" y="740"/>
                  </a:cubicBezTo>
                  <a:cubicBezTo>
                    <a:pt x="194" y="740"/>
                    <a:pt x="194" y="740"/>
                    <a:pt x="194" y="740"/>
                  </a:cubicBezTo>
                  <a:cubicBezTo>
                    <a:pt x="194" y="740"/>
                    <a:pt x="202" y="747"/>
                    <a:pt x="203" y="750"/>
                  </a:cubicBezTo>
                  <a:cubicBezTo>
                    <a:pt x="203" y="751"/>
                    <a:pt x="196" y="766"/>
                    <a:pt x="189" y="782"/>
                  </a:cubicBezTo>
                  <a:cubicBezTo>
                    <a:pt x="182" y="797"/>
                    <a:pt x="176" y="813"/>
                    <a:pt x="177" y="816"/>
                  </a:cubicBezTo>
                  <a:cubicBezTo>
                    <a:pt x="178" y="822"/>
                    <a:pt x="191" y="831"/>
                    <a:pt x="196" y="831"/>
                  </a:cubicBezTo>
                  <a:cubicBezTo>
                    <a:pt x="199" y="831"/>
                    <a:pt x="213" y="821"/>
                    <a:pt x="226" y="810"/>
                  </a:cubicBezTo>
                  <a:cubicBezTo>
                    <a:pt x="239" y="799"/>
                    <a:pt x="252" y="788"/>
                    <a:pt x="254" y="787"/>
                  </a:cubicBezTo>
                  <a:cubicBezTo>
                    <a:pt x="257" y="787"/>
                    <a:pt x="266" y="793"/>
                    <a:pt x="266" y="793"/>
                  </a:cubicBezTo>
                  <a:cubicBezTo>
                    <a:pt x="266" y="793"/>
                    <a:pt x="266" y="793"/>
                    <a:pt x="266" y="793"/>
                  </a:cubicBezTo>
                  <a:cubicBezTo>
                    <a:pt x="266" y="793"/>
                    <a:pt x="276" y="798"/>
                    <a:pt x="277" y="801"/>
                  </a:cubicBezTo>
                  <a:cubicBezTo>
                    <a:pt x="278" y="803"/>
                    <a:pt x="274" y="819"/>
                    <a:pt x="271" y="835"/>
                  </a:cubicBezTo>
                  <a:cubicBezTo>
                    <a:pt x="268" y="852"/>
                    <a:pt x="265" y="869"/>
                    <a:pt x="267" y="872"/>
                  </a:cubicBezTo>
                  <a:cubicBezTo>
                    <a:pt x="269" y="877"/>
                    <a:pt x="284" y="883"/>
                    <a:pt x="289" y="881"/>
                  </a:cubicBezTo>
                  <a:cubicBezTo>
                    <a:pt x="291" y="881"/>
                    <a:pt x="303" y="868"/>
                    <a:pt x="313" y="854"/>
                  </a:cubicBezTo>
                  <a:cubicBezTo>
                    <a:pt x="324" y="841"/>
                    <a:pt x="333" y="827"/>
                    <a:pt x="335" y="826"/>
                  </a:cubicBezTo>
                  <a:cubicBezTo>
                    <a:pt x="338" y="824"/>
                    <a:pt x="348" y="829"/>
                    <a:pt x="348" y="829"/>
                  </a:cubicBezTo>
                  <a:cubicBezTo>
                    <a:pt x="348" y="829"/>
                    <a:pt x="348" y="829"/>
                    <a:pt x="348" y="829"/>
                  </a:cubicBezTo>
                  <a:cubicBezTo>
                    <a:pt x="348" y="829"/>
                    <a:pt x="359" y="831"/>
                    <a:pt x="361" y="834"/>
                  </a:cubicBezTo>
                  <a:cubicBezTo>
                    <a:pt x="362" y="835"/>
                    <a:pt x="362" y="852"/>
                    <a:pt x="363" y="869"/>
                  </a:cubicBezTo>
                  <a:cubicBezTo>
                    <a:pt x="364" y="886"/>
                    <a:pt x="365" y="903"/>
                    <a:pt x="367" y="905"/>
                  </a:cubicBezTo>
                  <a:cubicBezTo>
                    <a:pt x="371" y="909"/>
                    <a:pt x="386" y="912"/>
                    <a:pt x="391" y="909"/>
                  </a:cubicBezTo>
                  <a:cubicBezTo>
                    <a:pt x="393" y="908"/>
                    <a:pt x="401" y="893"/>
                    <a:pt x="408" y="877"/>
                  </a:cubicBezTo>
                  <a:cubicBezTo>
                    <a:pt x="415" y="862"/>
                    <a:pt x="422" y="846"/>
                    <a:pt x="423" y="845"/>
                  </a:cubicBezTo>
                  <a:cubicBezTo>
                    <a:pt x="426" y="842"/>
                    <a:pt x="436" y="844"/>
                    <a:pt x="436" y="844"/>
                  </a:cubicBezTo>
                  <a:cubicBezTo>
                    <a:pt x="437" y="845"/>
                    <a:pt x="437" y="845"/>
                    <a:pt x="437" y="845"/>
                  </a:cubicBezTo>
                  <a:cubicBezTo>
                    <a:pt x="437" y="845"/>
                    <a:pt x="448" y="844"/>
                    <a:pt x="450" y="846"/>
                  </a:cubicBezTo>
                  <a:cubicBezTo>
                    <a:pt x="451" y="847"/>
                    <a:pt x="455" y="864"/>
                    <a:pt x="460" y="880"/>
                  </a:cubicBezTo>
                  <a:cubicBezTo>
                    <a:pt x="465" y="896"/>
                    <a:pt x="470" y="912"/>
                    <a:pt x="473" y="914"/>
                  </a:cubicBezTo>
                  <a:cubicBezTo>
                    <a:pt x="477" y="917"/>
                    <a:pt x="493" y="916"/>
                    <a:pt x="497" y="913"/>
                  </a:cubicBezTo>
                  <a:cubicBezTo>
                    <a:pt x="499" y="911"/>
                    <a:pt x="503" y="894"/>
                    <a:pt x="506" y="878"/>
                  </a:cubicBezTo>
                  <a:cubicBezTo>
                    <a:pt x="510" y="861"/>
                    <a:pt x="512" y="844"/>
                    <a:pt x="513" y="843"/>
                  </a:cubicBezTo>
                  <a:cubicBezTo>
                    <a:pt x="515" y="840"/>
                    <a:pt x="526" y="839"/>
                    <a:pt x="526" y="839"/>
                  </a:cubicBezTo>
                  <a:cubicBezTo>
                    <a:pt x="526" y="839"/>
                    <a:pt x="526" y="839"/>
                    <a:pt x="526" y="839"/>
                  </a:cubicBezTo>
                  <a:cubicBezTo>
                    <a:pt x="526" y="839"/>
                    <a:pt x="537" y="837"/>
                    <a:pt x="540" y="838"/>
                  </a:cubicBezTo>
                  <a:cubicBezTo>
                    <a:pt x="541" y="839"/>
                    <a:pt x="549" y="854"/>
                    <a:pt x="557" y="868"/>
                  </a:cubicBezTo>
                  <a:cubicBezTo>
                    <a:pt x="565" y="883"/>
                    <a:pt x="575" y="898"/>
                    <a:pt x="577" y="899"/>
                  </a:cubicBezTo>
                  <a:cubicBezTo>
                    <a:pt x="583" y="901"/>
                    <a:pt x="597" y="896"/>
                    <a:pt x="601" y="892"/>
                  </a:cubicBezTo>
                  <a:cubicBezTo>
                    <a:pt x="602" y="890"/>
                    <a:pt x="602" y="873"/>
                    <a:pt x="602" y="855"/>
                  </a:cubicBezTo>
                  <a:cubicBezTo>
                    <a:pt x="601" y="838"/>
                    <a:pt x="600" y="822"/>
                    <a:pt x="600" y="820"/>
                  </a:cubicBezTo>
                  <a:cubicBezTo>
                    <a:pt x="602" y="816"/>
                    <a:pt x="612" y="814"/>
                    <a:pt x="612" y="814"/>
                  </a:cubicBezTo>
                  <a:cubicBezTo>
                    <a:pt x="612" y="814"/>
                    <a:pt x="612" y="814"/>
                    <a:pt x="612" y="814"/>
                  </a:cubicBezTo>
                  <a:cubicBezTo>
                    <a:pt x="612" y="814"/>
                    <a:pt x="622" y="808"/>
                    <a:pt x="625" y="809"/>
                  </a:cubicBezTo>
                  <a:cubicBezTo>
                    <a:pt x="627" y="809"/>
                    <a:pt x="638" y="822"/>
                    <a:pt x="649" y="835"/>
                  </a:cubicBezTo>
                  <a:cubicBezTo>
                    <a:pt x="661" y="847"/>
                    <a:pt x="673" y="859"/>
                    <a:pt x="676" y="860"/>
                  </a:cubicBezTo>
                  <a:cubicBezTo>
                    <a:pt x="681" y="860"/>
                    <a:pt x="695" y="852"/>
                    <a:pt x="697" y="847"/>
                  </a:cubicBezTo>
                  <a:cubicBezTo>
                    <a:pt x="698" y="845"/>
                    <a:pt x="694" y="828"/>
                    <a:pt x="689" y="812"/>
                  </a:cubicBezTo>
                  <a:cubicBezTo>
                    <a:pt x="685" y="795"/>
                    <a:pt x="679" y="779"/>
                    <a:pt x="680" y="778"/>
                  </a:cubicBezTo>
                  <a:cubicBezTo>
                    <a:pt x="680" y="774"/>
                    <a:pt x="690" y="769"/>
                    <a:pt x="690" y="769"/>
                  </a:cubicBezTo>
                  <a:cubicBezTo>
                    <a:pt x="690" y="769"/>
                    <a:pt x="690" y="769"/>
                    <a:pt x="690" y="769"/>
                  </a:cubicBezTo>
                  <a:cubicBezTo>
                    <a:pt x="690" y="769"/>
                    <a:pt x="698" y="761"/>
                    <a:pt x="702" y="761"/>
                  </a:cubicBezTo>
                  <a:cubicBezTo>
                    <a:pt x="703" y="761"/>
                    <a:pt x="717" y="771"/>
                    <a:pt x="731" y="781"/>
                  </a:cubicBezTo>
                  <a:cubicBezTo>
                    <a:pt x="745" y="790"/>
                    <a:pt x="759" y="799"/>
                    <a:pt x="762" y="799"/>
                  </a:cubicBezTo>
                  <a:cubicBezTo>
                    <a:pt x="768" y="798"/>
                    <a:pt x="779" y="787"/>
                    <a:pt x="780" y="782"/>
                  </a:cubicBezTo>
                  <a:cubicBezTo>
                    <a:pt x="780" y="780"/>
                    <a:pt x="773" y="764"/>
                    <a:pt x="765" y="749"/>
                  </a:cubicBezTo>
                  <a:cubicBezTo>
                    <a:pt x="756" y="734"/>
                    <a:pt x="748" y="720"/>
                    <a:pt x="747" y="718"/>
                  </a:cubicBezTo>
                  <a:cubicBezTo>
                    <a:pt x="747" y="714"/>
                    <a:pt x="755" y="707"/>
                    <a:pt x="755" y="707"/>
                  </a:cubicBezTo>
                  <a:cubicBezTo>
                    <a:pt x="755" y="707"/>
                    <a:pt x="755" y="707"/>
                    <a:pt x="755" y="707"/>
                  </a:cubicBezTo>
                  <a:cubicBezTo>
                    <a:pt x="755" y="707"/>
                    <a:pt x="762" y="698"/>
                    <a:pt x="765" y="697"/>
                  </a:cubicBezTo>
                  <a:cubicBezTo>
                    <a:pt x="767" y="697"/>
                    <a:pt x="782" y="703"/>
                    <a:pt x="798" y="709"/>
                  </a:cubicBezTo>
                  <a:cubicBezTo>
                    <a:pt x="813" y="715"/>
                    <a:pt x="830" y="721"/>
                    <a:pt x="833" y="720"/>
                  </a:cubicBezTo>
                  <a:cubicBezTo>
                    <a:pt x="838" y="718"/>
                    <a:pt x="846" y="705"/>
                    <a:pt x="846" y="699"/>
                  </a:cubicBezTo>
                  <a:cubicBezTo>
                    <a:pt x="846" y="697"/>
                    <a:pt x="835" y="683"/>
                    <a:pt x="824" y="671"/>
                  </a:cubicBezTo>
                  <a:cubicBezTo>
                    <a:pt x="812" y="658"/>
                    <a:pt x="800" y="646"/>
                    <a:pt x="800" y="645"/>
                  </a:cubicBezTo>
                  <a:cubicBezTo>
                    <a:pt x="799" y="641"/>
                    <a:pt x="805" y="632"/>
                    <a:pt x="805" y="632"/>
                  </a:cubicBezTo>
                  <a:cubicBezTo>
                    <a:pt x="805" y="632"/>
                    <a:pt x="805" y="632"/>
                    <a:pt x="805" y="632"/>
                  </a:cubicBezTo>
                  <a:cubicBezTo>
                    <a:pt x="805" y="632"/>
                    <a:pt x="809" y="622"/>
                    <a:pt x="812" y="620"/>
                  </a:cubicBezTo>
                  <a:cubicBezTo>
                    <a:pt x="813" y="619"/>
                    <a:pt x="830" y="622"/>
                    <a:pt x="846" y="624"/>
                  </a:cubicBezTo>
                  <a:cubicBezTo>
                    <a:pt x="863" y="627"/>
                    <a:pt x="880" y="628"/>
                    <a:pt x="883" y="626"/>
                  </a:cubicBezTo>
                  <a:cubicBezTo>
                    <a:pt x="888" y="624"/>
                    <a:pt x="893" y="609"/>
                    <a:pt x="891" y="604"/>
                  </a:cubicBezTo>
                  <a:cubicBezTo>
                    <a:pt x="891" y="601"/>
                    <a:pt x="877" y="591"/>
                    <a:pt x="863" y="581"/>
                  </a:cubicBezTo>
                  <a:cubicBezTo>
                    <a:pt x="849" y="571"/>
                    <a:pt x="834" y="563"/>
                    <a:pt x="833" y="561"/>
                  </a:cubicBezTo>
                  <a:cubicBezTo>
                    <a:pt x="831" y="558"/>
                    <a:pt x="835" y="548"/>
                    <a:pt x="835" y="548"/>
                  </a:cubicBezTo>
                  <a:cubicBezTo>
                    <a:pt x="835" y="548"/>
                    <a:pt x="835" y="548"/>
                    <a:pt x="835" y="548"/>
                  </a:cubicBezTo>
                  <a:cubicBezTo>
                    <a:pt x="836" y="548"/>
                    <a:pt x="837" y="537"/>
                    <a:pt x="840" y="535"/>
                  </a:cubicBezTo>
                  <a:cubicBezTo>
                    <a:pt x="841" y="533"/>
                    <a:pt x="857" y="533"/>
                    <a:pt x="874" y="531"/>
                  </a:cubicBezTo>
                  <a:cubicBezTo>
                    <a:pt x="891" y="529"/>
                    <a:pt x="908" y="526"/>
                    <a:pt x="910" y="524"/>
                  </a:cubicBezTo>
                  <a:cubicBezTo>
                    <a:pt x="914" y="520"/>
                    <a:pt x="916" y="505"/>
                    <a:pt x="913" y="500"/>
                  </a:cubicBezTo>
                  <a:cubicBezTo>
                    <a:pt x="912" y="498"/>
                    <a:pt x="896" y="491"/>
                    <a:pt x="880" y="48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6" name="Oval 11"/>
            <p:cNvSpPr>
              <a:spLocks noChangeArrowheads="1"/>
            </p:cNvSpPr>
            <p:nvPr/>
          </p:nvSpPr>
          <p:spPr bwMode="auto">
            <a:xfrm rot="16200000">
              <a:off x="7558" y="4347"/>
              <a:ext cx="1518" cy="151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9000000" scaled="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7" name="Freeform 12"/>
            <p:cNvSpPr/>
            <p:nvPr/>
          </p:nvSpPr>
          <p:spPr bwMode="auto">
            <a:xfrm flipV="1">
              <a:off x="9602" y="6376"/>
              <a:ext cx="2754" cy="275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8" name="Freeform 13"/>
            <p:cNvSpPr/>
            <p:nvPr/>
          </p:nvSpPr>
          <p:spPr bwMode="auto">
            <a:xfrm flipV="1">
              <a:off x="9800" y="6592"/>
              <a:ext cx="2342" cy="2345"/>
            </a:xfrm>
            <a:custGeom>
              <a:avLst/>
              <a:gdLst>
                <a:gd name="T0" fmla="*/ 846 w 916"/>
                <a:gd name="T1" fmla="*/ 458 h 917"/>
                <a:gd name="T2" fmla="*/ 910 w 916"/>
                <a:gd name="T3" fmla="*/ 394 h 917"/>
                <a:gd name="T4" fmla="*/ 835 w 916"/>
                <a:gd name="T5" fmla="*/ 369 h 917"/>
                <a:gd name="T6" fmla="*/ 884 w 916"/>
                <a:gd name="T7" fmla="*/ 292 h 917"/>
                <a:gd name="T8" fmla="*/ 805 w 916"/>
                <a:gd name="T9" fmla="*/ 285 h 917"/>
                <a:gd name="T10" fmla="*/ 834 w 916"/>
                <a:gd name="T11" fmla="*/ 199 h 917"/>
                <a:gd name="T12" fmla="*/ 755 w 916"/>
                <a:gd name="T13" fmla="*/ 210 h 917"/>
                <a:gd name="T14" fmla="*/ 764 w 916"/>
                <a:gd name="T15" fmla="*/ 119 h 917"/>
                <a:gd name="T16" fmla="*/ 690 w 916"/>
                <a:gd name="T17" fmla="*/ 148 h 917"/>
                <a:gd name="T18" fmla="*/ 677 w 916"/>
                <a:gd name="T19" fmla="*/ 58 h 917"/>
                <a:gd name="T20" fmla="*/ 612 w 916"/>
                <a:gd name="T21" fmla="*/ 103 h 917"/>
                <a:gd name="T22" fmla="*/ 579 w 916"/>
                <a:gd name="T23" fmla="*/ 19 h 917"/>
                <a:gd name="T24" fmla="*/ 526 w 916"/>
                <a:gd name="T25" fmla="*/ 77 h 917"/>
                <a:gd name="T26" fmla="*/ 474 w 916"/>
                <a:gd name="T27" fmla="*/ 3 h 917"/>
                <a:gd name="T28" fmla="*/ 436 w 916"/>
                <a:gd name="T29" fmla="*/ 72 h 917"/>
                <a:gd name="T30" fmla="*/ 369 w 916"/>
                <a:gd name="T31" fmla="*/ 12 h 917"/>
                <a:gd name="T32" fmla="*/ 348 w 916"/>
                <a:gd name="T33" fmla="*/ 88 h 917"/>
                <a:gd name="T34" fmla="*/ 268 w 916"/>
                <a:gd name="T35" fmla="*/ 44 h 917"/>
                <a:gd name="T36" fmla="*/ 266 w 916"/>
                <a:gd name="T37" fmla="*/ 123 h 917"/>
                <a:gd name="T38" fmla="*/ 178 w 916"/>
                <a:gd name="T39" fmla="*/ 100 h 917"/>
                <a:gd name="T40" fmla="*/ 194 w 916"/>
                <a:gd name="T41" fmla="*/ 177 h 917"/>
                <a:gd name="T42" fmla="*/ 103 w 916"/>
                <a:gd name="T43" fmla="*/ 174 h 917"/>
                <a:gd name="T44" fmla="*/ 136 w 916"/>
                <a:gd name="T45" fmla="*/ 246 h 917"/>
                <a:gd name="T46" fmla="*/ 47 w 916"/>
                <a:gd name="T47" fmla="*/ 264 h 917"/>
                <a:gd name="T48" fmla="*/ 96 w 916"/>
                <a:gd name="T49" fmla="*/ 326 h 917"/>
                <a:gd name="T50" fmla="*/ 13 w 916"/>
                <a:gd name="T51" fmla="*/ 364 h 917"/>
                <a:gd name="T52" fmla="*/ 75 w 916"/>
                <a:gd name="T53" fmla="*/ 414 h 917"/>
                <a:gd name="T54" fmla="*/ 3 w 916"/>
                <a:gd name="T55" fmla="*/ 470 h 917"/>
                <a:gd name="T56" fmla="*/ 75 w 916"/>
                <a:gd name="T57" fmla="*/ 503 h 917"/>
                <a:gd name="T58" fmla="*/ 18 w 916"/>
                <a:gd name="T59" fmla="*/ 574 h 917"/>
                <a:gd name="T60" fmla="*/ 96 w 916"/>
                <a:gd name="T61" fmla="*/ 591 h 917"/>
                <a:gd name="T62" fmla="*/ 57 w 916"/>
                <a:gd name="T63" fmla="*/ 673 h 917"/>
                <a:gd name="T64" fmla="*/ 136 w 916"/>
                <a:gd name="T65" fmla="*/ 671 h 917"/>
                <a:gd name="T66" fmla="*/ 117 w 916"/>
                <a:gd name="T67" fmla="*/ 760 h 917"/>
                <a:gd name="T68" fmla="*/ 194 w 916"/>
                <a:gd name="T69" fmla="*/ 740 h 917"/>
                <a:gd name="T70" fmla="*/ 196 w 916"/>
                <a:gd name="T71" fmla="*/ 831 h 917"/>
                <a:gd name="T72" fmla="*/ 266 w 916"/>
                <a:gd name="T73" fmla="*/ 793 h 917"/>
                <a:gd name="T74" fmla="*/ 289 w 916"/>
                <a:gd name="T75" fmla="*/ 881 h 917"/>
                <a:gd name="T76" fmla="*/ 348 w 916"/>
                <a:gd name="T77" fmla="*/ 829 h 917"/>
                <a:gd name="T78" fmla="*/ 391 w 916"/>
                <a:gd name="T79" fmla="*/ 909 h 917"/>
                <a:gd name="T80" fmla="*/ 437 w 916"/>
                <a:gd name="T81" fmla="*/ 845 h 917"/>
                <a:gd name="T82" fmla="*/ 497 w 916"/>
                <a:gd name="T83" fmla="*/ 913 h 917"/>
                <a:gd name="T84" fmla="*/ 526 w 916"/>
                <a:gd name="T85" fmla="*/ 839 h 917"/>
                <a:gd name="T86" fmla="*/ 601 w 916"/>
                <a:gd name="T87" fmla="*/ 892 h 917"/>
                <a:gd name="T88" fmla="*/ 612 w 916"/>
                <a:gd name="T89" fmla="*/ 814 h 917"/>
                <a:gd name="T90" fmla="*/ 697 w 916"/>
                <a:gd name="T91" fmla="*/ 847 h 917"/>
                <a:gd name="T92" fmla="*/ 690 w 916"/>
                <a:gd name="T93" fmla="*/ 769 h 917"/>
                <a:gd name="T94" fmla="*/ 780 w 916"/>
                <a:gd name="T95" fmla="*/ 782 h 917"/>
                <a:gd name="T96" fmla="*/ 755 w 916"/>
                <a:gd name="T97" fmla="*/ 707 h 917"/>
                <a:gd name="T98" fmla="*/ 846 w 916"/>
                <a:gd name="T99" fmla="*/ 699 h 917"/>
                <a:gd name="T100" fmla="*/ 805 w 916"/>
                <a:gd name="T101" fmla="*/ 632 h 917"/>
                <a:gd name="T102" fmla="*/ 891 w 916"/>
                <a:gd name="T103" fmla="*/ 604 h 917"/>
                <a:gd name="T104" fmla="*/ 835 w 916"/>
                <a:gd name="T105" fmla="*/ 548 h 917"/>
                <a:gd name="T106" fmla="*/ 913 w 916"/>
                <a:gd name="T107" fmla="*/ 50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6" h="917">
                  <a:moveTo>
                    <a:pt x="880" y="485"/>
                  </a:moveTo>
                  <a:cubicBezTo>
                    <a:pt x="864" y="479"/>
                    <a:pt x="848" y="473"/>
                    <a:pt x="847" y="472"/>
                  </a:cubicBezTo>
                  <a:cubicBezTo>
                    <a:pt x="844" y="469"/>
                    <a:pt x="846" y="459"/>
                    <a:pt x="846" y="459"/>
                  </a:cubicBezTo>
                  <a:cubicBezTo>
                    <a:pt x="846" y="458"/>
                    <a:pt x="846" y="458"/>
                    <a:pt x="846" y="458"/>
                  </a:cubicBezTo>
                  <a:cubicBezTo>
                    <a:pt x="846" y="458"/>
                    <a:pt x="845" y="447"/>
                    <a:pt x="847" y="445"/>
                  </a:cubicBezTo>
                  <a:cubicBezTo>
                    <a:pt x="848" y="443"/>
                    <a:pt x="864" y="439"/>
                    <a:pt x="880" y="433"/>
                  </a:cubicBezTo>
                  <a:cubicBezTo>
                    <a:pt x="896" y="427"/>
                    <a:pt x="912" y="421"/>
                    <a:pt x="913" y="418"/>
                  </a:cubicBezTo>
                  <a:cubicBezTo>
                    <a:pt x="916" y="414"/>
                    <a:pt x="914" y="398"/>
                    <a:pt x="910" y="394"/>
                  </a:cubicBezTo>
                  <a:cubicBezTo>
                    <a:pt x="909" y="392"/>
                    <a:pt x="892" y="389"/>
                    <a:pt x="875" y="387"/>
                  </a:cubicBezTo>
                  <a:cubicBezTo>
                    <a:pt x="858" y="385"/>
                    <a:pt x="841" y="383"/>
                    <a:pt x="840" y="382"/>
                  </a:cubicBezTo>
                  <a:cubicBezTo>
                    <a:pt x="836" y="380"/>
                    <a:pt x="835" y="369"/>
                    <a:pt x="835" y="369"/>
                  </a:cubicBezTo>
                  <a:cubicBezTo>
                    <a:pt x="835" y="369"/>
                    <a:pt x="835" y="369"/>
                    <a:pt x="835" y="369"/>
                  </a:cubicBezTo>
                  <a:cubicBezTo>
                    <a:pt x="835" y="369"/>
                    <a:pt x="832" y="359"/>
                    <a:pt x="833" y="356"/>
                  </a:cubicBezTo>
                  <a:cubicBezTo>
                    <a:pt x="834" y="354"/>
                    <a:pt x="848" y="346"/>
                    <a:pt x="863" y="337"/>
                  </a:cubicBezTo>
                  <a:cubicBezTo>
                    <a:pt x="877" y="328"/>
                    <a:pt x="891" y="317"/>
                    <a:pt x="892" y="315"/>
                  </a:cubicBezTo>
                  <a:cubicBezTo>
                    <a:pt x="894" y="309"/>
                    <a:pt x="888" y="295"/>
                    <a:pt x="884" y="292"/>
                  </a:cubicBezTo>
                  <a:cubicBezTo>
                    <a:pt x="881" y="290"/>
                    <a:pt x="864" y="291"/>
                    <a:pt x="847" y="293"/>
                  </a:cubicBezTo>
                  <a:cubicBezTo>
                    <a:pt x="830" y="295"/>
                    <a:pt x="814" y="297"/>
                    <a:pt x="812" y="296"/>
                  </a:cubicBezTo>
                  <a:cubicBezTo>
                    <a:pt x="808" y="295"/>
                    <a:pt x="805" y="285"/>
                    <a:pt x="805" y="285"/>
                  </a:cubicBezTo>
                  <a:cubicBezTo>
                    <a:pt x="805" y="285"/>
                    <a:pt x="805" y="285"/>
                    <a:pt x="805" y="285"/>
                  </a:cubicBezTo>
                  <a:cubicBezTo>
                    <a:pt x="805" y="285"/>
                    <a:pt x="799" y="275"/>
                    <a:pt x="799" y="272"/>
                  </a:cubicBezTo>
                  <a:cubicBezTo>
                    <a:pt x="800" y="271"/>
                    <a:pt x="812" y="259"/>
                    <a:pt x="824" y="247"/>
                  </a:cubicBezTo>
                  <a:cubicBezTo>
                    <a:pt x="835" y="235"/>
                    <a:pt x="847" y="222"/>
                    <a:pt x="847" y="219"/>
                  </a:cubicBezTo>
                  <a:cubicBezTo>
                    <a:pt x="847" y="213"/>
                    <a:pt x="839" y="200"/>
                    <a:pt x="834" y="199"/>
                  </a:cubicBezTo>
                  <a:cubicBezTo>
                    <a:pt x="831" y="198"/>
                    <a:pt x="815" y="202"/>
                    <a:pt x="798" y="208"/>
                  </a:cubicBezTo>
                  <a:cubicBezTo>
                    <a:pt x="782" y="213"/>
                    <a:pt x="767" y="220"/>
                    <a:pt x="765" y="220"/>
                  </a:cubicBezTo>
                  <a:cubicBezTo>
                    <a:pt x="761" y="219"/>
                    <a:pt x="755" y="210"/>
                    <a:pt x="755" y="210"/>
                  </a:cubicBezTo>
                  <a:cubicBezTo>
                    <a:pt x="755" y="210"/>
                    <a:pt x="755" y="210"/>
                    <a:pt x="755" y="210"/>
                  </a:cubicBezTo>
                  <a:cubicBezTo>
                    <a:pt x="755" y="210"/>
                    <a:pt x="748" y="202"/>
                    <a:pt x="747" y="199"/>
                  </a:cubicBezTo>
                  <a:cubicBezTo>
                    <a:pt x="747" y="197"/>
                    <a:pt x="756" y="183"/>
                    <a:pt x="765" y="169"/>
                  </a:cubicBezTo>
                  <a:cubicBezTo>
                    <a:pt x="774" y="154"/>
                    <a:pt x="782" y="139"/>
                    <a:pt x="781" y="136"/>
                  </a:cubicBezTo>
                  <a:cubicBezTo>
                    <a:pt x="780" y="130"/>
                    <a:pt x="769" y="120"/>
                    <a:pt x="764" y="119"/>
                  </a:cubicBezTo>
                  <a:cubicBezTo>
                    <a:pt x="761" y="119"/>
                    <a:pt x="746" y="127"/>
                    <a:pt x="732" y="136"/>
                  </a:cubicBezTo>
                  <a:cubicBezTo>
                    <a:pt x="717" y="145"/>
                    <a:pt x="703" y="155"/>
                    <a:pt x="701" y="155"/>
                  </a:cubicBezTo>
                  <a:cubicBezTo>
                    <a:pt x="698" y="156"/>
                    <a:pt x="690" y="148"/>
                    <a:pt x="690" y="148"/>
                  </a:cubicBezTo>
                  <a:cubicBezTo>
                    <a:pt x="690" y="148"/>
                    <a:pt x="690" y="148"/>
                    <a:pt x="690" y="148"/>
                  </a:cubicBezTo>
                  <a:cubicBezTo>
                    <a:pt x="690" y="148"/>
                    <a:pt x="681" y="142"/>
                    <a:pt x="680" y="139"/>
                  </a:cubicBezTo>
                  <a:cubicBezTo>
                    <a:pt x="679" y="138"/>
                    <a:pt x="685" y="122"/>
                    <a:pt x="690" y="106"/>
                  </a:cubicBezTo>
                  <a:cubicBezTo>
                    <a:pt x="695" y="90"/>
                    <a:pt x="699" y="73"/>
                    <a:pt x="698" y="70"/>
                  </a:cubicBezTo>
                  <a:cubicBezTo>
                    <a:pt x="696" y="65"/>
                    <a:pt x="683" y="58"/>
                    <a:pt x="677" y="58"/>
                  </a:cubicBezTo>
                  <a:cubicBezTo>
                    <a:pt x="675" y="58"/>
                    <a:pt x="662" y="70"/>
                    <a:pt x="650" y="82"/>
                  </a:cubicBezTo>
                  <a:cubicBezTo>
                    <a:pt x="638" y="94"/>
                    <a:pt x="627" y="107"/>
                    <a:pt x="625" y="108"/>
                  </a:cubicBezTo>
                  <a:cubicBezTo>
                    <a:pt x="622" y="109"/>
                    <a:pt x="612" y="103"/>
                    <a:pt x="612" y="103"/>
                  </a:cubicBezTo>
                  <a:cubicBezTo>
                    <a:pt x="612" y="103"/>
                    <a:pt x="612" y="103"/>
                    <a:pt x="612" y="103"/>
                  </a:cubicBezTo>
                  <a:cubicBezTo>
                    <a:pt x="612" y="103"/>
                    <a:pt x="602" y="100"/>
                    <a:pt x="600" y="97"/>
                  </a:cubicBezTo>
                  <a:cubicBezTo>
                    <a:pt x="599" y="95"/>
                    <a:pt x="601" y="79"/>
                    <a:pt x="602" y="62"/>
                  </a:cubicBezTo>
                  <a:cubicBezTo>
                    <a:pt x="604" y="45"/>
                    <a:pt x="604" y="28"/>
                    <a:pt x="602" y="26"/>
                  </a:cubicBezTo>
                  <a:cubicBezTo>
                    <a:pt x="599" y="21"/>
                    <a:pt x="584" y="17"/>
                    <a:pt x="579" y="19"/>
                  </a:cubicBezTo>
                  <a:cubicBezTo>
                    <a:pt x="577" y="19"/>
                    <a:pt x="567" y="34"/>
                    <a:pt x="558" y="48"/>
                  </a:cubicBezTo>
                  <a:cubicBezTo>
                    <a:pt x="549" y="63"/>
                    <a:pt x="541" y="78"/>
                    <a:pt x="540" y="79"/>
                  </a:cubicBezTo>
                  <a:cubicBezTo>
                    <a:pt x="537" y="81"/>
                    <a:pt x="526" y="78"/>
                    <a:pt x="526" y="78"/>
                  </a:cubicBezTo>
                  <a:cubicBezTo>
                    <a:pt x="526" y="77"/>
                    <a:pt x="526" y="77"/>
                    <a:pt x="526" y="77"/>
                  </a:cubicBezTo>
                  <a:cubicBezTo>
                    <a:pt x="526" y="77"/>
                    <a:pt x="515" y="77"/>
                    <a:pt x="513" y="74"/>
                  </a:cubicBezTo>
                  <a:cubicBezTo>
                    <a:pt x="512" y="73"/>
                    <a:pt x="510" y="56"/>
                    <a:pt x="507" y="40"/>
                  </a:cubicBezTo>
                  <a:cubicBezTo>
                    <a:pt x="504" y="23"/>
                    <a:pt x="501" y="6"/>
                    <a:pt x="499" y="4"/>
                  </a:cubicBezTo>
                  <a:cubicBezTo>
                    <a:pt x="494" y="0"/>
                    <a:pt x="479" y="0"/>
                    <a:pt x="474" y="3"/>
                  </a:cubicBezTo>
                  <a:cubicBezTo>
                    <a:pt x="472" y="4"/>
                    <a:pt x="466" y="20"/>
                    <a:pt x="461" y="37"/>
                  </a:cubicBezTo>
                  <a:cubicBezTo>
                    <a:pt x="456" y="53"/>
                    <a:pt x="451" y="69"/>
                    <a:pt x="450" y="71"/>
                  </a:cubicBezTo>
                  <a:cubicBezTo>
                    <a:pt x="447" y="73"/>
                    <a:pt x="437" y="72"/>
                    <a:pt x="437" y="72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6" y="72"/>
                    <a:pt x="426" y="74"/>
                    <a:pt x="423" y="72"/>
                  </a:cubicBezTo>
                  <a:cubicBezTo>
                    <a:pt x="421" y="71"/>
                    <a:pt x="416" y="56"/>
                    <a:pt x="409" y="40"/>
                  </a:cubicBezTo>
                  <a:cubicBezTo>
                    <a:pt x="403" y="24"/>
                    <a:pt x="395" y="9"/>
                    <a:pt x="393" y="7"/>
                  </a:cubicBezTo>
                  <a:cubicBezTo>
                    <a:pt x="388" y="5"/>
                    <a:pt x="373" y="8"/>
                    <a:pt x="369" y="12"/>
                  </a:cubicBezTo>
                  <a:cubicBezTo>
                    <a:pt x="367" y="13"/>
                    <a:pt x="365" y="31"/>
                    <a:pt x="363" y="47"/>
                  </a:cubicBezTo>
                  <a:cubicBezTo>
                    <a:pt x="362" y="65"/>
                    <a:pt x="362" y="81"/>
                    <a:pt x="361" y="83"/>
                  </a:cubicBezTo>
                  <a:cubicBezTo>
                    <a:pt x="359" y="86"/>
                    <a:pt x="348" y="88"/>
                    <a:pt x="348" y="88"/>
                  </a:cubicBezTo>
                  <a:cubicBezTo>
                    <a:pt x="348" y="88"/>
                    <a:pt x="348" y="88"/>
                    <a:pt x="348" y="88"/>
                  </a:cubicBezTo>
                  <a:cubicBezTo>
                    <a:pt x="348" y="88"/>
                    <a:pt x="338" y="92"/>
                    <a:pt x="335" y="91"/>
                  </a:cubicBezTo>
                  <a:cubicBezTo>
                    <a:pt x="333" y="90"/>
                    <a:pt x="324" y="76"/>
                    <a:pt x="314" y="63"/>
                  </a:cubicBezTo>
                  <a:cubicBezTo>
                    <a:pt x="304" y="49"/>
                    <a:pt x="293" y="35"/>
                    <a:pt x="290" y="35"/>
                  </a:cubicBezTo>
                  <a:cubicBezTo>
                    <a:pt x="285" y="33"/>
                    <a:pt x="271" y="40"/>
                    <a:pt x="268" y="44"/>
                  </a:cubicBezTo>
                  <a:cubicBezTo>
                    <a:pt x="267" y="47"/>
                    <a:pt x="269" y="64"/>
                    <a:pt x="271" y="81"/>
                  </a:cubicBezTo>
                  <a:cubicBezTo>
                    <a:pt x="274" y="97"/>
                    <a:pt x="277" y="114"/>
                    <a:pt x="277" y="116"/>
                  </a:cubicBezTo>
                  <a:cubicBezTo>
                    <a:pt x="276" y="119"/>
                    <a:pt x="266" y="123"/>
                    <a:pt x="266" y="123"/>
                  </a:cubicBezTo>
                  <a:cubicBezTo>
                    <a:pt x="266" y="123"/>
                    <a:pt x="266" y="123"/>
                    <a:pt x="266" y="123"/>
                  </a:cubicBezTo>
                  <a:cubicBezTo>
                    <a:pt x="266" y="123"/>
                    <a:pt x="257" y="130"/>
                    <a:pt x="253" y="129"/>
                  </a:cubicBezTo>
                  <a:cubicBezTo>
                    <a:pt x="252" y="129"/>
                    <a:pt x="240" y="118"/>
                    <a:pt x="227" y="107"/>
                  </a:cubicBezTo>
                  <a:cubicBezTo>
                    <a:pt x="214" y="96"/>
                    <a:pt x="200" y="85"/>
                    <a:pt x="197" y="85"/>
                  </a:cubicBezTo>
                  <a:cubicBezTo>
                    <a:pt x="192" y="85"/>
                    <a:pt x="179" y="95"/>
                    <a:pt x="178" y="100"/>
                  </a:cubicBezTo>
                  <a:cubicBezTo>
                    <a:pt x="177" y="102"/>
                    <a:pt x="183" y="118"/>
                    <a:pt x="189" y="134"/>
                  </a:cubicBezTo>
                  <a:cubicBezTo>
                    <a:pt x="196" y="150"/>
                    <a:pt x="203" y="165"/>
                    <a:pt x="203" y="167"/>
                  </a:cubicBezTo>
                  <a:cubicBezTo>
                    <a:pt x="203" y="171"/>
                    <a:pt x="194" y="177"/>
                    <a:pt x="194" y="177"/>
                  </a:cubicBezTo>
                  <a:cubicBezTo>
                    <a:pt x="194" y="177"/>
                    <a:pt x="194" y="177"/>
                    <a:pt x="194" y="177"/>
                  </a:cubicBezTo>
                  <a:cubicBezTo>
                    <a:pt x="194" y="177"/>
                    <a:pt x="186" y="185"/>
                    <a:pt x="183" y="186"/>
                  </a:cubicBezTo>
                  <a:cubicBezTo>
                    <a:pt x="181" y="186"/>
                    <a:pt x="167" y="178"/>
                    <a:pt x="152" y="170"/>
                  </a:cubicBezTo>
                  <a:cubicBezTo>
                    <a:pt x="137" y="162"/>
                    <a:pt x="121" y="155"/>
                    <a:pt x="118" y="156"/>
                  </a:cubicBezTo>
                  <a:cubicBezTo>
                    <a:pt x="113" y="157"/>
                    <a:pt x="103" y="169"/>
                    <a:pt x="103" y="174"/>
                  </a:cubicBezTo>
                  <a:cubicBezTo>
                    <a:pt x="103" y="177"/>
                    <a:pt x="112" y="191"/>
                    <a:pt x="122" y="205"/>
                  </a:cubicBezTo>
                  <a:cubicBezTo>
                    <a:pt x="132" y="219"/>
                    <a:pt x="142" y="232"/>
                    <a:pt x="143" y="234"/>
                  </a:cubicBezTo>
                  <a:cubicBezTo>
                    <a:pt x="143" y="238"/>
                    <a:pt x="136" y="246"/>
                    <a:pt x="136" y="246"/>
                  </a:cubicBezTo>
                  <a:cubicBezTo>
                    <a:pt x="136" y="246"/>
                    <a:pt x="136" y="246"/>
                    <a:pt x="136" y="246"/>
                  </a:cubicBezTo>
                  <a:cubicBezTo>
                    <a:pt x="136" y="246"/>
                    <a:pt x="131" y="256"/>
                    <a:pt x="128" y="257"/>
                  </a:cubicBezTo>
                  <a:cubicBezTo>
                    <a:pt x="126" y="257"/>
                    <a:pt x="110" y="253"/>
                    <a:pt x="94" y="248"/>
                  </a:cubicBezTo>
                  <a:cubicBezTo>
                    <a:pt x="77" y="244"/>
                    <a:pt x="60" y="241"/>
                    <a:pt x="58" y="242"/>
                  </a:cubicBezTo>
                  <a:cubicBezTo>
                    <a:pt x="52" y="245"/>
                    <a:pt x="46" y="259"/>
                    <a:pt x="47" y="264"/>
                  </a:cubicBezTo>
                  <a:cubicBezTo>
                    <a:pt x="47" y="266"/>
                    <a:pt x="60" y="279"/>
                    <a:pt x="72" y="290"/>
                  </a:cubicBezTo>
                  <a:cubicBezTo>
                    <a:pt x="85" y="301"/>
                    <a:pt x="98" y="311"/>
                    <a:pt x="99" y="313"/>
                  </a:cubicBezTo>
                  <a:cubicBezTo>
                    <a:pt x="101" y="317"/>
                    <a:pt x="96" y="326"/>
                    <a:pt x="96" y="326"/>
                  </a:cubicBezTo>
                  <a:cubicBezTo>
                    <a:pt x="96" y="326"/>
                    <a:pt x="96" y="326"/>
                    <a:pt x="96" y="326"/>
                  </a:cubicBezTo>
                  <a:cubicBezTo>
                    <a:pt x="95" y="326"/>
                    <a:pt x="93" y="337"/>
                    <a:pt x="90" y="339"/>
                  </a:cubicBezTo>
                  <a:cubicBezTo>
                    <a:pt x="89" y="340"/>
                    <a:pt x="72" y="339"/>
                    <a:pt x="55" y="338"/>
                  </a:cubicBezTo>
                  <a:cubicBezTo>
                    <a:pt x="38" y="338"/>
                    <a:pt x="21" y="339"/>
                    <a:pt x="19" y="341"/>
                  </a:cubicBezTo>
                  <a:cubicBezTo>
                    <a:pt x="14" y="344"/>
                    <a:pt x="11" y="359"/>
                    <a:pt x="13" y="364"/>
                  </a:cubicBezTo>
                  <a:cubicBezTo>
                    <a:pt x="14" y="367"/>
                    <a:pt x="29" y="376"/>
                    <a:pt x="44" y="383"/>
                  </a:cubicBezTo>
                  <a:cubicBezTo>
                    <a:pt x="59" y="391"/>
                    <a:pt x="74" y="398"/>
                    <a:pt x="76" y="400"/>
                  </a:cubicBezTo>
                  <a:cubicBezTo>
                    <a:pt x="78" y="403"/>
                    <a:pt x="75" y="413"/>
                    <a:pt x="75" y="413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5" y="414"/>
                    <a:pt x="75" y="424"/>
                    <a:pt x="72" y="427"/>
                  </a:cubicBezTo>
                  <a:cubicBezTo>
                    <a:pt x="71" y="428"/>
                    <a:pt x="55" y="431"/>
                    <a:pt x="38" y="435"/>
                  </a:cubicBezTo>
                  <a:cubicBezTo>
                    <a:pt x="22" y="439"/>
                    <a:pt x="5" y="443"/>
                    <a:pt x="3" y="445"/>
                  </a:cubicBezTo>
                  <a:cubicBezTo>
                    <a:pt x="0" y="450"/>
                    <a:pt x="0" y="465"/>
                    <a:pt x="3" y="470"/>
                  </a:cubicBezTo>
                  <a:cubicBezTo>
                    <a:pt x="5" y="472"/>
                    <a:pt x="21" y="477"/>
                    <a:pt x="38" y="481"/>
                  </a:cubicBezTo>
                  <a:cubicBezTo>
                    <a:pt x="54" y="485"/>
                    <a:pt x="71" y="489"/>
                    <a:pt x="72" y="490"/>
                  </a:cubicBezTo>
                  <a:cubicBezTo>
                    <a:pt x="75" y="492"/>
                    <a:pt x="75" y="503"/>
                    <a:pt x="75" y="503"/>
                  </a:cubicBezTo>
                  <a:cubicBezTo>
                    <a:pt x="75" y="503"/>
                    <a:pt x="75" y="503"/>
                    <a:pt x="75" y="503"/>
                  </a:cubicBezTo>
                  <a:cubicBezTo>
                    <a:pt x="75" y="503"/>
                    <a:pt x="77" y="514"/>
                    <a:pt x="76" y="517"/>
                  </a:cubicBezTo>
                  <a:cubicBezTo>
                    <a:pt x="75" y="519"/>
                    <a:pt x="59" y="525"/>
                    <a:pt x="44" y="533"/>
                  </a:cubicBezTo>
                  <a:cubicBezTo>
                    <a:pt x="29" y="540"/>
                    <a:pt x="14" y="548"/>
                    <a:pt x="13" y="551"/>
                  </a:cubicBezTo>
                  <a:cubicBezTo>
                    <a:pt x="10" y="556"/>
                    <a:pt x="14" y="571"/>
                    <a:pt x="18" y="574"/>
                  </a:cubicBezTo>
                  <a:cubicBezTo>
                    <a:pt x="20" y="576"/>
                    <a:pt x="37" y="577"/>
                    <a:pt x="54" y="578"/>
                  </a:cubicBezTo>
                  <a:cubicBezTo>
                    <a:pt x="71" y="578"/>
                    <a:pt x="88" y="577"/>
                    <a:pt x="90" y="578"/>
                  </a:cubicBezTo>
                  <a:cubicBezTo>
                    <a:pt x="93" y="580"/>
                    <a:pt x="96" y="591"/>
                    <a:pt x="96" y="591"/>
                  </a:cubicBezTo>
                  <a:cubicBezTo>
                    <a:pt x="96" y="591"/>
                    <a:pt x="96" y="591"/>
                    <a:pt x="96" y="591"/>
                  </a:cubicBezTo>
                  <a:cubicBezTo>
                    <a:pt x="96" y="591"/>
                    <a:pt x="100" y="601"/>
                    <a:pt x="99" y="604"/>
                  </a:cubicBezTo>
                  <a:cubicBezTo>
                    <a:pt x="99" y="606"/>
                    <a:pt x="86" y="615"/>
                    <a:pt x="72" y="626"/>
                  </a:cubicBezTo>
                  <a:cubicBezTo>
                    <a:pt x="59" y="637"/>
                    <a:pt x="47" y="649"/>
                    <a:pt x="46" y="651"/>
                  </a:cubicBezTo>
                  <a:cubicBezTo>
                    <a:pt x="45" y="657"/>
                    <a:pt x="52" y="671"/>
                    <a:pt x="57" y="673"/>
                  </a:cubicBezTo>
                  <a:cubicBezTo>
                    <a:pt x="59" y="674"/>
                    <a:pt x="76" y="672"/>
                    <a:pt x="93" y="668"/>
                  </a:cubicBezTo>
                  <a:cubicBezTo>
                    <a:pt x="110" y="664"/>
                    <a:pt x="126" y="660"/>
                    <a:pt x="128" y="660"/>
                  </a:cubicBezTo>
                  <a:cubicBezTo>
                    <a:pt x="131" y="661"/>
                    <a:pt x="136" y="671"/>
                    <a:pt x="136" y="671"/>
                  </a:cubicBezTo>
                  <a:cubicBezTo>
                    <a:pt x="136" y="671"/>
                    <a:pt x="136" y="671"/>
                    <a:pt x="136" y="671"/>
                  </a:cubicBezTo>
                  <a:cubicBezTo>
                    <a:pt x="136" y="671"/>
                    <a:pt x="143" y="680"/>
                    <a:pt x="143" y="683"/>
                  </a:cubicBezTo>
                  <a:cubicBezTo>
                    <a:pt x="143" y="685"/>
                    <a:pt x="132" y="697"/>
                    <a:pt x="122" y="711"/>
                  </a:cubicBezTo>
                  <a:cubicBezTo>
                    <a:pt x="111" y="724"/>
                    <a:pt x="102" y="739"/>
                    <a:pt x="102" y="741"/>
                  </a:cubicBezTo>
                  <a:cubicBezTo>
                    <a:pt x="102" y="747"/>
                    <a:pt x="112" y="759"/>
                    <a:pt x="117" y="760"/>
                  </a:cubicBezTo>
                  <a:cubicBezTo>
                    <a:pt x="120" y="761"/>
                    <a:pt x="136" y="754"/>
                    <a:pt x="151" y="747"/>
                  </a:cubicBezTo>
                  <a:cubicBezTo>
                    <a:pt x="166" y="739"/>
                    <a:pt x="181" y="731"/>
                    <a:pt x="183" y="731"/>
                  </a:cubicBezTo>
                  <a:cubicBezTo>
                    <a:pt x="187" y="731"/>
                    <a:pt x="194" y="740"/>
                    <a:pt x="194" y="740"/>
                  </a:cubicBezTo>
                  <a:cubicBezTo>
                    <a:pt x="194" y="740"/>
                    <a:pt x="194" y="740"/>
                    <a:pt x="194" y="740"/>
                  </a:cubicBezTo>
                  <a:cubicBezTo>
                    <a:pt x="194" y="740"/>
                    <a:pt x="202" y="747"/>
                    <a:pt x="203" y="750"/>
                  </a:cubicBezTo>
                  <a:cubicBezTo>
                    <a:pt x="203" y="751"/>
                    <a:pt x="196" y="766"/>
                    <a:pt x="189" y="782"/>
                  </a:cubicBezTo>
                  <a:cubicBezTo>
                    <a:pt x="182" y="797"/>
                    <a:pt x="176" y="813"/>
                    <a:pt x="177" y="816"/>
                  </a:cubicBezTo>
                  <a:cubicBezTo>
                    <a:pt x="178" y="822"/>
                    <a:pt x="191" y="831"/>
                    <a:pt x="196" y="831"/>
                  </a:cubicBezTo>
                  <a:cubicBezTo>
                    <a:pt x="199" y="831"/>
                    <a:pt x="213" y="821"/>
                    <a:pt x="226" y="810"/>
                  </a:cubicBezTo>
                  <a:cubicBezTo>
                    <a:pt x="239" y="799"/>
                    <a:pt x="252" y="788"/>
                    <a:pt x="254" y="787"/>
                  </a:cubicBezTo>
                  <a:cubicBezTo>
                    <a:pt x="257" y="787"/>
                    <a:pt x="266" y="793"/>
                    <a:pt x="266" y="793"/>
                  </a:cubicBezTo>
                  <a:cubicBezTo>
                    <a:pt x="266" y="793"/>
                    <a:pt x="266" y="793"/>
                    <a:pt x="266" y="793"/>
                  </a:cubicBezTo>
                  <a:cubicBezTo>
                    <a:pt x="266" y="793"/>
                    <a:pt x="276" y="798"/>
                    <a:pt x="277" y="801"/>
                  </a:cubicBezTo>
                  <a:cubicBezTo>
                    <a:pt x="278" y="803"/>
                    <a:pt x="274" y="819"/>
                    <a:pt x="271" y="835"/>
                  </a:cubicBezTo>
                  <a:cubicBezTo>
                    <a:pt x="268" y="852"/>
                    <a:pt x="265" y="869"/>
                    <a:pt x="267" y="872"/>
                  </a:cubicBezTo>
                  <a:cubicBezTo>
                    <a:pt x="269" y="877"/>
                    <a:pt x="284" y="883"/>
                    <a:pt x="289" y="881"/>
                  </a:cubicBezTo>
                  <a:cubicBezTo>
                    <a:pt x="291" y="881"/>
                    <a:pt x="303" y="868"/>
                    <a:pt x="313" y="854"/>
                  </a:cubicBezTo>
                  <a:cubicBezTo>
                    <a:pt x="324" y="841"/>
                    <a:pt x="333" y="827"/>
                    <a:pt x="335" y="826"/>
                  </a:cubicBezTo>
                  <a:cubicBezTo>
                    <a:pt x="338" y="824"/>
                    <a:pt x="348" y="829"/>
                    <a:pt x="348" y="829"/>
                  </a:cubicBezTo>
                  <a:cubicBezTo>
                    <a:pt x="348" y="829"/>
                    <a:pt x="348" y="829"/>
                    <a:pt x="348" y="829"/>
                  </a:cubicBezTo>
                  <a:cubicBezTo>
                    <a:pt x="348" y="829"/>
                    <a:pt x="359" y="831"/>
                    <a:pt x="361" y="834"/>
                  </a:cubicBezTo>
                  <a:cubicBezTo>
                    <a:pt x="362" y="835"/>
                    <a:pt x="362" y="852"/>
                    <a:pt x="363" y="869"/>
                  </a:cubicBezTo>
                  <a:cubicBezTo>
                    <a:pt x="364" y="886"/>
                    <a:pt x="365" y="903"/>
                    <a:pt x="367" y="905"/>
                  </a:cubicBezTo>
                  <a:cubicBezTo>
                    <a:pt x="371" y="909"/>
                    <a:pt x="386" y="912"/>
                    <a:pt x="391" y="909"/>
                  </a:cubicBezTo>
                  <a:cubicBezTo>
                    <a:pt x="393" y="908"/>
                    <a:pt x="401" y="893"/>
                    <a:pt x="408" y="877"/>
                  </a:cubicBezTo>
                  <a:cubicBezTo>
                    <a:pt x="415" y="862"/>
                    <a:pt x="422" y="846"/>
                    <a:pt x="423" y="845"/>
                  </a:cubicBezTo>
                  <a:cubicBezTo>
                    <a:pt x="426" y="842"/>
                    <a:pt x="436" y="844"/>
                    <a:pt x="436" y="844"/>
                  </a:cubicBezTo>
                  <a:cubicBezTo>
                    <a:pt x="437" y="845"/>
                    <a:pt x="437" y="845"/>
                    <a:pt x="437" y="845"/>
                  </a:cubicBezTo>
                  <a:cubicBezTo>
                    <a:pt x="437" y="845"/>
                    <a:pt x="448" y="844"/>
                    <a:pt x="450" y="846"/>
                  </a:cubicBezTo>
                  <a:cubicBezTo>
                    <a:pt x="451" y="847"/>
                    <a:pt x="455" y="864"/>
                    <a:pt x="460" y="880"/>
                  </a:cubicBezTo>
                  <a:cubicBezTo>
                    <a:pt x="465" y="896"/>
                    <a:pt x="470" y="912"/>
                    <a:pt x="473" y="914"/>
                  </a:cubicBezTo>
                  <a:cubicBezTo>
                    <a:pt x="477" y="917"/>
                    <a:pt x="493" y="916"/>
                    <a:pt x="497" y="913"/>
                  </a:cubicBezTo>
                  <a:cubicBezTo>
                    <a:pt x="499" y="911"/>
                    <a:pt x="503" y="894"/>
                    <a:pt x="506" y="878"/>
                  </a:cubicBezTo>
                  <a:cubicBezTo>
                    <a:pt x="510" y="861"/>
                    <a:pt x="512" y="844"/>
                    <a:pt x="513" y="843"/>
                  </a:cubicBezTo>
                  <a:cubicBezTo>
                    <a:pt x="515" y="840"/>
                    <a:pt x="526" y="839"/>
                    <a:pt x="526" y="839"/>
                  </a:cubicBezTo>
                  <a:cubicBezTo>
                    <a:pt x="526" y="839"/>
                    <a:pt x="526" y="839"/>
                    <a:pt x="526" y="839"/>
                  </a:cubicBezTo>
                  <a:cubicBezTo>
                    <a:pt x="526" y="839"/>
                    <a:pt x="537" y="837"/>
                    <a:pt x="540" y="838"/>
                  </a:cubicBezTo>
                  <a:cubicBezTo>
                    <a:pt x="541" y="839"/>
                    <a:pt x="549" y="854"/>
                    <a:pt x="557" y="868"/>
                  </a:cubicBezTo>
                  <a:cubicBezTo>
                    <a:pt x="565" y="883"/>
                    <a:pt x="575" y="898"/>
                    <a:pt x="577" y="899"/>
                  </a:cubicBezTo>
                  <a:cubicBezTo>
                    <a:pt x="583" y="901"/>
                    <a:pt x="597" y="896"/>
                    <a:pt x="601" y="892"/>
                  </a:cubicBezTo>
                  <a:cubicBezTo>
                    <a:pt x="602" y="890"/>
                    <a:pt x="602" y="873"/>
                    <a:pt x="602" y="855"/>
                  </a:cubicBezTo>
                  <a:cubicBezTo>
                    <a:pt x="601" y="838"/>
                    <a:pt x="600" y="822"/>
                    <a:pt x="600" y="820"/>
                  </a:cubicBezTo>
                  <a:cubicBezTo>
                    <a:pt x="602" y="816"/>
                    <a:pt x="612" y="814"/>
                    <a:pt x="612" y="814"/>
                  </a:cubicBezTo>
                  <a:cubicBezTo>
                    <a:pt x="612" y="814"/>
                    <a:pt x="612" y="814"/>
                    <a:pt x="612" y="814"/>
                  </a:cubicBezTo>
                  <a:cubicBezTo>
                    <a:pt x="612" y="814"/>
                    <a:pt x="622" y="808"/>
                    <a:pt x="625" y="809"/>
                  </a:cubicBezTo>
                  <a:cubicBezTo>
                    <a:pt x="627" y="809"/>
                    <a:pt x="638" y="822"/>
                    <a:pt x="649" y="835"/>
                  </a:cubicBezTo>
                  <a:cubicBezTo>
                    <a:pt x="661" y="847"/>
                    <a:pt x="673" y="859"/>
                    <a:pt x="676" y="860"/>
                  </a:cubicBezTo>
                  <a:cubicBezTo>
                    <a:pt x="681" y="860"/>
                    <a:pt x="695" y="852"/>
                    <a:pt x="697" y="847"/>
                  </a:cubicBezTo>
                  <a:cubicBezTo>
                    <a:pt x="698" y="845"/>
                    <a:pt x="694" y="828"/>
                    <a:pt x="689" y="812"/>
                  </a:cubicBezTo>
                  <a:cubicBezTo>
                    <a:pt x="685" y="795"/>
                    <a:pt x="679" y="779"/>
                    <a:pt x="680" y="778"/>
                  </a:cubicBezTo>
                  <a:cubicBezTo>
                    <a:pt x="680" y="774"/>
                    <a:pt x="690" y="769"/>
                    <a:pt x="690" y="769"/>
                  </a:cubicBezTo>
                  <a:cubicBezTo>
                    <a:pt x="690" y="769"/>
                    <a:pt x="690" y="769"/>
                    <a:pt x="690" y="769"/>
                  </a:cubicBezTo>
                  <a:cubicBezTo>
                    <a:pt x="690" y="769"/>
                    <a:pt x="698" y="761"/>
                    <a:pt x="702" y="761"/>
                  </a:cubicBezTo>
                  <a:cubicBezTo>
                    <a:pt x="703" y="761"/>
                    <a:pt x="717" y="771"/>
                    <a:pt x="731" y="781"/>
                  </a:cubicBezTo>
                  <a:cubicBezTo>
                    <a:pt x="745" y="790"/>
                    <a:pt x="759" y="799"/>
                    <a:pt x="762" y="799"/>
                  </a:cubicBezTo>
                  <a:cubicBezTo>
                    <a:pt x="768" y="798"/>
                    <a:pt x="779" y="787"/>
                    <a:pt x="780" y="782"/>
                  </a:cubicBezTo>
                  <a:cubicBezTo>
                    <a:pt x="780" y="780"/>
                    <a:pt x="773" y="764"/>
                    <a:pt x="765" y="749"/>
                  </a:cubicBezTo>
                  <a:cubicBezTo>
                    <a:pt x="756" y="734"/>
                    <a:pt x="748" y="720"/>
                    <a:pt x="747" y="718"/>
                  </a:cubicBezTo>
                  <a:cubicBezTo>
                    <a:pt x="747" y="714"/>
                    <a:pt x="755" y="707"/>
                    <a:pt x="755" y="707"/>
                  </a:cubicBezTo>
                  <a:cubicBezTo>
                    <a:pt x="755" y="707"/>
                    <a:pt x="755" y="707"/>
                    <a:pt x="755" y="707"/>
                  </a:cubicBezTo>
                  <a:cubicBezTo>
                    <a:pt x="755" y="707"/>
                    <a:pt x="762" y="698"/>
                    <a:pt x="765" y="697"/>
                  </a:cubicBezTo>
                  <a:cubicBezTo>
                    <a:pt x="767" y="697"/>
                    <a:pt x="782" y="703"/>
                    <a:pt x="798" y="709"/>
                  </a:cubicBezTo>
                  <a:cubicBezTo>
                    <a:pt x="813" y="715"/>
                    <a:pt x="830" y="721"/>
                    <a:pt x="833" y="720"/>
                  </a:cubicBezTo>
                  <a:cubicBezTo>
                    <a:pt x="838" y="718"/>
                    <a:pt x="846" y="705"/>
                    <a:pt x="846" y="699"/>
                  </a:cubicBezTo>
                  <a:cubicBezTo>
                    <a:pt x="846" y="697"/>
                    <a:pt x="835" y="683"/>
                    <a:pt x="824" y="671"/>
                  </a:cubicBezTo>
                  <a:cubicBezTo>
                    <a:pt x="812" y="658"/>
                    <a:pt x="800" y="646"/>
                    <a:pt x="800" y="645"/>
                  </a:cubicBezTo>
                  <a:cubicBezTo>
                    <a:pt x="799" y="641"/>
                    <a:pt x="805" y="632"/>
                    <a:pt x="805" y="632"/>
                  </a:cubicBezTo>
                  <a:cubicBezTo>
                    <a:pt x="805" y="632"/>
                    <a:pt x="805" y="632"/>
                    <a:pt x="805" y="632"/>
                  </a:cubicBezTo>
                  <a:cubicBezTo>
                    <a:pt x="805" y="632"/>
                    <a:pt x="809" y="622"/>
                    <a:pt x="812" y="620"/>
                  </a:cubicBezTo>
                  <a:cubicBezTo>
                    <a:pt x="813" y="619"/>
                    <a:pt x="830" y="622"/>
                    <a:pt x="846" y="624"/>
                  </a:cubicBezTo>
                  <a:cubicBezTo>
                    <a:pt x="863" y="627"/>
                    <a:pt x="880" y="628"/>
                    <a:pt x="883" y="626"/>
                  </a:cubicBezTo>
                  <a:cubicBezTo>
                    <a:pt x="888" y="624"/>
                    <a:pt x="893" y="609"/>
                    <a:pt x="891" y="604"/>
                  </a:cubicBezTo>
                  <a:cubicBezTo>
                    <a:pt x="891" y="601"/>
                    <a:pt x="877" y="591"/>
                    <a:pt x="863" y="581"/>
                  </a:cubicBezTo>
                  <a:cubicBezTo>
                    <a:pt x="849" y="571"/>
                    <a:pt x="834" y="563"/>
                    <a:pt x="833" y="561"/>
                  </a:cubicBezTo>
                  <a:cubicBezTo>
                    <a:pt x="831" y="558"/>
                    <a:pt x="835" y="548"/>
                    <a:pt x="835" y="548"/>
                  </a:cubicBezTo>
                  <a:cubicBezTo>
                    <a:pt x="835" y="548"/>
                    <a:pt x="835" y="548"/>
                    <a:pt x="835" y="548"/>
                  </a:cubicBezTo>
                  <a:cubicBezTo>
                    <a:pt x="836" y="548"/>
                    <a:pt x="837" y="537"/>
                    <a:pt x="840" y="535"/>
                  </a:cubicBezTo>
                  <a:cubicBezTo>
                    <a:pt x="841" y="533"/>
                    <a:pt x="857" y="533"/>
                    <a:pt x="874" y="531"/>
                  </a:cubicBezTo>
                  <a:cubicBezTo>
                    <a:pt x="891" y="529"/>
                    <a:pt x="908" y="526"/>
                    <a:pt x="910" y="524"/>
                  </a:cubicBezTo>
                  <a:cubicBezTo>
                    <a:pt x="914" y="520"/>
                    <a:pt x="916" y="505"/>
                    <a:pt x="913" y="500"/>
                  </a:cubicBezTo>
                  <a:cubicBezTo>
                    <a:pt x="912" y="498"/>
                    <a:pt x="896" y="491"/>
                    <a:pt x="880" y="48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29" name="Oval 14"/>
            <p:cNvSpPr>
              <a:spLocks noChangeArrowheads="1"/>
            </p:cNvSpPr>
            <p:nvPr/>
          </p:nvSpPr>
          <p:spPr bwMode="auto">
            <a:xfrm flipV="1">
              <a:off x="10097" y="6891"/>
              <a:ext cx="1748" cy="1750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9000000" scaled="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30" name="Freeform 15"/>
            <p:cNvSpPr/>
            <p:nvPr/>
          </p:nvSpPr>
          <p:spPr bwMode="auto">
            <a:xfrm rot="5400000" flipV="1">
              <a:off x="7477" y="6376"/>
              <a:ext cx="2046" cy="2046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31" name="Freeform 16"/>
            <p:cNvSpPr/>
            <p:nvPr/>
          </p:nvSpPr>
          <p:spPr bwMode="auto">
            <a:xfrm rot="5400000" flipV="1">
              <a:off x="7621" y="6522"/>
              <a:ext cx="1740" cy="1743"/>
            </a:xfrm>
            <a:custGeom>
              <a:avLst/>
              <a:gdLst>
                <a:gd name="T0" fmla="*/ 846 w 916"/>
                <a:gd name="T1" fmla="*/ 458 h 917"/>
                <a:gd name="T2" fmla="*/ 910 w 916"/>
                <a:gd name="T3" fmla="*/ 394 h 917"/>
                <a:gd name="T4" fmla="*/ 835 w 916"/>
                <a:gd name="T5" fmla="*/ 369 h 917"/>
                <a:gd name="T6" fmla="*/ 884 w 916"/>
                <a:gd name="T7" fmla="*/ 292 h 917"/>
                <a:gd name="T8" fmla="*/ 805 w 916"/>
                <a:gd name="T9" fmla="*/ 285 h 917"/>
                <a:gd name="T10" fmla="*/ 834 w 916"/>
                <a:gd name="T11" fmla="*/ 199 h 917"/>
                <a:gd name="T12" fmla="*/ 755 w 916"/>
                <a:gd name="T13" fmla="*/ 210 h 917"/>
                <a:gd name="T14" fmla="*/ 764 w 916"/>
                <a:gd name="T15" fmla="*/ 119 h 917"/>
                <a:gd name="T16" fmla="*/ 690 w 916"/>
                <a:gd name="T17" fmla="*/ 148 h 917"/>
                <a:gd name="T18" fmla="*/ 677 w 916"/>
                <a:gd name="T19" fmla="*/ 58 h 917"/>
                <a:gd name="T20" fmla="*/ 612 w 916"/>
                <a:gd name="T21" fmla="*/ 103 h 917"/>
                <a:gd name="T22" fmla="*/ 579 w 916"/>
                <a:gd name="T23" fmla="*/ 19 h 917"/>
                <a:gd name="T24" fmla="*/ 526 w 916"/>
                <a:gd name="T25" fmla="*/ 77 h 917"/>
                <a:gd name="T26" fmla="*/ 474 w 916"/>
                <a:gd name="T27" fmla="*/ 3 h 917"/>
                <a:gd name="T28" fmla="*/ 436 w 916"/>
                <a:gd name="T29" fmla="*/ 72 h 917"/>
                <a:gd name="T30" fmla="*/ 369 w 916"/>
                <a:gd name="T31" fmla="*/ 12 h 917"/>
                <a:gd name="T32" fmla="*/ 348 w 916"/>
                <a:gd name="T33" fmla="*/ 88 h 917"/>
                <a:gd name="T34" fmla="*/ 268 w 916"/>
                <a:gd name="T35" fmla="*/ 44 h 917"/>
                <a:gd name="T36" fmla="*/ 266 w 916"/>
                <a:gd name="T37" fmla="*/ 123 h 917"/>
                <a:gd name="T38" fmla="*/ 178 w 916"/>
                <a:gd name="T39" fmla="*/ 100 h 917"/>
                <a:gd name="T40" fmla="*/ 194 w 916"/>
                <a:gd name="T41" fmla="*/ 177 h 917"/>
                <a:gd name="T42" fmla="*/ 103 w 916"/>
                <a:gd name="T43" fmla="*/ 174 h 917"/>
                <a:gd name="T44" fmla="*/ 136 w 916"/>
                <a:gd name="T45" fmla="*/ 246 h 917"/>
                <a:gd name="T46" fmla="*/ 47 w 916"/>
                <a:gd name="T47" fmla="*/ 264 h 917"/>
                <a:gd name="T48" fmla="*/ 96 w 916"/>
                <a:gd name="T49" fmla="*/ 326 h 917"/>
                <a:gd name="T50" fmla="*/ 13 w 916"/>
                <a:gd name="T51" fmla="*/ 364 h 917"/>
                <a:gd name="T52" fmla="*/ 75 w 916"/>
                <a:gd name="T53" fmla="*/ 414 h 917"/>
                <a:gd name="T54" fmla="*/ 3 w 916"/>
                <a:gd name="T55" fmla="*/ 470 h 917"/>
                <a:gd name="T56" fmla="*/ 75 w 916"/>
                <a:gd name="T57" fmla="*/ 503 h 917"/>
                <a:gd name="T58" fmla="*/ 18 w 916"/>
                <a:gd name="T59" fmla="*/ 574 h 917"/>
                <a:gd name="T60" fmla="*/ 96 w 916"/>
                <a:gd name="T61" fmla="*/ 591 h 917"/>
                <a:gd name="T62" fmla="*/ 57 w 916"/>
                <a:gd name="T63" fmla="*/ 673 h 917"/>
                <a:gd name="T64" fmla="*/ 136 w 916"/>
                <a:gd name="T65" fmla="*/ 671 h 917"/>
                <a:gd name="T66" fmla="*/ 117 w 916"/>
                <a:gd name="T67" fmla="*/ 760 h 917"/>
                <a:gd name="T68" fmla="*/ 194 w 916"/>
                <a:gd name="T69" fmla="*/ 740 h 917"/>
                <a:gd name="T70" fmla="*/ 196 w 916"/>
                <a:gd name="T71" fmla="*/ 831 h 917"/>
                <a:gd name="T72" fmla="*/ 266 w 916"/>
                <a:gd name="T73" fmla="*/ 793 h 917"/>
                <a:gd name="T74" fmla="*/ 289 w 916"/>
                <a:gd name="T75" fmla="*/ 881 h 917"/>
                <a:gd name="T76" fmla="*/ 348 w 916"/>
                <a:gd name="T77" fmla="*/ 829 h 917"/>
                <a:gd name="T78" fmla="*/ 391 w 916"/>
                <a:gd name="T79" fmla="*/ 909 h 917"/>
                <a:gd name="T80" fmla="*/ 437 w 916"/>
                <a:gd name="T81" fmla="*/ 845 h 917"/>
                <a:gd name="T82" fmla="*/ 497 w 916"/>
                <a:gd name="T83" fmla="*/ 913 h 917"/>
                <a:gd name="T84" fmla="*/ 526 w 916"/>
                <a:gd name="T85" fmla="*/ 839 h 917"/>
                <a:gd name="T86" fmla="*/ 601 w 916"/>
                <a:gd name="T87" fmla="*/ 892 h 917"/>
                <a:gd name="T88" fmla="*/ 612 w 916"/>
                <a:gd name="T89" fmla="*/ 814 h 917"/>
                <a:gd name="T90" fmla="*/ 697 w 916"/>
                <a:gd name="T91" fmla="*/ 847 h 917"/>
                <a:gd name="T92" fmla="*/ 690 w 916"/>
                <a:gd name="T93" fmla="*/ 769 h 917"/>
                <a:gd name="T94" fmla="*/ 780 w 916"/>
                <a:gd name="T95" fmla="*/ 782 h 917"/>
                <a:gd name="T96" fmla="*/ 755 w 916"/>
                <a:gd name="T97" fmla="*/ 707 h 917"/>
                <a:gd name="T98" fmla="*/ 846 w 916"/>
                <a:gd name="T99" fmla="*/ 699 h 917"/>
                <a:gd name="T100" fmla="*/ 805 w 916"/>
                <a:gd name="T101" fmla="*/ 632 h 917"/>
                <a:gd name="T102" fmla="*/ 891 w 916"/>
                <a:gd name="T103" fmla="*/ 604 h 917"/>
                <a:gd name="T104" fmla="*/ 835 w 916"/>
                <a:gd name="T105" fmla="*/ 548 h 917"/>
                <a:gd name="T106" fmla="*/ 913 w 916"/>
                <a:gd name="T107" fmla="*/ 50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6" h="917">
                  <a:moveTo>
                    <a:pt x="880" y="485"/>
                  </a:moveTo>
                  <a:cubicBezTo>
                    <a:pt x="864" y="479"/>
                    <a:pt x="848" y="473"/>
                    <a:pt x="847" y="472"/>
                  </a:cubicBezTo>
                  <a:cubicBezTo>
                    <a:pt x="844" y="469"/>
                    <a:pt x="846" y="459"/>
                    <a:pt x="846" y="459"/>
                  </a:cubicBezTo>
                  <a:cubicBezTo>
                    <a:pt x="846" y="458"/>
                    <a:pt x="846" y="458"/>
                    <a:pt x="846" y="458"/>
                  </a:cubicBezTo>
                  <a:cubicBezTo>
                    <a:pt x="846" y="458"/>
                    <a:pt x="845" y="447"/>
                    <a:pt x="847" y="445"/>
                  </a:cubicBezTo>
                  <a:cubicBezTo>
                    <a:pt x="848" y="443"/>
                    <a:pt x="864" y="439"/>
                    <a:pt x="880" y="433"/>
                  </a:cubicBezTo>
                  <a:cubicBezTo>
                    <a:pt x="896" y="427"/>
                    <a:pt x="912" y="421"/>
                    <a:pt x="913" y="418"/>
                  </a:cubicBezTo>
                  <a:cubicBezTo>
                    <a:pt x="916" y="414"/>
                    <a:pt x="914" y="398"/>
                    <a:pt x="910" y="394"/>
                  </a:cubicBezTo>
                  <a:cubicBezTo>
                    <a:pt x="909" y="392"/>
                    <a:pt x="892" y="389"/>
                    <a:pt x="875" y="387"/>
                  </a:cubicBezTo>
                  <a:cubicBezTo>
                    <a:pt x="858" y="385"/>
                    <a:pt x="841" y="383"/>
                    <a:pt x="840" y="382"/>
                  </a:cubicBezTo>
                  <a:cubicBezTo>
                    <a:pt x="836" y="380"/>
                    <a:pt x="835" y="369"/>
                    <a:pt x="835" y="369"/>
                  </a:cubicBezTo>
                  <a:cubicBezTo>
                    <a:pt x="835" y="369"/>
                    <a:pt x="835" y="369"/>
                    <a:pt x="835" y="369"/>
                  </a:cubicBezTo>
                  <a:cubicBezTo>
                    <a:pt x="835" y="369"/>
                    <a:pt x="832" y="359"/>
                    <a:pt x="833" y="356"/>
                  </a:cubicBezTo>
                  <a:cubicBezTo>
                    <a:pt x="834" y="354"/>
                    <a:pt x="848" y="346"/>
                    <a:pt x="863" y="337"/>
                  </a:cubicBezTo>
                  <a:cubicBezTo>
                    <a:pt x="877" y="328"/>
                    <a:pt x="891" y="317"/>
                    <a:pt x="892" y="315"/>
                  </a:cubicBezTo>
                  <a:cubicBezTo>
                    <a:pt x="894" y="309"/>
                    <a:pt x="888" y="295"/>
                    <a:pt x="884" y="292"/>
                  </a:cubicBezTo>
                  <a:cubicBezTo>
                    <a:pt x="881" y="290"/>
                    <a:pt x="864" y="291"/>
                    <a:pt x="847" y="293"/>
                  </a:cubicBezTo>
                  <a:cubicBezTo>
                    <a:pt x="830" y="295"/>
                    <a:pt x="814" y="297"/>
                    <a:pt x="812" y="296"/>
                  </a:cubicBezTo>
                  <a:cubicBezTo>
                    <a:pt x="808" y="295"/>
                    <a:pt x="805" y="285"/>
                    <a:pt x="805" y="285"/>
                  </a:cubicBezTo>
                  <a:cubicBezTo>
                    <a:pt x="805" y="285"/>
                    <a:pt x="805" y="285"/>
                    <a:pt x="805" y="285"/>
                  </a:cubicBezTo>
                  <a:cubicBezTo>
                    <a:pt x="805" y="285"/>
                    <a:pt x="799" y="275"/>
                    <a:pt x="799" y="272"/>
                  </a:cubicBezTo>
                  <a:cubicBezTo>
                    <a:pt x="800" y="271"/>
                    <a:pt x="812" y="259"/>
                    <a:pt x="824" y="247"/>
                  </a:cubicBezTo>
                  <a:cubicBezTo>
                    <a:pt x="835" y="235"/>
                    <a:pt x="847" y="222"/>
                    <a:pt x="847" y="219"/>
                  </a:cubicBezTo>
                  <a:cubicBezTo>
                    <a:pt x="847" y="213"/>
                    <a:pt x="839" y="200"/>
                    <a:pt x="834" y="199"/>
                  </a:cubicBezTo>
                  <a:cubicBezTo>
                    <a:pt x="831" y="198"/>
                    <a:pt x="815" y="202"/>
                    <a:pt x="798" y="208"/>
                  </a:cubicBezTo>
                  <a:cubicBezTo>
                    <a:pt x="782" y="213"/>
                    <a:pt x="767" y="220"/>
                    <a:pt x="765" y="220"/>
                  </a:cubicBezTo>
                  <a:cubicBezTo>
                    <a:pt x="761" y="219"/>
                    <a:pt x="755" y="210"/>
                    <a:pt x="755" y="210"/>
                  </a:cubicBezTo>
                  <a:cubicBezTo>
                    <a:pt x="755" y="210"/>
                    <a:pt x="755" y="210"/>
                    <a:pt x="755" y="210"/>
                  </a:cubicBezTo>
                  <a:cubicBezTo>
                    <a:pt x="755" y="210"/>
                    <a:pt x="748" y="202"/>
                    <a:pt x="747" y="199"/>
                  </a:cubicBezTo>
                  <a:cubicBezTo>
                    <a:pt x="747" y="197"/>
                    <a:pt x="756" y="183"/>
                    <a:pt x="765" y="169"/>
                  </a:cubicBezTo>
                  <a:cubicBezTo>
                    <a:pt x="774" y="154"/>
                    <a:pt x="782" y="139"/>
                    <a:pt x="781" y="136"/>
                  </a:cubicBezTo>
                  <a:cubicBezTo>
                    <a:pt x="780" y="130"/>
                    <a:pt x="769" y="120"/>
                    <a:pt x="764" y="119"/>
                  </a:cubicBezTo>
                  <a:cubicBezTo>
                    <a:pt x="761" y="119"/>
                    <a:pt x="746" y="127"/>
                    <a:pt x="732" y="136"/>
                  </a:cubicBezTo>
                  <a:cubicBezTo>
                    <a:pt x="717" y="145"/>
                    <a:pt x="703" y="155"/>
                    <a:pt x="701" y="155"/>
                  </a:cubicBezTo>
                  <a:cubicBezTo>
                    <a:pt x="698" y="156"/>
                    <a:pt x="690" y="148"/>
                    <a:pt x="690" y="148"/>
                  </a:cubicBezTo>
                  <a:cubicBezTo>
                    <a:pt x="690" y="148"/>
                    <a:pt x="690" y="148"/>
                    <a:pt x="690" y="148"/>
                  </a:cubicBezTo>
                  <a:cubicBezTo>
                    <a:pt x="690" y="148"/>
                    <a:pt x="681" y="142"/>
                    <a:pt x="680" y="139"/>
                  </a:cubicBezTo>
                  <a:cubicBezTo>
                    <a:pt x="679" y="138"/>
                    <a:pt x="685" y="122"/>
                    <a:pt x="690" y="106"/>
                  </a:cubicBezTo>
                  <a:cubicBezTo>
                    <a:pt x="695" y="90"/>
                    <a:pt x="699" y="73"/>
                    <a:pt x="698" y="70"/>
                  </a:cubicBezTo>
                  <a:cubicBezTo>
                    <a:pt x="696" y="65"/>
                    <a:pt x="683" y="58"/>
                    <a:pt x="677" y="58"/>
                  </a:cubicBezTo>
                  <a:cubicBezTo>
                    <a:pt x="675" y="58"/>
                    <a:pt x="662" y="70"/>
                    <a:pt x="650" y="82"/>
                  </a:cubicBezTo>
                  <a:cubicBezTo>
                    <a:pt x="638" y="94"/>
                    <a:pt x="627" y="107"/>
                    <a:pt x="625" y="108"/>
                  </a:cubicBezTo>
                  <a:cubicBezTo>
                    <a:pt x="622" y="109"/>
                    <a:pt x="612" y="103"/>
                    <a:pt x="612" y="103"/>
                  </a:cubicBezTo>
                  <a:cubicBezTo>
                    <a:pt x="612" y="103"/>
                    <a:pt x="612" y="103"/>
                    <a:pt x="612" y="103"/>
                  </a:cubicBezTo>
                  <a:cubicBezTo>
                    <a:pt x="612" y="103"/>
                    <a:pt x="602" y="100"/>
                    <a:pt x="600" y="97"/>
                  </a:cubicBezTo>
                  <a:cubicBezTo>
                    <a:pt x="599" y="95"/>
                    <a:pt x="601" y="79"/>
                    <a:pt x="602" y="62"/>
                  </a:cubicBezTo>
                  <a:cubicBezTo>
                    <a:pt x="604" y="45"/>
                    <a:pt x="604" y="28"/>
                    <a:pt x="602" y="26"/>
                  </a:cubicBezTo>
                  <a:cubicBezTo>
                    <a:pt x="599" y="21"/>
                    <a:pt x="584" y="17"/>
                    <a:pt x="579" y="19"/>
                  </a:cubicBezTo>
                  <a:cubicBezTo>
                    <a:pt x="577" y="19"/>
                    <a:pt x="567" y="34"/>
                    <a:pt x="558" y="48"/>
                  </a:cubicBezTo>
                  <a:cubicBezTo>
                    <a:pt x="549" y="63"/>
                    <a:pt x="541" y="78"/>
                    <a:pt x="540" y="79"/>
                  </a:cubicBezTo>
                  <a:cubicBezTo>
                    <a:pt x="537" y="81"/>
                    <a:pt x="526" y="78"/>
                    <a:pt x="526" y="78"/>
                  </a:cubicBezTo>
                  <a:cubicBezTo>
                    <a:pt x="526" y="77"/>
                    <a:pt x="526" y="77"/>
                    <a:pt x="526" y="77"/>
                  </a:cubicBezTo>
                  <a:cubicBezTo>
                    <a:pt x="526" y="77"/>
                    <a:pt x="515" y="77"/>
                    <a:pt x="513" y="74"/>
                  </a:cubicBezTo>
                  <a:cubicBezTo>
                    <a:pt x="512" y="73"/>
                    <a:pt x="510" y="56"/>
                    <a:pt x="507" y="40"/>
                  </a:cubicBezTo>
                  <a:cubicBezTo>
                    <a:pt x="504" y="23"/>
                    <a:pt x="501" y="6"/>
                    <a:pt x="499" y="4"/>
                  </a:cubicBezTo>
                  <a:cubicBezTo>
                    <a:pt x="494" y="0"/>
                    <a:pt x="479" y="0"/>
                    <a:pt x="474" y="3"/>
                  </a:cubicBezTo>
                  <a:cubicBezTo>
                    <a:pt x="472" y="4"/>
                    <a:pt x="466" y="20"/>
                    <a:pt x="461" y="37"/>
                  </a:cubicBezTo>
                  <a:cubicBezTo>
                    <a:pt x="456" y="53"/>
                    <a:pt x="451" y="69"/>
                    <a:pt x="450" y="71"/>
                  </a:cubicBezTo>
                  <a:cubicBezTo>
                    <a:pt x="447" y="73"/>
                    <a:pt x="437" y="72"/>
                    <a:pt x="437" y="72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6" y="72"/>
                    <a:pt x="426" y="74"/>
                    <a:pt x="423" y="72"/>
                  </a:cubicBezTo>
                  <a:cubicBezTo>
                    <a:pt x="421" y="71"/>
                    <a:pt x="416" y="56"/>
                    <a:pt x="409" y="40"/>
                  </a:cubicBezTo>
                  <a:cubicBezTo>
                    <a:pt x="403" y="24"/>
                    <a:pt x="395" y="9"/>
                    <a:pt x="393" y="7"/>
                  </a:cubicBezTo>
                  <a:cubicBezTo>
                    <a:pt x="388" y="5"/>
                    <a:pt x="373" y="8"/>
                    <a:pt x="369" y="12"/>
                  </a:cubicBezTo>
                  <a:cubicBezTo>
                    <a:pt x="367" y="13"/>
                    <a:pt x="365" y="31"/>
                    <a:pt x="363" y="47"/>
                  </a:cubicBezTo>
                  <a:cubicBezTo>
                    <a:pt x="362" y="65"/>
                    <a:pt x="362" y="81"/>
                    <a:pt x="361" y="83"/>
                  </a:cubicBezTo>
                  <a:cubicBezTo>
                    <a:pt x="359" y="86"/>
                    <a:pt x="348" y="88"/>
                    <a:pt x="348" y="88"/>
                  </a:cubicBezTo>
                  <a:cubicBezTo>
                    <a:pt x="348" y="88"/>
                    <a:pt x="348" y="88"/>
                    <a:pt x="348" y="88"/>
                  </a:cubicBezTo>
                  <a:cubicBezTo>
                    <a:pt x="348" y="88"/>
                    <a:pt x="338" y="92"/>
                    <a:pt x="335" y="91"/>
                  </a:cubicBezTo>
                  <a:cubicBezTo>
                    <a:pt x="333" y="90"/>
                    <a:pt x="324" y="76"/>
                    <a:pt x="314" y="63"/>
                  </a:cubicBezTo>
                  <a:cubicBezTo>
                    <a:pt x="304" y="49"/>
                    <a:pt x="293" y="35"/>
                    <a:pt x="290" y="35"/>
                  </a:cubicBezTo>
                  <a:cubicBezTo>
                    <a:pt x="285" y="33"/>
                    <a:pt x="271" y="40"/>
                    <a:pt x="268" y="44"/>
                  </a:cubicBezTo>
                  <a:cubicBezTo>
                    <a:pt x="267" y="47"/>
                    <a:pt x="269" y="64"/>
                    <a:pt x="271" y="81"/>
                  </a:cubicBezTo>
                  <a:cubicBezTo>
                    <a:pt x="274" y="97"/>
                    <a:pt x="277" y="114"/>
                    <a:pt x="277" y="116"/>
                  </a:cubicBezTo>
                  <a:cubicBezTo>
                    <a:pt x="276" y="119"/>
                    <a:pt x="266" y="123"/>
                    <a:pt x="266" y="123"/>
                  </a:cubicBezTo>
                  <a:cubicBezTo>
                    <a:pt x="266" y="123"/>
                    <a:pt x="266" y="123"/>
                    <a:pt x="266" y="123"/>
                  </a:cubicBezTo>
                  <a:cubicBezTo>
                    <a:pt x="266" y="123"/>
                    <a:pt x="257" y="130"/>
                    <a:pt x="253" y="129"/>
                  </a:cubicBezTo>
                  <a:cubicBezTo>
                    <a:pt x="252" y="129"/>
                    <a:pt x="240" y="118"/>
                    <a:pt x="227" y="107"/>
                  </a:cubicBezTo>
                  <a:cubicBezTo>
                    <a:pt x="214" y="96"/>
                    <a:pt x="200" y="85"/>
                    <a:pt x="197" y="85"/>
                  </a:cubicBezTo>
                  <a:cubicBezTo>
                    <a:pt x="192" y="85"/>
                    <a:pt x="179" y="95"/>
                    <a:pt x="178" y="100"/>
                  </a:cubicBezTo>
                  <a:cubicBezTo>
                    <a:pt x="177" y="102"/>
                    <a:pt x="183" y="118"/>
                    <a:pt x="189" y="134"/>
                  </a:cubicBezTo>
                  <a:cubicBezTo>
                    <a:pt x="196" y="150"/>
                    <a:pt x="203" y="165"/>
                    <a:pt x="203" y="167"/>
                  </a:cubicBezTo>
                  <a:cubicBezTo>
                    <a:pt x="203" y="171"/>
                    <a:pt x="194" y="177"/>
                    <a:pt x="194" y="177"/>
                  </a:cubicBezTo>
                  <a:cubicBezTo>
                    <a:pt x="194" y="177"/>
                    <a:pt x="194" y="177"/>
                    <a:pt x="194" y="177"/>
                  </a:cubicBezTo>
                  <a:cubicBezTo>
                    <a:pt x="194" y="177"/>
                    <a:pt x="186" y="185"/>
                    <a:pt x="183" y="186"/>
                  </a:cubicBezTo>
                  <a:cubicBezTo>
                    <a:pt x="181" y="186"/>
                    <a:pt x="167" y="178"/>
                    <a:pt x="152" y="170"/>
                  </a:cubicBezTo>
                  <a:cubicBezTo>
                    <a:pt x="137" y="162"/>
                    <a:pt x="121" y="155"/>
                    <a:pt x="118" y="156"/>
                  </a:cubicBezTo>
                  <a:cubicBezTo>
                    <a:pt x="113" y="157"/>
                    <a:pt x="103" y="169"/>
                    <a:pt x="103" y="174"/>
                  </a:cubicBezTo>
                  <a:cubicBezTo>
                    <a:pt x="103" y="177"/>
                    <a:pt x="112" y="191"/>
                    <a:pt x="122" y="205"/>
                  </a:cubicBezTo>
                  <a:cubicBezTo>
                    <a:pt x="132" y="219"/>
                    <a:pt x="142" y="232"/>
                    <a:pt x="143" y="234"/>
                  </a:cubicBezTo>
                  <a:cubicBezTo>
                    <a:pt x="143" y="238"/>
                    <a:pt x="136" y="246"/>
                    <a:pt x="136" y="246"/>
                  </a:cubicBezTo>
                  <a:cubicBezTo>
                    <a:pt x="136" y="246"/>
                    <a:pt x="136" y="246"/>
                    <a:pt x="136" y="246"/>
                  </a:cubicBezTo>
                  <a:cubicBezTo>
                    <a:pt x="136" y="246"/>
                    <a:pt x="131" y="256"/>
                    <a:pt x="128" y="257"/>
                  </a:cubicBezTo>
                  <a:cubicBezTo>
                    <a:pt x="126" y="257"/>
                    <a:pt x="110" y="253"/>
                    <a:pt x="94" y="248"/>
                  </a:cubicBezTo>
                  <a:cubicBezTo>
                    <a:pt x="77" y="244"/>
                    <a:pt x="60" y="241"/>
                    <a:pt x="58" y="242"/>
                  </a:cubicBezTo>
                  <a:cubicBezTo>
                    <a:pt x="52" y="245"/>
                    <a:pt x="46" y="259"/>
                    <a:pt x="47" y="264"/>
                  </a:cubicBezTo>
                  <a:cubicBezTo>
                    <a:pt x="47" y="266"/>
                    <a:pt x="60" y="279"/>
                    <a:pt x="72" y="290"/>
                  </a:cubicBezTo>
                  <a:cubicBezTo>
                    <a:pt x="85" y="301"/>
                    <a:pt x="98" y="311"/>
                    <a:pt x="99" y="313"/>
                  </a:cubicBezTo>
                  <a:cubicBezTo>
                    <a:pt x="101" y="317"/>
                    <a:pt x="96" y="326"/>
                    <a:pt x="96" y="326"/>
                  </a:cubicBezTo>
                  <a:cubicBezTo>
                    <a:pt x="96" y="326"/>
                    <a:pt x="96" y="326"/>
                    <a:pt x="96" y="326"/>
                  </a:cubicBezTo>
                  <a:cubicBezTo>
                    <a:pt x="95" y="326"/>
                    <a:pt x="93" y="337"/>
                    <a:pt x="90" y="339"/>
                  </a:cubicBezTo>
                  <a:cubicBezTo>
                    <a:pt x="89" y="340"/>
                    <a:pt x="72" y="339"/>
                    <a:pt x="55" y="338"/>
                  </a:cubicBezTo>
                  <a:cubicBezTo>
                    <a:pt x="38" y="338"/>
                    <a:pt x="21" y="339"/>
                    <a:pt x="19" y="341"/>
                  </a:cubicBezTo>
                  <a:cubicBezTo>
                    <a:pt x="14" y="344"/>
                    <a:pt x="11" y="359"/>
                    <a:pt x="13" y="364"/>
                  </a:cubicBezTo>
                  <a:cubicBezTo>
                    <a:pt x="14" y="367"/>
                    <a:pt x="29" y="376"/>
                    <a:pt x="44" y="383"/>
                  </a:cubicBezTo>
                  <a:cubicBezTo>
                    <a:pt x="59" y="391"/>
                    <a:pt x="74" y="398"/>
                    <a:pt x="76" y="400"/>
                  </a:cubicBezTo>
                  <a:cubicBezTo>
                    <a:pt x="78" y="403"/>
                    <a:pt x="75" y="413"/>
                    <a:pt x="75" y="413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5" y="414"/>
                    <a:pt x="75" y="424"/>
                    <a:pt x="72" y="427"/>
                  </a:cubicBezTo>
                  <a:cubicBezTo>
                    <a:pt x="71" y="428"/>
                    <a:pt x="55" y="431"/>
                    <a:pt x="38" y="435"/>
                  </a:cubicBezTo>
                  <a:cubicBezTo>
                    <a:pt x="22" y="439"/>
                    <a:pt x="5" y="443"/>
                    <a:pt x="3" y="445"/>
                  </a:cubicBezTo>
                  <a:cubicBezTo>
                    <a:pt x="0" y="450"/>
                    <a:pt x="0" y="465"/>
                    <a:pt x="3" y="470"/>
                  </a:cubicBezTo>
                  <a:cubicBezTo>
                    <a:pt x="5" y="472"/>
                    <a:pt x="21" y="477"/>
                    <a:pt x="38" y="481"/>
                  </a:cubicBezTo>
                  <a:cubicBezTo>
                    <a:pt x="54" y="485"/>
                    <a:pt x="71" y="489"/>
                    <a:pt x="72" y="490"/>
                  </a:cubicBezTo>
                  <a:cubicBezTo>
                    <a:pt x="75" y="492"/>
                    <a:pt x="75" y="503"/>
                    <a:pt x="75" y="503"/>
                  </a:cubicBezTo>
                  <a:cubicBezTo>
                    <a:pt x="75" y="503"/>
                    <a:pt x="75" y="503"/>
                    <a:pt x="75" y="503"/>
                  </a:cubicBezTo>
                  <a:cubicBezTo>
                    <a:pt x="75" y="503"/>
                    <a:pt x="77" y="514"/>
                    <a:pt x="76" y="517"/>
                  </a:cubicBezTo>
                  <a:cubicBezTo>
                    <a:pt x="75" y="519"/>
                    <a:pt x="59" y="525"/>
                    <a:pt x="44" y="533"/>
                  </a:cubicBezTo>
                  <a:cubicBezTo>
                    <a:pt x="29" y="540"/>
                    <a:pt x="14" y="548"/>
                    <a:pt x="13" y="551"/>
                  </a:cubicBezTo>
                  <a:cubicBezTo>
                    <a:pt x="10" y="556"/>
                    <a:pt x="14" y="571"/>
                    <a:pt x="18" y="574"/>
                  </a:cubicBezTo>
                  <a:cubicBezTo>
                    <a:pt x="20" y="576"/>
                    <a:pt x="37" y="577"/>
                    <a:pt x="54" y="578"/>
                  </a:cubicBezTo>
                  <a:cubicBezTo>
                    <a:pt x="71" y="578"/>
                    <a:pt x="88" y="577"/>
                    <a:pt x="90" y="578"/>
                  </a:cubicBezTo>
                  <a:cubicBezTo>
                    <a:pt x="93" y="580"/>
                    <a:pt x="96" y="591"/>
                    <a:pt x="96" y="591"/>
                  </a:cubicBezTo>
                  <a:cubicBezTo>
                    <a:pt x="96" y="591"/>
                    <a:pt x="96" y="591"/>
                    <a:pt x="96" y="591"/>
                  </a:cubicBezTo>
                  <a:cubicBezTo>
                    <a:pt x="96" y="591"/>
                    <a:pt x="100" y="601"/>
                    <a:pt x="99" y="604"/>
                  </a:cubicBezTo>
                  <a:cubicBezTo>
                    <a:pt x="99" y="606"/>
                    <a:pt x="86" y="615"/>
                    <a:pt x="72" y="626"/>
                  </a:cubicBezTo>
                  <a:cubicBezTo>
                    <a:pt x="59" y="637"/>
                    <a:pt x="47" y="649"/>
                    <a:pt x="46" y="651"/>
                  </a:cubicBezTo>
                  <a:cubicBezTo>
                    <a:pt x="45" y="657"/>
                    <a:pt x="52" y="671"/>
                    <a:pt x="57" y="673"/>
                  </a:cubicBezTo>
                  <a:cubicBezTo>
                    <a:pt x="59" y="674"/>
                    <a:pt x="76" y="672"/>
                    <a:pt x="93" y="668"/>
                  </a:cubicBezTo>
                  <a:cubicBezTo>
                    <a:pt x="110" y="664"/>
                    <a:pt x="126" y="660"/>
                    <a:pt x="128" y="660"/>
                  </a:cubicBezTo>
                  <a:cubicBezTo>
                    <a:pt x="131" y="661"/>
                    <a:pt x="136" y="671"/>
                    <a:pt x="136" y="671"/>
                  </a:cubicBezTo>
                  <a:cubicBezTo>
                    <a:pt x="136" y="671"/>
                    <a:pt x="136" y="671"/>
                    <a:pt x="136" y="671"/>
                  </a:cubicBezTo>
                  <a:cubicBezTo>
                    <a:pt x="136" y="671"/>
                    <a:pt x="143" y="680"/>
                    <a:pt x="143" y="683"/>
                  </a:cubicBezTo>
                  <a:cubicBezTo>
                    <a:pt x="143" y="685"/>
                    <a:pt x="132" y="697"/>
                    <a:pt x="122" y="711"/>
                  </a:cubicBezTo>
                  <a:cubicBezTo>
                    <a:pt x="111" y="724"/>
                    <a:pt x="102" y="739"/>
                    <a:pt x="102" y="741"/>
                  </a:cubicBezTo>
                  <a:cubicBezTo>
                    <a:pt x="102" y="747"/>
                    <a:pt x="112" y="759"/>
                    <a:pt x="117" y="760"/>
                  </a:cubicBezTo>
                  <a:cubicBezTo>
                    <a:pt x="120" y="761"/>
                    <a:pt x="136" y="754"/>
                    <a:pt x="151" y="747"/>
                  </a:cubicBezTo>
                  <a:cubicBezTo>
                    <a:pt x="166" y="739"/>
                    <a:pt x="181" y="731"/>
                    <a:pt x="183" y="731"/>
                  </a:cubicBezTo>
                  <a:cubicBezTo>
                    <a:pt x="187" y="731"/>
                    <a:pt x="194" y="740"/>
                    <a:pt x="194" y="740"/>
                  </a:cubicBezTo>
                  <a:cubicBezTo>
                    <a:pt x="194" y="740"/>
                    <a:pt x="194" y="740"/>
                    <a:pt x="194" y="740"/>
                  </a:cubicBezTo>
                  <a:cubicBezTo>
                    <a:pt x="194" y="740"/>
                    <a:pt x="202" y="747"/>
                    <a:pt x="203" y="750"/>
                  </a:cubicBezTo>
                  <a:cubicBezTo>
                    <a:pt x="203" y="751"/>
                    <a:pt x="196" y="766"/>
                    <a:pt x="189" y="782"/>
                  </a:cubicBezTo>
                  <a:cubicBezTo>
                    <a:pt x="182" y="797"/>
                    <a:pt x="176" y="813"/>
                    <a:pt x="177" y="816"/>
                  </a:cubicBezTo>
                  <a:cubicBezTo>
                    <a:pt x="178" y="822"/>
                    <a:pt x="191" y="831"/>
                    <a:pt x="196" y="831"/>
                  </a:cubicBezTo>
                  <a:cubicBezTo>
                    <a:pt x="199" y="831"/>
                    <a:pt x="213" y="821"/>
                    <a:pt x="226" y="810"/>
                  </a:cubicBezTo>
                  <a:cubicBezTo>
                    <a:pt x="239" y="799"/>
                    <a:pt x="252" y="788"/>
                    <a:pt x="254" y="787"/>
                  </a:cubicBezTo>
                  <a:cubicBezTo>
                    <a:pt x="257" y="787"/>
                    <a:pt x="266" y="793"/>
                    <a:pt x="266" y="793"/>
                  </a:cubicBezTo>
                  <a:cubicBezTo>
                    <a:pt x="266" y="793"/>
                    <a:pt x="266" y="793"/>
                    <a:pt x="266" y="793"/>
                  </a:cubicBezTo>
                  <a:cubicBezTo>
                    <a:pt x="266" y="793"/>
                    <a:pt x="276" y="798"/>
                    <a:pt x="277" y="801"/>
                  </a:cubicBezTo>
                  <a:cubicBezTo>
                    <a:pt x="278" y="803"/>
                    <a:pt x="274" y="819"/>
                    <a:pt x="271" y="835"/>
                  </a:cubicBezTo>
                  <a:cubicBezTo>
                    <a:pt x="268" y="852"/>
                    <a:pt x="265" y="869"/>
                    <a:pt x="267" y="872"/>
                  </a:cubicBezTo>
                  <a:cubicBezTo>
                    <a:pt x="269" y="877"/>
                    <a:pt x="284" y="883"/>
                    <a:pt x="289" y="881"/>
                  </a:cubicBezTo>
                  <a:cubicBezTo>
                    <a:pt x="291" y="881"/>
                    <a:pt x="303" y="868"/>
                    <a:pt x="313" y="854"/>
                  </a:cubicBezTo>
                  <a:cubicBezTo>
                    <a:pt x="324" y="841"/>
                    <a:pt x="333" y="827"/>
                    <a:pt x="335" y="826"/>
                  </a:cubicBezTo>
                  <a:cubicBezTo>
                    <a:pt x="338" y="824"/>
                    <a:pt x="348" y="829"/>
                    <a:pt x="348" y="829"/>
                  </a:cubicBezTo>
                  <a:cubicBezTo>
                    <a:pt x="348" y="829"/>
                    <a:pt x="348" y="829"/>
                    <a:pt x="348" y="829"/>
                  </a:cubicBezTo>
                  <a:cubicBezTo>
                    <a:pt x="348" y="829"/>
                    <a:pt x="359" y="831"/>
                    <a:pt x="361" y="834"/>
                  </a:cubicBezTo>
                  <a:cubicBezTo>
                    <a:pt x="362" y="835"/>
                    <a:pt x="362" y="852"/>
                    <a:pt x="363" y="869"/>
                  </a:cubicBezTo>
                  <a:cubicBezTo>
                    <a:pt x="364" y="886"/>
                    <a:pt x="365" y="903"/>
                    <a:pt x="367" y="905"/>
                  </a:cubicBezTo>
                  <a:cubicBezTo>
                    <a:pt x="371" y="909"/>
                    <a:pt x="386" y="912"/>
                    <a:pt x="391" y="909"/>
                  </a:cubicBezTo>
                  <a:cubicBezTo>
                    <a:pt x="393" y="908"/>
                    <a:pt x="401" y="893"/>
                    <a:pt x="408" y="877"/>
                  </a:cubicBezTo>
                  <a:cubicBezTo>
                    <a:pt x="415" y="862"/>
                    <a:pt x="422" y="846"/>
                    <a:pt x="423" y="845"/>
                  </a:cubicBezTo>
                  <a:cubicBezTo>
                    <a:pt x="426" y="842"/>
                    <a:pt x="436" y="844"/>
                    <a:pt x="436" y="844"/>
                  </a:cubicBezTo>
                  <a:cubicBezTo>
                    <a:pt x="437" y="845"/>
                    <a:pt x="437" y="845"/>
                    <a:pt x="437" y="845"/>
                  </a:cubicBezTo>
                  <a:cubicBezTo>
                    <a:pt x="437" y="845"/>
                    <a:pt x="448" y="844"/>
                    <a:pt x="450" y="846"/>
                  </a:cubicBezTo>
                  <a:cubicBezTo>
                    <a:pt x="451" y="847"/>
                    <a:pt x="455" y="864"/>
                    <a:pt x="460" y="880"/>
                  </a:cubicBezTo>
                  <a:cubicBezTo>
                    <a:pt x="465" y="896"/>
                    <a:pt x="470" y="912"/>
                    <a:pt x="473" y="914"/>
                  </a:cubicBezTo>
                  <a:cubicBezTo>
                    <a:pt x="477" y="917"/>
                    <a:pt x="493" y="916"/>
                    <a:pt x="497" y="913"/>
                  </a:cubicBezTo>
                  <a:cubicBezTo>
                    <a:pt x="499" y="911"/>
                    <a:pt x="503" y="894"/>
                    <a:pt x="506" y="878"/>
                  </a:cubicBezTo>
                  <a:cubicBezTo>
                    <a:pt x="510" y="861"/>
                    <a:pt x="512" y="844"/>
                    <a:pt x="513" y="843"/>
                  </a:cubicBezTo>
                  <a:cubicBezTo>
                    <a:pt x="515" y="840"/>
                    <a:pt x="526" y="839"/>
                    <a:pt x="526" y="839"/>
                  </a:cubicBezTo>
                  <a:cubicBezTo>
                    <a:pt x="526" y="839"/>
                    <a:pt x="526" y="839"/>
                    <a:pt x="526" y="839"/>
                  </a:cubicBezTo>
                  <a:cubicBezTo>
                    <a:pt x="526" y="839"/>
                    <a:pt x="537" y="837"/>
                    <a:pt x="540" y="838"/>
                  </a:cubicBezTo>
                  <a:cubicBezTo>
                    <a:pt x="541" y="839"/>
                    <a:pt x="549" y="854"/>
                    <a:pt x="557" y="868"/>
                  </a:cubicBezTo>
                  <a:cubicBezTo>
                    <a:pt x="565" y="883"/>
                    <a:pt x="575" y="898"/>
                    <a:pt x="577" y="899"/>
                  </a:cubicBezTo>
                  <a:cubicBezTo>
                    <a:pt x="583" y="901"/>
                    <a:pt x="597" y="896"/>
                    <a:pt x="601" y="892"/>
                  </a:cubicBezTo>
                  <a:cubicBezTo>
                    <a:pt x="602" y="890"/>
                    <a:pt x="602" y="873"/>
                    <a:pt x="602" y="855"/>
                  </a:cubicBezTo>
                  <a:cubicBezTo>
                    <a:pt x="601" y="838"/>
                    <a:pt x="600" y="822"/>
                    <a:pt x="600" y="820"/>
                  </a:cubicBezTo>
                  <a:cubicBezTo>
                    <a:pt x="602" y="816"/>
                    <a:pt x="612" y="814"/>
                    <a:pt x="612" y="814"/>
                  </a:cubicBezTo>
                  <a:cubicBezTo>
                    <a:pt x="612" y="814"/>
                    <a:pt x="612" y="814"/>
                    <a:pt x="612" y="814"/>
                  </a:cubicBezTo>
                  <a:cubicBezTo>
                    <a:pt x="612" y="814"/>
                    <a:pt x="622" y="808"/>
                    <a:pt x="625" y="809"/>
                  </a:cubicBezTo>
                  <a:cubicBezTo>
                    <a:pt x="627" y="809"/>
                    <a:pt x="638" y="822"/>
                    <a:pt x="649" y="835"/>
                  </a:cubicBezTo>
                  <a:cubicBezTo>
                    <a:pt x="661" y="847"/>
                    <a:pt x="673" y="859"/>
                    <a:pt x="676" y="860"/>
                  </a:cubicBezTo>
                  <a:cubicBezTo>
                    <a:pt x="681" y="860"/>
                    <a:pt x="695" y="852"/>
                    <a:pt x="697" y="847"/>
                  </a:cubicBezTo>
                  <a:cubicBezTo>
                    <a:pt x="698" y="845"/>
                    <a:pt x="694" y="828"/>
                    <a:pt x="689" y="812"/>
                  </a:cubicBezTo>
                  <a:cubicBezTo>
                    <a:pt x="685" y="795"/>
                    <a:pt x="679" y="779"/>
                    <a:pt x="680" y="778"/>
                  </a:cubicBezTo>
                  <a:cubicBezTo>
                    <a:pt x="680" y="774"/>
                    <a:pt x="690" y="769"/>
                    <a:pt x="690" y="769"/>
                  </a:cubicBezTo>
                  <a:cubicBezTo>
                    <a:pt x="690" y="769"/>
                    <a:pt x="690" y="769"/>
                    <a:pt x="690" y="769"/>
                  </a:cubicBezTo>
                  <a:cubicBezTo>
                    <a:pt x="690" y="769"/>
                    <a:pt x="698" y="761"/>
                    <a:pt x="702" y="761"/>
                  </a:cubicBezTo>
                  <a:cubicBezTo>
                    <a:pt x="703" y="761"/>
                    <a:pt x="717" y="771"/>
                    <a:pt x="731" y="781"/>
                  </a:cubicBezTo>
                  <a:cubicBezTo>
                    <a:pt x="745" y="790"/>
                    <a:pt x="759" y="799"/>
                    <a:pt x="762" y="799"/>
                  </a:cubicBezTo>
                  <a:cubicBezTo>
                    <a:pt x="768" y="798"/>
                    <a:pt x="779" y="787"/>
                    <a:pt x="780" y="782"/>
                  </a:cubicBezTo>
                  <a:cubicBezTo>
                    <a:pt x="780" y="780"/>
                    <a:pt x="773" y="764"/>
                    <a:pt x="765" y="749"/>
                  </a:cubicBezTo>
                  <a:cubicBezTo>
                    <a:pt x="756" y="734"/>
                    <a:pt x="748" y="720"/>
                    <a:pt x="747" y="718"/>
                  </a:cubicBezTo>
                  <a:cubicBezTo>
                    <a:pt x="747" y="714"/>
                    <a:pt x="755" y="707"/>
                    <a:pt x="755" y="707"/>
                  </a:cubicBezTo>
                  <a:cubicBezTo>
                    <a:pt x="755" y="707"/>
                    <a:pt x="755" y="707"/>
                    <a:pt x="755" y="707"/>
                  </a:cubicBezTo>
                  <a:cubicBezTo>
                    <a:pt x="755" y="707"/>
                    <a:pt x="762" y="698"/>
                    <a:pt x="765" y="697"/>
                  </a:cubicBezTo>
                  <a:cubicBezTo>
                    <a:pt x="767" y="697"/>
                    <a:pt x="782" y="703"/>
                    <a:pt x="798" y="709"/>
                  </a:cubicBezTo>
                  <a:cubicBezTo>
                    <a:pt x="813" y="715"/>
                    <a:pt x="830" y="721"/>
                    <a:pt x="833" y="720"/>
                  </a:cubicBezTo>
                  <a:cubicBezTo>
                    <a:pt x="838" y="718"/>
                    <a:pt x="846" y="705"/>
                    <a:pt x="846" y="699"/>
                  </a:cubicBezTo>
                  <a:cubicBezTo>
                    <a:pt x="846" y="697"/>
                    <a:pt x="835" y="683"/>
                    <a:pt x="824" y="671"/>
                  </a:cubicBezTo>
                  <a:cubicBezTo>
                    <a:pt x="812" y="658"/>
                    <a:pt x="800" y="646"/>
                    <a:pt x="800" y="645"/>
                  </a:cubicBezTo>
                  <a:cubicBezTo>
                    <a:pt x="799" y="641"/>
                    <a:pt x="805" y="632"/>
                    <a:pt x="805" y="632"/>
                  </a:cubicBezTo>
                  <a:cubicBezTo>
                    <a:pt x="805" y="632"/>
                    <a:pt x="805" y="632"/>
                    <a:pt x="805" y="632"/>
                  </a:cubicBezTo>
                  <a:cubicBezTo>
                    <a:pt x="805" y="632"/>
                    <a:pt x="809" y="622"/>
                    <a:pt x="812" y="620"/>
                  </a:cubicBezTo>
                  <a:cubicBezTo>
                    <a:pt x="813" y="619"/>
                    <a:pt x="830" y="622"/>
                    <a:pt x="846" y="624"/>
                  </a:cubicBezTo>
                  <a:cubicBezTo>
                    <a:pt x="863" y="627"/>
                    <a:pt x="880" y="628"/>
                    <a:pt x="883" y="626"/>
                  </a:cubicBezTo>
                  <a:cubicBezTo>
                    <a:pt x="888" y="624"/>
                    <a:pt x="893" y="609"/>
                    <a:pt x="891" y="604"/>
                  </a:cubicBezTo>
                  <a:cubicBezTo>
                    <a:pt x="891" y="601"/>
                    <a:pt x="877" y="591"/>
                    <a:pt x="863" y="581"/>
                  </a:cubicBezTo>
                  <a:cubicBezTo>
                    <a:pt x="849" y="571"/>
                    <a:pt x="834" y="563"/>
                    <a:pt x="833" y="561"/>
                  </a:cubicBezTo>
                  <a:cubicBezTo>
                    <a:pt x="831" y="558"/>
                    <a:pt x="835" y="548"/>
                    <a:pt x="835" y="548"/>
                  </a:cubicBezTo>
                  <a:cubicBezTo>
                    <a:pt x="835" y="548"/>
                    <a:pt x="835" y="548"/>
                    <a:pt x="835" y="548"/>
                  </a:cubicBezTo>
                  <a:cubicBezTo>
                    <a:pt x="836" y="548"/>
                    <a:pt x="837" y="537"/>
                    <a:pt x="840" y="535"/>
                  </a:cubicBezTo>
                  <a:cubicBezTo>
                    <a:pt x="841" y="533"/>
                    <a:pt x="857" y="533"/>
                    <a:pt x="874" y="531"/>
                  </a:cubicBezTo>
                  <a:cubicBezTo>
                    <a:pt x="891" y="529"/>
                    <a:pt x="908" y="526"/>
                    <a:pt x="910" y="524"/>
                  </a:cubicBezTo>
                  <a:cubicBezTo>
                    <a:pt x="914" y="520"/>
                    <a:pt x="916" y="505"/>
                    <a:pt x="913" y="500"/>
                  </a:cubicBezTo>
                  <a:cubicBezTo>
                    <a:pt x="912" y="498"/>
                    <a:pt x="896" y="491"/>
                    <a:pt x="880" y="48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sp>
          <p:nvSpPr>
            <p:cNvPr id="32" name="Oval 17"/>
            <p:cNvSpPr>
              <a:spLocks noChangeArrowheads="1"/>
            </p:cNvSpPr>
            <p:nvPr/>
          </p:nvSpPr>
          <p:spPr bwMode="auto">
            <a:xfrm rot="5400000" flipV="1">
              <a:off x="7841" y="6743"/>
              <a:ext cx="1299" cy="1300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9000000" scaled="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cxnSp>
          <p:nvCxnSpPr>
            <p:cNvPr id="33" name="Straight Connector 18"/>
            <p:cNvCxnSpPr/>
            <p:nvPr/>
          </p:nvCxnSpPr>
          <p:spPr>
            <a:xfrm flipH="1" flipV="1">
              <a:off x="6724" y="4536"/>
              <a:ext cx="588" cy="373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0"/>
            <p:cNvCxnSpPr/>
            <p:nvPr/>
          </p:nvCxnSpPr>
          <p:spPr>
            <a:xfrm flipH="1">
              <a:off x="6889" y="7249"/>
              <a:ext cx="588" cy="373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2"/>
            <p:cNvCxnSpPr/>
            <p:nvPr/>
          </p:nvCxnSpPr>
          <p:spPr>
            <a:xfrm flipV="1">
              <a:off x="11291" y="4516"/>
              <a:ext cx="588" cy="373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31"/>
            <p:cNvCxnSpPr/>
            <p:nvPr/>
          </p:nvCxnSpPr>
          <p:spPr>
            <a:xfrm>
              <a:off x="11997" y="6955"/>
              <a:ext cx="617" cy="24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3"/>
            <p:cNvGrpSpPr/>
            <p:nvPr/>
          </p:nvGrpSpPr>
          <p:grpSpPr>
            <a:xfrm>
              <a:off x="8048" y="4890"/>
              <a:ext cx="472" cy="504"/>
              <a:chOff x="7938" y="-1587"/>
              <a:chExt cx="1450975" cy="1547812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" name="Freeform 5"/>
              <p:cNvSpPr>
                <a:spLocks noEditPoints="1"/>
              </p:cNvSpPr>
              <p:nvPr/>
            </p:nvSpPr>
            <p:spPr bwMode="auto">
              <a:xfrm>
                <a:off x="7938" y="-1587"/>
                <a:ext cx="1450975" cy="1547812"/>
              </a:xfrm>
              <a:custGeom>
                <a:avLst/>
                <a:gdLst>
                  <a:gd name="T0" fmla="*/ 358 w 384"/>
                  <a:gd name="T1" fmla="*/ 0 h 410"/>
                  <a:gd name="T2" fmla="*/ 26 w 384"/>
                  <a:gd name="T3" fmla="*/ 0 h 410"/>
                  <a:gd name="T4" fmla="*/ 0 w 384"/>
                  <a:gd name="T5" fmla="*/ 26 h 410"/>
                  <a:gd name="T6" fmla="*/ 0 w 384"/>
                  <a:gd name="T7" fmla="*/ 358 h 410"/>
                  <a:gd name="T8" fmla="*/ 26 w 384"/>
                  <a:gd name="T9" fmla="*/ 384 h 410"/>
                  <a:gd name="T10" fmla="*/ 51 w 384"/>
                  <a:gd name="T11" fmla="*/ 384 h 410"/>
                  <a:gd name="T12" fmla="*/ 77 w 384"/>
                  <a:gd name="T13" fmla="*/ 410 h 410"/>
                  <a:gd name="T14" fmla="*/ 102 w 384"/>
                  <a:gd name="T15" fmla="*/ 384 h 410"/>
                  <a:gd name="T16" fmla="*/ 282 w 384"/>
                  <a:gd name="T17" fmla="*/ 384 h 410"/>
                  <a:gd name="T18" fmla="*/ 307 w 384"/>
                  <a:gd name="T19" fmla="*/ 410 h 410"/>
                  <a:gd name="T20" fmla="*/ 333 w 384"/>
                  <a:gd name="T21" fmla="*/ 384 h 410"/>
                  <a:gd name="T22" fmla="*/ 358 w 384"/>
                  <a:gd name="T23" fmla="*/ 384 h 410"/>
                  <a:gd name="T24" fmla="*/ 384 w 384"/>
                  <a:gd name="T25" fmla="*/ 358 h 410"/>
                  <a:gd name="T26" fmla="*/ 384 w 384"/>
                  <a:gd name="T27" fmla="*/ 26 h 410"/>
                  <a:gd name="T28" fmla="*/ 358 w 384"/>
                  <a:gd name="T29" fmla="*/ 0 h 410"/>
                  <a:gd name="T30" fmla="*/ 333 w 384"/>
                  <a:gd name="T31" fmla="*/ 333 h 410"/>
                  <a:gd name="T32" fmla="*/ 51 w 384"/>
                  <a:gd name="T33" fmla="*/ 333 h 410"/>
                  <a:gd name="T34" fmla="*/ 51 w 384"/>
                  <a:gd name="T35" fmla="*/ 205 h 410"/>
                  <a:gd name="T36" fmla="*/ 333 w 384"/>
                  <a:gd name="T37" fmla="*/ 205 h 410"/>
                  <a:gd name="T38" fmla="*/ 333 w 384"/>
                  <a:gd name="T39" fmla="*/ 333 h 410"/>
                  <a:gd name="T40" fmla="*/ 333 w 384"/>
                  <a:gd name="T41" fmla="*/ 179 h 410"/>
                  <a:gd name="T42" fmla="*/ 51 w 384"/>
                  <a:gd name="T43" fmla="*/ 179 h 410"/>
                  <a:gd name="T44" fmla="*/ 51 w 384"/>
                  <a:gd name="T45" fmla="*/ 51 h 410"/>
                  <a:gd name="T46" fmla="*/ 333 w 384"/>
                  <a:gd name="T47" fmla="*/ 51 h 410"/>
                  <a:gd name="T48" fmla="*/ 333 w 384"/>
                  <a:gd name="T49" fmla="*/ 179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4" h="410">
                    <a:moveTo>
                      <a:pt x="358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2" y="0"/>
                      <a:pt x="0" y="12"/>
                      <a:pt x="0" y="26"/>
                    </a:cubicBezTo>
                    <a:cubicBezTo>
                      <a:pt x="0" y="358"/>
                      <a:pt x="0" y="358"/>
                      <a:pt x="0" y="358"/>
                    </a:cubicBezTo>
                    <a:cubicBezTo>
                      <a:pt x="0" y="372"/>
                      <a:pt x="12" y="384"/>
                      <a:pt x="26" y="384"/>
                    </a:cubicBezTo>
                    <a:cubicBezTo>
                      <a:pt x="51" y="384"/>
                      <a:pt x="51" y="384"/>
                      <a:pt x="51" y="384"/>
                    </a:cubicBezTo>
                    <a:cubicBezTo>
                      <a:pt x="51" y="398"/>
                      <a:pt x="63" y="410"/>
                      <a:pt x="77" y="410"/>
                    </a:cubicBezTo>
                    <a:cubicBezTo>
                      <a:pt x="91" y="410"/>
                      <a:pt x="102" y="398"/>
                      <a:pt x="102" y="384"/>
                    </a:cubicBezTo>
                    <a:cubicBezTo>
                      <a:pt x="282" y="384"/>
                      <a:pt x="282" y="384"/>
                      <a:pt x="282" y="384"/>
                    </a:cubicBezTo>
                    <a:cubicBezTo>
                      <a:pt x="282" y="398"/>
                      <a:pt x="293" y="410"/>
                      <a:pt x="307" y="410"/>
                    </a:cubicBezTo>
                    <a:cubicBezTo>
                      <a:pt x="321" y="410"/>
                      <a:pt x="333" y="398"/>
                      <a:pt x="333" y="384"/>
                    </a:cubicBezTo>
                    <a:cubicBezTo>
                      <a:pt x="358" y="384"/>
                      <a:pt x="358" y="384"/>
                      <a:pt x="358" y="384"/>
                    </a:cubicBezTo>
                    <a:cubicBezTo>
                      <a:pt x="372" y="384"/>
                      <a:pt x="384" y="372"/>
                      <a:pt x="384" y="358"/>
                    </a:cubicBezTo>
                    <a:cubicBezTo>
                      <a:pt x="384" y="26"/>
                      <a:pt x="384" y="26"/>
                      <a:pt x="384" y="26"/>
                    </a:cubicBezTo>
                    <a:cubicBezTo>
                      <a:pt x="384" y="12"/>
                      <a:pt x="372" y="0"/>
                      <a:pt x="358" y="0"/>
                    </a:cubicBezTo>
                    <a:close/>
                    <a:moveTo>
                      <a:pt x="333" y="333"/>
                    </a:moveTo>
                    <a:cubicBezTo>
                      <a:pt x="51" y="333"/>
                      <a:pt x="51" y="333"/>
                      <a:pt x="51" y="333"/>
                    </a:cubicBezTo>
                    <a:cubicBezTo>
                      <a:pt x="51" y="205"/>
                      <a:pt x="51" y="205"/>
                      <a:pt x="51" y="205"/>
                    </a:cubicBezTo>
                    <a:cubicBezTo>
                      <a:pt x="333" y="205"/>
                      <a:pt x="333" y="205"/>
                      <a:pt x="333" y="205"/>
                    </a:cubicBezTo>
                    <a:lnTo>
                      <a:pt x="333" y="333"/>
                    </a:lnTo>
                    <a:close/>
                    <a:moveTo>
                      <a:pt x="333" y="179"/>
                    </a:moveTo>
                    <a:cubicBezTo>
                      <a:pt x="51" y="179"/>
                      <a:pt x="51" y="179"/>
                      <a:pt x="51" y="179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333" y="51"/>
                      <a:pt x="333" y="51"/>
                      <a:pt x="333" y="51"/>
                    </a:cubicBezTo>
                    <a:lnTo>
                      <a:pt x="333" y="17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/>
              </a:p>
            </p:txBody>
          </p:sp>
          <p:sp>
            <p:nvSpPr>
              <p:cNvPr id="8" name="Freeform 6"/>
              <p:cNvSpPr>
                <a:spLocks noEditPoints="1"/>
              </p:cNvSpPr>
              <p:nvPr/>
            </p:nvSpPr>
            <p:spPr bwMode="auto">
              <a:xfrm>
                <a:off x="300038" y="866775"/>
                <a:ext cx="868363" cy="290512"/>
              </a:xfrm>
              <a:custGeom>
                <a:avLst/>
                <a:gdLst>
                  <a:gd name="T0" fmla="*/ 547 w 547"/>
                  <a:gd name="T1" fmla="*/ 0 h 183"/>
                  <a:gd name="T2" fmla="*/ 0 w 547"/>
                  <a:gd name="T3" fmla="*/ 0 h 183"/>
                  <a:gd name="T4" fmla="*/ 0 w 547"/>
                  <a:gd name="T5" fmla="*/ 183 h 183"/>
                  <a:gd name="T6" fmla="*/ 547 w 547"/>
                  <a:gd name="T7" fmla="*/ 183 h 183"/>
                  <a:gd name="T8" fmla="*/ 547 w 547"/>
                  <a:gd name="T9" fmla="*/ 0 h 183"/>
                  <a:gd name="T10" fmla="*/ 364 w 547"/>
                  <a:gd name="T11" fmla="*/ 124 h 183"/>
                  <a:gd name="T12" fmla="*/ 183 w 547"/>
                  <a:gd name="T13" fmla="*/ 124 h 183"/>
                  <a:gd name="T14" fmla="*/ 183 w 547"/>
                  <a:gd name="T15" fmla="*/ 62 h 183"/>
                  <a:gd name="T16" fmla="*/ 364 w 547"/>
                  <a:gd name="T17" fmla="*/ 62 h 183"/>
                  <a:gd name="T18" fmla="*/ 364 w 547"/>
                  <a:gd name="T19" fmla="*/ 124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7" h="183">
                    <a:moveTo>
                      <a:pt x="547" y="0"/>
                    </a:moveTo>
                    <a:lnTo>
                      <a:pt x="0" y="0"/>
                    </a:lnTo>
                    <a:lnTo>
                      <a:pt x="0" y="183"/>
                    </a:lnTo>
                    <a:lnTo>
                      <a:pt x="547" y="183"/>
                    </a:lnTo>
                    <a:lnTo>
                      <a:pt x="547" y="0"/>
                    </a:lnTo>
                    <a:close/>
                    <a:moveTo>
                      <a:pt x="364" y="124"/>
                    </a:moveTo>
                    <a:lnTo>
                      <a:pt x="183" y="124"/>
                    </a:lnTo>
                    <a:lnTo>
                      <a:pt x="183" y="62"/>
                    </a:lnTo>
                    <a:lnTo>
                      <a:pt x="364" y="62"/>
                    </a:lnTo>
                    <a:lnTo>
                      <a:pt x="364" y="1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/>
              </a:p>
            </p:txBody>
          </p:sp>
          <p:sp>
            <p:nvSpPr>
              <p:cNvPr id="9" name="Freeform 7"/>
              <p:cNvSpPr>
                <a:spLocks noEditPoints="1"/>
              </p:cNvSpPr>
              <p:nvPr/>
            </p:nvSpPr>
            <p:spPr bwMode="auto">
              <a:xfrm>
                <a:off x="300038" y="288925"/>
                <a:ext cx="868363" cy="290512"/>
              </a:xfrm>
              <a:custGeom>
                <a:avLst/>
                <a:gdLst>
                  <a:gd name="T0" fmla="*/ 547 w 547"/>
                  <a:gd name="T1" fmla="*/ 0 h 183"/>
                  <a:gd name="T2" fmla="*/ 0 w 547"/>
                  <a:gd name="T3" fmla="*/ 0 h 183"/>
                  <a:gd name="T4" fmla="*/ 0 w 547"/>
                  <a:gd name="T5" fmla="*/ 183 h 183"/>
                  <a:gd name="T6" fmla="*/ 547 w 547"/>
                  <a:gd name="T7" fmla="*/ 183 h 183"/>
                  <a:gd name="T8" fmla="*/ 547 w 547"/>
                  <a:gd name="T9" fmla="*/ 0 h 183"/>
                  <a:gd name="T10" fmla="*/ 364 w 547"/>
                  <a:gd name="T11" fmla="*/ 121 h 183"/>
                  <a:gd name="T12" fmla="*/ 183 w 547"/>
                  <a:gd name="T13" fmla="*/ 121 h 183"/>
                  <a:gd name="T14" fmla="*/ 183 w 547"/>
                  <a:gd name="T15" fmla="*/ 59 h 183"/>
                  <a:gd name="T16" fmla="*/ 364 w 547"/>
                  <a:gd name="T17" fmla="*/ 59 h 183"/>
                  <a:gd name="T18" fmla="*/ 364 w 547"/>
                  <a:gd name="T19" fmla="*/ 121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7" h="183">
                    <a:moveTo>
                      <a:pt x="547" y="0"/>
                    </a:moveTo>
                    <a:lnTo>
                      <a:pt x="0" y="0"/>
                    </a:lnTo>
                    <a:lnTo>
                      <a:pt x="0" y="183"/>
                    </a:lnTo>
                    <a:lnTo>
                      <a:pt x="547" y="183"/>
                    </a:lnTo>
                    <a:lnTo>
                      <a:pt x="547" y="0"/>
                    </a:lnTo>
                    <a:close/>
                    <a:moveTo>
                      <a:pt x="364" y="121"/>
                    </a:moveTo>
                    <a:lnTo>
                      <a:pt x="183" y="121"/>
                    </a:lnTo>
                    <a:lnTo>
                      <a:pt x="183" y="59"/>
                    </a:lnTo>
                    <a:lnTo>
                      <a:pt x="364" y="59"/>
                    </a:lnTo>
                    <a:lnTo>
                      <a:pt x="364" y="1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/>
              </a:p>
            </p:txBody>
          </p:sp>
        </p:grpSp>
        <p:sp>
          <p:nvSpPr>
            <p:cNvPr id="10" name="Freeform 11"/>
            <p:cNvSpPr>
              <a:spLocks noEditPoints="1"/>
            </p:cNvSpPr>
            <p:nvPr/>
          </p:nvSpPr>
          <p:spPr bwMode="auto">
            <a:xfrm>
              <a:off x="10304" y="5157"/>
              <a:ext cx="418" cy="476"/>
            </a:xfrm>
            <a:custGeom>
              <a:avLst/>
              <a:gdLst>
                <a:gd name="T0" fmla="*/ 240 w 280"/>
                <a:gd name="T1" fmla="*/ 0 h 320"/>
                <a:gd name="T2" fmla="*/ 40 w 280"/>
                <a:gd name="T3" fmla="*/ 0 h 320"/>
                <a:gd name="T4" fmla="*/ 0 w 280"/>
                <a:gd name="T5" fmla="*/ 40 h 320"/>
                <a:gd name="T6" fmla="*/ 0 w 280"/>
                <a:gd name="T7" fmla="*/ 200 h 320"/>
                <a:gd name="T8" fmla="*/ 0 w 280"/>
                <a:gd name="T9" fmla="*/ 210 h 320"/>
                <a:gd name="T10" fmla="*/ 10 w 280"/>
                <a:gd name="T11" fmla="*/ 220 h 320"/>
                <a:gd name="T12" fmla="*/ 20 w 280"/>
                <a:gd name="T13" fmla="*/ 220 h 320"/>
                <a:gd name="T14" fmla="*/ 20 w 280"/>
                <a:gd name="T15" fmla="*/ 270 h 320"/>
                <a:gd name="T16" fmla="*/ 30 w 280"/>
                <a:gd name="T17" fmla="*/ 280 h 320"/>
                <a:gd name="T18" fmla="*/ 40 w 280"/>
                <a:gd name="T19" fmla="*/ 280 h 320"/>
                <a:gd name="T20" fmla="*/ 40 w 280"/>
                <a:gd name="T21" fmla="*/ 300 h 320"/>
                <a:gd name="T22" fmla="*/ 60 w 280"/>
                <a:gd name="T23" fmla="*/ 320 h 320"/>
                <a:gd name="T24" fmla="*/ 80 w 280"/>
                <a:gd name="T25" fmla="*/ 320 h 320"/>
                <a:gd name="T26" fmla="*/ 100 w 280"/>
                <a:gd name="T27" fmla="*/ 300 h 320"/>
                <a:gd name="T28" fmla="*/ 100 w 280"/>
                <a:gd name="T29" fmla="*/ 280 h 320"/>
                <a:gd name="T30" fmla="*/ 180 w 280"/>
                <a:gd name="T31" fmla="*/ 280 h 320"/>
                <a:gd name="T32" fmla="*/ 180 w 280"/>
                <a:gd name="T33" fmla="*/ 300 h 320"/>
                <a:gd name="T34" fmla="*/ 200 w 280"/>
                <a:gd name="T35" fmla="*/ 320 h 320"/>
                <a:gd name="T36" fmla="*/ 220 w 280"/>
                <a:gd name="T37" fmla="*/ 320 h 320"/>
                <a:gd name="T38" fmla="*/ 240 w 280"/>
                <a:gd name="T39" fmla="*/ 300 h 320"/>
                <a:gd name="T40" fmla="*/ 240 w 280"/>
                <a:gd name="T41" fmla="*/ 280 h 320"/>
                <a:gd name="T42" fmla="*/ 250 w 280"/>
                <a:gd name="T43" fmla="*/ 280 h 320"/>
                <a:gd name="T44" fmla="*/ 260 w 280"/>
                <a:gd name="T45" fmla="*/ 270 h 320"/>
                <a:gd name="T46" fmla="*/ 260 w 280"/>
                <a:gd name="T47" fmla="*/ 220 h 320"/>
                <a:gd name="T48" fmla="*/ 270 w 280"/>
                <a:gd name="T49" fmla="*/ 220 h 320"/>
                <a:gd name="T50" fmla="*/ 280 w 280"/>
                <a:gd name="T51" fmla="*/ 210 h 320"/>
                <a:gd name="T52" fmla="*/ 280 w 280"/>
                <a:gd name="T53" fmla="*/ 200 h 320"/>
                <a:gd name="T54" fmla="*/ 280 w 280"/>
                <a:gd name="T55" fmla="*/ 40 h 320"/>
                <a:gd name="T56" fmla="*/ 240 w 280"/>
                <a:gd name="T57" fmla="*/ 0 h 320"/>
                <a:gd name="T58" fmla="*/ 200 w 280"/>
                <a:gd name="T59" fmla="*/ 80 h 320"/>
                <a:gd name="T60" fmla="*/ 220 w 280"/>
                <a:gd name="T61" fmla="*/ 100 h 320"/>
                <a:gd name="T62" fmla="*/ 220 w 280"/>
                <a:gd name="T63" fmla="*/ 140 h 320"/>
                <a:gd name="T64" fmla="*/ 60 w 280"/>
                <a:gd name="T65" fmla="*/ 140 h 320"/>
                <a:gd name="T66" fmla="*/ 60 w 280"/>
                <a:gd name="T67" fmla="*/ 100 h 320"/>
                <a:gd name="T68" fmla="*/ 80 w 280"/>
                <a:gd name="T69" fmla="*/ 80 h 320"/>
                <a:gd name="T70" fmla="*/ 200 w 280"/>
                <a:gd name="T71" fmla="*/ 80 h 320"/>
                <a:gd name="T72" fmla="*/ 80 w 280"/>
                <a:gd name="T73" fmla="*/ 240 h 320"/>
                <a:gd name="T74" fmla="*/ 60 w 280"/>
                <a:gd name="T75" fmla="*/ 240 h 320"/>
                <a:gd name="T76" fmla="*/ 40 w 280"/>
                <a:gd name="T77" fmla="*/ 220 h 320"/>
                <a:gd name="T78" fmla="*/ 60 w 280"/>
                <a:gd name="T79" fmla="*/ 200 h 320"/>
                <a:gd name="T80" fmla="*/ 80 w 280"/>
                <a:gd name="T81" fmla="*/ 200 h 320"/>
                <a:gd name="T82" fmla="*/ 100 w 280"/>
                <a:gd name="T83" fmla="*/ 220 h 320"/>
                <a:gd name="T84" fmla="*/ 80 w 280"/>
                <a:gd name="T85" fmla="*/ 240 h 320"/>
                <a:gd name="T86" fmla="*/ 220 w 280"/>
                <a:gd name="T87" fmla="*/ 240 h 320"/>
                <a:gd name="T88" fmla="*/ 200 w 280"/>
                <a:gd name="T89" fmla="*/ 240 h 320"/>
                <a:gd name="T90" fmla="*/ 180 w 280"/>
                <a:gd name="T91" fmla="*/ 220 h 320"/>
                <a:gd name="T92" fmla="*/ 200 w 280"/>
                <a:gd name="T93" fmla="*/ 200 h 320"/>
                <a:gd name="T94" fmla="*/ 220 w 280"/>
                <a:gd name="T95" fmla="*/ 200 h 320"/>
                <a:gd name="T96" fmla="*/ 240 w 280"/>
                <a:gd name="T97" fmla="*/ 220 h 320"/>
                <a:gd name="T98" fmla="*/ 220 w 280"/>
                <a:gd name="T99" fmla="*/ 24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0" h="320">
                  <a:moveTo>
                    <a:pt x="24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16"/>
                    <a:pt x="4" y="220"/>
                    <a:pt x="10" y="220"/>
                  </a:cubicBezTo>
                  <a:cubicBezTo>
                    <a:pt x="20" y="220"/>
                    <a:pt x="20" y="220"/>
                    <a:pt x="20" y="220"/>
                  </a:cubicBezTo>
                  <a:cubicBezTo>
                    <a:pt x="20" y="270"/>
                    <a:pt x="20" y="270"/>
                    <a:pt x="20" y="270"/>
                  </a:cubicBezTo>
                  <a:cubicBezTo>
                    <a:pt x="20" y="276"/>
                    <a:pt x="24" y="280"/>
                    <a:pt x="30" y="280"/>
                  </a:cubicBezTo>
                  <a:cubicBezTo>
                    <a:pt x="40" y="280"/>
                    <a:pt x="40" y="280"/>
                    <a:pt x="40" y="280"/>
                  </a:cubicBezTo>
                  <a:cubicBezTo>
                    <a:pt x="40" y="300"/>
                    <a:pt x="40" y="300"/>
                    <a:pt x="40" y="300"/>
                  </a:cubicBezTo>
                  <a:cubicBezTo>
                    <a:pt x="40" y="311"/>
                    <a:pt x="49" y="320"/>
                    <a:pt x="60" y="320"/>
                  </a:cubicBezTo>
                  <a:cubicBezTo>
                    <a:pt x="80" y="320"/>
                    <a:pt x="80" y="320"/>
                    <a:pt x="80" y="320"/>
                  </a:cubicBezTo>
                  <a:cubicBezTo>
                    <a:pt x="91" y="320"/>
                    <a:pt x="100" y="311"/>
                    <a:pt x="100" y="300"/>
                  </a:cubicBezTo>
                  <a:cubicBezTo>
                    <a:pt x="100" y="280"/>
                    <a:pt x="100" y="280"/>
                    <a:pt x="100" y="280"/>
                  </a:cubicBezTo>
                  <a:cubicBezTo>
                    <a:pt x="180" y="280"/>
                    <a:pt x="180" y="280"/>
                    <a:pt x="180" y="280"/>
                  </a:cubicBezTo>
                  <a:cubicBezTo>
                    <a:pt x="180" y="300"/>
                    <a:pt x="180" y="300"/>
                    <a:pt x="180" y="300"/>
                  </a:cubicBezTo>
                  <a:cubicBezTo>
                    <a:pt x="180" y="311"/>
                    <a:pt x="189" y="320"/>
                    <a:pt x="200" y="320"/>
                  </a:cubicBezTo>
                  <a:cubicBezTo>
                    <a:pt x="220" y="320"/>
                    <a:pt x="220" y="320"/>
                    <a:pt x="220" y="320"/>
                  </a:cubicBezTo>
                  <a:cubicBezTo>
                    <a:pt x="231" y="320"/>
                    <a:pt x="240" y="311"/>
                    <a:pt x="240" y="300"/>
                  </a:cubicBezTo>
                  <a:cubicBezTo>
                    <a:pt x="240" y="280"/>
                    <a:pt x="240" y="280"/>
                    <a:pt x="240" y="280"/>
                  </a:cubicBezTo>
                  <a:cubicBezTo>
                    <a:pt x="250" y="280"/>
                    <a:pt x="250" y="280"/>
                    <a:pt x="250" y="280"/>
                  </a:cubicBezTo>
                  <a:cubicBezTo>
                    <a:pt x="256" y="280"/>
                    <a:pt x="260" y="276"/>
                    <a:pt x="260" y="270"/>
                  </a:cubicBezTo>
                  <a:cubicBezTo>
                    <a:pt x="260" y="220"/>
                    <a:pt x="260" y="220"/>
                    <a:pt x="260" y="220"/>
                  </a:cubicBezTo>
                  <a:cubicBezTo>
                    <a:pt x="270" y="220"/>
                    <a:pt x="270" y="220"/>
                    <a:pt x="270" y="220"/>
                  </a:cubicBezTo>
                  <a:cubicBezTo>
                    <a:pt x="276" y="220"/>
                    <a:pt x="280" y="216"/>
                    <a:pt x="280" y="210"/>
                  </a:cubicBezTo>
                  <a:cubicBezTo>
                    <a:pt x="280" y="200"/>
                    <a:pt x="280" y="200"/>
                    <a:pt x="280" y="200"/>
                  </a:cubicBezTo>
                  <a:cubicBezTo>
                    <a:pt x="280" y="40"/>
                    <a:pt x="280" y="40"/>
                    <a:pt x="280" y="40"/>
                  </a:cubicBezTo>
                  <a:cubicBezTo>
                    <a:pt x="280" y="18"/>
                    <a:pt x="262" y="0"/>
                    <a:pt x="240" y="0"/>
                  </a:cubicBezTo>
                  <a:close/>
                  <a:moveTo>
                    <a:pt x="200" y="80"/>
                  </a:moveTo>
                  <a:cubicBezTo>
                    <a:pt x="211" y="80"/>
                    <a:pt x="220" y="89"/>
                    <a:pt x="220" y="10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89"/>
                    <a:pt x="69" y="80"/>
                    <a:pt x="80" y="80"/>
                  </a:cubicBezTo>
                  <a:lnTo>
                    <a:pt x="200" y="80"/>
                  </a:lnTo>
                  <a:close/>
                  <a:moveTo>
                    <a:pt x="80" y="240"/>
                  </a:moveTo>
                  <a:cubicBezTo>
                    <a:pt x="60" y="240"/>
                    <a:pt x="60" y="240"/>
                    <a:pt x="60" y="240"/>
                  </a:cubicBezTo>
                  <a:cubicBezTo>
                    <a:pt x="49" y="240"/>
                    <a:pt x="40" y="231"/>
                    <a:pt x="40" y="220"/>
                  </a:cubicBezTo>
                  <a:cubicBezTo>
                    <a:pt x="40" y="209"/>
                    <a:pt x="49" y="200"/>
                    <a:pt x="60" y="200"/>
                  </a:cubicBezTo>
                  <a:cubicBezTo>
                    <a:pt x="80" y="200"/>
                    <a:pt x="80" y="200"/>
                    <a:pt x="80" y="200"/>
                  </a:cubicBezTo>
                  <a:cubicBezTo>
                    <a:pt x="91" y="200"/>
                    <a:pt x="100" y="209"/>
                    <a:pt x="100" y="220"/>
                  </a:cubicBezTo>
                  <a:cubicBezTo>
                    <a:pt x="100" y="231"/>
                    <a:pt x="91" y="240"/>
                    <a:pt x="80" y="240"/>
                  </a:cubicBezTo>
                  <a:close/>
                  <a:moveTo>
                    <a:pt x="220" y="240"/>
                  </a:moveTo>
                  <a:cubicBezTo>
                    <a:pt x="200" y="240"/>
                    <a:pt x="200" y="240"/>
                    <a:pt x="200" y="240"/>
                  </a:cubicBezTo>
                  <a:cubicBezTo>
                    <a:pt x="189" y="240"/>
                    <a:pt x="180" y="231"/>
                    <a:pt x="180" y="220"/>
                  </a:cubicBezTo>
                  <a:cubicBezTo>
                    <a:pt x="180" y="209"/>
                    <a:pt x="189" y="200"/>
                    <a:pt x="200" y="200"/>
                  </a:cubicBezTo>
                  <a:cubicBezTo>
                    <a:pt x="220" y="200"/>
                    <a:pt x="220" y="200"/>
                    <a:pt x="220" y="200"/>
                  </a:cubicBezTo>
                  <a:cubicBezTo>
                    <a:pt x="231" y="200"/>
                    <a:pt x="240" y="209"/>
                    <a:pt x="240" y="220"/>
                  </a:cubicBezTo>
                  <a:cubicBezTo>
                    <a:pt x="240" y="231"/>
                    <a:pt x="231" y="240"/>
                    <a:pt x="220" y="2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/>
            </a:p>
          </p:txBody>
        </p:sp>
        <p:grpSp>
          <p:nvGrpSpPr>
            <p:cNvPr id="11" name="Group 38"/>
            <p:cNvGrpSpPr/>
            <p:nvPr/>
          </p:nvGrpSpPr>
          <p:grpSpPr>
            <a:xfrm>
              <a:off x="10667" y="7533"/>
              <a:ext cx="609" cy="635"/>
              <a:chOff x="-251803" y="2267153"/>
              <a:chExt cx="2078037" cy="216693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2" name="Freeform 22"/>
              <p:cNvSpPr/>
              <p:nvPr/>
            </p:nvSpPr>
            <p:spPr bwMode="auto">
              <a:xfrm>
                <a:off x="57759" y="2267153"/>
                <a:ext cx="1768475" cy="1522413"/>
              </a:xfrm>
              <a:custGeom>
                <a:avLst/>
                <a:gdLst>
                  <a:gd name="T0" fmla="*/ 432 w 469"/>
                  <a:gd name="T1" fmla="*/ 0 h 404"/>
                  <a:gd name="T2" fmla="*/ 0 w 469"/>
                  <a:gd name="T3" fmla="*/ 0 h 404"/>
                  <a:gd name="T4" fmla="*/ 147 w 469"/>
                  <a:gd name="T5" fmla="*/ 73 h 404"/>
                  <a:gd name="T6" fmla="*/ 395 w 469"/>
                  <a:gd name="T7" fmla="*/ 73 h 404"/>
                  <a:gd name="T8" fmla="*/ 395 w 469"/>
                  <a:gd name="T9" fmla="*/ 110 h 404"/>
                  <a:gd name="T10" fmla="*/ 220 w 469"/>
                  <a:gd name="T11" fmla="*/ 110 h 404"/>
                  <a:gd name="T12" fmla="*/ 269 w 469"/>
                  <a:gd name="T13" fmla="*/ 134 h 404"/>
                  <a:gd name="T14" fmla="*/ 314 w 469"/>
                  <a:gd name="T15" fmla="*/ 184 h 404"/>
                  <a:gd name="T16" fmla="*/ 395 w 469"/>
                  <a:gd name="T17" fmla="*/ 184 h 404"/>
                  <a:gd name="T18" fmla="*/ 395 w 469"/>
                  <a:gd name="T19" fmla="*/ 220 h 404"/>
                  <a:gd name="T20" fmla="*/ 322 w 469"/>
                  <a:gd name="T21" fmla="*/ 220 h 404"/>
                  <a:gd name="T22" fmla="*/ 322 w 469"/>
                  <a:gd name="T23" fmla="*/ 404 h 404"/>
                  <a:gd name="T24" fmla="*/ 432 w 469"/>
                  <a:gd name="T25" fmla="*/ 404 h 404"/>
                  <a:gd name="T26" fmla="*/ 469 w 469"/>
                  <a:gd name="T27" fmla="*/ 367 h 404"/>
                  <a:gd name="T28" fmla="*/ 469 w 469"/>
                  <a:gd name="T29" fmla="*/ 37 h 404"/>
                  <a:gd name="T30" fmla="*/ 432 w 469"/>
                  <a:gd name="T31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69" h="404">
                    <a:moveTo>
                      <a:pt x="43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47" y="73"/>
                      <a:pt x="147" y="73"/>
                      <a:pt x="147" y="73"/>
                    </a:cubicBezTo>
                    <a:cubicBezTo>
                      <a:pt x="395" y="73"/>
                      <a:pt x="395" y="73"/>
                      <a:pt x="395" y="73"/>
                    </a:cubicBezTo>
                    <a:cubicBezTo>
                      <a:pt x="395" y="110"/>
                      <a:pt x="395" y="110"/>
                      <a:pt x="395" y="110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69" y="134"/>
                      <a:pt x="269" y="134"/>
                      <a:pt x="269" y="134"/>
                    </a:cubicBezTo>
                    <a:cubicBezTo>
                      <a:pt x="288" y="144"/>
                      <a:pt x="304" y="163"/>
                      <a:pt x="314" y="184"/>
                    </a:cubicBezTo>
                    <a:cubicBezTo>
                      <a:pt x="395" y="184"/>
                      <a:pt x="395" y="184"/>
                      <a:pt x="395" y="184"/>
                    </a:cubicBezTo>
                    <a:cubicBezTo>
                      <a:pt x="395" y="220"/>
                      <a:pt x="395" y="220"/>
                      <a:pt x="395" y="220"/>
                    </a:cubicBezTo>
                    <a:cubicBezTo>
                      <a:pt x="322" y="220"/>
                      <a:pt x="322" y="220"/>
                      <a:pt x="322" y="220"/>
                    </a:cubicBezTo>
                    <a:cubicBezTo>
                      <a:pt x="322" y="404"/>
                      <a:pt x="322" y="404"/>
                      <a:pt x="322" y="404"/>
                    </a:cubicBezTo>
                    <a:cubicBezTo>
                      <a:pt x="432" y="404"/>
                      <a:pt x="432" y="404"/>
                      <a:pt x="432" y="404"/>
                    </a:cubicBezTo>
                    <a:cubicBezTo>
                      <a:pt x="452" y="404"/>
                      <a:pt x="469" y="387"/>
                      <a:pt x="469" y="367"/>
                    </a:cubicBezTo>
                    <a:cubicBezTo>
                      <a:pt x="469" y="37"/>
                      <a:pt x="469" y="37"/>
                      <a:pt x="469" y="37"/>
                    </a:cubicBezTo>
                    <a:cubicBezTo>
                      <a:pt x="469" y="17"/>
                      <a:pt x="452" y="0"/>
                      <a:pt x="4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/>
              </a:p>
            </p:txBody>
          </p:sp>
          <p:sp>
            <p:nvSpPr>
              <p:cNvPr id="13" name="Freeform 23"/>
              <p:cNvSpPr>
                <a:spLocks noEditPoints="1"/>
              </p:cNvSpPr>
              <p:nvPr/>
            </p:nvSpPr>
            <p:spPr bwMode="auto">
              <a:xfrm>
                <a:off x="-251803" y="2314778"/>
                <a:ext cx="1384300" cy="2119313"/>
              </a:xfrm>
              <a:custGeom>
                <a:avLst/>
                <a:gdLst>
                  <a:gd name="T0" fmla="*/ 334 w 367"/>
                  <a:gd name="T1" fmla="*/ 154 h 562"/>
                  <a:gd name="T2" fmla="*/ 33 w 367"/>
                  <a:gd name="T3" fmla="*/ 3 h 562"/>
                  <a:gd name="T4" fmla="*/ 20 w 367"/>
                  <a:gd name="T5" fmla="*/ 0 h 562"/>
                  <a:gd name="T6" fmla="*/ 0 w 367"/>
                  <a:gd name="T7" fmla="*/ 24 h 562"/>
                  <a:gd name="T8" fmla="*/ 0 w 367"/>
                  <a:gd name="T9" fmla="*/ 354 h 562"/>
                  <a:gd name="T10" fmla="*/ 33 w 367"/>
                  <a:gd name="T11" fmla="*/ 407 h 562"/>
                  <a:gd name="T12" fmla="*/ 334 w 367"/>
                  <a:gd name="T13" fmla="*/ 558 h 562"/>
                  <a:gd name="T14" fmla="*/ 348 w 367"/>
                  <a:gd name="T15" fmla="*/ 562 h 562"/>
                  <a:gd name="T16" fmla="*/ 367 w 367"/>
                  <a:gd name="T17" fmla="*/ 538 h 562"/>
                  <a:gd name="T18" fmla="*/ 367 w 367"/>
                  <a:gd name="T19" fmla="*/ 207 h 562"/>
                  <a:gd name="T20" fmla="*/ 334 w 367"/>
                  <a:gd name="T21" fmla="*/ 154 h 562"/>
                  <a:gd name="T22" fmla="*/ 257 w 367"/>
                  <a:gd name="T23" fmla="*/ 391 h 562"/>
                  <a:gd name="T24" fmla="*/ 220 w 367"/>
                  <a:gd name="T25" fmla="*/ 336 h 562"/>
                  <a:gd name="T26" fmla="*/ 257 w 367"/>
                  <a:gd name="T27" fmla="*/ 281 h 562"/>
                  <a:gd name="T28" fmla="*/ 294 w 367"/>
                  <a:gd name="T29" fmla="*/ 336 h 562"/>
                  <a:gd name="T30" fmla="*/ 257 w 367"/>
                  <a:gd name="T31" fmla="*/ 391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67" h="562">
                    <a:moveTo>
                      <a:pt x="334" y="154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28" y="1"/>
                      <a:pt x="24" y="0"/>
                      <a:pt x="20" y="0"/>
                    </a:cubicBezTo>
                    <a:cubicBezTo>
                      <a:pt x="8" y="0"/>
                      <a:pt x="0" y="9"/>
                      <a:pt x="0" y="24"/>
                    </a:cubicBezTo>
                    <a:cubicBezTo>
                      <a:pt x="0" y="354"/>
                      <a:pt x="0" y="354"/>
                      <a:pt x="0" y="354"/>
                    </a:cubicBezTo>
                    <a:cubicBezTo>
                      <a:pt x="0" y="374"/>
                      <a:pt x="15" y="398"/>
                      <a:pt x="33" y="407"/>
                    </a:cubicBezTo>
                    <a:cubicBezTo>
                      <a:pt x="334" y="558"/>
                      <a:pt x="334" y="558"/>
                      <a:pt x="334" y="558"/>
                    </a:cubicBezTo>
                    <a:cubicBezTo>
                      <a:pt x="339" y="560"/>
                      <a:pt x="344" y="562"/>
                      <a:pt x="348" y="562"/>
                    </a:cubicBezTo>
                    <a:cubicBezTo>
                      <a:pt x="359" y="562"/>
                      <a:pt x="367" y="553"/>
                      <a:pt x="367" y="538"/>
                    </a:cubicBezTo>
                    <a:cubicBezTo>
                      <a:pt x="367" y="207"/>
                      <a:pt x="367" y="207"/>
                      <a:pt x="367" y="207"/>
                    </a:cubicBezTo>
                    <a:cubicBezTo>
                      <a:pt x="367" y="187"/>
                      <a:pt x="352" y="163"/>
                      <a:pt x="334" y="154"/>
                    </a:cubicBezTo>
                    <a:close/>
                    <a:moveTo>
                      <a:pt x="257" y="391"/>
                    </a:moveTo>
                    <a:cubicBezTo>
                      <a:pt x="237" y="391"/>
                      <a:pt x="220" y="366"/>
                      <a:pt x="220" y="336"/>
                    </a:cubicBezTo>
                    <a:cubicBezTo>
                      <a:pt x="220" y="305"/>
                      <a:pt x="237" y="281"/>
                      <a:pt x="257" y="281"/>
                    </a:cubicBezTo>
                    <a:cubicBezTo>
                      <a:pt x="277" y="281"/>
                      <a:pt x="294" y="305"/>
                      <a:pt x="294" y="336"/>
                    </a:cubicBezTo>
                    <a:cubicBezTo>
                      <a:pt x="294" y="366"/>
                      <a:pt x="277" y="391"/>
                      <a:pt x="257" y="39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/>
              </a:p>
            </p:txBody>
          </p:sp>
        </p:grpSp>
        <p:grpSp>
          <p:nvGrpSpPr>
            <p:cNvPr id="14" name="Group 41"/>
            <p:cNvGrpSpPr/>
            <p:nvPr/>
          </p:nvGrpSpPr>
          <p:grpSpPr>
            <a:xfrm>
              <a:off x="8255" y="7255"/>
              <a:ext cx="491" cy="346"/>
              <a:chOff x="3175" y="1588"/>
              <a:chExt cx="1184276" cy="8350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5" name="Freeform 27"/>
              <p:cNvSpPr/>
              <p:nvPr/>
            </p:nvSpPr>
            <p:spPr bwMode="auto">
              <a:xfrm>
                <a:off x="3175" y="1588"/>
                <a:ext cx="833438" cy="835025"/>
              </a:xfrm>
              <a:custGeom>
                <a:avLst/>
                <a:gdLst>
                  <a:gd name="T0" fmla="*/ 200 w 220"/>
                  <a:gd name="T1" fmla="*/ 0 h 220"/>
                  <a:gd name="T2" fmla="*/ 20 w 220"/>
                  <a:gd name="T3" fmla="*/ 0 h 220"/>
                  <a:gd name="T4" fmla="*/ 0 w 220"/>
                  <a:gd name="T5" fmla="*/ 20 h 220"/>
                  <a:gd name="T6" fmla="*/ 0 w 220"/>
                  <a:gd name="T7" fmla="*/ 200 h 220"/>
                  <a:gd name="T8" fmla="*/ 20 w 220"/>
                  <a:gd name="T9" fmla="*/ 220 h 220"/>
                  <a:gd name="T10" fmla="*/ 200 w 220"/>
                  <a:gd name="T11" fmla="*/ 220 h 220"/>
                  <a:gd name="T12" fmla="*/ 220 w 220"/>
                  <a:gd name="T13" fmla="*/ 200 h 220"/>
                  <a:gd name="T14" fmla="*/ 220 w 220"/>
                  <a:gd name="T15" fmla="*/ 20 h 220"/>
                  <a:gd name="T16" fmla="*/ 200 w 220"/>
                  <a:gd name="T17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0" h="220">
                    <a:moveTo>
                      <a:pt x="20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0" y="211"/>
                      <a:pt x="9" y="220"/>
                      <a:pt x="20" y="220"/>
                    </a:cubicBezTo>
                    <a:cubicBezTo>
                      <a:pt x="200" y="220"/>
                      <a:pt x="200" y="220"/>
                      <a:pt x="200" y="220"/>
                    </a:cubicBezTo>
                    <a:cubicBezTo>
                      <a:pt x="211" y="220"/>
                      <a:pt x="220" y="211"/>
                      <a:pt x="220" y="200"/>
                    </a:cubicBezTo>
                    <a:cubicBezTo>
                      <a:pt x="220" y="20"/>
                      <a:pt x="220" y="20"/>
                      <a:pt x="220" y="20"/>
                    </a:cubicBezTo>
                    <a:cubicBezTo>
                      <a:pt x="220" y="9"/>
                      <a:pt x="211" y="0"/>
                      <a:pt x="2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/>
              </a:p>
            </p:txBody>
          </p:sp>
          <p:sp>
            <p:nvSpPr>
              <p:cNvPr id="16" name="Freeform 28"/>
              <p:cNvSpPr/>
              <p:nvPr/>
            </p:nvSpPr>
            <p:spPr bwMode="auto">
              <a:xfrm>
                <a:off x="884238" y="111126"/>
                <a:ext cx="303213" cy="612775"/>
              </a:xfrm>
              <a:custGeom>
                <a:avLst/>
                <a:gdLst>
                  <a:gd name="T0" fmla="*/ 63 w 80"/>
                  <a:gd name="T1" fmla="*/ 5 h 161"/>
                  <a:gd name="T2" fmla="*/ 26 w 80"/>
                  <a:gd name="T3" fmla="*/ 28 h 161"/>
                  <a:gd name="T4" fmla="*/ 0 w 80"/>
                  <a:gd name="T5" fmla="*/ 43 h 161"/>
                  <a:gd name="T6" fmla="*/ 0 w 80"/>
                  <a:gd name="T7" fmla="*/ 118 h 161"/>
                  <a:gd name="T8" fmla="*/ 26 w 80"/>
                  <a:gd name="T9" fmla="*/ 134 h 161"/>
                  <a:gd name="T10" fmla="*/ 63 w 80"/>
                  <a:gd name="T11" fmla="*/ 156 h 161"/>
                  <a:gd name="T12" fmla="*/ 80 w 80"/>
                  <a:gd name="T13" fmla="*/ 146 h 161"/>
                  <a:gd name="T14" fmla="*/ 80 w 80"/>
                  <a:gd name="T15" fmla="*/ 15 h 161"/>
                  <a:gd name="T16" fmla="*/ 63 w 80"/>
                  <a:gd name="T17" fmla="*/ 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" h="161">
                    <a:moveTo>
                      <a:pt x="63" y="5"/>
                    </a:moveTo>
                    <a:cubicBezTo>
                      <a:pt x="26" y="28"/>
                      <a:pt x="26" y="28"/>
                      <a:pt x="26" y="28"/>
                    </a:cubicBezTo>
                    <a:cubicBezTo>
                      <a:pt x="18" y="32"/>
                      <a:pt x="8" y="38"/>
                      <a:pt x="0" y="43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8" y="123"/>
                      <a:pt x="18" y="129"/>
                      <a:pt x="26" y="134"/>
                    </a:cubicBezTo>
                    <a:cubicBezTo>
                      <a:pt x="63" y="156"/>
                      <a:pt x="63" y="156"/>
                      <a:pt x="63" y="156"/>
                    </a:cubicBezTo>
                    <a:cubicBezTo>
                      <a:pt x="72" y="161"/>
                      <a:pt x="80" y="157"/>
                      <a:pt x="80" y="146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80" y="4"/>
                      <a:pt x="72" y="0"/>
                      <a:pt x="63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350"/>
              </a:p>
            </p:txBody>
          </p:sp>
        </p:grpSp>
      </p:grp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533307" y="1684275"/>
            <a:ext cx="11292208" cy="2357649"/>
            <a:chOff x="3533" y="4429"/>
            <a:chExt cx="11424" cy="1954"/>
          </a:xfrm>
        </p:grpSpPr>
        <p:grpSp>
          <p:nvGrpSpPr>
            <p:cNvPr id="48" name="淘宝网Chenying0907出品 9"/>
            <p:cNvGrpSpPr/>
            <p:nvPr/>
          </p:nvGrpSpPr>
          <p:grpSpPr>
            <a:xfrm>
              <a:off x="3533" y="4851"/>
              <a:ext cx="576" cy="909"/>
              <a:chOff x="387275" y="2382961"/>
              <a:chExt cx="855233" cy="1349943"/>
            </a:xfrm>
          </p:grpSpPr>
          <p:cxnSp>
            <p:nvCxnSpPr>
              <p:cNvPr id="49" name="淘宝网Chenying0907出品 2"/>
              <p:cNvCxnSpPr/>
              <p:nvPr/>
            </p:nvCxnSpPr>
            <p:spPr>
              <a:xfrm flipV="1">
                <a:off x="387275" y="2678653"/>
                <a:ext cx="817581" cy="1054251"/>
              </a:xfrm>
              <a:prstGeom prst="line">
                <a:avLst/>
              </a:prstGeom>
              <a:ln w="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淘宝网Chenying0907出品 3"/>
              <p:cNvCxnSpPr/>
              <p:nvPr/>
            </p:nvCxnSpPr>
            <p:spPr>
              <a:xfrm flipV="1">
                <a:off x="462579" y="2382961"/>
                <a:ext cx="779929" cy="1005699"/>
              </a:xfrm>
              <a:prstGeom prst="line">
                <a:avLst/>
              </a:prstGeom>
              <a:ln w="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淘宝网Chenying0907出品 8"/>
            <p:cNvGrpSpPr/>
            <p:nvPr/>
          </p:nvGrpSpPr>
          <p:grpSpPr>
            <a:xfrm>
              <a:off x="7005" y="4672"/>
              <a:ext cx="542" cy="856"/>
              <a:chOff x="2366682" y="478858"/>
              <a:chExt cx="855233" cy="1349943"/>
            </a:xfrm>
          </p:grpSpPr>
          <p:cxnSp>
            <p:nvCxnSpPr>
              <p:cNvPr id="52" name="淘宝网Chenying0907出品 6"/>
              <p:cNvCxnSpPr/>
              <p:nvPr/>
            </p:nvCxnSpPr>
            <p:spPr>
              <a:xfrm flipV="1">
                <a:off x="2366682" y="774550"/>
                <a:ext cx="817581" cy="1054251"/>
              </a:xfrm>
              <a:prstGeom prst="line">
                <a:avLst/>
              </a:prstGeom>
              <a:ln w="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淘宝网Chenying0907出品 7"/>
              <p:cNvCxnSpPr/>
              <p:nvPr/>
            </p:nvCxnSpPr>
            <p:spPr>
              <a:xfrm flipV="1">
                <a:off x="2441986" y="478858"/>
                <a:ext cx="779929" cy="1005699"/>
              </a:xfrm>
              <a:prstGeom prst="line">
                <a:avLst/>
              </a:prstGeom>
              <a:ln w="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淘宝网Chenying0907出品 10"/>
            <p:cNvSpPr/>
            <p:nvPr/>
          </p:nvSpPr>
          <p:spPr>
            <a:xfrm>
              <a:off x="4555" y="4429"/>
              <a:ext cx="1953" cy="195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55" name="淘宝网Chenying0907出品 14"/>
            <p:cNvGrpSpPr/>
            <p:nvPr/>
          </p:nvGrpSpPr>
          <p:grpSpPr>
            <a:xfrm>
              <a:off x="10749" y="4672"/>
              <a:ext cx="542" cy="856"/>
              <a:chOff x="2366682" y="478858"/>
              <a:chExt cx="855233" cy="1349943"/>
            </a:xfrm>
          </p:grpSpPr>
          <p:cxnSp>
            <p:nvCxnSpPr>
              <p:cNvPr id="56" name="淘宝网Chenying0907出品 15"/>
              <p:cNvCxnSpPr/>
              <p:nvPr/>
            </p:nvCxnSpPr>
            <p:spPr>
              <a:xfrm flipV="1">
                <a:off x="2366682" y="774550"/>
                <a:ext cx="817581" cy="1054251"/>
              </a:xfrm>
              <a:prstGeom prst="line">
                <a:avLst/>
              </a:prstGeom>
              <a:ln w="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淘宝网Chenying0907出品 16"/>
              <p:cNvCxnSpPr/>
              <p:nvPr/>
            </p:nvCxnSpPr>
            <p:spPr>
              <a:xfrm flipV="1">
                <a:off x="2441986" y="478858"/>
                <a:ext cx="779929" cy="1005699"/>
              </a:xfrm>
              <a:prstGeom prst="line">
                <a:avLst/>
              </a:prstGeom>
              <a:ln w="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淘宝网Chenying0907出品 17"/>
            <p:cNvSpPr/>
            <p:nvPr/>
          </p:nvSpPr>
          <p:spPr>
            <a:xfrm>
              <a:off x="8184" y="4429"/>
              <a:ext cx="1953" cy="1954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59" name="淘宝网Chenying0907出品 18"/>
            <p:cNvGrpSpPr/>
            <p:nvPr/>
          </p:nvGrpSpPr>
          <p:grpSpPr>
            <a:xfrm>
              <a:off x="14415" y="4672"/>
              <a:ext cx="542" cy="856"/>
              <a:chOff x="2366682" y="478858"/>
              <a:chExt cx="855233" cy="1349943"/>
            </a:xfrm>
          </p:grpSpPr>
          <p:cxnSp>
            <p:nvCxnSpPr>
              <p:cNvPr id="60" name="淘宝网Chenying0907出品 19"/>
              <p:cNvCxnSpPr/>
              <p:nvPr/>
            </p:nvCxnSpPr>
            <p:spPr>
              <a:xfrm flipV="1">
                <a:off x="2366682" y="774550"/>
                <a:ext cx="817581" cy="1054251"/>
              </a:xfrm>
              <a:prstGeom prst="line">
                <a:avLst/>
              </a:prstGeom>
              <a:ln w="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淘宝网Chenying0907出品 20"/>
              <p:cNvCxnSpPr/>
              <p:nvPr/>
            </p:nvCxnSpPr>
            <p:spPr>
              <a:xfrm flipV="1">
                <a:off x="2441986" y="478858"/>
                <a:ext cx="779929" cy="1005699"/>
              </a:xfrm>
              <a:prstGeom prst="line">
                <a:avLst/>
              </a:prstGeom>
              <a:ln w="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淘宝网Chenying0907出品 21"/>
            <p:cNvSpPr/>
            <p:nvPr/>
          </p:nvSpPr>
          <p:spPr>
            <a:xfrm>
              <a:off x="11870" y="4429"/>
              <a:ext cx="1953" cy="195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63" name="淘宝网Chenying0907出品 30"/>
            <p:cNvGrpSpPr/>
            <p:nvPr/>
          </p:nvGrpSpPr>
          <p:grpSpPr>
            <a:xfrm rot="20781948">
              <a:off x="5129" y="5067"/>
              <a:ext cx="639" cy="644"/>
              <a:chOff x="5126264" y="3440113"/>
              <a:chExt cx="201621" cy="203199"/>
            </a:xfrm>
          </p:grpSpPr>
          <p:sp>
            <p:nvSpPr>
              <p:cNvPr id="64" name="淘宝网Chenying0907出品 513"/>
              <p:cNvSpPr/>
              <p:nvPr/>
            </p:nvSpPr>
            <p:spPr bwMode="auto">
              <a:xfrm>
                <a:off x="5126264" y="3440113"/>
                <a:ext cx="201621" cy="169862"/>
              </a:xfrm>
              <a:custGeom>
                <a:avLst/>
                <a:gdLst>
                  <a:gd name="T0" fmla="*/ 127 w 127"/>
                  <a:gd name="T1" fmla="*/ 0 h 107"/>
                  <a:gd name="T2" fmla="*/ 127 w 127"/>
                  <a:gd name="T3" fmla="*/ 107 h 107"/>
                  <a:gd name="T4" fmla="*/ 15 w 127"/>
                  <a:gd name="T5" fmla="*/ 67 h 107"/>
                  <a:gd name="T6" fmla="*/ 0 w 127"/>
                  <a:gd name="T7" fmla="*/ 80 h 107"/>
                  <a:gd name="T8" fmla="*/ 0 w 127"/>
                  <a:gd name="T9" fmla="*/ 27 h 107"/>
                  <a:gd name="T10" fmla="*/ 16 w 127"/>
                  <a:gd name="T11" fmla="*/ 40 h 107"/>
                  <a:gd name="T12" fmla="*/ 127 w 127"/>
                  <a:gd name="T13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07">
                    <a:moveTo>
                      <a:pt x="127" y="0"/>
                    </a:moveTo>
                    <a:lnTo>
                      <a:pt x="127" y="107"/>
                    </a:lnTo>
                    <a:lnTo>
                      <a:pt x="15" y="67"/>
                    </a:lnTo>
                    <a:lnTo>
                      <a:pt x="0" y="80"/>
                    </a:lnTo>
                    <a:lnTo>
                      <a:pt x="0" y="27"/>
                    </a:lnTo>
                    <a:lnTo>
                      <a:pt x="16" y="40"/>
                    </a:lnTo>
                    <a:lnTo>
                      <a:pt x="127" y="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淘宝网Chenying0907出品 514"/>
              <p:cNvSpPr/>
              <p:nvPr/>
            </p:nvSpPr>
            <p:spPr bwMode="auto">
              <a:xfrm>
                <a:off x="5173891" y="3562350"/>
                <a:ext cx="93667" cy="80962"/>
              </a:xfrm>
              <a:custGeom>
                <a:avLst/>
                <a:gdLst>
                  <a:gd name="T0" fmla="*/ 7 w 35"/>
                  <a:gd name="T1" fmla="*/ 0 h 30"/>
                  <a:gd name="T2" fmla="*/ 35 w 35"/>
                  <a:gd name="T3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5" h="30">
                    <a:moveTo>
                      <a:pt x="7" y="0"/>
                    </a:moveTo>
                    <a:cubicBezTo>
                      <a:pt x="0" y="20"/>
                      <a:pt x="27" y="30"/>
                      <a:pt x="35" y="10"/>
                    </a:cubicBezTo>
                  </a:path>
                </a:pathLst>
              </a:custGeom>
              <a:noFill/>
              <a:ln w="3810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66" name="淘宝网Chenying0907出品 33"/>
            <p:cNvGrpSpPr/>
            <p:nvPr/>
          </p:nvGrpSpPr>
          <p:grpSpPr>
            <a:xfrm>
              <a:off x="8783" y="4850"/>
              <a:ext cx="640" cy="871"/>
              <a:chOff x="3983214" y="3433763"/>
              <a:chExt cx="149232" cy="203201"/>
            </a:xfrm>
          </p:grpSpPr>
          <p:sp>
            <p:nvSpPr>
              <p:cNvPr id="67" name="淘宝网Chenying0907出品 124"/>
              <p:cNvSpPr/>
              <p:nvPr/>
            </p:nvSpPr>
            <p:spPr bwMode="auto">
              <a:xfrm>
                <a:off x="3983214" y="3467101"/>
                <a:ext cx="149232" cy="169863"/>
              </a:xfrm>
              <a:custGeom>
                <a:avLst/>
                <a:gdLst>
                  <a:gd name="T0" fmla="*/ 6 w 56"/>
                  <a:gd name="T1" fmla="*/ 0 h 64"/>
                  <a:gd name="T2" fmla="*/ 2 w 56"/>
                  <a:gd name="T3" fmla="*/ 0 h 64"/>
                  <a:gd name="T4" fmla="*/ 0 w 56"/>
                  <a:gd name="T5" fmla="*/ 2 h 64"/>
                  <a:gd name="T6" fmla="*/ 0 w 56"/>
                  <a:gd name="T7" fmla="*/ 62 h 64"/>
                  <a:gd name="T8" fmla="*/ 2 w 56"/>
                  <a:gd name="T9" fmla="*/ 64 h 64"/>
                  <a:gd name="T10" fmla="*/ 54 w 56"/>
                  <a:gd name="T11" fmla="*/ 64 h 64"/>
                  <a:gd name="T12" fmla="*/ 56 w 56"/>
                  <a:gd name="T13" fmla="*/ 62 h 64"/>
                  <a:gd name="T14" fmla="*/ 56 w 56"/>
                  <a:gd name="T15" fmla="*/ 2 h 64"/>
                  <a:gd name="T16" fmla="*/ 54 w 56"/>
                  <a:gd name="T17" fmla="*/ 0 h 64"/>
                  <a:gd name="T18" fmla="*/ 50 w 56"/>
                  <a:gd name="T1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64">
                    <a:moveTo>
                      <a:pt x="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3"/>
                      <a:pt x="1" y="64"/>
                      <a:pt x="2" y="64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5" y="64"/>
                      <a:pt x="56" y="63"/>
                      <a:pt x="56" y="6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6" y="1"/>
                      <a:pt x="55" y="0"/>
                      <a:pt x="54" y="0"/>
                    </a:cubicBezTo>
                    <a:cubicBezTo>
                      <a:pt x="50" y="0"/>
                      <a:pt x="50" y="0"/>
                      <a:pt x="50" y="0"/>
                    </a:cubicBezTo>
                  </a:path>
                </a:pathLst>
              </a:custGeom>
              <a:noFill/>
              <a:ln w="3810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淘宝网Chenying0907出品 125"/>
              <p:cNvSpPr/>
              <p:nvPr/>
            </p:nvSpPr>
            <p:spPr bwMode="auto">
              <a:xfrm>
                <a:off x="4014965" y="3433763"/>
                <a:ext cx="85729" cy="42863"/>
              </a:xfrm>
              <a:custGeom>
                <a:avLst/>
                <a:gdLst>
                  <a:gd name="T0" fmla="*/ 14 w 32"/>
                  <a:gd name="T1" fmla="*/ 0 h 16"/>
                  <a:gd name="T2" fmla="*/ 12 w 32"/>
                  <a:gd name="T3" fmla="*/ 2 h 16"/>
                  <a:gd name="T4" fmla="*/ 10 w 32"/>
                  <a:gd name="T5" fmla="*/ 6 h 16"/>
                  <a:gd name="T6" fmla="*/ 8 w 32"/>
                  <a:gd name="T7" fmla="*/ 8 h 16"/>
                  <a:gd name="T8" fmla="*/ 4 w 32"/>
                  <a:gd name="T9" fmla="*/ 8 h 16"/>
                  <a:gd name="T10" fmla="*/ 2 w 32"/>
                  <a:gd name="T11" fmla="*/ 10 h 16"/>
                  <a:gd name="T12" fmla="*/ 0 w 32"/>
                  <a:gd name="T13" fmla="*/ 14 h 16"/>
                  <a:gd name="T14" fmla="*/ 2 w 32"/>
                  <a:gd name="T15" fmla="*/ 16 h 16"/>
                  <a:gd name="T16" fmla="*/ 30 w 32"/>
                  <a:gd name="T17" fmla="*/ 16 h 16"/>
                  <a:gd name="T18" fmla="*/ 32 w 32"/>
                  <a:gd name="T19" fmla="*/ 14 h 16"/>
                  <a:gd name="T20" fmla="*/ 30 w 32"/>
                  <a:gd name="T21" fmla="*/ 10 h 16"/>
                  <a:gd name="T22" fmla="*/ 28 w 32"/>
                  <a:gd name="T23" fmla="*/ 8 h 16"/>
                  <a:gd name="T24" fmla="*/ 24 w 32"/>
                  <a:gd name="T25" fmla="*/ 8 h 16"/>
                  <a:gd name="T26" fmla="*/ 22 w 32"/>
                  <a:gd name="T27" fmla="*/ 6 h 16"/>
                  <a:gd name="T28" fmla="*/ 20 w 32"/>
                  <a:gd name="T29" fmla="*/ 2 h 16"/>
                  <a:gd name="T30" fmla="*/ 18 w 32"/>
                  <a:gd name="T31" fmla="*/ 0 h 16"/>
                  <a:gd name="T32" fmla="*/ 14 w 32"/>
                  <a:gd name="T3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6">
                    <a:moveTo>
                      <a:pt x="14" y="0"/>
                    </a:moveTo>
                    <a:cubicBezTo>
                      <a:pt x="13" y="0"/>
                      <a:pt x="12" y="1"/>
                      <a:pt x="12" y="2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9" y="8"/>
                      <a:pt x="8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2" y="9"/>
                      <a:pt x="2" y="1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6"/>
                      <a:pt x="2" y="16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1" y="16"/>
                      <a:pt x="32" y="15"/>
                      <a:pt x="32" y="14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0" y="9"/>
                      <a:pt x="29" y="8"/>
                      <a:pt x="28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3" y="8"/>
                      <a:pt x="22" y="7"/>
                      <a:pt x="22" y="6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19" y="0"/>
                      <a:pt x="18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noFill/>
              <a:ln w="38100" cap="rnd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9" name="淘宝网Chenying0907出品 86"/>
            <p:cNvSpPr/>
            <p:nvPr/>
          </p:nvSpPr>
          <p:spPr bwMode="auto">
            <a:xfrm>
              <a:off x="12468" y="4893"/>
              <a:ext cx="756" cy="828"/>
            </a:xfrm>
            <a:custGeom>
              <a:avLst/>
              <a:gdLst>
                <a:gd name="T0" fmla="*/ 0 w 69"/>
                <a:gd name="T1" fmla="*/ 71 h 76"/>
                <a:gd name="T2" fmla="*/ 38 w 69"/>
                <a:gd name="T3" fmla="*/ 76 h 76"/>
                <a:gd name="T4" fmla="*/ 50 w 69"/>
                <a:gd name="T5" fmla="*/ 76 h 76"/>
                <a:gd name="T6" fmla="*/ 60 w 69"/>
                <a:gd name="T7" fmla="*/ 71 h 76"/>
                <a:gd name="T8" fmla="*/ 69 w 69"/>
                <a:gd name="T9" fmla="*/ 33 h 76"/>
                <a:gd name="T10" fmla="*/ 65 w 69"/>
                <a:gd name="T11" fmla="*/ 29 h 76"/>
                <a:gd name="T12" fmla="*/ 59 w 69"/>
                <a:gd name="T13" fmla="*/ 29 h 76"/>
                <a:gd name="T14" fmla="*/ 46 w 69"/>
                <a:gd name="T15" fmla="*/ 30 h 76"/>
                <a:gd name="T16" fmla="*/ 55 w 69"/>
                <a:gd name="T17" fmla="*/ 9 h 76"/>
                <a:gd name="T18" fmla="*/ 47 w 69"/>
                <a:gd name="T19" fmla="*/ 0 h 76"/>
                <a:gd name="T20" fmla="*/ 46 w 69"/>
                <a:gd name="T21" fmla="*/ 0 h 76"/>
                <a:gd name="T22" fmla="*/ 45 w 69"/>
                <a:gd name="T23" fmla="*/ 4 h 76"/>
                <a:gd name="T24" fmla="*/ 31 w 69"/>
                <a:gd name="T25" fmla="*/ 21 h 76"/>
                <a:gd name="T26" fmla="*/ 0 w 69"/>
                <a:gd name="T27" fmla="*/ 36 h 76"/>
                <a:gd name="T28" fmla="*/ 0 w 69"/>
                <a:gd name="T29" fmla="*/ 3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76">
                  <a:moveTo>
                    <a:pt x="0" y="71"/>
                  </a:moveTo>
                  <a:cubicBezTo>
                    <a:pt x="15" y="71"/>
                    <a:pt x="25" y="76"/>
                    <a:pt x="38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57" y="76"/>
                    <a:pt x="58" y="74"/>
                    <a:pt x="60" y="71"/>
                  </a:cubicBezTo>
                  <a:cubicBezTo>
                    <a:pt x="65" y="64"/>
                    <a:pt x="69" y="43"/>
                    <a:pt x="69" y="33"/>
                  </a:cubicBezTo>
                  <a:cubicBezTo>
                    <a:pt x="69" y="30"/>
                    <a:pt x="66" y="29"/>
                    <a:pt x="65" y="29"/>
                  </a:cubicBezTo>
                  <a:cubicBezTo>
                    <a:pt x="65" y="29"/>
                    <a:pt x="64" y="29"/>
                    <a:pt x="59" y="29"/>
                  </a:cubicBezTo>
                  <a:cubicBezTo>
                    <a:pt x="52" y="29"/>
                    <a:pt x="46" y="30"/>
                    <a:pt x="46" y="30"/>
                  </a:cubicBezTo>
                  <a:cubicBezTo>
                    <a:pt x="47" y="20"/>
                    <a:pt x="55" y="23"/>
                    <a:pt x="55" y="9"/>
                  </a:cubicBezTo>
                  <a:cubicBezTo>
                    <a:pt x="55" y="4"/>
                    <a:pt x="53" y="0"/>
                    <a:pt x="4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2"/>
                    <a:pt x="45" y="4"/>
                  </a:cubicBezTo>
                  <a:cubicBezTo>
                    <a:pt x="45" y="12"/>
                    <a:pt x="37" y="16"/>
                    <a:pt x="31" y="21"/>
                  </a:cubicBezTo>
                  <a:cubicBezTo>
                    <a:pt x="27" y="25"/>
                    <a:pt x="16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</a:path>
              </a:pathLst>
            </a:custGeom>
            <a:noFill/>
            <a:ln w="381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0" name="Subtitle 2"/>
          <p:cNvSpPr txBox="1"/>
          <p:nvPr/>
        </p:nvSpPr>
        <p:spPr bwMode="auto">
          <a:xfrm>
            <a:off x="386862" y="414279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91540" y="472948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72" name="Subtitle 2"/>
          <p:cNvSpPr txBox="1"/>
          <p:nvPr/>
        </p:nvSpPr>
        <p:spPr bwMode="auto">
          <a:xfrm>
            <a:off x="4501662" y="424248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5006340" y="482917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76" name="Subtitle 2"/>
          <p:cNvSpPr txBox="1"/>
          <p:nvPr/>
        </p:nvSpPr>
        <p:spPr bwMode="auto">
          <a:xfrm>
            <a:off x="7836047" y="424248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8340725" y="482917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4" grpId="0"/>
      <p:bldP spid="76" grpId="0"/>
      <p:bldP spid="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006164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78105" y="-6985"/>
            <a:ext cx="12348210" cy="6871335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1753235" y="1874520"/>
            <a:ext cx="3096260" cy="2804160"/>
          </a:xfrm>
          <a:prstGeom prst="ellipse">
            <a:avLst/>
          </a:prstGeom>
          <a:solidFill>
            <a:srgbClr val="80898C"/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3A2C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3682456" y="4134380"/>
            <a:ext cx="792585" cy="792585"/>
          </a:xfrm>
          <a:prstGeom prst="ellipse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3A2C"/>
              </a:solidFill>
            </a:endParaRPr>
          </a:p>
        </p:txBody>
      </p:sp>
      <p:sp>
        <p:nvSpPr>
          <p:cNvPr id="66" name="TextBox 50"/>
          <p:cNvSpPr txBox="1"/>
          <p:nvPr/>
        </p:nvSpPr>
        <p:spPr>
          <a:xfrm>
            <a:off x="1836420" y="3030855"/>
            <a:ext cx="328993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zh-CN" altLang="zh-CN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请输入你的标题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905885" y="4239260"/>
            <a:ext cx="777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方正姚体" panose="02010601030101010101" charset="-122"/>
                <a:ea typeface="方正姚体" panose="02010601030101010101" charset="-122"/>
              </a:rPr>
              <a:t>2</a:t>
            </a:r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66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4891745" y="2091324"/>
            <a:ext cx="1578675" cy="1381786"/>
            <a:chOff x="4523260" y="2490062"/>
            <a:chExt cx="2105016" cy="1842483"/>
          </a:xfrm>
          <a:solidFill>
            <a:schemeClr val="bg1">
              <a:lumMod val="65000"/>
            </a:schemeClr>
          </a:solidFill>
        </p:grpSpPr>
        <p:sp>
          <p:nvSpPr>
            <p:cNvPr id="20" name="平行四边形 19"/>
            <p:cNvSpPr/>
            <p:nvPr/>
          </p:nvSpPr>
          <p:spPr>
            <a:xfrm>
              <a:off x="5232463" y="2490062"/>
              <a:ext cx="1395813" cy="1753951"/>
            </a:xfrm>
            <a:prstGeom prst="parallelogram">
              <a:avLst>
                <a:gd name="adj" fmla="val 51231"/>
              </a:avLst>
            </a:prstGeom>
            <a:grpFill/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</a:endParaRPr>
            </a:p>
          </p:txBody>
        </p:sp>
        <p:sp>
          <p:nvSpPr>
            <p:cNvPr id="21" name="平行四边形 20"/>
            <p:cNvSpPr/>
            <p:nvPr/>
          </p:nvSpPr>
          <p:spPr>
            <a:xfrm flipH="1">
              <a:off x="4523260" y="2490062"/>
              <a:ext cx="1395813" cy="1753951"/>
            </a:xfrm>
            <a:prstGeom prst="parallelogram">
              <a:avLst>
                <a:gd name="adj" fmla="val 51231"/>
              </a:avLst>
            </a:prstGeom>
            <a:grpFill/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053035" y="3778517"/>
              <a:ext cx="840654" cy="55402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rPr>
                <a:t>01</a:t>
              </a:r>
              <a:endParaRPr lang="zh-CN" altLang="en-US" sz="21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470420" y="2091021"/>
            <a:ext cx="1578675" cy="1349085"/>
            <a:chOff x="6628276" y="2489659"/>
            <a:chExt cx="2105016" cy="179887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4" name="平行四边形 23"/>
            <p:cNvSpPr/>
            <p:nvPr/>
          </p:nvSpPr>
          <p:spPr>
            <a:xfrm>
              <a:off x="7337479" y="2489659"/>
              <a:ext cx="1395813" cy="1753951"/>
            </a:xfrm>
            <a:prstGeom prst="parallelogram">
              <a:avLst>
                <a:gd name="adj" fmla="val 51231"/>
              </a:avLst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</a:endParaRPr>
            </a:p>
          </p:txBody>
        </p:sp>
        <p:sp>
          <p:nvSpPr>
            <p:cNvPr id="25" name="平行四边形 24"/>
            <p:cNvSpPr/>
            <p:nvPr/>
          </p:nvSpPr>
          <p:spPr>
            <a:xfrm flipH="1">
              <a:off x="6628276" y="2489659"/>
              <a:ext cx="1395813" cy="1753951"/>
            </a:xfrm>
            <a:prstGeom prst="parallelogram">
              <a:avLst>
                <a:gd name="adj" fmla="val 51231"/>
              </a:avLst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206196" y="3734510"/>
              <a:ext cx="840654" cy="554028"/>
            </a:xfrm>
            <a:prstGeom prst="rect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rPr>
                <a:t>02</a:t>
              </a:r>
              <a:endParaRPr lang="zh-CN" altLang="en-US" sz="21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751891" y="3507420"/>
            <a:ext cx="1578675" cy="1315391"/>
            <a:chOff x="5670185" y="4378294"/>
            <a:chExt cx="2105016" cy="1753951"/>
          </a:xfrm>
          <a:solidFill>
            <a:schemeClr val="bg1">
              <a:lumMod val="65000"/>
            </a:schemeClr>
          </a:solidFill>
        </p:grpSpPr>
        <p:sp>
          <p:nvSpPr>
            <p:cNvPr id="28" name="平行四边形 27"/>
            <p:cNvSpPr/>
            <p:nvPr/>
          </p:nvSpPr>
          <p:spPr>
            <a:xfrm flipV="1">
              <a:off x="6379388" y="4378294"/>
              <a:ext cx="1395813" cy="1753951"/>
            </a:xfrm>
            <a:prstGeom prst="parallelogram">
              <a:avLst>
                <a:gd name="adj" fmla="val 51231"/>
              </a:avLst>
            </a:prstGeom>
            <a:grpFill/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</a:endParaRPr>
            </a:p>
          </p:txBody>
        </p:sp>
        <p:sp>
          <p:nvSpPr>
            <p:cNvPr id="29" name="平行四边形 28"/>
            <p:cNvSpPr/>
            <p:nvPr/>
          </p:nvSpPr>
          <p:spPr>
            <a:xfrm flipH="1" flipV="1">
              <a:off x="5670185" y="4378294"/>
              <a:ext cx="1395813" cy="1753951"/>
            </a:xfrm>
            <a:prstGeom prst="parallelogram">
              <a:avLst>
                <a:gd name="adj" fmla="val 51231"/>
              </a:avLst>
            </a:prstGeom>
            <a:grpFill/>
            <a:ln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148991" y="4471339"/>
              <a:ext cx="840654" cy="55402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rPr>
                <a:t>04</a:t>
              </a:r>
              <a:endParaRPr lang="zh-CN" altLang="en-US" sz="21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241796" y="3507087"/>
            <a:ext cx="1578675" cy="1315391"/>
            <a:chOff x="3565168" y="4378697"/>
            <a:chExt cx="2105016" cy="175395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2" name="平行四边形 31"/>
            <p:cNvSpPr/>
            <p:nvPr/>
          </p:nvSpPr>
          <p:spPr>
            <a:xfrm flipV="1">
              <a:off x="4274371" y="4378697"/>
              <a:ext cx="1395813" cy="1753951"/>
            </a:xfrm>
            <a:prstGeom prst="parallelogram">
              <a:avLst>
                <a:gd name="adj" fmla="val 51231"/>
              </a:avLst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</a:endParaRPr>
            </a:p>
          </p:txBody>
        </p:sp>
        <p:sp>
          <p:nvSpPr>
            <p:cNvPr id="33" name="平行四边形 32"/>
            <p:cNvSpPr/>
            <p:nvPr/>
          </p:nvSpPr>
          <p:spPr>
            <a:xfrm flipH="1" flipV="1">
              <a:off x="3565168" y="4378697"/>
              <a:ext cx="1395813" cy="1753951"/>
            </a:xfrm>
            <a:prstGeom prst="parallelogram">
              <a:avLst>
                <a:gd name="adj" fmla="val 51231"/>
              </a:avLst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079987" y="4471338"/>
              <a:ext cx="840654" cy="554028"/>
            </a:xfrm>
            <a:prstGeom prst="rect">
              <a:avLst/>
            </a:prstGeom>
            <a:grp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rPr>
                <a:t>03</a:t>
              </a:r>
              <a:endParaRPr lang="zh-CN" altLang="en-US" sz="21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96" name="Subtitle 2"/>
          <p:cNvSpPr txBox="1"/>
          <p:nvPr/>
        </p:nvSpPr>
        <p:spPr bwMode="auto">
          <a:xfrm>
            <a:off x="1044087" y="135831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1437005" y="189674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98" name="Subtitle 2"/>
          <p:cNvSpPr txBox="1"/>
          <p:nvPr/>
        </p:nvSpPr>
        <p:spPr bwMode="auto">
          <a:xfrm>
            <a:off x="8539627" y="138562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932545" y="187896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00" name="Subtitle 2"/>
          <p:cNvSpPr txBox="1"/>
          <p:nvPr/>
        </p:nvSpPr>
        <p:spPr bwMode="auto">
          <a:xfrm>
            <a:off x="1044087" y="400118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1437005" y="453961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02" name="Subtitle 2"/>
          <p:cNvSpPr txBox="1"/>
          <p:nvPr/>
        </p:nvSpPr>
        <p:spPr bwMode="auto">
          <a:xfrm>
            <a:off x="8645672" y="388752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2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2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2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2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98" grpId="0"/>
      <p:bldP spid="99" grpId="0"/>
      <p:bldP spid="100" grpId="0"/>
      <p:bldP spid="101" grpId="0"/>
      <p:bldP spid="10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895" y="2169160"/>
            <a:ext cx="5151120" cy="3414395"/>
          </a:xfrm>
          <a:prstGeom prst="rect">
            <a:avLst/>
          </a:prstGeom>
        </p:spPr>
      </p:pic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1314437" y="2360546"/>
            <a:ext cx="4465620" cy="3032532"/>
          </a:xfrm>
          <a:prstGeom prst="rect">
            <a:avLst/>
          </a:prstGeom>
          <a:noFill/>
          <a:ln w="9525">
            <a:noFill/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2843" tIns="61422" rIns="122843" bIns="61422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点击增加文本内容    点击增加文本内容</a:t>
            </a:r>
            <a:endParaRPr lang="en-US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L 形 19"/>
          <p:cNvSpPr/>
          <p:nvPr/>
        </p:nvSpPr>
        <p:spPr>
          <a:xfrm rot="5400000">
            <a:off x="1289371" y="2388901"/>
            <a:ext cx="457385" cy="407148"/>
          </a:xfrm>
          <a:prstGeom prst="corner">
            <a:avLst>
              <a:gd name="adj1" fmla="val 25014"/>
              <a:gd name="adj2" fmla="val 2354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843" tIns="61422" rIns="122843" bIns="61422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L 形 20"/>
          <p:cNvSpPr/>
          <p:nvPr/>
        </p:nvSpPr>
        <p:spPr>
          <a:xfrm rot="16200000">
            <a:off x="5173260" y="4606726"/>
            <a:ext cx="457385" cy="407148"/>
          </a:xfrm>
          <a:prstGeom prst="corner">
            <a:avLst>
              <a:gd name="adj1" fmla="val 25014"/>
              <a:gd name="adj2" fmla="val 23544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843" tIns="61422" rIns="122843" bIns="61422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ldLvl="0" animBg="1"/>
      <p:bldP spid="21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sp>
        <p:nvSpPr>
          <p:cNvPr id="6" name="Freeform 71"/>
          <p:cNvSpPr/>
          <p:nvPr/>
        </p:nvSpPr>
        <p:spPr bwMode="auto">
          <a:xfrm>
            <a:off x="4266270" y="2944401"/>
            <a:ext cx="2158360" cy="2089084"/>
          </a:xfrm>
          <a:custGeom>
            <a:avLst/>
            <a:gdLst>
              <a:gd name="T0" fmla="*/ 0 w 328"/>
              <a:gd name="T1" fmla="*/ 164 h 329"/>
              <a:gd name="T2" fmla="*/ 0 w 328"/>
              <a:gd name="T3" fmla="*/ 164 h 329"/>
              <a:gd name="T4" fmla="*/ 164 w 328"/>
              <a:gd name="T5" fmla="*/ 0 h 329"/>
              <a:gd name="T6" fmla="*/ 328 w 328"/>
              <a:gd name="T7" fmla="*/ 0 h 329"/>
              <a:gd name="T8" fmla="*/ 328 w 328"/>
              <a:gd name="T9" fmla="*/ 164 h 329"/>
              <a:gd name="T10" fmla="*/ 164 w 328"/>
              <a:gd name="T11" fmla="*/ 329 h 329"/>
              <a:gd name="T12" fmla="*/ 164 w 328"/>
              <a:gd name="T13" fmla="*/ 329 h 329"/>
              <a:gd name="T14" fmla="*/ 0 w 328"/>
              <a:gd name="T15" fmla="*/ 164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" h="329">
                <a:moveTo>
                  <a:pt x="0" y="164"/>
                </a:moveTo>
                <a:cubicBezTo>
                  <a:pt x="0" y="164"/>
                  <a:pt x="0" y="164"/>
                  <a:pt x="0" y="164"/>
                </a:cubicBezTo>
                <a:cubicBezTo>
                  <a:pt x="0" y="74"/>
                  <a:pt x="74" y="0"/>
                  <a:pt x="164" y="0"/>
                </a:cubicBezTo>
                <a:cubicBezTo>
                  <a:pt x="328" y="0"/>
                  <a:pt x="328" y="0"/>
                  <a:pt x="328" y="0"/>
                </a:cubicBezTo>
                <a:cubicBezTo>
                  <a:pt x="328" y="164"/>
                  <a:pt x="328" y="164"/>
                  <a:pt x="328" y="164"/>
                </a:cubicBezTo>
                <a:cubicBezTo>
                  <a:pt x="328" y="255"/>
                  <a:pt x="254" y="329"/>
                  <a:pt x="164" y="329"/>
                </a:cubicBezTo>
                <a:cubicBezTo>
                  <a:pt x="164" y="329"/>
                  <a:pt x="164" y="329"/>
                  <a:pt x="164" y="329"/>
                </a:cubicBezTo>
                <a:cubicBezTo>
                  <a:pt x="74" y="329"/>
                  <a:pt x="0" y="255"/>
                  <a:pt x="0" y="16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7620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TextBox 44"/>
          <p:cNvSpPr txBox="1"/>
          <p:nvPr/>
        </p:nvSpPr>
        <p:spPr>
          <a:xfrm>
            <a:off x="4944633" y="3484311"/>
            <a:ext cx="1480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</a:rPr>
              <a:t>39%</a:t>
            </a:r>
            <a:endParaRPr lang="zh-CN" altLang="en-US" sz="5400" b="1" dirty="0">
              <a:solidFill>
                <a:schemeClr val="bg1"/>
              </a:solidFill>
            </a:endParaRPr>
          </a:p>
        </p:txBody>
      </p:sp>
      <p:sp>
        <p:nvSpPr>
          <p:cNvPr id="8" name="TextBox 45"/>
          <p:cNvSpPr txBox="1"/>
          <p:nvPr/>
        </p:nvSpPr>
        <p:spPr>
          <a:xfrm>
            <a:off x="4859068" y="3171686"/>
            <a:ext cx="15658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单击此处添加文本</a:t>
            </a:r>
          </a:p>
        </p:txBody>
      </p:sp>
      <p:sp>
        <p:nvSpPr>
          <p:cNvPr id="9" name="Freeform 72"/>
          <p:cNvSpPr/>
          <p:nvPr/>
        </p:nvSpPr>
        <p:spPr bwMode="auto">
          <a:xfrm>
            <a:off x="2692117" y="2944401"/>
            <a:ext cx="2166918" cy="2089084"/>
          </a:xfrm>
          <a:custGeom>
            <a:avLst/>
            <a:gdLst>
              <a:gd name="T0" fmla="*/ 0 w 329"/>
              <a:gd name="T1" fmla="*/ 164 h 329"/>
              <a:gd name="T2" fmla="*/ 0 w 329"/>
              <a:gd name="T3" fmla="*/ 164 h 329"/>
              <a:gd name="T4" fmla="*/ 164 w 329"/>
              <a:gd name="T5" fmla="*/ 0 h 329"/>
              <a:gd name="T6" fmla="*/ 329 w 329"/>
              <a:gd name="T7" fmla="*/ 0 h 329"/>
              <a:gd name="T8" fmla="*/ 329 w 329"/>
              <a:gd name="T9" fmla="*/ 164 h 329"/>
              <a:gd name="T10" fmla="*/ 164 w 329"/>
              <a:gd name="T11" fmla="*/ 329 h 329"/>
              <a:gd name="T12" fmla="*/ 164 w 329"/>
              <a:gd name="T13" fmla="*/ 329 h 329"/>
              <a:gd name="T14" fmla="*/ 0 w 329"/>
              <a:gd name="T15" fmla="*/ 164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9" h="329">
                <a:moveTo>
                  <a:pt x="0" y="164"/>
                </a:moveTo>
                <a:cubicBezTo>
                  <a:pt x="0" y="164"/>
                  <a:pt x="0" y="164"/>
                  <a:pt x="0" y="164"/>
                </a:cubicBezTo>
                <a:cubicBezTo>
                  <a:pt x="0" y="74"/>
                  <a:pt x="74" y="0"/>
                  <a:pt x="164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29" y="164"/>
                  <a:pt x="329" y="164"/>
                  <a:pt x="329" y="164"/>
                </a:cubicBezTo>
                <a:cubicBezTo>
                  <a:pt x="329" y="255"/>
                  <a:pt x="255" y="329"/>
                  <a:pt x="164" y="329"/>
                </a:cubicBezTo>
                <a:cubicBezTo>
                  <a:pt x="164" y="329"/>
                  <a:pt x="164" y="329"/>
                  <a:pt x="164" y="329"/>
                </a:cubicBezTo>
                <a:cubicBezTo>
                  <a:pt x="74" y="329"/>
                  <a:pt x="0" y="255"/>
                  <a:pt x="0" y="16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620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TextBox 70"/>
          <p:cNvSpPr txBox="1"/>
          <p:nvPr/>
        </p:nvSpPr>
        <p:spPr>
          <a:xfrm>
            <a:off x="3199122" y="3484311"/>
            <a:ext cx="1480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</a:rPr>
              <a:t>34%</a:t>
            </a:r>
            <a:endParaRPr lang="zh-CN" altLang="en-US" sz="5400" b="1" dirty="0">
              <a:solidFill>
                <a:schemeClr val="bg1"/>
              </a:solidFill>
            </a:endParaRPr>
          </a:p>
        </p:txBody>
      </p:sp>
      <p:sp>
        <p:nvSpPr>
          <p:cNvPr id="15" name="TextBox 71"/>
          <p:cNvSpPr txBox="1"/>
          <p:nvPr/>
        </p:nvSpPr>
        <p:spPr>
          <a:xfrm>
            <a:off x="3144946" y="3171686"/>
            <a:ext cx="15658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单击此处添加文本</a:t>
            </a:r>
          </a:p>
        </p:txBody>
      </p:sp>
      <p:sp>
        <p:nvSpPr>
          <p:cNvPr id="16" name="Freeform 73"/>
          <p:cNvSpPr/>
          <p:nvPr/>
        </p:nvSpPr>
        <p:spPr bwMode="auto">
          <a:xfrm>
            <a:off x="884606" y="2944401"/>
            <a:ext cx="2158360" cy="2089084"/>
          </a:xfrm>
          <a:custGeom>
            <a:avLst/>
            <a:gdLst>
              <a:gd name="T0" fmla="*/ 0 w 328"/>
              <a:gd name="T1" fmla="*/ 164 h 329"/>
              <a:gd name="T2" fmla="*/ 0 w 328"/>
              <a:gd name="T3" fmla="*/ 164 h 329"/>
              <a:gd name="T4" fmla="*/ 164 w 328"/>
              <a:gd name="T5" fmla="*/ 0 h 329"/>
              <a:gd name="T6" fmla="*/ 328 w 328"/>
              <a:gd name="T7" fmla="*/ 0 h 329"/>
              <a:gd name="T8" fmla="*/ 328 w 328"/>
              <a:gd name="T9" fmla="*/ 164 h 329"/>
              <a:gd name="T10" fmla="*/ 164 w 328"/>
              <a:gd name="T11" fmla="*/ 329 h 329"/>
              <a:gd name="T12" fmla="*/ 164 w 328"/>
              <a:gd name="T13" fmla="*/ 329 h 329"/>
              <a:gd name="T14" fmla="*/ 0 w 328"/>
              <a:gd name="T15" fmla="*/ 164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" h="329">
                <a:moveTo>
                  <a:pt x="0" y="164"/>
                </a:moveTo>
                <a:cubicBezTo>
                  <a:pt x="0" y="164"/>
                  <a:pt x="0" y="164"/>
                  <a:pt x="0" y="164"/>
                </a:cubicBezTo>
                <a:cubicBezTo>
                  <a:pt x="0" y="74"/>
                  <a:pt x="74" y="0"/>
                  <a:pt x="164" y="0"/>
                </a:cubicBezTo>
                <a:cubicBezTo>
                  <a:pt x="328" y="0"/>
                  <a:pt x="328" y="0"/>
                  <a:pt x="328" y="0"/>
                </a:cubicBezTo>
                <a:cubicBezTo>
                  <a:pt x="328" y="164"/>
                  <a:pt x="328" y="164"/>
                  <a:pt x="328" y="164"/>
                </a:cubicBezTo>
                <a:cubicBezTo>
                  <a:pt x="328" y="255"/>
                  <a:pt x="254" y="329"/>
                  <a:pt x="164" y="329"/>
                </a:cubicBezTo>
                <a:cubicBezTo>
                  <a:pt x="164" y="329"/>
                  <a:pt x="164" y="329"/>
                  <a:pt x="164" y="329"/>
                </a:cubicBezTo>
                <a:cubicBezTo>
                  <a:pt x="74" y="329"/>
                  <a:pt x="0" y="255"/>
                  <a:pt x="0" y="16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7620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TextBox 98"/>
          <p:cNvSpPr txBox="1"/>
          <p:nvPr/>
        </p:nvSpPr>
        <p:spPr>
          <a:xfrm>
            <a:off x="1318843" y="3484311"/>
            <a:ext cx="1480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</a:rPr>
              <a:t>27%</a:t>
            </a:r>
            <a:endParaRPr lang="zh-CN" altLang="en-US" sz="5400" b="1" dirty="0">
              <a:solidFill>
                <a:schemeClr val="bg1"/>
              </a:solidFill>
            </a:endParaRPr>
          </a:p>
        </p:txBody>
      </p:sp>
      <p:sp>
        <p:nvSpPr>
          <p:cNvPr id="18" name="TextBox 99"/>
          <p:cNvSpPr txBox="1"/>
          <p:nvPr/>
        </p:nvSpPr>
        <p:spPr>
          <a:xfrm>
            <a:off x="1322420" y="3171688"/>
            <a:ext cx="15658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单击此处添加文本</a:t>
            </a:r>
          </a:p>
        </p:txBody>
      </p:sp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7148182" y="2711701"/>
            <a:ext cx="4465620" cy="3032532"/>
          </a:xfrm>
          <a:prstGeom prst="rect">
            <a:avLst/>
          </a:prstGeom>
          <a:noFill/>
          <a:ln w="9525">
            <a:noFill/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2843" tIns="61422" rIns="122843" bIns="61422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点击增加文本内容    点击增加文本内容</a:t>
            </a:r>
            <a:endParaRPr lang="en-US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50000"/>
              </a:lnSpc>
            </a:pP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L 形 19"/>
          <p:cNvSpPr/>
          <p:nvPr/>
        </p:nvSpPr>
        <p:spPr>
          <a:xfrm rot="5400000">
            <a:off x="7123116" y="2740056"/>
            <a:ext cx="457385" cy="407148"/>
          </a:xfrm>
          <a:prstGeom prst="corner">
            <a:avLst>
              <a:gd name="adj1" fmla="val 25014"/>
              <a:gd name="adj2" fmla="val 23544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843" tIns="61422" rIns="122843" bIns="61422"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L 形 20"/>
          <p:cNvSpPr/>
          <p:nvPr/>
        </p:nvSpPr>
        <p:spPr>
          <a:xfrm rot="16200000">
            <a:off x="11007005" y="4957881"/>
            <a:ext cx="457385" cy="407148"/>
          </a:xfrm>
          <a:prstGeom prst="corner">
            <a:avLst>
              <a:gd name="adj1" fmla="val 25014"/>
              <a:gd name="adj2" fmla="val 23544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843" tIns="61422" rIns="122843" bIns="61422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  <p:bldP spid="8" grpId="0"/>
      <p:bldP spid="9" grpId="0" bldLvl="0" animBg="1"/>
      <p:bldP spid="10" grpId="0"/>
      <p:bldP spid="15" grpId="0"/>
      <p:bldP spid="16" grpId="0" bldLvl="0" animBg="1"/>
      <p:bldP spid="17" grpId="0"/>
      <p:bldP spid="18" grpId="0"/>
      <p:bldP spid="19" grpId="0"/>
      <p:bldP spid="20" grpId="0" bldLvl="0" animBg="1"/>
      <p:bldP spid="21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660" y="1854200"/>
            <a:ext cx="5584190" cy="396367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682865" y="1854200"/>
            <a:ext cx="3340735" cy="4015740"/>
          </a:xfrm>
          <a:prstGeom prst="roundRect">
            <a:avLst>
              <a:gd name="adj" fmla="val 4218"/>
            </a:avLst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+mn-ea"/>
              <a:cs typeface="+mn-cs"/>
            </a:endParaRPr>
          </a:p>
        </p:txBody>
      </p:sp>
      <p:sp>
        <p:nvSpPr>
          <p:cNvPr id="6" name="Rounded Rectangle 3"/>
          <p:cNvSpPr/>
          <p:nvPr/>
        </p:nvSpPr>
        <p:spPr>
          <a:xfrm>
            <a:off x="8112760" y="5054600"/>
            <a:ext cx="2485390" cy="53530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b="1" kern="0" noProof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单击输入关键词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861425" y="2450465"/>
            <a:ext cx="982980" cy="714572"/>
            <a:chOff x="1945122" y="2263812"/>
            <a:chExt cx="513773" cy="51127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" name="椭圆 7"/>
            <p:cNvSpPr/>
            <p:nvPr/>
          </p:nvSpPr>
          <p:spPr>
            <a:xfrm>
              <a:off x="1947617" y="2263812"/>
              <a:ext cx="511278" cy="511278"/>
            </a:xfrm>
            <a:prstGeom prst="ellipse">
              <a:avLst/>
            </a:prstGeom>
            <a:grpFill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945122" y="2332255"/>
              <a:ext cx="513773" cy="3294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TEXT</a:t>
              </a:r>
            </a:p>
          </p:txBody>
        </p:sp>
      </p:grpSp>
      <p:sp>
        <p:nvSpPr>
          <p:cNvPr id="97" name="文本框 96"/>
          <p:cNvSpPr txBox="1"/>
          <p:nvPr/>
        </p:nvSpPr>
        <p:spPr>
          <a:xfrm>
            <a:off x="8301355" y="3399155"/>
            <a:ext cx="2345690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 sz="2400"/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6" grpId="0" bldLvl="0" animBg="1"/>
      <p:bldP spid="9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2151063" y="2024063"/>
            <a:ext cx="1262062" cy="1263650"/>
            <a:chOff x="2546623" y="2257822"/>
            <a:chExt cx="1296144" cy="129614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7" name="菱形 16"/>
            <p:cNvSpPr/>
            <p:nvPr/>
          </p:nvSpPr>
          <p:spPr>
            <a:xfrm>
              <a:off x="2546623" y="2257822"/>
              <a:ext cx="1296144" cy="1296144"/>
            </a:xfrm>
            <a:prstGeom prst="diamond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065">
                <a:solidFill>
                  <a:schemeClr val="bg1"/>
                </a:solidFill>
              </a:endParaRPr>
            </a:p>
          </p:txBody>
        </p:sp>
        <p:pic>
          <p:nvPicPr>
            <p:cNvPr id="31767" name="Picture 7" descr="C:\Users\Administrator\Downloads\20140811011225727_easyicon_net_301.951672862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1243" y="2702070"/>
              <a:ext cx="432048" cy="4076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组合 21"/>
          <p:cNvGrpSpPr/>
          <p:nvPr/>
        </p:nvGrpSpPr>
        <p:grpSpPr bwMode="auto">
          <a:xfrm>
            <a:off x="4387850" y="2024063"/>
            <a:ext cx="1263650" cy="1263650"/>
            <a:chOff x="4460433" y="2092083"/>
            <a:chExt cx="1296144" cy="1296144"/>
          </a:xfrm>
          <a:solidFill>
            <a:schemeClr val="bg1">
              <a:lumMod val="75000"/>
            </a:schemeClr>
          </a:solidFill>
        </p:grpSpPr>
        <p:sp>
          <p:nvSpPr>
            <p:cNvPr id="25" name="菱形 24"/>
            <p:cNvSpPr/>
            <p:nvPr/>
          </p:nvSpPr>
          <p:spPr>
            <a:xfrm>
              <a:off x="4460433" y="2092083"/>
              <a:ext cx="1296144" cy="1296144"/>
            </a:xfrm>
            <a:prstGeom prst="diamond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065">
                <a:solidFill>
                  <a:schemeClr val="bg1"/>
                </a:solidFill>
              </a:endParaRPr>
            </a:p>
          </p:txBody>
        </p:sp>
        <p:pic>
          <p:nvPicPr>
            <p:cNvPr id="31765" name="Picture 5" descr="C:\Users\Administrator\Downloads\20140811010613621_easyicon_net_25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6513" y="2578669"/>
              <a:ext cx="383983" cy="3839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组合 28"/>
          <p:cNvGrpSpPr/>
          <p:nvPr/>
        </p:nvGrpSpPr>
        <p:grpSpPr bwMode="auto">
          <a:xfrm>
            <a:off x="6626225" y="2024063"/>
            <a:ext cx="1262063" cy="1263650"/>
            <a:chOff x="6731732" y="2092083"/>
            <a:chExt cx="1296144" cy="129614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2" name="菱形 31"/>
            <p:cNvSpPr/>
            <p:nvPr/>
          </p:nvSpPr>
          <p:spPr>
            <a:xfrm>
              <a:off x="6731732" y="2092083"/>
              <a:ext cx="1296144" cy="1296144"/>
            </a:xfrm>
            <a:prstGeom prst="diamond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065" dirty="0">
                <a:solidFill>
                  <a:schemeClr val="bg1"/>
                </a:solidFill>
              </a:endParaRPr>
            </a:p>
          </p:txBody>
        </p:sp>
        <p:pic>
          <p:nvPicPr>
            <p:cNvPr id="31763" name="Picture 6" descr="C:\Users\Administrator\Downloads\20140811010827497_easyicon_net_51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1235" y="2578669"/>
              <a:ext cx="398389" cy="39838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组合 35"/>
          <p:cNvGrpSpPr/>
          <p:nvPr/>
        </p:nvGrpSpPr>
        <p:grpSpPr bwMode="auto">
          <a:xfrm>
            <a:off x="8813800" y="2024063"/>
            <a:ext cx="1262063" cy="1263650"/>
            <a:chOff x="9003030" y="2092083"/>
            <a:chExt cx="1296144" cy="1296144"/>
          </a:xfrm>
          <a:solidFill>
            <a:schemeClr val="bg1">
              <a:lumMod val="75000"/>
            </a:schemeClr>
          </a:solidFill>
        </p:grpSpPr>
        <p:sp>
          <p:nvSpPr>
            <p:cNvPr id="39" name="菱形 38"/>
            <p:cNvSpPr/>
            <p:nvPr/>
          </p:nvSpPr>
          <p:spPr>
            <a:xfrm>
              <a:off x="9003030" y="2092083"/>
              <a:ext cx="1296144" cy="1296144"/>
            </a:xfrm>
            <a:prstGeom prst="diamond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065" dirty="0">
                <a:solidFill>
                  <a:schemeClr val="bg1"/>
                </a:solidFill>
              </a:endParaRPr>
            </a:p>
          </p:txBody>
        </p:sp>
        <p:pic>
          <p:nvPicPr>
            <p:cNvPr id="31761" name="Picture 4" descr="C:\Users\Administrator\Downloads\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48147" y="2547703"/>
              <a:ext cx="413434" cy="4134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" name="文本框 60"/>
          <p:cNvSpPr txBox="1"/>
          <p:nvPr/>
        </p:nvSpPr>
        <p:spPr>
          <a:xfrm>
            <a:off x="1744428" y="3717660"/>
            <a:ext cx="2441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此处添加标题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4136923" y="3717660"/>
            <a:ext cx="2441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此处添加标题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6397322" y="3717660"/>
            <a:ext cx="2441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此处添加标题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8685145" y="3717660"/>
            <a:ext cx="2441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此处添加标题</a:t>
            </a:r>
          </a:p>
        </p:txBody>
      </p:sp>
      <p:sp>
        <p:nvSpPr>
          <p:cNvPr id="71" name="TextBox 462"/>
          <p:cNvSpPr txBox="1"/>
          <p:nvPr/>
        </p:nvSpPr>
        <p:spPr>
          <a:xfrm>
            <a:off x="1744345" y="4179570"/>
            <a:ext cx="3110230" cy="1570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TextBox 462"/>
          <p:cNvSpPr txBox="1"/>
          <p:nvPr/>
        </p:nvSpPr>
        <p:spPr>
          <a:xfrm>
            <a:off x="4150995" y="4179570"/>
            <a:ext cx="3110230" cy="1570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TextBox 462"/>
          <p:cNvSpPr txBox="1"/>
          <p:nvPr/>
        </p:nvSpPr>
        <p:spPr>
          <a:xfrm>
            <a:off x="6334760" y="4179570"/>
            <a:ext cx="3110230" cy="1570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TextBox 462"/>
          <p:cNvSpPr txBox="1"/>
          <p:nvPr/>
        </p:nvSpPr>
        <p:spPr>
          <a:xfrm>
            <a:off x="8698865" y="4179570"/>
            <a:ext cx="3110230" cy="1570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00"/>
                            </p:stCondLst>
                            <p:childTnLst>
                              <p:par>
                                <p:cTn id="4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8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8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8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8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8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8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8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8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38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8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8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5" grpId="0"/>
      <p:bldP spid="67" grpId="0"/>
      <p:bldP spid="6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006164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78105" y="-6985"/>
            <a:ext cx="12348210" cy="6871335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1753235" y="1874520"/>
            <a:ext cx="3096260" cy="2804160"/>
          </a:xfrm>
          <a:prstGeom prst="ellipse">
            <a:avLst/>
          </a:prstGeom>
          <a:solidFill>
            <a:srgbClr val="80898C"/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3A2C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3682456" y="4134380"/>
            <a:ext cx="792585" cy="792585"/>
          </a:xfrm>
          <a:prstGeom prst="ellipse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3A2C"/>
              </a:solidFill>
            </a:endParaRPr>
          </a:p>
        </p:txBody>
      </p:sp>
      <p:sp>
        <p:nvSpPr>
          <p:cNvPr id="66" name="TextBox 50"/>
          <p:cNvSpPr txBox="1"/>
          <p:nvPr/>
        </p:nvSpPr>
        <p:spPr>
          <a:xfrm>
            <a:off x="1836420" y="3030855"/>
            <a:ext cx="328993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zh-CN" altLang="zh-CN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请输入你的标题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905885" y="4239260"/>
            <a:ext cx="777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方正姚体" panose="02010601030101010101" charset="-122"/>
                <a:ea typeface="方正姚体" panose="02010601030101010101" charset="-122"/>
              </a:rPr>
              <a:t>3</a:t>
            </a:r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66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" y="3315335"/>
            <a:ext cx="4773930" cy="29768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255" y="429260"/>
            <a:ext cx="5019675" cy="3326130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5769644" y="3207002"/>
            <a:ext cx="416526" cy="138499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ea typeface="微软雅黑" panose="020B0503020204020204" charset="-122"/>
                <a:sym typeface="Arial" panose="020B0604020202020204" pitchFamily="34" charset="0"/>
              </a:rPr>
              <a:t>“</a:t>
            </a:r>
            <a:endParaRPr lang="en-US" altLang="zh-CN" sz="5400" dirty="0" smtClean="0">
              <a:ea typeface="华文细黑" panose="02010600040101010101" pitchFamily="2" charset="-122"/>
              <a:cs typeface="+mn-ea"/>
              <a:sym typeface="+mn-lt"/>
            </a:endParaRPr>
          </a:p>
          <a:p>
            <a:endParaRPr lang="en-US" altLang="zh-CN" dirty="0"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725282" y="4047769"/>
            <a:ext cx="249299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6186329" y="4591962"/>
            <a:ext cx="5405717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 rot="10800000">
            <a:off x="10868059" y="5345682"/>
            <a:ext cx="416526" cy="138366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ea typeface="微软雅黑" panose="020B0503020204020204" charset="-122"/>
                <a:sym typeface="Arial" panose="020B0604020202020204" pitchFamily="34" charset="0"/>
              </a:rPr>
              <a:t>“</a:t>
            </a:r>
            <a:endParaRPr lang="en-US" altLang="zh-CN" sz="5400" dirty="0" smtClean="0">
              <a:ea typeface="华文细黑" panose="02010600040101010101" pitchFamily="2" charset="-122"/>
              <a:cs typeface="+mn-ea"/>
              <a:sym typeface="+mn-lt"/>
            </a:endParaRPr>
          </a:p>
          <a:p>
            <a:endParaRPr lang="en-US" altLang="zh-CN" dirty="0"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96" name="Subtitle 2"/>
          <p:cNvSpPr txBox="1"/>
          <p:nvPr/>
        </p:nvSpPr>
        <p:spPr bwMode="auto">
          <a:xfrm>
            <a:off x="1044087" y="144277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1437005" y="198120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71" grpId="0"/>
      <p:bldP spid="81" grpId="0"/>
      <p:bldP spid="47" grpId="0" animBg="1"/>
      <p:bldP spid="96" grpId="0"/>
      <p:bldP spid="9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sp>
        <p:nvSpPr>
          <p:cNvPr id="20" name="圆角矩形 2"/>
          <p:cNvSpPr/>
          <p:nvPr/>
        </p:nvSpPr>
        <p:spPr>
          <a:xfrm>
            <a:off x="815975" y="3046413"/>
            <a:ext cx="3181350" cy="3086100"/>
          </a:xfrm>
          <a:prstGeom prst="roundRect">
            <a:avLst/>
          </a:prstGeom>
          <a:noFill/>
          <a:ln w="12700">
            <a:solidFill>
              <a:srgbClr val="333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065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481138" y="1617663"/>
            <a:ext cx="1798637" cy="179863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0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874963" y="2805113"/>
            <a:ext cx="484187" cy="4841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065" dirty="0">
                <a:solidFill>
                  <a:schemeClr val="bg1"/>
                </a:solidFill>
                <a:latin typeface="微软雅黑" panose="020B0503020204020204" charset="-122"/>
              </a:rPr>
              <a:t>1</a:t>
            </a:r>
            <a:endParaRPr lang="zh-CN" altLang="en-US" sz="3065" dirty="0">
              <a:solidFill>
                <a:schemeClr val="bg1"/>
              </a:solidFill>
              <a:latin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77988" y="2317750"/>
            <a:ext cx="1754187" cy="563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065" b="1" dirty="0">
                <a:solidFill>
                  <a:schemeClr val="bg1"/>
                </a:solidFill>
                <a:latin typeface="微软雅黑" panose="020B0503020204020204" charset="-122"/>
              </a:rPr>
              <a:t>添加标题</a:t>
            </a:r>
          </a:p>
        </p:txBody>
      </p:sp>
      <p:sp>
        <p:nvSpPr>
          <p:cNvPr id="26" name="圆角矩形 8"/>
          <p:cNvSpPr/>
          <p:nvPr/>
        </p:nvSpPr>
        <p:spPr>
          <a:xfrm>
            <a:off x="4348163" y="3046413"/>
            <a:ext cx="3179762" cy="3086100"/>
          </a:xfrm>
          <a:prstGeom prst="roundRect">
            <a:avLst/>
          </a:prstGeom>
          <a:noFill/>
          <a:ln w="12700">
            <a:solidFill>
              <a:srgbClr val="333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065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27" name="圆角矩形 9"/>
          <p:cNvSpPr/>
          <p:nvPr/>
        </p:nvSpPr>
        <p:spPr>
          <a:xfrm>
            <a:off x="7899400" y="3046413"/>
            <a:ext cx="3181350" cy="3086100"/>
          </a:xfrm>
          <a:prstGeom prst="roundRect">
            <a:avLst/>
          </a:prstGeom>
          <a:noFill/>
          <a:ln w="12700">
            <a:solidFill>
              <a:srgbClr val="333F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065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038725" y="1674813"/>
            <a:ext cx="1798638" cy="179863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065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605838" y="1593850"/>
            <a:ext cx="1798637" cy="179863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065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6488113" y="2805113"/>
            <a:ext cx="485775" cy="4841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065" dirty="0">
                <a:solidFill>
                  <a:schemeClr val="bg1"/>
                </a:solidFill>
                <a:latin typeface="微软雅黑" panose="020B0503020204020204" charset="-122"/>
              </a:rPr>
              <a:t>2</a:t>
            </a:r>
            <a:endParaRPr lang="zh-CN" altLang="en-US" sz="3065" dirty="0">
              <a:solidFill>
                <a:schemeClr val="bg1"/>
              </a:solidFill>
              <a:latin typeface="微软雅黑" panose="020B050302020402020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10042525" y="2805113"/>
            <a:ext cx="485775" cy="48418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065" dirty="0">
                <a:solidFill>
                  <a:schemeClr val="bg1"/>
                </a:solidFill>
                <a:latin typeface="微软雅黑" panose="020B0503020204020204" charset="-122"/>
              </a:rPr>
              <a:t>3</a:t>
            </a:r>
            <a:endParaRPr lang="zh-CN" altLang="en-US" sz="3065" dirty="0">
              <a:solidFill>
                <a:schemeClr val="bg1"/>
              </a:solidFill>
              <a:latin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218113" y="2317750"/>
            <a:ext cx="1755775" cy="563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065" b="1" dirty="0">
                <a:solidFill>
                  <a:schemeClr val="bg1"/>
                </a:solidFill>
                <a:latin typeface="微软雅黑" panose="020B0503020204020204" charset="-122"/>
              </a:rPr>
              <a:t>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8769350" y="2317750"/>
            <a:ext cx="1755775" cy="563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065" b="1" dirty="0">
                <a:solidFill>
                  <a:schemeClr val="bg1"/>
                </a:solidFill>
                <a:latin typeface="微软雅黑" panose="020B0503020204020204" charset="-122"/>
              </a:rPr>
              <a:t>添加标题</a:t>
            </a:r>
          </a:p>
        </p:txBody>
      </p:sp>
      <p:sp>
        <p:nvSpPr>
          <p:cNvPr id="38" name="TextBox 21"/>
          <p:cNvSpPr txBox="1"/>
          <p:nvPr/>
        </p:nvSpPr>
        <p:spPr>
          <a:xfrm>
            <a:off x="1160463" y="3756025"/>
            <a:ext cx="2525712" cy="20780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300" dirty="0">
                <a:latin typeface="微软雅黑" panose="020B0503020204020204" charset="-122"/>
              </a:rPr>
              <a:t>       点击输入简要文字内容，文字内容需概括精炼，不用多余的文字修饰。点击输入简要文字内容，文字内容需概括精炼，不用多余的文字修饰。</a:t>
            </a:r>
            <a:endParaRPr lang="en-US" altLang="zh-CN" sz="1300" dirty="0">
              <a:latin typeface="微软雅黑" panose="020B050302020402020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1300" dirty="0">
                <a:latin typeface="微软雅黑" panose="020B0503020204020204" charset="-122"/>
              </a:rPr>
              <a:t>       点击输入简要文字内容，文字内容需概括精炼，不用多余的文字修饰。</a:t>
            </a:r>
            <a:endParaRPr lang="zh-CN" altLang="en-US" sz="2080" b="1" dirty="0">
              <a:latin typeface="微软雅黑" panose="020B0503020204020204" charset="-122"/>
            </a:endParaRPr>
          </a:p>
        </p:txBody>
      </p:sp>
      <p:sp>
        <p:nvSpPr>
          <p:cNvPr id="39" name="TextBox 22"/>
          <p:cNvSpPr txBox="1"/>
          <p:nvPr/>
        </p:nvSpPr>
        <p:spPr>
          <a:xfrm>
            <a:off x="4675188" y="3748088"/>
            <a:ext cx="2525712" cy="20796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300" dirty="0">
                <a:latin typeface="微软雅黑" panose="020B0503020204020204" charset="-122"/>
              </a:rPr>
              <a:t>       点击输入简要文字内容，文字内容需概括精炼，不用多余的文字修饰。点击输入简要文字内容，文字内容需概括精炼，不用多余的文字修饰。</a:t>
            </a:r>
            <a:endParaRPr lang="en-US" altLang="zh-CN" sz="1300" dirty="0">
              <a:latin typeface="微软雅黑" panose="020B050302020402020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1300" dirty="0">
                <a:latin typeface="微软雅黑" panose="020B0503020204020204" charset="-122"/>
              </a:rPr>
              <a:t>       点击输入简要文字内容，文字内容需概括精炼，不用多余的文字修饰。</a:t>
            </a:r>
            <a:endParaRPr lang="zh-CN" altLang="en-US" sz="2080" b="1" dirty="0">
              <a:latin typeface="微软雅黑" panose="020B0503020204020204" charset="-122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8226425" y="3757613"/>
            <a:ext cx="2525713" cy="20780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300" dirty="0">
                <a:latin typeface="微软雅黑" panose="020B0503020204020204" charset="-122"/>
              </a:rPr>
              <a:t>       点击输入简要文字内容，文字内容需概括精炼，不用多余的文字修饰。点击输入简要文字内容，文字内容需概括精炼，不用多余的文字修饰。</a:t>
            </a:r>
            <a:endParaRPr lang="en-US" altLang="zh-CN" sz="1300" dirty="0">
              <a:latin typeface="微软雅黑" panose="020B050302020402020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1300" dirty="0">
                <a:latin typeface="微软雅黑" panose="020B0503020204020204" charset="-122"/>
              </a:rPr>
              <a:t>       点击输入简要文字内容，文字内容需概括精炼，不用多余的文字修饰。</a:t>
            </a:r>
            <a:endParaRPr lang="zh-CN" altLang="en-US" sz="2080" b="1" dirty="0">
              <a:latin typeface="微软雅黑" panose="020B0503020204020204" charset="-122"/>
            </a:endParaRPr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45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6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7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8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53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4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5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6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61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2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3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4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4" grpId="0" bldLvl="0" animBg="1"/>
      <p:bldP spid="25" grpId="0"/>
      <p:bldP spid="26" grpId="0" bldLvl="0" animBg="1"/>
      <p:bldP spid="27" grpId="0" bldLvl="0" animBg="1"/>
      <p:bldP spid="34" grpId="0" bldLvl="0" animBg="1"/>
      <p:bldP spid="35" grpId="0" bldLvl="0" animBg="1"/>
      <p:bldP spid="36" grpId="0"/>
      <p:bldP spid="37" grpId="0"/>
      <p:bldP spid="38" grpId="0"/>
      <p:bldP spid="38" grpId="1"/>
      <p:bldP spid="39" grpId="0"/>
      <p:bldP spid="39" grpId="1"/>
      <p:bldP spid="40" grpId="0"/>
      <p:bldP spid="4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725" y="1892935"/>
            <a:ext cx="5044440" cy="3780155"/>
          </a:xfrm>
          <a:prstGeom prst="rect">
            <a:avLst/>
          </a:prstGeom>
        </p:spPr>
      </p:pic>
      <p:grpSp>
        <p:nvGrpSpPr>
          <p:cNvPr id="3" name="Group 4"/>
          <p:cNvGrpSpPr/>
          <p:nvPr/>
        </p:nvGrpSpPr>
        <p:grpSpPr>
          <a:xfrm>
            <a:off x="6497239" y="2222126"/>
            <a:ext cx="4686339" cy="3571509"/>
            <a:chOff x="5902192" y="1556792"/>
            <a:chExt cx="4687558" cy="3572438"/>
          </a:xfrm>
        </p:grpSpPr>
        <p:sp>
          <p:nvSpPr>
            <p:cNvPr id="38" name="Isosceles Triangle 41"/>
            <p:cNvSpPr/>
            <p:nvPr/>
          </p:nvSpPr>
          <p:spPr bwMode="auto">
            <a:xfrm flipV="1">
              <a:off x="7378895" y="3970719"/>
              <a:ext cx="1758739" cy="1158511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Freeform: Shape 42"/>
            <p:cNvSpPr/>
            <p:nvPr/>
          </p:nvSpPr>
          <p:spPr bwMode="auto">
            <a:xfrm>
              <a:off x="7391913" y="3821746"/>
              <a:ext cx="1760185" cy="148972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-1" fmla="*/ 144379 w 1640851"/>
                <a:gd name="connsiteY0-2" fmla="*/ 12032 h 149806"/>
                <a:gd name="connsiteX1-3" fmla="*/ 1640851 w 1640851"/>
                <a:gd name="connsiteY1-4" fmla="*/ 0 h 149806"/>
                <a:gd name="connsiteX2-5" fmla="*/ 1640851 w 1640851"/>
                <a:gd name="connsiteY2-6" fmla="*/ 149806 h 149806"/>
                <a:gd name="connsiteX3-7" fmla="*/ 0 w 1640851"/>
                <a:gd name="connsiteY3-8" fmla="*/ 149806 h 149806"/>
                <a:gd name="connsiteX4-9" fmla="*/ 144379 w 1640851"/>
                <a:gd name="connsiteY4-10" fmla="*/ 12032 h 149806"/>
                <a:gd name="connsiteX0-11" fmla="*/ 144379 w 1640851"/>
                <a:gd name="connsiteY0-12" fmla="*/ 24064 h 161838"/>
                <a:gd name="connsiteX1-13" fmla="*/ 1508504 w 1640851"/>
                <a:gd name="connsiteY1-14" fmla="*/ 0 h 161838"/>
                <a:gd name="connsiteX2-15" fmla="*/ 1640851 w 1640851"/>
                <a:gd name="connsiteY2-16" fmla="*/ 161838 h 161838"/>
                <a:gd name="connsiteX3-17" fmla="*/ 0 w 1640851"/>
                <a:gd name="connsiteY3-18" fmla="*/ 161838 h 161838"/>
                <a:gd name="connsiteX4-19" fmla="*/ 144379 w 1640851"/>
                <a:gd name="connsiteY4-20" fmla="*/ 24064 h 161838"/>
                <a:gd name="connsiteX0-21" fmla="*/ 144379 w 1640851"/>
                <a:gd name="connsiteY0-22" fmla="*/ 0 h 137774"/>
                <a:gd name="connsiteX1-23" fmla="*/ 1544599 w 1640851"/>
                <a:gd name="connsiteY1-24" fmla="*/ 0 h 137774"/>
                <a:gd name="connsiteX2-25" fmla="*/ 1640851 w 1640851"/>
                <a:gd name="connsiteY2-26" fmla="*/ 137774 h 137774"/>
                <a:gd name="connsiteX3-27" fmla="*/ 0 w 1640851"/>
                <a:gd name="connsiteY3-28" fmla="*/ 137774 h 137774"/>
                <a:gd name="connsiteX4-29" fmla="*/ 144379 w 1640851"/>
                <a:gd name="connsiteY4-30" fmla="*/ 0 h 137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Freeform: Shape 43"/>
            <p:cNvSpPr/>
            <p:nvPr/>
          </p:nvSpPr>
          <p:spPr bwMode="auto">
            <a:xfrm>
              <a:off x="6608001" y="2862829"/>
              <a:ext cx="3284617" cy="1006646"/>
            </a:xfrm>
            <a:custGeom>
              <a:avLst/>
              <a:gdLst/>
              <a:ahLst/>
              <a:cxnLst/>
              <a:rect l="l" t="t" r="r" b="b"/>
              <a:pathLst>
                <a:path w="3061735" h="937284">
                  <a:moveTo>
                    <a:pt x="0" y="0"/>
                  </a:moveTo>
                  <a:lnTo>
                    <a:pt x="3061735" y="0"/>
                  </a:lnTo>
                  <a:lnTo>
                    <a:pt x="2493758" y="937284"/>
                  </a:lnTo>
                  <a:lnTo>
                    <a:pt x="567977" y="93728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Freeform: Shape 44"/>
            <p:cNvSpPr/>
            <p:nvPr/>
          </p:nvSpPr>
          <p:spPr bwMode="auto">
            <a:xfrm>
              <a:off x="5902192" y="1704318"/>
              <a:ext cx="4687558" cy="1005201"/>
            </a:xfrm>
            <a:custGeom>
              <a:avLst/>
              <a:gdLst/>
              <a:ahLst/>
              <a:cxnLst/>
              <a:rect l="l" t="t" r="r" b="b"/>
              <a:pathLst>
                <a:path w="4370803" h="937284">
                  <a:moveTo>
                    <a:pt x="0" y="0"/>
                  </a:moveTo>
                  <a:lnTo>
                    <a:pt x="4370803" y="0"/>
                  </a:lnTo>
                  <a:lnTo>
                    <a:pt x="3802825" y="937284"/>
                  </a:lnTo>
                  <a:lnTo>
                    <a:pt x="567978" y="9372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Freeform: Shape 45"/>
            <p:cNvSpPr/>
            <p:nvPr/>
          </p:nvSpPr>
          <p:spPr bwMode="auto">
            <a:xfrm>
              <a:off x="6610894" y="2715304"/>
              <a:ext cx="3284617" cy="147526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-1" fmla="*/ 144379 w 1640851"/>
                <a:gd name="connsiteY0-2" fmla="*/ 12032 h 149806"/>
                <a:gd name="connsiteX1-3" fmla="*/ 1640851 w 1640851"/>
                <a:gd name="connsiteY1-4" fmla="*/ 0 h 149806"/>
                <a:gd name="connsiteX2-5" fmla="*/ 1640851 w 1640851"/>
                <a:gd name="connsiteY2-6" fmla="*/ 149806 h 149806"/>
                <a:gd name="connsiteX3-7" fmla="*/ 0 w 1640851"/>
                <a:gd name="connsiteY3-8" fmla="*/ 149806 h 149806"/>
                <a:gd name="connsiteX4-9" fmla="*/ 144379 w 1640851"/>
                <a:gd name="connsiteY4-10" fmla="*/ 12032 h 149806"/>
                <a:gd name="connsiteX0-11" fmla="*/ 144379 w 1640851"/>
                <a:gd name="connsiteY0-12" fmla="*/ 24064 h 161838"/>
                <a:gd name="connsiteX1-13" fmla="*/ 1508504 w 1640851"/>
                <a:gd name="connsiteY1-14" fmla="*/ 0 h 161838"/>
                <a:gd name="connsiteX2-15" fmla="*/ 1640851 w 1640851"/>
                <a:gd name="connsiteY2-16" fmla="*/ 161838 h 161838"/>
                <a:gd name="connsiteX3-17" fmla="*/ 0 w 1640851"/>
                <a:gd name="connsiteY3-18" fmla="*/ 161838 h 161838"/>
                <a:gd name="connsiteX4-19" fmla="*/ 144379 w 1640851"/>
                <a:gd name="connsiteY4-20" fmla="*/ 24064 h 161838"/>
                <a:gd name="connsiteX0-21" fmla="*/ 144379 w 1640851"/>
                <a:gd name="connsiteY0-22" fmla="*/ 0 h 137774"/>
                <a:gd name="connsiteX1-23" fmla="*/ 1544599 w 1640851"/>
                <a:gd name="connsiteY1-24" fmla="*/ 0 h 137774"/>
                <a:gd name="connsiteX2-25" fmla="*/ 1640851 w 1640851"/>
                <a:gd name="connsiteY2-26" fmla="*/ 137774 h 137774"/>
                <a:gd name="connsiteX3-27" fmla="*/ 0 w 1640851"/>
                <a:gd name="connsiteY3-28" fmla="*/ 137774 h 137774"/>
                <a:gd name="connsiteX4-29" fmla="*/ 144379 w 1640851"/>
                <a:gd name="connsiteY4-30" fmla="*/ 0 h 137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Freeform: Shape 46"/>
            <p:cNvSpPr/>
            <p:nvPr/>
          </p:nvSpPr>
          <p:spPr bwMode="auto">
            <a:xfrm>
              <a:off x="5902192" y="1556792"/>
              <a:ext cx="4687558" cy="147526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-1" fmla="*/ 144379 w 1640851"/>
                <a:gd name="connsiteY0-2" fmla="*/ 12032 h 149806"/>
                <a:gd name="connsiteX1-3" fmla="*/ 1640851 w 1640851"/>
                <a:gd name="connsiteY1-4" fmla="*/ 0 h 149806"/>
                <a:gd name="connsiteX2-5" fmla="*/ 1640851 w 1640851"/>
                <a:gd name="connsiteY2-6" fmla="*/ 149806 h 149806"/>
                <a:gd name="connsiteX3-7" fmla="*/ 0 w 1640851"/>
                <a:gd name="connsiteY3-8" fmla="*/ 149806 h 149806"/>
                <a:gd name="connsiteX4-9" fmla="*/ 144379 w 1640851"/>
                <a:gd name="connsiteY4-10" fmla="*/ 12032 h 149806"/>
                <a:gd name="connsiteX0-11" fmla="*/ 144379 w 1640851"/>
                <a:gd name="connsiteY0-12" fmla="*/ 24064 h 161838"/>
                <a:gd name="connsiteX1-13" fmla="*/ 1508504 w 1640851"/>
                <a:gd name="connsiteY1-14" fmla="*/ 0 h 161838"/>
                <a:gd name="connsiteX2-15" fmla="*/ 1640851 w 1640851"/>
                <a:gd name="connsiteY2-16" fmla="*/ 161838 h 161838"/>
                <a:gd name="connsiteX3-17" fmla="*/ 0 w 1640851"/>
                <a:gd name="connsiteY3-18" fmla="*/ 161838 h 161838"/>
                <a:gd name="connsiteX4-19" fmla="*/ 144379 w 1640851"/>
                <a:gd name="connsiteY4-20" fmla="*/ 24064 h 161838"/>
                <a:gd name="connsiteX0-21" fmla="*/ 144379 w 1640851"/>
                <a:gd name="connsiteY0-22" fmla="*/ 0 h 137774"/>
                <a:gd name="connsiteX1-23" fmla="*/ 1544599 w 1640851"/>
                <a:gd name="connsiteY1-24" fmla="*/ 0 h 137774"/>
                <a:gd name="connsiteX2-25" fmla="*/ 1640851 w 1640851"/>
                <a:gd name="connsiteY2-26" fmla="*/ 137774 h 137774"/>
                <a:gd name="connsiteX3-27" fmla="*/ 0 w 1640851"/>
                <a:gd name="connsiteY3-28" fmla="*/ 137774 h 137774"/>
                <a:gd name="connsiteX4-29" fmla="*/ 144379 w 1640851"/>
                <a:gd name="connsiteY4-30" fmla="*/ 0 h 137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Rectangle 47"/>
            <p:cNvSpPr/>
            <p:nvPr/>
          </p:nvSpPr>
          <p:spPr bwMode="auto">
            <a:xfrm>
              <a:off x="6595869" y="1768887"/>
              <a:ext cx="3374589" cy="868665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>
              <a:normAutofit fontScale="92500"/>
            </a:bodyPr>
            <a:lstStyle/>
            <a:p>
              <a:pPr algn="ctr" eaLnBrk="1" hangingPunct="1">
                <a:lnSpc>
                  <a:spcPct val="120000"/>
                </a:lnSpc>
              </a:pPr>
              <a:r>
                <a:rPr lang="zh-CN" altLang="en-US" sz="186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</a:t>
              </a:r>
              <a:br>
                <a:rPr lang="zh-CN" altLang="en-US" sz="186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</a:br>
              <a:r>
                <a:rPr lang="zh-CN" altLang="en-US" sz="186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（建议使用主题字体）</a:t>
              </a:r>
            </a:p>
          </p:txBody>
        </p:sp>
        <p:sp>
          <p:nvSpPr>
            <p:cNvPr id="45" name="Rectangle 48"/>
            <p:cNvSpPr/>
            <p:nvPr/>
          </p:nvSpPr>
          <p:spPr bwMode="auto">
            <a:xfrm>
              <a:off x="7265968" y="3033875"/>
              <a:ext cx="2034388" cy="686627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>
              <a:normAutofit fontScale="77500" lnSpcReduction="20000"/>
            </a:bodyPr>
            <a:lstStyle/>
            <a:p>
              <a:pPr algn="ctr" eaLnBrk="1" hangingPunct="1">
                <a:lnSpc>
                  <a:spcPct val="120000"/>
                </a:lnSpc>
              </a:pPr>
              <a:r>
                <a:rPr lang="zh-CN" altLang="en-US" sz="186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46" name="TextBox 49"/>
            <p:cNvSpPr txBox="1"/>
            <p:nvPr/>
          </p:nvSpPr>
          <p:spPr bwMode="auto">
            <a:xfrm>
              <a:off x="7919402" y="4142437"/>
              <a:ext cx="615553" cy="369332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>
              <a:normAutofit fontScale="92500" lnSpcReduction="20000"/>
            </a:bodyPr>
            <a:lstStyle/>
            <a:p>
              <a:pPr eaLnBrk="1" hangingPunct="1"/>
              <a:r>
                <a:rPr lang="zh-CN" altLang="en-US" sz="32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sp>
        <p:nvSpPr>
          <p:cNvPr id="37" name="椭圆 3"/>
          <p:cNvSpPr>
            <a:spLocks noChangeArrowheads="1"/>
          </p:cNvSpPr>
          <p:nvPr/>
        </p:nvSpPr>
        <p:spPr bwMode="auto">
          <a:xfrm>
            <a:off x="1695450" y="1736725"/>
            <a:ext cx="4327525" cy="4325938"/>
          </a:xfrm>
          <a:prstGeom prst="ellips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9046" tIns="44524" rIns="89046" bIns="44524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zh-CN" altLang="en-US" sz="169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38" name="Oval 14"/>
          <p:cNvSpPr>
            <a:spLocks noChangeArrowheads="1"/>
          </p:cNvSpPr>
          <p:nvPr/>
        </p:nvSpPr>
        <p:spPr bwMode="auto">
          <a:xfrm>
            <a:off x="2459038" y="3890963"/>
            <a:ext cx="1350962" cy="135096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lIns="89046" tIns="44524" rIns="89046" bIns="44524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zh-CN" altLang="en-US" sz="169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39" name="Oval 19"/>
          <p:cNvSpPr>
            <a:spLocks noChangeArrowheads="1"/>
          </p:cNvSpPr>
          <p:nvPr/>
        </p:nvSpPr>
        <p:spPr bwMode="auto">
          <a:xfrm>
            <a:off x="4089400" y="3621088"/>
            <a:ext cx="1350963" cy="135255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lIns="89046" tIns="44524" rIns="89046" bIns="44524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zh-CN" altLang="en-US" sz="169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40" name="Oval 24"/>
          <p:cNvSpPr>
            <a:spLocks noChangeArrowheads="1"/>
          </p:cNvSpPr>
          <p:nvPr/>
        </p:nvSpPr>
        <p:spPr bwMode="auto">
          <a:xfrm>
            <a:off x="2997200" y="2376488"/>
            <a:ext cx="1352550" cy="135096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lIns="89046" tIns="44524" rIns="89046" bIns="44524"/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zh-CN" altLang="en-US" sz="169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41" name="TextBox 10"/>
          <p:cNvSpPr txBox="1">
            <a:spLocks noChangeArrowheads="1"/>
          </p:cNvSpPr>
          <p:nvPr/>
        </p:nvSpPr>
        <p:spPr bwMode="auto">
          <a:xfrm>
            <a:off x="6313488" y="1770063"/>
            <a:ext cx="15113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46" tIns="44524" rIns="89046" bIns="4452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08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</a:rPr>
              <a:t>标题文本一</a:t>
            </a:r>
          </a:p>
        </p:txBody>
      </p:sp>
      <p:sp>
        <p:nvSpPr>
          <p:cNvPr id="42" name="TextBox 11"/>
          <p:cNvSpPr txBox="1">
            <a:spLocks noChangeArrowheads="1"/>
          </p:cNvSpPr>
          <p:nvPr/>
        </p:nvSpPr>
        <p:spPr bwMode="auto">
          <a:xfrm>
            <a:off x="6313488" y="2127250"/>
            <a:ext cx="4116387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046" tIns="44524" rIns="89046" bIns="4452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430" dirty="0">
                <a:solidFill>
                  <a:schemeClr val="tx1"/>
                </a:solidFill>
                <a:latin typeface="微软雅黑" panose="020B0503020204020204" charset="-122"/>
              </a:rPr>
              <a:t>点击输入你的文字内容或复制你的文本内容</a:t>
            </a:r>
            <a:endParaRPr lang="en-US" altLang="zh-CN" sz="1430" dirty="0">
              <a:solidFill>
                <a:schemeClr val="tx1"/>
              </a:solidFill>
              <a:latin typeface="微软雅黑" panose="020B0503020204020204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430" dirty="0">
                <a:solidFill>
                  <a:schemeClr val="tx1"/>
                </a:solidFill>
                <a:latin typeface="微软雅黑" panose="020B0503020204020204" charset="-122"/>
              </a:rPr>
              <a:t>点击输入你的文字内容或复制你的文本内容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430" dirty="0">
                <a:solidFill>
                  <a:schemeClr val="tx1"/>
                </a:solidFill>
                <a:latin typeface="微软雅黑" panose="020B0503020204020204" charset="-122"/>
              </a:rPr>
              <a:t>点击输入你的文字内容或复制你的文本内容</a:t>
            </a:r>
            <a:endParaRPr lang="en-US" altLang="zh-CN" sz="1430" dirty="0">
              <a:solidFill>
                <a:schemeClr val="tx1"/>
              </a:solidFill>
              <a:latin typeface="微软雅黑" panose="020B0503020204020204" charset="-122"/>
            </a:endParaRPr>
          </a:p>
        </p:txBody>
      </p:sp>
      <p:sp>
        <p:nvSpPr>
          <p:cNvPr id="43" name="TextBox 12"/>
          <p:cNvSpPr txBox="1">
            <a:spLocks noChangeArrowheads="1"/>
          </p:cNvSpPr>
          <p:nvPr/>
        </p:nvSpPr>
        <p:spPr bwMode="auto">
          <a:xfrm>
            <a:off x="3235325" y="2708275"/>
            <a:ext cx="8953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046" tIns="44524" rIns="89046" bIns="4452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690" b="1" dirty="0">
                <a:solidFill>
                  <a:schemeClr val="bg1"/>
                </a:solidFill>
                <a:latin typeface="微软雅黑" panose="020B0503020204020204" charset="-122"/>
              </a:rPr>
              <a:t>标题</a:t>
            </a:r>
            <a:endParaRPr lang="en-US" altLang="zh-CN" sz="1690" b="1" dirty="0">
              <a:solidFill>
                <a:schemeClr val="bg1"/>
              </a:solidFill>
              <a:latin typeface="微软雅黑" panose="020B050302020402020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690" b="1" dirty="0">
                <a:solidFill>
                  <a:schemeClr val="bg1"/>
                </a:solidFill>
                <a:latin typeface="微软雅黑" panose="020B0503020204020204" charset="-122"/>
              </a:rPr>
              <a:t>文本一</a:t>
            </a:r>
          </a:p>
        </p:txBody>
      </p:sp>
      <p:sp>
        <p:nvSpPr>
          <p:cNvPr id="44" name="TextBox 9"/>
          <p:cNvSpPr txBox="1">
            <a:spLocks noChangeArrowheads="1"/>
          </p:cNvSpPr>
          <p:nvPr/>
        </p:nvSpPr>
        <p:spPr bwMode="auto">
          <a:xfrm>
            <a:off x="2663825" y="4264025"/>
            <a:ext cx="8953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046" tIns="44524" rIns="89046" bIns="4452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690" b="1" dirty="0">
                <a:solidFill>
                  <a:schemeClr val="bg1"/>
                </a:solidFill>
                <a:latin typeface="微软雅黑" panose="020B0503020204020204" charset="-122"/>
              </a:rPr>
              <a:t>标题</a:t>
            </a:r>
            <a:endParaRPr lang="en-US" altLang="zh-CN" sz="1690" b="1" dirty="0">
              <a:solidFill>
                <a:schemeClr val="bg1"/>
              </a:solidFill>
              <a:latin typeface="微软雅黑" panose="020B050302020402020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690" b="1" dirty="0">
                <a:solidFill>
                  <a:schemeClr val="bg1"/>
                </a:solidFill>
                <a:latin typeface="微软雅黑" panose="020B0503020204020204" charset="-122"/>
              </a:rPr>
              <a:t>文本二</a:t>
            </a:r>
          </a:p>
        </p:txBody>
      </p:sp>
      <p:sp>
        <p:nvSpPr>
          <p:cNvPr id="45" name="TextBox 10"/>
          <p:cNvSpPr txBox="1">
            <a:spLocks noChangeArrowheads="1"/>
          </p:cNvSpPr>
          <p:nvPr/>
        </p:nvSpPr>
        <p:spPr bwMode="auto">
          <a:xfrm>
            <a:off x="4351338" y="3930650"/>
            <a:ext cx="8953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046" tIns="44524" rIns="89046" bIns="4452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690" b="1" dirty="0">
                <a:solidFill>
                  <a:schemeClr val="bg1"/>
                </a:solidFill>
                <a:latin typeface="微软雅黑" panose="020B0503020204020204" charset="-122"/>
              </a:rPr>
              <a:t>标题</a:t>
            </a:r>
            <a:endParaRPr lang="en-US" altLang="zh-CN" sz="1690" b="1" dirty="0">
              <a:solidFill>
                <a:schemeClr val="bg1"/>
              </a:solidFill>
              <a:latin typeface="微软雅黑" panose="020B0503020204020204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690" b="1" dirty="0">
                <a:solidFill>
                  <a:schemeClr val="bg1"/>
                </a:solidFill>
                <a:latin typeface="微软雅黑" panose="020B0503020204020204" charset="-122"/>
              </a:rPr>
              <a:t>文本三</a:t>
            </a:r>
          </a:p>
        </p:txBody>
      </p:sp>
      <p:sp>
        <p:nvSpPr>
          <p:cNvPr id="46" name="TextBox 12"/>
          <p:cNvSpPr txBox="1">
            <a:spLocks noChangeArrowheads="1"/>
          </p:cNvSpPr>
          <p:nvPr/>
        </p:nvSpPr>
        <p:spPr bwMode="auto">
          <a:xfrm>
            <a:off x="6313488" y="3298825"/>
            <a:ext cx="1498600" cy="40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46" tIns="44524" rIns="89046" bIns="4452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080" b="1" u="sng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</a:rPr>
              <a:t>标题文本二</a:t>
            </a:r>
          </a:p>
        </p:txBody>
      </p:sp>
      <p:sp>
        <p:nvSpPr>
          <p:cNvPr id="47" name="TextBox 13"/>
          <p:cNvSpPr txBox="1">
            <a:spLocks noChangeArrowheads="1"/>
          </p:cNvSpPr>
          <p:nvPr/>
        </p:nvSpPr>
        <p:spPr bwMode="auto">
          <a:xfrm>
            <a:off x="6313488" y="3656013"/>
            <a:ext cx="4116387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046" tIns="44524" rIns="89046" bIns="4452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430" dirty="0">
                <a:solidFill>
                  <a:schemeClr val="tx1"/>
                </a:solidFill>
                <a:latin typeface="微软雅黑" panose="020B0503020204020204" charset="-122"/>
              </a:rPr>
              <a:t>点击输入你的文字内容或复制你的文本内容</a:t>
            </a:r>
            <a:endParaRPr lang="en-US" altLang="zh-CN" sz="1430" dirty="0">
              <a:solidFill>
                <a:schemeClr val="tx1"/>
              </a:solidFill>
              <a:latin typeface="微软雅黑" panose="020B0503020204020204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430" dirty="0">
                <a:solidFill>
                  <a:schemeClr val="tx1"/>
                </a:solidFill>
                <a:latin typeface="微软雅黑" panose="020B0503020204020204" charset="-122"/>
              </a:rPr>
              <a:t>点击输入你的文字内容或复制你的文本内容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430" dirty="0">
                <a:solidFill>
                  <a:schemeClr val="tx1"/>
                </a:solidFill>
                <a:latin typeface="微软雅黑" panose="020B0503020204020204" charset="-122"/>
              </a:rPr>
              <a:t>点击输入你的文字内容或复制你的文本内容</a:t>
            </a:r>
          </a:p>
        </p:txBody>
      </p:sp>
      <p:sp>
        <p:nvSpPr>
          <p:cNvPr id="48" name="TextBox 14"/>
          <p:cNvSpPr txBox="1">
            <a:spLocks noChangeArrowheads="1"/>
          </p:cNvSpPr>
          <p:nvPr/>
        </p:nvSpPr>
        <p:spPr bwMode="auto">
          <a:xfrm>
            <a:off x="6313488" y="4813300"/>
            <a:ext cx="15113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46" tIns="44524" rIns="89046" bIns="4452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08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</a:rPr>
              <a:t>标题文本三</a:t>
            </a:r>
          </a:p>
        </p:txBody>
      </p:sp>
      <p:sp>
        <p:nvSpPr>
          <p:cNvPr id="49" name="TextBox 15"/>
          <p:cNvSpPr txBox="1">
            <a:spLocks noChangeArrowheads="1"/>
          </p:cNvSpPr>
          <p:nvPr/>
        </p:nvSpPr>
        <p:spPr bwMode="auto">
          <a:xfrm>
            <a:off x="6313488" y="5170488"/>
            <a:ext cx="4116387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046" tIns="44524" rIns="89046" bIns="4452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430" dirty="0">
                <a:solidFill>
                  <a:schemeClr val="tx1"/>
                </a:solidFill>
                <a:latin typeface="微软雅黑" panose="020B0503020204020204" charset="-122"/>
              </a:rPr>
              <a:t>点击输入你的文字内容或复制你的文本内容</a:t>
            </a:r>
            <a:endParaRPr lang="en-US" altLang="zh-CN" sz="1430" dirty="0">
              <a:solidFill>
                <a:schemeClr val="tx1"/>
              </a:solidFill>
              <a:latin typeface="微软雅黑" panose="020B0503020204020204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430" dirty="0">
                <a:solidFill>
                  <a:schemeClr val="tx1"/>
                </a:solidFill>
                <a:latin typeface="微软雅黑" panose="020B0503020204020204" charset="-122"/>
              </a:rPr>
              <a:t>点击输入你的文字内容或复制你的文本内容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1430" dirty="0">
                <a:solidFill>
                  <a:schemeClr val="tx1"/>
                </a:solidFill>
                <a:latin typeface="微软雅黑" panose="020B0503020204020204" charset="-122"/>
              </a:rPr>
              <a:t>点击输入你的文字内容或复制你的文本内容</a:t>
            </a:r>
            <a:endParaRPr lang="en-US" altLang="zh-CN" sz="1430" dirty="0">
              <a:solidFill>
                <a:schemeClr val="tx1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ldLvl="0" animBg="1" autoUpdateAnimBg="0"/>
      <p:bldP spid="38" grpId="0" bldLvl="0" animBg="1" autoUpdateAnimBg="0"/>
      <p:bldP spid="39" grpId="0" bldLvl="0" animBg="1" autoUpdateAnimBg="0"/>
      <p:bldP spid="40" grpId="0" bldLvl="0" animBg="1" autoUpdateAnimBg="0"/>
      <p:bldP spid="41" grpId="0" autoUpdateAnimBg="0"/>
      <p:bldP spid="42" grpId="0" autoUpdateAnimBg="0"/>
      <p:bldP spid="43" grpId="0" autoUpdateAnimBg="0"/>
      <p:bldP spid="44" grpId="0" autoUpdateAnimBg="0"/>
      <p:bldP spid="45" grpId="0" autoUpdateAnimBg="0"/>
      <p:bldP spid="46" grpId="0" autoUpdateAnimBg="0"/>
      <p:bldP spid="47" grpId="0" autoUpdateAnimBg="0"/>
      <p:bldP spid="48" grpId="0" autoUpdateAnimBg="0"/>
      <p:bldP spid="4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006164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78105" y="-6985"/>
            <a:ext cx="12348210" cy="6871335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1753235" y="1874520"/>
            <a:ext cx="3096260" cy="2804160"/>
          </a:xfrm>
          <a:prstGeom prst="ellipse">
            <a:avLst/>
          </a:prstGeom>
          <a:solidFill>
            <a:srgbClr val="80898C"/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3A2C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3682456" y="4134380"/>
            <a:ext cx="792585" cy="792585"/>
          </a:xfrm>
          <a:prstGeom prst="ellipse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3A2C"/>
              </a:solidFill>
            </a:endParaRPr>
          </a:p>
        </p:txBody>
      </p:sp>
      <p:sp>
        <p:nvSpPr>
          <p:cNvPr id="66" name="TextBox 50"/>
          <p:cNvSpPr txBox="1"/>
          <p:nvPr/>
        </p:nvSpPr>
        <p:spPr>
          <a:xfrm>
            <a:off x="1836420" y="3030855"/>
            <a:ext cx="3289935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zh-CN" altLang="zh-CN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请输入你的标题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905885" y="4239260"/>
            <a:ext cx="7772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方正姚体" panose="02010601030101010101" charset="-122"/>
                <a:ea typeface="方正姚体" panose="02010601030101010101" charset="-122"/>
              </a:rPr>
              <a:t>4</a:t>
            </a:r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66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sp>
        <p:nvSpPr>
          <p:cNvPr id="12" name="矩形: 圆角 11"/>
          <p:cNvSpPr/>
          <p:nvPr/>
        </p:nvSpPr>
        <p:spPr>
          <a:xfrm>
            <a:off x="990597" y="3360341"/>
            <a:ext cx="10210807" cy="17549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8" name="组合 7"/>
          <p:cNvGrpSpPr/>
          <p:nvPr/>
        </p:nvGrpSpPr>
        <p:grpSpPr>
          <a:xfrm>
            <a:off x="1819523" y="4223143"/>
            <a:ext cx="1692569" cy="776982"/>
            <a:chOff x="5122025" y="-72714"/>
            <a:chExt cx="2020976" cy="927740"/>
          </a:xfrm>
        </p:grpSpPr>
        <p:sp>
          <p:nvSpPr>
            <p:cNvPr id="9" name="文本框 11"/>
            <p:cNvSpPr txBox="1"/>
            <p:nvPr/>
          </p:nvSpPr>
          <p:spPr>
            <a:xfrm>
              <a:off x="5122026" y="22838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此部分内容作为文字排版占位显示 （建议使用主题字体）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5122025" y="-727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99476" y="4223143"/>
            <a:ext cx="1692569" cy="776982"/>
            <a:chOff x="5122025" y="-72714"/>
            <a:chExt cx="2020976" cy="927740"/>
          </a:xfrm>
        </p:grpSpPr>
        <p:sp>
          <p:nvSpPr>
            <p:cNvPr id="23" name="文本框 17"/>
            <p:cNvSpPr txBox="1"/>
            <p:nvPr/>
          </p:nvSpPr>
          <p:spPr>
            <a:xfrm>
              <a:off x="5122026" y="22838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此部分内容作为文字排版占位显示 （建议使用主题字体）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5122025" y="-727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156841" y="2140929"/>
            <a:ext cx="1692569" cy="776982"/>
            <a:chOff x="5122025" y="1105449"/>
            <a:chExt cx="2020976" cy="927740"/>
          </a:xfrm>
        </p:grpSpPr>
        <p:sp>
          <p:nvSpPr>
            <p:cNvPr id="29" name="文本框 20"/>
            <p:cNvSpPr txBox="1"/>
            <p:nvPr/>
          </p:nvSpPr>
          <p:spPr>
            <a:xfrm>
              <a:off x="5122026" y="1406543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/>
                <a:t>此部分内容作为文字排版占位显示 （建议使用主题字体）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5122025" y="110544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836794" y="2140929"/>
            <a:ext cx="1692569" cy="776982"/>
            <a:chOff x="5122025" y="1105449"/>
            <a:chExt cx="2020976" cy="927740"/>
          </a:xfrm>
        </p:grpSpPr>
        <p:sp>
          <p:nvSpPr>
            <p:cNvPr id="39" name="文本框 23"/>
            <p:cNvSpPr txBox="1"/>
            <p:nvPr/>
          </p:nvSpPr>
          <p:spPr>
            <a:xfrm>
              <a:off x="5122026" y="1406543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/>
                <a:t>此部分内容作为文字排版占位显示 （建议使用主题字体）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5122025" y="110544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130740" y="2921000"/>
            <a:ext cx="1070135" cy="1070134"/>
            <a:chOff x="2130740" y="2921000"/>
            <a:chExt cx="1070135" cy="1070134"/>
          </a:xfrm>
          <a:solidFill>
            <a:srgbClr val="8CDAEB"/>
          </a:solidFill>
        </p:grpSpPr>
        <p:sp>
          <p:nvSpPr>
            <p:cNvPr id="42" name="椭圆 41"/>
            <p:cNvSpPr/>
            <p:nvPr/>
          </p:nvSpPr>
          <p:spPr>
            <a:xfrm>
              <a:off x="2130740" y="2921000"/>
              <a:ext cx="1070135" cy="107013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: 形状 20"/>
            <p:cNvSpPr/>
            <p:nvPr/>
          </p:nvSpPr>
          <p:spPr bwMode="auto">
            <a:xfrm>
              <a:off x="2418088" y="3252463"/>
              <a:ext cx="495439" cy="407208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414513" y="3184842"/>
            <a:ext cx="542449" cy="542449"/>
            <a:chOff x="9414513" y="3184842"/>
            <a:chExt cx="542449" cy="542449"/>
          </a:xfrm>
        </p:grpSpPr>
        <p:sp>
          <p:nvSpPr>
            <p:cNvPr id="45" name="椭圆 44"/>
            <p:cNvSpPr/>
            <p:nvPr/>
          </p:nvSpPr>
          <p:spPr>
            <a:xfrm>
              <a:off x="9414513" y="3184842"/>
              <a:ext cx="542449" cy="542449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: 形状 21"/>
            <p:cNvSpPr/>
            <p:nvPr/>
          </p:nvSpPr>
          <p:spPr bwMode="auto">
            <a:xfrm>
              <a:off x="9530200" y="3306186"/>
              <a:ext cx="311075" cy="299761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734560" y="3184842"/>
            <a:ext cx="542449" cy="542449"/>
            <a:chOff x="4734560" y="3184842"/>
            <a:chExt cx="542449" cy="542449"/>
          </a:xfrm>
        </p:grpSpPr>
        <p:sp>
          <p:nvSpPr>
            <p:cNvPr id="48" name="椭圆 47"/>
            <p:cNvSpPr/>
            <p:nvPr/>
          </p:nvSpPr>
          <p:spPr>
            <a:xfrm>
              <a:off x="4734560" y="3184842"/>
              <a:ext cx="542449" cy="54244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任意多边形: 形状 25"/>
            <p:cNvSpPr>
              <a:spLocks noChangeAspect="1"/>
            </p:cNvSpPr>
            <p:nvPr/>
          </p:nvSpPr>
          <p:spPr bwMode="auto">
            <a:xfrm>
              <a:off x="4853178" y="3303621"/>
              <a:ext cx="305212" cy="304892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914992" y="3025299"/>
            <a:ext cx="861537" cy="861536"/>
            <a:chOff x="6914992" y="3025299"/>
            <a:chExt cx="861537" cy="861536"/>
          </a:xfrm>
        </p:grpSpPr>
        <p:sp>
          <p:nvSpPr>
            <p:cNvPr id="51" name="椭圆 50"/>
            <p:cNvSpPr/>
            <p:nvPr/>
          </p:nvSpPr>
          <p:spPr>
            <a:xfrm>
              <a:off x="6914992" y="3025299"/>
              <a:ext cx="861537" cy="861536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任意多边形: 形状 26"/>
            <p:cNvSpPr/>
            <p:nvPr/>
          </p:nvSpPr>
          <p:spPr bwMode="auto">
            <a:xfrm>
              <a:off x="7122980" y="3233700"/>
              <a:ext cx="445562" cy="444735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t="50750"/>
          <a:stretch>
            <a:fillRect/>
          </a:stretch>
        </p:blipFill>
        <p:spPr>
          <a:xfrm>
            <a:off x="1019175" y="4117340"/>
            <a:ext cx="10466070" cy="2313940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3474119" y="1441067"/>
            <a:ext cx="416526" cy="138499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ea typeface="微软雅黑" panose="020B0503020204020204" charset="-122"/>
                <a:sym typeface="Arial" panose="020B0604020202020204" pitchFamily="34" charset="0"/>
              </a:rPr>
              <a:t>“</a:t>
            </a:r>
            <a:endParaRPr lang="en-US" altLang="zh-CN" sz="5400" dirty="0" smtClean="0">
              <a:ea typeface="华文细黑" panose="02010600040101010101" pitchFamily="2" charset="-122"/>
              <a:cs typeface="+mn-ea"/>
              <a:sym typeface="+mn-lt"/>
            </a:endParaRPr>
          </a:p>
          <a:p>
            <a:endParaRPr lang="en-US" altLang="zh-CN" dirty="0"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4429757" y="2281834"/>
            <a:ext cx="249299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3890804" y="2826027"/>
            <a:ext cx="5405717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 rot="10800000">
            <a:off x="8879874" y="2733927"/>
            <a:ext cx="416526" cy="138366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ea typeface="微软雅黑" panose="020B0503020204020204" charset="-122"/>
                <a:sym typeface="Arial" panose="020B0604020202020204" pitchFamily="34" charset="0"/>
              </a:rPr>
              <a:t>“</a:t>
            </a:r>
            <a:endParaRPr lang="en-US" altLang="zh-CN" sz="5400" dirty="0" smtClean="0">
              <a:ea typeface="华文细黑" panose="02010600040101010101" pitchFamily="2" charset="-122"/>
              <a:cs typeface="+mn-ea"/>
              <a:sym typeface="+mn-lt"/>
            </a:endParaRPr>
          </a:p>
          <a:p>
            <a:endParaRPr lang="en-US" altLang="zh-CN" dirty="0">
              <a:ea typeface="华文细黑" panose="0201060004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ldLvl="0" animBg="1"/>
      <p:bldP spid="71" grpId="0"/>
      <p:bldP spid="81" grpId="0"/>
      <p:bldP spid="47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" y="1838960"/>
            <a:ext cx="6172200" cy="3892550"/>
          </a:xfrm>
          <a:prstGeom prst="rect">
            <a:avLst/>
          </a:prstGeom>
        </p:spPr>
      </p:pic>
      <p:sp>
        <p:nvSpPr>
          <p:cNvPr id="68" name="TextBox 66"/>
          <p:cNvSpPr txBox="1"/>
          <p:nvPr/>
        </p:nvSpPr>
        <p:spPr>
          <a:xfrm>
            <a:off x="7882654" y="1707888"/>
            <a:ext cx="14020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69" name="TextBox 67"/>
          <p:cNvSpPr txBox="1"/>
          <p:nvPr/>
        </p:nvSpPr>
        <p:spPr>
          <a:xfrm>
            <a:off x="7879448" y="2017690"/>
            <a:ext cx="3626117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  <a:endParaRPr lang="zh-CN" altLang="en-US" sz="1200"/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0" name="TextBox 68"/>
          <p:cNvSpPr txBox="1"/>
          <p:nvPr/>
        </p:nvSpPr>
        <p:spPr>
          <a:xfrm>
            <a:off x="7882654" y="2772463"/>
            <a:ext cx="14020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1" name="TextBox 69"/>
          <p:cNvSpPr txBox="1"/>
          <p:nvPr/>
        </p:nvSpPr>
        <p:spPr>
          <a:xfrm>
            <a:off x="7879448" y="3040355"/>
            <a:ext cx="3626117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  <a:endParaRPr lang="zh-CN" altLang="en-US" sz="1200"/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2" name="TextBox 70"/>
          <p:cNvSpPr txBox="1"/>
          <p:nvPr/>
        </p:nvSpPr>
        <p:spPr>
          <a:xfrm>
            <a:off x="7882654" y="3821879"/>
            <a:ext cx="14020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10" name="TextBox 71"/>
          <p:cNvSpPr txBox="1"/>
          <p:nvPr/>
        </p:nvSpPr>
        <p:spPr>
          <a:xfrm>
            <a:off x="7879448" y="4096121"/>
            <a:ext cx="3626117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  <a:endParaRPr lang="zh-CN" altLang="en-US" sz="1200"/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74" name="TextBox 72"/>
          <p:cNvSpPr txBox="1"/>
          <p:nvPr/>
        </p:nvSpPr>
        <p:spPr>
          <a:xfrm>
            <a:off x="7882654" y="4880104"/>
            <a:ext cx="14020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此处添加标题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21" name="TextBox 73"/>
          <p:cNvSpPr txBox="1"/>
          <p:nvPr/>
        </p:nvSpPr>
        <p:spPr>
          <a:xfrm>
            <a:off x="7879448" y="5154346"/>
            <a:ext cx="3626117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  <a:endParaRPr lang="zh-CN" altLang="en-US" sz="1200"/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83" name="Group 81"/>
          <p:cNvGrpSpPr/>
          <p:nvPr/>
        </p:nvGrpSpPr>
        <p:grpSpPr>
          <a:xfrm>
            <a:off x="6918991" y="1661086"/>
            <a:ext cx="870024" cy="870024"/>
            <a:chOff x="6805326" y="1845871"/>
            <a:chExt cx="870024" cy="870024"/>
          </a:xfrm>
        </p:grpSpPr>
        <p:sp>
          <p:nvSpPr>
            <p:cNvPr id="84" name="Oval 82"/>
            <p:cNvSpPr/>
            <p:nvPr/>
          </p:nvSpPr>
          <p:spPr>
            <a:xfrm>
              <a:off x="6883112" y="1923657"/>
              <a:ext cx="714451" cy="71445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 Regular"/>
                <a:ea typeface="+mn-ea"/>
                <a:cs typeface="+mn-cs"/>
              </a:endParaRPr>
            </a:p>
          </p:txBody>
        </p:sp>
        <p:sp>
          <p:nvSpPr>
            <p:cNvPr id="85" name="Oval 83"/>
            <p:cNvSpPr/>
            <p:nvPr/>
          </p:nvSpPr>
          <p:spPr>
            <a:xfrm>
              <a:off x="6805326" y="1845871"/>
              <a:ext cx="870024" cy="870024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86" name="TextBox 84"/>
            <p:cNvSpPr txBox="1"/>
            <p:nvPr/>
          </p:nvSpPr>
          <p:spPr>
            <a:xfrm>
              <a:off x="6916370" y="2034662"/>
              <a:ext cx="64793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ebas Neue Regular"/>
                  <a:ea typeface="+mn-ea"/>
                  <a:cs typeface="+mn-cs"/>
                </a:rPr>
                <a:t>59%</a:t>
              </a:r>
            </a:p>
          </p:txBody>
        </p:sp>
      </p:grpSp>
      <p:grpSp>
        <p:nvGrpSpPr>
          <p:cNvPr id="87" name="Group 85"/>
          <p:cNvGrpSpPr/>
          <p:nvPr/>
        </p:nvGrpSpPr>
        <p:grpSpPr>
          <a:xfrm>
            <a:off x="6952646" y="2717406"/>
            <a:ext cx="870024" cy="870024"/>
            <a:chOff x="6805326" y="2904096"/>
            <a:chExt cx="870024" cy="870024"/>
          </a:xfrm>
        </p:grpSpPr>
        <p:sp>
          <p:nvSpPr>
            <p:cNvPr id="88" name="Oval 86"/>
            <p:cNvSpPr/>
            <p:nvPr/>
          </p:nvSpPr>
          <p:spPr>
            <a:xfrm>
              <a:off x="6883112" y="2981882"/>
              <a:ext cx="714451" cy="71445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 Regular"/>
                <a:ea typeface="+mn-ea"/>
                <a:cs typeface="+mn-cs"/>
              </a:endParaRPr>
            </a:p>
          </p:txBody>
        </p:sp>
        <p:sp>
          <p:nvSpPr>
            <p:cNvPr id="89" name="Oval 87"/>
            <p:cNvSpPr/>
            <p:nvPr/>
          </p:nvSpPr>
          <p:spPr>
            <a:xfrm>
              <a:off x="6805326" y="2904096"/>
              <a:ext cx="870024" cy="87002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90" name="TextBox 88"/>
            <p:cNvSpPr txBox="1"/>
            <p:nvPr/>
          </p:nvSpPr>
          <p:spPr>
            <a:xfrm>
              <a:off x="6890970" y="3092251"/>
              <a:ext cx="64793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ebas Neue Regular"/>
                  <a:ea typeface="+mn-ea"/>
                  <a:cs typeface="+mn-cs"/>
                </a:rPr>
                <a:t>23%</a:t>
              </a:r>
            </a:p>
          </p:txBody>
        </p:sp>
      </p:grpSp>
      <p:grpSp>
        <p:nvGrpSpPr>
          <p:cNvPr id="91" name="Group 89"/>
          <p:cNvGrpSpPr/>
          <p:nvPr/>
        </p:nvGrpSpPr>
        <p:grpSpPr>
          <a:xfrm>
            <a:off x="6918991" y="3775077"/>
            <a:ext cx="870024" cy="870024"/>
            <a:chOff x="6805326" y="3959862"/>
            <a:chExt cx="870024" cy="870024"/>
          </a:xfrm>
        </p:grpSpPr>
        <p:sp>
          <p:nvSpPr>
            <p:cNvPr id="93" name="Oval 90"/>
            <p:cNvSpPr/>
            <p:nvPr/>
          </p:nvSpPr>
          <p:spPr>
            <a:xfrm>
              <a:off x="6883112" y="4037648"/>
              <a:ext cx="714451" cy="7144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 Regular"/>
                <a:ea typeface="+mn-ea"/>
                <a:cs typeface="+mn-cs"/>
              </a:endParaRPr>
            </a:p>
          </p:txBody>
        </p:sp>
        <p:sp>
          <p:nvSpPr>
            <p:cNvPr id="94" name="Oval 91"/>
            <p:cNvSpPr/>
            <p:nvPr/>
          </p:nvSpPr>
          <p:spPr>
            <a:xfrm>
              <a:off x="6805326" y="3959862"/>
              <a:ext cx="870024" cy="870024"/>
            </a:xfrm>
            <a:prstGeom prst="ellipse">
              <a:avLst/>
            </a:prstGeom>
            <a:noFill/>
            <a:ln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95" name="TextBox 92"/>
            <p:cNvSpPr txBox="1"/>
            <p:nvPr/>
          </p:nvSpPr>
          <p:spPr>
            <a:xfrm>
              <a:off x="6924385" y="4148652"/>
              <a:ext cx="6319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ebas Neue Regular"/>
                  <a:ea typeface="+mn-ea"/>
                  <a:cs typeface="+mn-cs"/>
                </a:rPr>
                <a:t>10%</a:t>
              </a:r>
            </a:p>
          </p:txBody>
        </p:sp>
      </p:grpSp>
      <p:grpSp>
        <p:nvGrpSpPr>
          <p:cNvPr id="96" name="Group 93"/>
          <p:cNvGrpSpPr/>
          <p:nvPr/>
        </p:nvGrpSpPr>
        <p:grpSpPr>
          <a:xfrm>
            <a:off x="6918991" y="4833302"/>
            <a:ext cx="870024" cy="870024"/>
            <a:chOff x="6805326" y="5018087"/>
            <a:chExt cx="870024" cy="870024"/>
          </a:xfrm>
        </p:grpSpPr>
        <p:sp>
          <p:nvSpPr>
            <p:cNvPr id="97" name="Oval 94"/>
            <p:cNvSpPr/>
            <p:nvPr/>
          </p:nvSpPr>
          <p:spPr>
            <a:xfrm>
              <a:off x="6883112" y="5095873"/>
              <a:ext cx="714451" cy="71445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 Regular"/>
                <a:ea typeface="+mn-ea"/>
                <a:cs typeface="+mn-cs"/>
              </a:endParaRPr>
            </a:p>
          </p:txBody>
        </p:sp>
        <p:sp>
          <p:nvSpPr>
            <p:cNvPr id="98" name="Oval 95"/>
            <p:cNvSpPr/>
            <p:nvPr/>
          </p:nvSpPr>
          <p:spPr>
            <a:xfrm>
              <a:off x="6805326" y="5018087"/>
              <a:ext cx="870024" cy="87002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100" name="TextBox 96"/>
            <p:cNvSpPr txBox="1"/>
            <p:nvPr/>
          </p:nvSpPr>
          <p:spPr>
            <a:xfrm>
              <a:off x="6914767" y="5206877"/>
              <a:ext cx="65114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ebas Neue Regular"/>
                  <a:ea typeface="+mn-ea"/>
                  <a:cs typeface="+mn-cs"/>
                </a:rPr>
                <a:t>08%</a:t>
              </a:r>
            </a:p>
          </p:txBody>
        </p:sp>
      </p:grp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10" grpId="0"/>
      <p:bldP spid="74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椭圆 72"/>
          <p:cNvSpPr/>
          <p:nvPr/>
        </p:nvSpPr>
        <p:spPr>
          <a:xfrm>
            <a:off x="537110" y="102459"/>
            <a:ext cx="1299101" cy="1299101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311241" y="814014"/>
            <a:ext cx="524547" cy="5245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stA="40000" endPos="3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35480" y="429260"/>
            <a:ext cx="56572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45901" y="2143731"/>
            <a:ext cx="10174703" cy="3323886"/>
            <a:chOff x="1797" y="4199"/>
            <a:chExt cx="12393" cy="3839"/>
          </a:xfrm>
        </p:grpSpPr>
        <p:graphicFrame>
          <p:nvGraphicFramePr>
            <p:cNvPr id="12" name="PA_Chart 11"/>
            <p:cNvGraphicFramePr/>
            <p:nvPr>
              <p:custDataLst>
                <p:tags r:id="rId1"/>
              </p:custDataLst>
            </p:nvPr>
          </p:nvGraphicFramePr>
          <p:xfrm>
            <a:off x="1797" y="4199"/>
            <a:ext cx="5574" cy="38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pSp>
          <p:nvGrpSpPr>
            <p:cNvPr id="3" name="PA_淘宝店chenying0907 12"/>
            <p:cNvGrpSpPr/>
            <p:nvPr>
              <p:custDataLst>
                <p:tags r:id="rId2"/>
              </p:custDataLst>
            </p:nvPr>
          </p:nvGrpSpPr>
          <p:grpSpPr>
            <a:xfrm>
              <a:off x="7416" y="4199"/>
              <a:ext cx="6774" cy="1019"/>
              <a:chOff x="6136937" y="2626457"/>
              <a:chExt cx="5736419" cy="863003"/>
            </a:xfrm>
          </p:grpSpPr>
          <p:sp>
            <p:nvSpPr>
              <p:cNvPr id="6" name="淘宝店chenying0907 13"/>
              <p:cNvSpPr/>
              <p:nvPr/>
            </p:nvSpPr>
            <p:spPr>
              <a:xfrm>
                <a:off x="7016496" y="2977604"/>
                <a:ext cx="4856860" cy="2644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15" name="淘宝店chenying0907 14"/>
              <p:cNvSpPr/>
              <p:nvPr/>
            </p:nvSpPr>
            <p:spPr>
              <a:xfrm>
                <a:off x="7016494" y="2626457"/>
                <a:ext cx="2483685" cy="2334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165">
                  <a:lnSpc>
                    <a:spcPct val="80000"/>
                  </a:lnSpc>
                  <a:defRPr/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单击添加标题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淘宝店chenying0907: 圆角 15"/>
              <p:cNvSpPr/>
              <p:nvPr/>
            </p:nvSpPr>
            <p:spPr>
              <a:xfrm>
                <a:off x="6136937" y="2686786"/>
                <a:ext cx="802674" cy="802674"/>
              </a:xfrm>
              <a:prstGeom prst="roundRect">
                <a:avLst>
                  <a:gd name="adj" fmla="val 3027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latin typeface="Impact" panose="020B0806030902050204" pitchFamily="34" charset="0"/>
                  </a:rPr>
                  <a:t>01</a:t>
                </a:r>
                <a:endParaRPr lang="zh-CN" altLang="en-US" sz="2400" dirty="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7" name="PA_淘宝店chenying0907 16"/>
            <p:cNvGrpSpPr/>
            <p:nvPr>
              <p:custDataLst>
                <p:tags r:id="rId3"/>
              </p:custDataLst>
            </p:nvPr>
          </p:nvGrpSpPr>
          <p:grpSpPr>
            <a:xfrm>
              <a:off x="7416" y="5595"/>
              <a:ext cx="6774" cy="1019"/>
              <a:chOff x="6136937" y="2626457"/>
              <a:chExt cx="5736419" cy="863003"/>
            </a:xfrm>
          </p:grpSpPr>
          <p:sp>
            <p:nvSpPr>
              <p:cNvPr id="18" name="淘宝店chenying0907 17"/>
              <p:cNvSpPr/>
              <p:nvPr/>
            </p:nvSpPr>
            <p:spPr>
              <a:xfrm>
                <a:off x="7016496" y="2977603"/>
                <a:ext cx="4856860" cy="2644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19" name="淘宝店chenying0907 18"/>
              <p:cNvSpPr/>
              <p:nvPr/>
            </p:nvSpPr>
            <p:spPr>
              <a:xfrm>
                <a:off x="7016494" y="2626457"/>
                <a:ext cx="2483685" cy="2111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165">
                  <a:lnSpc>
                    <a:spcPct val="80000"/>
                  </a:lnSpc>
                  <a:defRPr/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单击添加标题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淘宝店chenying0907: 圆角 19"/>
              <p:cNvSpPr/>
              <p:nvPr/>
            </p:nvSpPr>
            <p:spPr>
              <a:xfrm>
                <a:off x="6136937" y="2686786"/>
                <a:ext cx="802674" cy="802674"/>
              </a:xfrm>
              <a:prstGeom prst="roundRect">
                <a:avLst>
                  <a:gd name="adj" fmla="val 30274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Impact" panose="020B0806030902050204" pitchFamily="34" charset="0"/>
                  </a:rPr>
                  <a:t>02</a:t>
                </a:r>
                <a:endParaRPr lang="zh-CN" altLang="en-US" sz="2000" dirty="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8" name="PA_淘宝店chenying0907 20"/>
            <p:cNvGrpSpPr/>
            <p:nvPr>
              <p:custDataLst>
                <p:tags r:id="rId4"/>
              </p:custDataLst>
            </p:nvPr>
          </p:nvGrpSpPr>
          <p:grpSpPr>
            <a:xfrm>
              <a:off x="7416" y="6991"/>
              <a:ext cx="6774" cy="1019"/>
              <a:chOff x="6136937" y="2626457"/>
              <a:chExt cx="5736419" cy="863003"/>
            </a:xfrm>
          </p:grpSpPr>
          <p:sp>
            <p:nvSpPr>
              <p:cNvPr id="22" name="淘宝店chenying0907 21"/>
              <p:cNvSpPr/>
              <p:nvPr/>
            </p:nvSpPr>
            <p:spPr>
              <a:xfrm>
                <a:off x="7016496" y="2977603"/>
                <a:ext cx="4856860" cy="2644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23" name="淘宝店chenying0907 22"/>
              <p:cNvSpPr/>
              <p:nvPr/>
            </p:nvSpPr>
            <p:spPr>
              <a:xfrm>
                <a:off x="7016494" y="2626457"/>
                <a:ext cx="2483685" cy="2334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165">
                  <a:lnSpc>
                    <a:spcPct val="80000"/>
                  </a:lnSpc>
                  <a:defRPr/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单击添加标题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淘宝店chenying0907: 圆角 23"/>
              <p:cNvSpPr/>
              <p:nvPr/>
            </p:nvSpPr>
            <p:spPr>
              <a:xfrm>
                <a:off x="6136937" y="2686786"/>
                <a:ext cx="802674" cy="802674"/>
              </a:xfrm>
              <a:prstGeom prst="roundRect">
                <a:avLst>
                  <a:gd name="adj" fmla="val 30274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Impact" panose="020B0806030902050204" pitchFamily="34" charset="0"/>
                  </a:rPr>
                  <a:t>03</a:t>
                </a:r>
                <a:endParaRPr lang="zh-CN" altLang="en-US" sz="2000" dirty="0">
                  <a:latin typeface="Impact" panose="020B0806030902050204" pitchFamily="34" charset="0"/>
                </a:endParaRPr>
              </a:p>
            </p:txBody>
          </p:sp>
        </p:grpSp>
      </p:grp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006164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78105" y="-6985"/>
            <a:ext cx="12348210" cy="687133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849370" y="4349115"/>
            <a:ext cx="4453255" cy="510185"/>
          </a:xfrm>
          <a:prstGeom prst="roundRect">
            <a:avLst/>
          </a:prstGeom>
          <a:solidFill>
            <a:schemeClr val="bg1"/>
          </a:solidFill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汇报人</a:t>
            </a:r>
            <a:r>
              <a:rPr lang="en-US" altLang="zh-CN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: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69720" y="3324225"/>
            <a:ext cx="9606280" cy="521970"/>
          </a:xfrm>
          <a:prstGeom prst="rect">
            <a:avLst/>
          </a:prstGeom>
          <a:noFill/>
          <a:ln w="3175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3"/>
                  <a:srcRect/>
                  <a:stretch>
                    <a:fillRect/>
                  </a:stretch>
                </a:blipFill>
              </a:defRPr>
            </a:lvl1pPr>
          </a:lstStyle>
          <a:p>
            <a:pPr algn="ctr"/>
            <a:r>
              <a:rPr lang="en-US" altLang="zh-CN" sz="1400" b="0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PROFESSIONAL GENERATION GRADUATION REPORT</a:t>
            </a:r>
          </a:p>
          <a:p>
            <a:pPr algn="ctr"/>
            <a:r>
              <a:rPr lang="en-US" altLang="zh-CN" sz="1400" b="0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POWERPOINT TEMPLATE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623820" y="2033270"/>
            <a:ext cx="5380990" cy="11068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  <p:txBody>
          <a:bodyPr wrap="none" rtlCol="0" anchor="t">
            <a:spAutoFit/>
          </a:bodyPr>
          <a:lstStyle/>
          <a:p>
            <a:r>
              <a:rPr lang="en-US" altLang="zh-CN" sz="6600"/>
              <a:t>  </a:t>
            </a:r>
            <a:r>
              <a:rPr lang="en-US" altLang="zh-CN" sz="6600">
                <a:solidFill>
                  <a:schemeClr val="tx1">
                    <a:lumMod val="65000"/>
                    <a:lumOff val="35000"/>
                  </a:schemeClr>
                </a:solidFill>
                <a:latin typeface="方正姚体" panose="02010601030101010101" charset="-122"/>
                <a:ea typeface="方正姚体" panose="02010601030101010101" charset="-122"/>
              </a:rPr>
              <a:t>       </a:t>
            </a:r>
            <a:r>
              <a:rPr lang="zh-CN" altLang="en-US" sz="6600">
                <a:solidFill>
                  <a:schemeClr val="tx1">
                    <a:lumMod val="65000"/>
                    <a:lumOff val="35000"/>
                  </a:schemeClr>
                </a:solidFill>
                <a:latin typeface="方正姚体" panose="02010601030101010101" charset="-122"/>
                <a:ea typeface="方正姚体" panose="02010601030101010101" charset="-122"/>
              </a:rPr>
              <a:t>谢谢观看</a:t>
            </a:r>
          </a:p>
        </p:txBody>
      </p:sp>
    </p:spTree>
  </p:cSld>
  <p:clrMapOvr>
    <a:masterClrMapping/>
  </p:clrMapOvr>
  <p:transition spd="med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3" grpId="0" bldLvl="0" animBg="1"/>
      <p:bldP spid="16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2085</Words>
  <Application>Microsoft Office PowerPoint</Application>
  <PresentationFormat>宽屏</PresentationFormat>
  <Paragraphs>237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3" baseType="lpstr">
      <vt:lpstr>Agency FB</vt:lpstr>
      <vt:lpstr>Bebas Neue Regular</vt:lpstr>
      <vt:lpstr>Bodoni MT Black</vt:lpstr>
      <vt:lpstr>Helvetica Light</vt:lpstr>
      <vt:lpstr>Lantinghei SC Demibold</vt:lpstr>
      <vt:lpstr>Lato Light</vt:lpstr>
      <vt:lpstr>Open Sans Light</vt:lpstr>
      <vt:lpstr>方正姚体</vt:lpstr>
      <vt:lpstr>华文细黑</vt:lpstr>
      <vt:lpstr>锐字工房云字库细圆GBK</vt:lpstr>
      <vt:lpstr>时尚中黑简体</vt:lpstr>
      <vt:lpstr>宋体</vt:lpstr>
      <vt:lpstr>微软雅黑</vt:lpstr>
      <vt:lpstr>微软雅黑 Light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</cp:revision>
  <dcterms:created xsi:type="dcterms:W3CDTF">2017-10-23T04:21:00Z</dcterms:created>
  <dcterms:modified xsi:type="dcterms:W3CDTF">2018-03-02T01:13:45Z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2052-10.1.0.6875</vt:lpwstr>
  </property>
</Properties>
</file>