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85" r:id="rId3"/>
    <p:sldId id="386" r:id="rId4"/>
    <p:sldId id="258" r:id="rId6"/>
    <p:sldId id="259" r:id="rId7"/>
    <p:sldId id="357" r:id="rId8"/>
    <p:sldId id="356" r:id="rId9"/>
    <p:sldId id="371" r:id="rId10"/>
    <p:sldId id="372" r:id="rId11"/>
    <p:sldId id="374" r:id="rId12"/>
    <p:sldId id="375" r:id="rId13"/>
    <p:sldId id="378" r:id="rId14"/>
    <p:sldId id="379" r:id="rId15"/>
    <p:sldId id="380" r:id="rId16"/>
    <p:sldId id="383" r:id="rId17"/>
    <p:sldId id="384" r:id="rId18"/>
    <p:sldId id="265" r:id="rId19"/>
    <p:sldId id="373" r:id="rId20"/>
    <p:sldId id="354" r:id="rId21"/>
    <p:sldId id="359" r:id="rId22"/>
    <p:sldId id="362" r:id="rId23"/>
    <p:sldId id="377" r:id="rId24"/>
    <p:sldId id="365" r:id="rId25"/>
    <p:sldId id="366" r:id="rId26"/>
    <p:sldId id="367" r:id="rId27"/>
    <p:sldId id="368" r:id="rId28"/>
    <p:sldId id="369" r:id="rId29"/>
    <p:sldId id="370" r:id="rId30"/>
    <p:sldId id="268" r:id="rId31"/>
    <p:sldId id="269" r:id="rId32"/>
    <p:sldId id="270" r:id="rId33"/>
    <p:sldId id="271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5" r:id="rId48"/>
    <p:sldId id="296" r:id="rId49"/>
    <p:sldId id="298" r:id="rId50"/>
    <p:sldId id="301" r:id="rId51"/>
    <p:sldId id="302" r:id="rId52"/>
    <p:sldId id="303" r:id="rId53"/>
    <p:sldId id="304" r:id="rId54"/>
    <p:sldId id="309" r:id="rId55"/>
    <p:sldId id="310" r:id="rId56"/>
    <p:sldId id="319" r:id="rId57"/>
    <p:sldId id="322" r:id="rId58"/>
    <p:sldId id="323" r:id="rId59"/>
    <p:sldId id="324" r:id="rId60"/>
    <p:sldId id="325" r:id="rId61"/>
    <p:sldId id="326" r:id="rId62"/>
    <p:sldId id="328" r:id="rId63"/>
    <p:sldId id="329" r:id="rId64"/>
    <p:sldId id="330" r:id="rId65"/>
    <p:sldId id="331" r:id="rId66"/>
    <p:sldId id="351" r:id="rId6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C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934" y="-13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1" d="100"/>
        <a:sy n="7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0" Type="http://schemas.openxmlformats.org/officeDocument/2006/relationships/tableStyles" Target="tableStyles.xml"/><Relationship Id="rId7" Type="http://schemas.openxmlformats.org/officeDocument/2006/relationships/slide" Target="slides/slide4.xml"/><Relationship Id="rId69" Type="http://schemas.openxmlformats.org/officeDocument/2006/relationships/viewProps" Target="viewProps.xml"/><Relationship Id="rId68" Type="http://schemas.openxmlformats.org/officeDocument/2006/relationships/presProps" Target="presProps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4.xml"/><Relationship Id="rId1" Type="http://schemas.openxmlformats.org/officeDocument/2006/relationships/package" Target="../embeddings/Workbook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71337389644479"/>
          <c:y val="0.047187335958006"/>
          <c:w val="0.869734947904239"/>
          <c:h val="0.81483366141732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ln w="28575" cap="rnd" cmpd="sng" algn="ctr">
              <a:solidFill>
                <a:schemeClr val="accent4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195200512"/>
        <c:axId val="195202048"/>
      </c:lineChart>
      <c:catAx>
        <c:axId val="19520051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195202048"/>
        <c:crosses val="autoZero"/>
        <c:auto val="1"/>
        <c:lblAlgn val="ctr"/>
        <c:lblOffset val="100"/>
        <c:noMultiLvlLbl val="0"/>
      </c:catAx>
      <c:valAx>
        <c:axId val="195202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</a:p>
        </c:txPr>
        <c:crossAx val="1952005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800">
          <a:solidFill>
            <a:schemeClr val="bg1">
              <a:lumMod val="6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32</c:v>
                </c:pt>
                <c:pt idx="2">
                  <c:v>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35</c:v>
                </c:pt>
                <c:pt idx="2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</c:v>
                </c:pt>
                <c:pt idx="1">
                  <c:v>23</c:v>
                </c:pt>
                <c:pt idx="2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206912"/>
        <c:axId val="215208704"/>
      </c:barChart>
      <c:dateAx>
        <c:axId val="215206912"/>
        <c:scaling>
          <c:orientation val="minMax"/>
        </c:scaling>
        <c:delete val="0"/>
        <c:axPos val="l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pPr>
          </a:p>
        </c:txPr>
        <c:crossAx val="215208704"/>
        <c:crosses val="autoZero"/>
        <c:auto val="1"/>
        <c:lblOffset val="100"/>
        <c:baseTimeUnit val="months"/>
      </c:dateAx>
      <c:valAx>
        <c:axId val="215208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  <a:alpha val="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pPr>
          </a:p>
        </c:txPr>
        <c:crossAx val="21520691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75000"/>
            </a:schemeClr>
          </a:solidFill>
          <a:latin typeface="Source Sans Pro" pitchFamily="34" charset="0"/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32</c:v>
                </c:pt>
                <c:pt idx="2">
                  <c:v>28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35</c:v>
                </c:pt>
                <c:pt idx="2">
                  <c:v>20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invertIfNegative val="0"/>
          <c:dLbls>
            <c:delete val="1"/>
          </c:dLbls>
          <c:cat>
            <c:numRef>
              <c:f>Sheet1!$A$2:$A$4</c:f>
              <c:numCache>
                <c:formatCode>yyyy/m/d</c:formatCode>
                <c:ptCount val="3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</c:v>
                </c:pt>
                <c:pt idx="1">
                  <c:v>23</c:v>
                </c:pt>
                <c:pt idx="2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5107072"/>
        <c:axId val="215108608"/>
      </c:barChart>
      <c:dateAx>
        <c:axId val="215107072"/>
        <c:scaling>
          <c:orientation val="minMax"/>
        </c:scaling>
        <c:delete val="0"/>
        <c:axPos val="l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pPr>
          </a:p>
        </c:txPr>
        <c:crossAx val="215108608"/>
        <c:crosses val="autoZero"/>
        <c:auto val="1"/>
        <c:lblOffset val="100"/>
        <c:baseTimeUnit val="months"/>
      </c:dateAx>
      <c:valAx>
        <c:axId val="2151086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  <a:alpha val="5000"/>
                </a:schemeClr>
              </a:solidFill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Source Sans Pro" pitchFamily="34" charset="0"/>
                <a:ea typeface="+mn-ea"/>
                <a:cs typeface="+mn-cs"/>
              </a:defRPr>
            </a:pPr>
          </a:p>
        </c:txPr>
        <c:crossAx val="215107072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75000"/>
            </a:schemeClr>
          </a:solidFill>
          <a:latin typeface="Source Sans Pro" pitchFamily="34" charset="0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228580736"/>
        <c:axId val="228582528"/>
      </c:barChart>
      <c:catAx>
        <c:axId val="228580736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28582528"/>
        <c:crosses val="autoZero"/>
        <c:auto val="1"/>
        <c:lblAlgn val="ctr"/>
        <c:lblOffset val="100"/>
        <c:noMultiLvlLbl val="0"/>
      </c:catAx>
      <c:valAx>
        <c:axId val="228582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28580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F8D35E"/>
              </a:solidFill>
            </c:spPr>
          </c:dPt>
          <c:dPt>
            <c:idx val="1"/>
            <c:bubble3D val="0"/>
            <c:spPr>
              <a:solidFill>
                <a:sysClr val="window" lastClr="FFFFFF">
                  <a:lumMod val="9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F8D35E"/>
              </a:solidFill>
            </c:spPr>
          </c:dPt>
          <c:dPt>
            <c:idx val="1"/>
            <c:bubble3D val="0"/>
            <c:spPr>
              <a:solidFill>
                <a:sysClr val="window" lastClr="FFFFFF">
                  <a:lumMod val="95000"/>
                </a:sysClr>
              </a:solid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13052C-82AD-40C0-B765-AB9B3DFA16CC}" type="doc">
      <dgm:prSet loTypeId="urn:microsoft.com/office/officeart/2005/8/layout/cycle3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id-ID"/>
        </a:p>
      </dgm:t>
    </dgm:pt>
    <dgm:pt modelId="{C4E18EBD-965C-49C5-817C-2A89EC5DF304}">
      <dgm:prSet phldrT="[Text]" custT="1"/>
      <dgm:spPr>
        <a:solidFill>
          <a:schemeClr val="accent6"/>
        </a:solidFill>
      </dgm:spPr>
      <dgm:t>
        <a:bodyPr/>
        <a:lstStyle/>
        <a:p>
          <a:endParaRPr lang="id-ID" sz="1800" dirty="0"/>
        </a:p>
      </dgm:t>
    </dgm:pt>
    <dgm:pt modelId="{D5B8C5AB-B11C-4BCA-8DA8-E4DEED2E1AC6}" cxnId="{A5F6D177-97AF-42E6-9349-3E16D570C17F}" type="parTrans">
      <dgm:prSet/>
      <dgm:spPr/>
      <dgm:t>
        <a:bodyPr/>
        <a:lstStyle/>
        <a:p>
          <a:endParaRPr lang="id-ID"/>
        </a:p>
      </dgm:t>
    </dgm:pt>
    <dgm:pt modelId="{2C0AD0C7-02E5-4E7E-9CF8-233F81EEB652}" cxnId="{A5F6D177-97AF-42E6-9349-3E16D570C17F}" type="sibTrans">
      <dgm:prSet/>
      <dgm:spPr/>
      <dgm:t>
        <a:bodyPr/>
        <a:lstStyle/>
        <a:p>
          <a:endParaRPr lang="id-ID"/>
        </a:p>
      </dgm:t>
    </dgm:pt>
    <dgm:pt modelId="{7206A464-0DD9-484E-9D0E-97A110C734C3}">
      <dgm:prSet phldrT="[Text]" custT="1"/>
      <dgm:spPr/>
      <dgm:t>
        <a:bodyPr/>
        <a:lstStyle/>
        <a:p>
          <a:endParaRPr lang="id-ID" sz="2000" dirty="0"/>
        </a:p>
      </dgm:t>
    </dgm:pt>
    <dgm:pt modelId="{59DC58F1-CAFA-4E8F-81F2-780496CA714F}" cxnId="{BEF91C5F-EF63-447F-B347-38A97A2574E1}" type="parTrans">
      <dgm:prSet/>
      <dgm:spPr/>
      <dgm:t>
        <a:bodyPr/>
        <a:lstStyle/>
        <a:p>
          <a:endParaRPr lang="id-ID"/>
        </a:p>
      </dgm:t>
    </dgm:pt>
    <dgm:pt modelId="{A3A39347-EFF0-4CEC-A354-48B665A4218E}" cxnId="{BEF91C5F-EF63-447F-B347-38A97A2574E1}" type="sibTrans">
      <dgm:prSet/>
      <dgm:spPr/>
      <dgm:t>
        <a:bodyPr/>
        <a:lstStyle/>
        <a:p>
          <a:endParaRPr lang="id-ID"/>
        </a:p>
      </dgm:t>
    </dgm:pt>
    <dgm:pt modelId="{9F8DDEF9-EBDF-4E6E-8E87-E0DB3BE48153}">
      <dgm:prSet phldrT="[Text]" custT="1"/>
      <dgm:spPr/>
      <dgm:t>
        <a:bodyPr/>
        <a:lstStyle/>
        <a:p>
          <a:endParaRPr lang="id-ID" sz="1800" dirty="0"/>
        </a:p>
      </dgm:t>
    </dgm:pt>
    <dgm:pt modelId="{77490054-D989-444C-928B-F34AEFDA8BCC}" cxnId="{A3E61B77-D5DC-455F-9394-D21A6F3E1181}" type="parTrans">
      <dgm:prSet/>
      <dgm:spPr/>
      <dgm:t>
        <a:bodyPr/>
        <a:lstStyle/>
        <a:p>
          <a:endParaRPr lang="id-ID"/>
        </a:p>
      </dgm:t>
    </dgm:pt>
    <dgm:pt modelId="{D6FCE0A1-16C2-48E3-877B-4FCFEE14124A}" cxnId="{A3E61B77-D5DC-455F-9394-D21A6F3E1181}" type="sibTrans">
      <dgm:prSet/>
      <dgm:spPr/>
      <dgm:t>
        <a:bodyPr/>
        <a:lstStyle/>
        <a:p>
          <a:endParaRPr lang="id-ID"/>
        </a:p>
      </dgm:t>
    </dgm:pt>
    <dgm:pt modelId="{5C4D2A29-7D00-422F-B303-0C2BFBE44081}">
      <dgm:prSet phldrT="[Text]" custT="1"/>
      <dgm:spPr>
        <a:solidFill>
          <a:schemeClr val="accent2"/>
        </a:solidFill>
      </dgm:spPr>
      <dgm:t>
        <a:bodyPr/>
        <a:lstStyle/>
        <a:p>
          <a:endParaRPr lang="id-ID" sz="1800" dirty="0"/>
        </a:p>
      </dgm:t>
    </dgm:pt>
    <dgm:pt modelId="{36D037B0-E3F2-4E9E-B659-E781DED4D724}" cxnId="{37B3E69A-938C-483D-96B6-C75E9AA01ED0}" type="parTrans">
      <dgm:prSet/>
      <dgm:spPr/>
      <dgm:t>
        <a:bodyPr/>
        <a:lstStyle/>
        <a:p>
          <a:endParaRPr lang="id-ID"/>
        </a:p>
      </dgm:t>
    </dgm:pt>
    <dgm:pt modelId="{0EBF36B0-91F8-4C40-A7C3-DA57ADF5902A}" cxnId="{37B3E69A-938C-483D-96B6-C75E9AA01ED0}" type="sibTrans">
      <dgm:prSet/>
      <dgm:spPr/>
      <dgm:t>
        <a:bodyPr/>
        <a:lstStyle/>
        <a:p>
          <a:endParaRPr lang="id-ID"/>
        </a:p>
      </dgm:t>
    </dgm:pt>
    <dgm:pt modelId="{CA8C915B-A975-4904-8104-D3558DF4CD34}" type="pres">
      <dgm:prSet presAssocID="{F013052C-82AD-40C0-B765-AB9B3DFA16C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A416648F-47AF-4762-A5E1-4AC5AA1E9ACA}" type="pres">
      <dgm:prSet presAssocID="{F013052C-82AD-40C0-B765-AB9B3DFA16CC}" presName="cycle" presStyleCnt="0"/>
      <dgm:spPr/>
      <dgm:t>
        <a:bodyPr/>
        <a:lstStyle/>
        <a:p>
          <a:endParaRPr lang="en-US"/>
        </a:p>
      </dgm:t>
    </dgm:pt>
    <dgm:pt modelId="{BCF71FFA-5E90-4D4C-A8AB-7BAC2FB16A5D}" type="pres">
      <dgm:prSet presAssocID="{C4E18EBD-965C-49C5-817C-2A89EC5DF304}" presName="nodeFirstNode" presStyleLbl="node1" presStyleIdx="0" presStyleCnt="4" custScaleX="78968" custRadScaleRad="100568" custRadScaleInc="845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649D0D4-28C6-45FC-87C8-D53DDEFF0384}" type="pres">
      <dgm:prSet presAssocID="{2C0AD0C7-02E5-4E7E-9CF8-233F81EEB652}" presName="sibTransFirstNode" presStyleLbl="bgShp" presStyleIdx="0" presStyleCnt="1"/>
      <dgm:spPr/>
      <dgm:t>
        <a:bodyPr/>
        <a:lstStyle/>
        <a:p>
          <a:endParaRPr lang="id-ID"/>
        </a:p>
      </dgm:t>
    </dgm:pt>
    <dgm:pt modelId="{8CB5A2E9-E5CA-4311-B3C0-74A8EC456B78}" type="pres">
      <dgm:prSet presAssocID="{7206A464-0DD9-484E-9D0E-97A110C734C3}" presName="nodeFollowingNodes" presStyleLbl="node1" presStyleIdx="1" presStyleCnt="4" custScaleX="78968" custRadScaleRad="11066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229547C-F03D-4FAA-98F3-4F015D0AB2E5}" type="pres">
      <dgm:prSet presAssocID="{9F8DDEF9-EBDF-4E6E-8E87-E0DB3BE48153}" presName="nodeFollowingNodes" presStyleLbl="node1" presStyleIdx="2" presStyleCnt="4" custScaleX="78968" custRadScaleRad="104163" custRadScaleInc="12513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7F0959E-AD6D-41A9-8798-74071E6B38B2}" type="pres">
      <dgm:prSet presAssocID="{5C4D2A29-7D00-422F-B303-0C2BFBE44081}" presName="nodeFollowingNodes" presStyleLbl="node1" presStyleIdx="3" presStyleCnt="4" custScaleX="78968" custRadScaleRad="98041" custRadScaleInc="-13472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3E61B77-D5DC-455F-9394-D21A6F3E1181}" srcId="{F013052C-82AD-40C0-B765-AB9B3DFA16CC}" destId="{9F8DDEF9-EBDF-4E6E-8E87-E0DB3BE48153}" srcOrd="2" destOrd="0" parTransId="{77490054-D989-444C-928B-F34AEFDA8BCC}" sibTransId="{D6FCE0A1-16C2-48E3-877B-4FCFEE14124A}"/>
    <dgm:cxn modelId="{BEF91C5F-EF63-447F-B347-38A97A2574E1}" srcId="{F013052C-82AD-40C0-B765-AB9B3DFA16CC}" destId="{7206A464-0DD9-484E-9D0E-97A110C734C3}" srcOrd="1" destOrd="0" parTransId="{59DC58F1-CAFA-4E8F-81F2-780496CA714F}" sibTransId="{A3A39347-EFF0-4CEC-A354-48B665A4218E}"/>
    <dgm:cxn modelId="{2756D522-3141-4F2C-A341-F959D323B667}" type="presOf" srcId="{5C4D2A29-7D00-422F-B303-0C2BFBE44081}" destId="{17F0959E-AD6D-41A9-8798-74071E6B38B2}" srcOrd="0" destOrd="0" presId="urn:microsoft.com/office/officeart/2005/8/layout/cycle3"/>
    <dgm:cxn modelId="{09F71DF6-4311-4910-A697-998F5A2E7477}" type="presOf" srcId="{2C0AD0C7-02E5-4E7E-9CF8-233F81EEB652}" destId="{1649D0D4-28C6-45FC-87C8-D53DDEFF0384}" srcOrd="0" destOrd="0" presId="urn:microsoft.com/office/officeart/2005/8/layout/cycle3"/>
    <dgm:cxn modelId="{B424FB36-BFAC-4B09-9595-2BC572046452}" type="presOf" srcId="{9F8DDEF9-EBDF-4E6E-8E87-E0DB3BE48153}" destId="{C229547C-F03D-4FAA-98F3-4F015D0AB2E5}" srcOrd="0" destOrd="0" presId="urn:microsoft.com/office/officeart/2005/8/layout/cycle3"/>
    <dgm:cxn modelId="{4F59BD5C-4993-4065-B369-1A9BD584C50E}" type="presOf" srcId="{7206A464-0DD9-484E-9D0E-97A110C734C3}" destId="{8CB5A2E9-E5CA-4311-B3C0-74A8EC456B78}" srcOrd="0" destOrd="0" presId="urn:microsoft.com/office/officeart/2005/8/layout/cycle3"/>
    <dgm:cxn modelId="{8CBCFDE3-C085-4FD6-8FF4-165806199F1A}" type="presOf" srcId="{F013052C-82AD-40C0-B765-AB9B3DFA16CC}" destId="{CA8C915B-A975-4904-8104-D3558DF4CD34}" srcOrd="0" destOrd="0" presId="urn:microsoft.com/office/officeart/2005/8/layout/cycle3"/>
    <dgm:cxn modelId="{37B3E69A-938C-483D-96B6-C75E9AA01ED0}" srcId="{F013052C-82AD-40C0-B765-AB9B3DFA16CC}" destId="{5C4D2A29-7D00-422F-B303-0C2BFBE44081}" srcOrd="3" destOrd="0" parTransId="{36D037B0-E3F2-4E9E-B659-E781DED4D724}" sibTransId="{0EBF36B0-91F8-4C40-A7C3-DA57ADF5902A}"/>
    <dgm:cxn modelId="{A5F6D177-97AF-42E6-9349-3E16D570C17F}" srcId="{F013052C-82AD-40C0-B765-AB9B3DFA16CC}" destId="{C4E18EBD-965C-49C5-817C-2A89EC5DF304}" srcOrd="0" destOrd="0" parTransId="{D5B8C5AB-B11C-4BCA-8DA8-E4DEED2E1AC6}" sibTransId="{2C0AD0C7-02E5-4E7E-9CF8-233F81EEB652}"/>
    <dgm:cxn modelId="{C00585B3-1F1B-46A3-B7B9-D54955D7B8A7}" type="presOf" srcId="{C4E18EBD-965C-49C5-817C-2A89EC5DF304}" destId="{BCF71FFA-5E90-4D4C-A8AB-7BAC2FB16A5D}" srcOrd="0" destOrd="0" presId="urn:microsoft.com/office/officeart/2005/8/layout/cycle3"/>
    <dgm:cxn modelId="{0823529A-30B5-44AA-94BA-CF9592B321C2}" type="presParOf" srcId="{CA8C915B-A975-4904-8104-D3558DF4CD34}" destId="{A416648F-47AF-4762-A5E1-4AC5AA1E9ACA}" srcOrd="0" destOrd="0" presId="urn:microsoft.com/office/officeart/2005/8/layout/cycle3"/>
    <dgm:cxn modelId="{974FB0BF-ED6D-4C3A-B54A-060352673807}" type="presParOf" srcId="{A416648F-47AF-4762-A5E1-4AC5AA1E9ACA}" destId="{BCF71FFA-5E90-4D4C-A8AB-7BAC2FB16A5D}" srcOrd="0" destOrd="0" presId="urn:microsoft.com/office/officeart/2005/8/layout/cycle3"/>
    <dgm:cxn modelId="{1090FB63-A743-4405-81D8-5141D649D810}" type="presParOf" srcId="{A416648F-47AF-4762-A5E1-4AC5AA1E9ACA}" destId="{1649D0D4-28C6-45FC-87C8-D53DDEFF0384}" srcOrd="1" destOrd="0" presId="urn:microsoft.com/office/officeart/2005/8/layout/cycle3"/>
    <dgm:cxn modelId="{01A30FE6-594D-4DC7-B2FC-3543A239C2E4}" type="presParOf" srcId="{A416648F-47AF-4762-A5E1-4AC5AA1E9ACA}" destId="{8CB5A2E9-E5CA-4311-B3C0-74A8EC456B78}" srcOrd="2" destOrd="0" presId="urn:microsoft.com/office/officeart/2005/8/layout/cycle3"/>
    <dgm:cxn modelId="{6C5F436E-B97B-4471-9425-00FEB24CE109}" type="presParOf" srcId="{A416648F-47AF-4762-A5E1-4AC5AA1E9ACA}" destId="{C229547C-F03D-4FAA-98F3-4F015D0AB2E5}" srcOrd="3" destOrd="0" presId="urn:microsoft.com/office/officeart/2005/8/layout/cycle3"/>
    <dgm:cxn modelId="{17555062-8FE4-444A-A1C3-009522C1AD2C}" type="presParOf" srcId="{A416648F-47AF-4762-A5E1-4AC5AA1E9ACA}" destId="{17F0959E-AD6D-41A9-8798-74071E6B38B2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CDFD29-5600-451F-91B5-2109C28768B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50B8B5-888D-4864-9E59-5AE47A8EC6C0}">
      <dgm:prSet phldrT="[Text]" custT="1"/>
      <dgm:spPr/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2C53C54F-5B24-4F71-A2BF-9FBAE97FE0CD}" cxnId="{068110C7-7222-49FE-9C8C-014EBE9A1707}" type="parTrans">
      <dgm:prSet/>
      <dgm:spPr/>
      <dgm:t>
        <a:bodyPr/>
        <a:lstStyle/>
        <a:p>
          <a:endParaRPr lang="en-US"/>
        </a:p>
      </dgm:t>
    </dgm:pt>
    <dgm:pt modelId="{60BC0E20-D399-476A-9392-464DF2C45E71}" cxnId="{068110C7-7222-49FE-9C8C-014EBE9A1707}" type="sibTrans">
      <dgm:prSet/>
      <dgm:spPr/>
      <dgm:t>
        <a:bodyPr/>
        <a:lstStyle/>
        <a:p>
          <a:endParaRPr lang="en-US"/>
        </a:p>
      </dgm:t>
    </dgm:pt>
    <dgm:pt modelId="{0C90414D-D9D7-4FE1-A564-EA9D368CF73D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5212712A-32B4-4C10-AF30-09620D0BE98C}" cxnId="{FBFFDB7F-DC4B-4328-B336-4920A3B56704}" type="parTrans">
      <dgm:prSet/>
      <dgm:spPr/>
      <dgm:t>
        <a:bodyPr/>
        <a:lstStyle/>
        <a:p>
          <a:endParaRPr lang="en-US"/>
        </a:p>
      </dgm:t>
    </dgm:pt>
    <dgm:pt modelId="{463130C0-7F28-4B70-BBBE-5813EDDD52DD}" cxnId="{FBFFDB7F-DC4B-4328-B336-4920A3B56704}" type="sibTrans">
      <dgm:prSet/>
      <dgm:spPr/>
      <dgm:t>
        <a:bodyPr/>
        <a:lstStyle/>
        <a:p>
          <a:endParaRPr lang="en-US"/>
        </a:p>
      </dgm:t>
    </dgm:pt>
    <dgm:pt modelId="{1983DEEF-2178-49E4-AC73-9D26197ABA4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0CAC87AC-3D72-4FDC-AF53-5444962E6414}" cxnId="{1B173D51-BDED-4FC0-82F5-ACD5C90D0662}" type="parTrans">
      <dgm:prSet/>
      <dgm:spPr/>
      <dgm:t>
        <a:bodyPr/>
        <a:lstStyle/>
        <a:p>
          <a:endParaRPr lang="en-US"/>
        </a:p>
      </dgm:t>
    </dgm:pt>
    <dgm:pt modelId="{756D256D-8589-4A16-8F37-B6CC7E81711B}" cxnId="{1B173D51-BDED-4FC0-82F5-ACD5C90D0662}" type="sibTrans">
      <dgm:prSet/>
      <dgm:spPr/>
      <dgm:t>
        <a:bodyPr/>
        <a:lstStyle/>
        <a:p>
          <a:endParaRPr lang="en-US"/>
        </a:p>
      </dgm:t>
    </dgm:pt>
    <dgm:pt modelId="{CB20022C-5AD3-4067-916D-15599D927FC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DF2E454A-F4B1-4803-97B7-58472CEADBEB}" cxnId="{A2600C31-CB8E-42D1-8F93-725647A776BF}" type="parTrans">
      <dgm:prSet/>
      <dgm:spPr/>
      <dgm:t>
        <a:bodyPr/>
        <a:lstStyle/>
        <a:p>
          <a:endParaRPr lang="en-US"/>
        </a:p>
      </dgm:t>
    </dgm:pt>
    <dgm:pt modelId="{8A55484D-B6D0-4A7B-98BA-C0A38181BA63}" cxnId="{A2600C31-CB8E-42D1-8F93-725647A776BF}" type="sibTrans">
      <dgm:prSet/>
      <dgm:spPr/>
      <dgm:t>
        <a:bodyPr/>
        <a:lstStyle/>
        <a:p>
          <a:endParaRPr lang="en-US"/>
        </a:p>
      </dgm:t>
    </dgm:pt>
    <dgm:pt modelId="{14090DB9-0A23-4C3E-963F-AC6488D34277}" type="pres">
      <dgm:prSet presAssocID="{31CDFD29-5600-451F-91B5-2109C28768B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782FA5-10F4-4D7C-B52F-BDC2F0BC9843}" type="pres">
      <dgm:prSet presAssocID="{31CDFD29-5600-451F-91B5-2109C28768B9}" presName="axisShape" presStyleLbl="bgShp" presStyleIdx="0" presStyleCnt="1"/>
      <dgm:spPr>
        <a:solidFill>
          <a:schemeClr val="bg1">
            <a:lumMod val="95000"/>
          </a:schemeClr>
        </a:solidFill>
      </dgm:spPr>
    </dgm:pt>
    <dgm:pt modelId="{B8CA5C69-06DE-4B06-B0A3-7BB569CBF1A4}" type="pres">
      <dgm:prSet presAssocID="{31CDFD29-5600-451F-91B5-2109C28768B9}" presName="rect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02FEFB-1E12-4B61-8DB6-EF3EC71E4AA3}" type="pres">
      <dgm:prSet presAssocID="{31CDFD29-5600-451F-91B5-2109C28768B9}" presName="rect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4461674B-7841-4BB7-8DDF-01A840B3B8AA}" type="pres">
      <dgm:prSet presAssocID="{31CDFD29-5600-451F-91B5-2109C28768B9}" presName="rect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2D5FB7F-98A4-4FE8-8120-F832B0FED003}" type="pres">
      <dgm:prSet presAssocID="{31CDFD29-5600-451F-91B5-2109C28768B9}" presName="rect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FC7E1A21-5F33-419C-B0CD-5AB04CA6FDD0}" type="presOf" srcId="{1983DEEF-2178-49E4-AC73-9D26197ABA4D}" destId="{4461674B-7841-4BB7-8DDF-01A840B3B8AA}" srcOrd="0" destOrd="0" presId="urn:microsoft.com/office/officeart/2005/8/layout/matrix2"/>
    <dgm:cxn modelId="{A2600C31-CB8E-42D1-8F93-725647A776BF}" srcId="{31CDFD29-5600-451F-91B5-2109C28768B9}" destId="{CB20022C-5AD3-4067-916D-15599D927FC5}" srcOrd="3" destOrd="0" parTransId="{DF2E454A-F4B1-4803-97B7-58472CEADBEB}" sibTransId="{8A55484D-B6D0-4A7B-98BA-C0A38181BA63}"/>
    <dgm:cxn modelId="{068110C7-7222-49FE-9C8C-014EBE9A1707}" srcId="{31CDFD29-5600-451F-91B5-2109C28768B9}" destId="{8F50B8B5-888D-4864-9E59-5AE47A8EC6C0}" srcOrd="0" destOrd="0" parTransId="{2C53C54F-5B24-4F71-A2BF-9FBAE97FE0CD}" sibTransId="{60BC0E20-D399-476A-9392-464DF2C45E71}"/>
    <dgm:cxn modelId="{797D4662-9DA6-44E4-B4E3-5360EA267BA5}" type="presOf" srcId="{CB20022C-5AD3-4067-916D-15599D927FC5}" destId="{B2D5FB7F-98A4-4FE8-8120-F832B0FED003}" srcOrd="0" destOrd="0" presId="urn:microsoft.com/office/officeart/2005/8/layout/matrix2"/>
    <dgm:cxn modelId="{FBFFDB7F-DC4B-4328-B336-4920A3B56704}" srcId="{31CDFD29-5600-451F-91B5-2109C28768B9}" destId="{0C90414D-D9D7-4FE1-A564-EA9D368CF73D}" srcOrd="1" destOrd="0" parTransId="{5212712A-32B4-4C10-AF30-09620D0BE98C}" sibTransId="{463130C0-7F28-4B70-BBBE-5813EDDD52DD}"/>
    <dgm:cxn modelId="{EB26607D-74E2-4D48-BB1B-AFAA6887FFAC}" type="presOf" srcId="{8F50B8B5-888D-4864-9E59-5AE47A8EC6C0}" destId="{B8CA5C69-06DE-4B06-B0A3-7BB569CBF1A4}" srcOrd="0" destOrd="0" presId="urn:microsoft.com/office/officeart/2005/8/layout/matrix2"/>
    <dgm:cxn modelId="{BF4D9A3D-198B-421D-8431-700EC0FC4111}" type="presOf" srcId="{0C90414D-D9D7-4FE1-A564-EA9D368CF73D}" destId="{6B02FEFB-1E12-4B61-8DB6-EF3EC71E4AA3}" srcOrd="0" destOrd="0" presId="urn:microsoft.com/office/officeart/2005/8/layout/matrix2"/>
    <dgm:cxn modelId="{1B173D51-BDED-4FC0-82F5-ACD5C90D0662}" srcId="{31CDFD29-5600-451F-91B5-2109C28768B9}" destId="{1983DEEF-2178-49E4-AC73-9D26197ABA4D}" srcOrd="2" destOrd="0" parTransId="{0CAC87AC-3D72-4FDC-AF53-5444962E6414}" sibTransId="{756D256D-8589-4A16-8F37-B6CC7E81711B}"/>
    <dgm:cxn modelId="{5CE2D837-7D65-440D-887B-286349BD5995}" type="presOf" srcId="{31CDFD29-5600-451F-91B5-2109C28768B9}" destId="{14090DB9-0A23-4C3E-963F-AC6488D34277}" srcOrd="0" destOrd="0" presId="urn:microsoft.com/office/officeart/2005/8/layout/matrix2"/>
    <dgm:cxn modelId="{81F94D87-B552-4153-8A12-112635C4B6FB}" type="presParOf" srcId="{14090DB9-0A23-4C3E-963F-AC6488D34277}" destId="{8F782FA5-10F4-4D7C-B52F-BDC2F0BC9843}" srcOrd="0" destOrd="0" presId="urn:microsoft.com/office/officeart/2005/8/layout/matrix2"/>
    <dgm:cxn modelId="{97F1C967-17AC-4C99-95CE-F3F65A7D3B6D}" type="presParOf" srcId="{14090DB9-0A23-4C3E-963F-AC6488D34277}" destId="{B8CA5C69-06DE-4B06-B0A3-7BB569CBF1A4}" srcOrd="1" destOrd="0" presId="urn:microsoft.com/office/officeart/2005/8/layout/matrix2"/>
    <dgm:cxn modelId="{A2CE949C-E7B5-461B-9F5C-A03E1C16DE9E}" type="presParOf" srcId="{14090DB9-0A23-4C3E-963F-AC6488D34277}" destId="{6B02FEFB-1E12-4B61-8DB6-EF3EC71E4AA3}" srcOrd="2" destOrd="0" presId="urn:microsoft.com/office/officeart/2005/8/layout/matrix2"/>
    <dgm:cxn modelId="{542A1949-0DF3-46C6-9CF6-196790F47047}" type="presParOf" srcId="{14090DB9-0A23-4C3E-963F-AC6488D34277}" destId="{4461674B-7841-4BB7-8DDF-01A840B3B8AA}" srcOrd="3" destOrd="0" presId="urn:microsoft.com/office/officeart/2005/8/layout/matrix2"/>
    <dgm:cxn modelId="{6FC82C5E-BA07-4572-B17E-0707100F53CA}" type="presParOf" srcId="{14090DB9-0A23-4C3E-963F-AC6488D34277}" destId="{B2D5FB7F-98A4-4FE8-8120-F832B0FED00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9D0D4-28C6-45FC-87C8-D53DDEFF0384}">
      <dsp:nvSpPr>
        <dsp:cNvPr id="0" name=""/>
        <dsp:cNvSpPr/>
      </dsp:nvSpPr>
      <dsp:spPr>
        <a:xfrm>
          <a:off x="799160" y="115142"/>
          <a:ext cx="3235774" cy="3235774"/>
        </a:xfrm>
        <a:prstGeom prst="circularArrow">
          <a:avLst>
            <a:gd name="adj1" fmla="val 4668"/>
            <a:gd name="adj2" fmla="val 272909"/>
            <a:gd name="adj3" fmla="val 13796668"/>
            <a:gd name="adj4" fmla="val 17408541"/>
            <a:gd name="adj5" fmla="val 4847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F71FFA-5E90-4D4C-A8AB-7BAC2FB16A5D}">
      <dsp:nvSpPr>
        <dsp:cNvPr id="0" name=""/>
        <dsp:cNvSpPr/>
      </dsp:nvSpPr>
      <dsp:spPr>
        <a:xfrm>
          <a:off x="1631892" y="315"/>
          <a:ext cx="1570309" cy="994269"/>
        </a:xfrm>
        <a:prstGeom prst="round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680428" y="48851"/>
        <a:ext cx="1473237" cy="897197"/>
      </dsp:txXfrm>
    </dsp:sp>
    <dsp:sp modelId="{8CB5A2E9-E5CA-4311-B3C0-74A8EC456B78}">
      <dsp:nvSpPr>
        <dsp:cNvPr id="0" name=""/>
        <dsp:cNvSpPr/>
      </dsp:nvSpPr>
      <dsp:spPr>
        <a:xfrm>
          <a:off x="2793751" y="1162179"/>
          <a:ext cx="1570309" cy="9942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2000" kern="1200" dirty="0"/>
        </a:p>
      </dsp:txBody>
      <dsp:txXfrm>
        <a:off x="2842287" y="1210715"/>
        <a:ext cx="1473237" cy="897197"/>
      </dsp:txXfrm>
    </dsp:sp>
    <dsp:sp modelId="{C229547C-F03D-4FAA-98F3-4F015D0AB2E5}">
      <dsp:nvSpPr>
        <dsp:cNvPr id="0" name=""/>
        <dsp:cNvSpPr/>
      </dsp:nvSpPr>
      <dsp:spPr>
        <a:xfrm>
          <a:off x="297710" y="1160156"/>
          <a:ext cx="1570309" cy="99426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346246" y="1208692"/>
        <a:ext cx="1473237" cy="897197"/>
      </dsp:txXfrm>
    </dsp:sp>
    <dsp:sp modelId="{17F0959E-AD6D-41A9-8798-74071E6B38B2}">
      <dsp:nvSpPr>
        <dsp:cNvPr id="0" name=""/>
        <dsp:cNvSpPr/>
      </dsp:nvSpPr>
      <dsp:spPr>
        <a:xfrm>
          <a:off x="1646781" y="2292782"/>
          <a:ext cx="1570309" cy="99426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695317" y="2341318"/>
        <a:ext cx="1473237" cy="8971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82FA5-10F4-4D7C-B52F-BDC2F0BC9843}">
      <dsp:nvSpPr>
        <dsp:cNvPr id="0" name=""/>
        <dsp:cNvSpPr/>
      </dsp:nvSpPr>
      <dsp:spPr>
        <a:xfrm>
          <a:off x="763711" y="0"/>
          <a:ext cx="3054850" cy="305485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CA5C69-06DE-4B06-B0A3-7BB569CBF1A4}">
      <dsp:nvSpPr>
        <dsp:cNvPr id="0" name=""/>
        <dsp:cNvSpPr/>
      </dsp:nvSpPr>
      <dsp:spPr>
        <a:xfrm>
          <a:off x="962277" y="198565"/>
          <a:ext cx="1221940" cy="12219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1141226" y="377514"/>
        <a:ext cx="864042" cy="864042"/>
      </dsp:txXfrm>
    </dsp:sp>
    <dsp:sp modelId="{6B02FEFB-1E12-4B61-8DB6-EF3EC71E4AA3}">
      <dsp:nvSpPr>
        <dsp:cNvPr id="0" name=""/>
        <dsp:cNvSpPr/>
      </dsp:nvSpPr>
      <dsp:spPr>
        <a:xfrm>
          <a:off x="2398056" y="198565"/>
          <a:ext cx="1221940" cy="1221940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2577005" y="377514"/>
        <a:ext cx="864042" cy="864042"/>
      </dsp:txXfrm>
    </dsp:sp>
    <dsp:sp modelId="{4461674B-7841-4BB7-8DDF-01A840B3B8AA}">
      <dsp:nvSpPr>
        <dsp:cNvPr id="0" name=""/>
        <dsp:cNvSpPr/>
      </dsp:nvSpPr>
      <dsp:spPr>
        <a:xfrm>
          <a:off x="962277" y="1634344"/>
          <a:ext cx="1221940" cy="1221940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1141226" y="1813293"/>
        <a:ext cx="864042" cy="864042"/>
      </dsp:txXfrm>
    </dsp:sp>
    <dsp:sp modelId="{B2D5FB7F-98A4-4FE8-8120-F832B0FED003}">
      <dsp:nvSpPr>
        <dsp:cNvPr id="0" name=""/>
        <dsp:cNvSpPr/>
      </dsp:nvSpPr>
      <dsp:spPr>
        <a:xfrm>
          <a:off x="2398056" y="1634344"/>
          <a:ext cx="1221940" cy="1221940"/>
        </a:xfrm>
        <a:prstGeom prst="ellipse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2577005" y="1813293"/>
        <a:ext cx="864042" cy="864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dstNode" val="node1"/>
                <dgm:param type="connRout" val="longCurve"/>
                <dgm:param type="begPts" val="midR"/>
                <dgm:param type="endPts" val="midL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dstNode" val="node1"/>
                <dgm:param type="connRout" val="longCurve"/>
                <dgm:param type="begPts" val="midL"/>
                <dgm:param type="endPts" val="midR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dstNode" val="nodeFirstNode"/>
                      <dgm:param type="connRout" val="longCurve"/>
                      <dgm:param type="begPts" val="midR"/>
                      <dgm:param type="endPts" val="midL"/>
                    </dgm:alg>
                  </dgm:if>
                  <dgm:else name="Name15">
                    <dgm:alg type="conn">
                      <dgm:param type="dstNode" val="nodeFirstNode"/>
                      <dgm:param type="connRout" val="longCurve"/>
                      <dgm:param type="begPts" val="midL"/>
                      <dgm:param type="endPts" val="midR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59CBF-988E-49CD-9332-1FDB085E001D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 userDrawn="1"/>
        </p:nvSpPr>
        <p:spPr>
          <a:xfrm>
            <a:off x="8501090" y="214296"/>
            <a:ext cx="357190" cy="35717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5FABB-7940-4D5C-A632-E0114AC95E35}" type="datetime1">
              <a:rPr lang="en-US" altLang="zh-CN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43970" y="255960"/>
            <a:ext cx="471430" cy="273844"/>
          </a:xfrm>
        </p:spPr>
        <p:txBody>
          <a:bodyPr/>
          <a:lstStyle>
            <a:lvl1pPr algn="ctr">
              <a:defRPr sz="1100">
                <a:solidFill>
                  <a:schemeClr val="bg1"/>
                </a:solidFill>
              </a:defRPr>
            </a:lvl1pPr>
          </a:lstStyle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18268-2765-4B2E-9E86-FA26A7005511}" type="datetime1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6EE1C3-4C97-4D89-86D4-AB0FC9C35DC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5.png"/><Relationship Id="rId6" Type="http://schemas.microsoft.com/office/2007/relationships/hdphoto" Target="../media/image24.wdp"/><Relationship Id="rId5" Type="http://schemas.openxmlformats.org/officeDocument/2006/relationships/image" Target="../media/image23.png"/><Relationship Id="rId4" Type="http://schemas.microsoft.com/office/2007/relationships/hdphoto" Target="../media/image22.wdp"/><Relationship Id="rId3" Type="http://schemas.openxmlformats.org/officeDocument/2006/relationships/image" Target="../media/image21.png"/><Relationship Id="rId2" Type="http://schemas.microsoft.com/office/2007/relationships/hdphoto" Target="../media/image20.wdp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27.wdp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microsoft.com/office/2007/relationships/hdphoto" Target="../media/image29.wdp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microsoft.com/office/2007/relationships/hdphoto" Target="../media/image39.wdp"/><Relationship Id="rId1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jpeg"/><Relationship Id="rId1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2.jpeg"/><Relationship Id="rId2" Type="http://schemas.openxmlformats.org/officeDocument/2006/relationships/image" Target="../media/image36.jpeg"/><Relationship Id="rId1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53.png"/><Relationship Id="rId1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6.jpeg"/><Relationship Id="rId2" Type="http://schemas.openxmlformats.org/officeDocument/2006/relationships/image" Target="../media/image51.png"/><Relationship Id="rId1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7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" Type="http://schemas.openxmlformats.org/officeDocument/2006/relationships/diagramData" Target="../diagrams/data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2957623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163568" y="3730926"/>
            <a:ext cx="6048000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734366" y="3795886"/>
            <a:ext cx="51845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dirty="0"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简洁实用、框架完整的年终总结、工作汇报与新年计划</a:t>
            </a:r>
            <a:endParaRPr lang="zh-CN" altLang="en-US" sz="1600" dirty="0"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3567" y="2957623"/>
            <a:ext cx="58272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商务</a:t>
            </a:r>
            <a:r>
              <a:rPr lang="zh-CN" altLang="en-US" sz="4000" b="1" dirty="0" smtClean="0">
                <a:solidFill>
                  <a:srgbClr val="C00000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工作</a:t>
            </a:r>
            <a:r>
              <a:rPr lang="zh-CN" altLang="en-US" sz="4000" b="1" dirty="0">
                <a:solidFill>
                  <a:srgbClr val="C00000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计划暨工作总结</a:t>
            </a:r>
            <a:endParaRPr lang="zh-CN" altLang="en-US" sz="4000" b="1" dirty="0">
              <a:solidFill>
                <a:srgbClr val="C00000"/>
              </a:solidFill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01559" y="4228495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the hard stage and they are also promoting a culture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391910" y="2957623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509533" y="3576375"/>
            <a:ext cx="165481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sz="4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造字工房俊雅锐宋体验版常规体" pitchFamily="50" charset="-122"/>
              </a:rPr>
              <a:t>20XX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造字工房俊雅锐宋体验版常规体" pitchFamily="50" charset="-122"/>
            </a:endParaRPr>
          </a:p>
        </p:txBody>
      </p:sp>
      <p:pic>
        <p:nvPicPr>
          <p:cNvPr id="13" name="震撼呐喊节奏空旷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62400" y="-185427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50"/>
                            </p:stCondLst>
                            <p:childTnLst>
                              <p:par>
                                <p:cTn id="3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4" grpId="0"/>
      <p:bldP spid="5" grpId="0"/>
      <p:bldP spid="6" grpId="0"/>
      <p:bldP spid="10" grpId="0" bldLvl="0" animBg="1"/>
      <p:bldP spid="10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11"/>
          <p:cNvSpPr/>
          <p:nvPr/>
        </p:nvSpPr>
        <p:spPr>
          <a:xfrm>
            <a:off x="0" y="21247"/>
            <a:ext cx="9144000" cy="51413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atin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860000" y="-3980978"/>
            <a:ext cx="8568000" cy="8568000"/>
          </a:xfrm>
          <a:prstGeom prst="ellipse">
            <a:avLst/>
          </a:prstGeom>
          <a:noFill/>
          <a:ln w="12700">
            <a:solidFill>
              <a:schemeClr val="tx1">
                <a:alpha val="2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234776" y="4697294"/>
            <a:ext cx="343825" cy="309997"/>
            <a:chOff x="4634991" y="2138335"/>
            <a:chExt cx="428348" cy="386204"/>
          </a:xfrm>
        </p:grpSpPr>
        <p:sp>
          <p:nvSpPr>
            <p:cNvPr id="33" name="Freeform 5"/>
            <p:cNvSpPr/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4" name="KSO_Shape"/>
            <p:cNvSpPr/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594015" y="4697294"/>
            <a:ext cx="343825" cy="309997"/>
            <a:chOff x="5076056" y="2138335"/>
            <a:chExt cx="428348" cy="386204"/>
          </a:xfrm>
        </p:grpSpPr>
        <p:sp>
          <p:nvSpPr>
            <p:cNvPr id="36" name="Freeform 5"/>
            <p:cNvSpPr/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KSO_Shape"/>
            <p:cNvSpPr/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953254" y="4697294"/>
            <a:ext cx="343825" cy="309997"/>
            <a:chOff x="5557128" y="2138335"/>
            <a:chExt cx="428348" cy="386204"/>
          </a:xfrm>
        </p:grpSpPr>
        <p:sp>
          <p:nvSpPr>
            <p:cNvPr id="39" name="Freeform 5"/>
            <p:cNvSpPr/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KSO_Shape"/>
            <p:cNvSpPr/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312493" y="4697294"/>
            <a:ext cx="343825" cy="309997"/>
            <a:chOff x="6068610" y="2138335"/>
            <a:chExt cx="428348" cy="386204"/>
          </a:xfrm>
        </p:grpSpPr>
        <p:sp>
          <p:nvSpPr>
            <p:cNvPr id="42" name="Freeform 5"/>
            <p:cNvSpPr/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KSO_Shape"/>
            <p:cNvSpPr/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671731" y="4697294"/>
            <a:ext cx="343825" cy="309997"/>
            <a:chOff x="6623914" y="2138335"/>
            <a:chExt cx="428348" cy="386204"/>
          </a:xfrm>
        </p:grpSpPr>
        <p:sp>
          <p:nvSpPr>
            <p:cNvPr id="45" name="Freeform 5"/>
            <p:cNvSpPr/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KSO_Shape"/>
            <p:cNvSpPr/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551350" y="1267312"/>
            <a:ext cx="1870428" cy="1870428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0" name="同心圆 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椭圆 71"/>
          <p:cNvSpPr/>
          <p:nvPr/>
        </p:nvSpPr>
        <p:spPr>
          <a:xfrm>
            <a:off x="6702434" y="928583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TextBox 72"/>
          <p:cNvSpPr txBox="1"/>
          <p:nvPr/>
        </p:nvSpPr>
        <p:spPr>
          <a:xfrm>
            <a:off x="6853449" y="1817805"/>
            <a:ext cx="1316386" cy="76944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  <a:ea typeface="造字工房俊雅锐宋体验版常规体" pitchFamily="50" charset="-122"/>
              </a:rPr>
              <a:t>前言</a:t>
            </a:r>
            <a:endParaRPr lang="zh-CN" altLang="en-US" sz="4400" b="1" dirty="0">
              <a:solidFill>
                <a:srgbClr val="C00000"/>
              </a:solidFill>
              <a:latin typeface="微软雅黑" panose="020B0503020204020204" pitchFamily="34" charset="-122"/>
              <a:ea typeface="造字工房俊雅锐宋体验版常规体" pitchFamily="50" charset="-122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7849270" y="3374471"/>
            <a:ext cx="718478" cy="770166"/>
            <a:chOff x="1103084" y="2155824"/>
            <a:chExt cx="3176815" cy="3176815"/>
          </a:xfrm>
          <a:effectLst>
            <a:innerShdw blurRad="63500" dist="50800" dir="13500000">
              <a:prstClr val="black">
                <a:alpha val="50000"/>
              </a:prstClr>
            </a:innerShdw>
          </a:effectLst>
        </p:grpSpPr>
        <p:sp>
          <p:nvSpPr>
            <p:cNvPr id="78" name="椭圆 77"/>
            <p:cNvSpPr/>
            <p:nvPr/>
          </p:nvSpPr>
          <p:spPr>
            <a:xfrm>
              <a:off x="1103084" y="2155824"/>
              <a:ext cx="3176815" cy="317681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方正兰亭黑_GBK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1281199" y="2333939"/>
              <a:ext cx="2820586" cy="2820584"/>
            </a:xfrm>
            <a:prstGeom prst="ellipse">
              <a:avLst/>
            </a:prstGeom>
            <a:blipFill>
              <a:blip r:embed="rId2" cstate="print"/>
              <a:stretch>
                <a:fillRect l="5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方正兰亭黑_GBK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81" name="TextBox 9"/>
          <p:cNvSpPr>
            <a:spLocks noChangeArrowheads="1"/>
          </p:cNvSpPr>
          <p:nvPr/>
        </p:nvSpPr>
        <p:spPr bwMode="auto">
          <a:xfrm>
            <a:off x="287835" y="1203360"/>
            <a:ext cx="457216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1600" dirty="0" err="1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xxxxx</a:t>
            </a:r>
            <a:r>
              <a:rPr lang="zh-CN" altLang="en-US" sz="16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zh-CN" altLang="en-US" sz="1600" dirty="0">
              <a:solidFill>
                <a:srgbClr val="0C0C0C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2" name="椭圆 20"/>
          <p:cNvSpPr>
            <a:spLocks noChangeArrowheads="1"/>
          </p:cNvSpPr>
          <p:nvPr/>
        </p:nvSpPr>
        <p:spPr bwMode="auto">
          <a:xfrm>
            <a:off x="4294056" y="3373564"/>
            <a:ext cx="1131887" cy="113188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5875">
            <a:solidFill>
              <a:schemeClr val="tx1"/>
            </a:solidFill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3" name="椭圆 21"/>
          <p:cNvSpPr>
            <a:spLocks noChangeArrowheads="1"/>
          </p:cNvSpPr>
          <p:nvPr/>
        </p:nvSpPr>
        <p:spPr bwMode="auto">
          <a:xfrm>
            <a:off x="5257800" y="935155"/>
            <a:ext cx="882650" cy="88265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5875">
            <a:solidFill>
              <a:schemeClr val="accent3">
                <a:lumMod val="75000"/>
              </a:schemeClr>
            </a:solidFill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4.72222E-6 -4.68026E-6 L 0.38872 0.84338 " pathEditMode="relative" rAng="0" ptsTypes="AA">
                                      <p:cBhvr>
                                        <p:cTn id="38" dur="1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27" y="4216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2.77778E-6 2.422E-6 L 0.39375 -0.33797 " pathEditMode="relative" rAng="0" ptsTypes="AA">
                                      <p:cBhvr>
                                        <p:cTn id="47" dur="10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99"/>
                            </p:stCondLst>
                            <p:childTnLst>
                              <p:par>
                                <p:cTn id="53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49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49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49"/>
                            </p:stCondLst>
                            <p:childTnLst>
                              <p:par>
                                <p:cTn id="7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74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79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2" grpId="0" animBg="1"/>
      <p:bldP spid="72" grpId="1" animBg="1"/>
      <p:bldP spid="72" grpId="2" animBg="1"/>
      <p:bldP spid="73" grpId="0"/>
      <p:bldP spid="73" grpId="1"/>
      <p:bldP spid="81" grpId="0" bldLvl="0" autoUpdateAnimBg="0"/>
      <p:bldP spid="82" grpId="0" bldLvl="0" animBg="1" autoUpdateAnimBg="0"/>
      <p:bldP spid="83" grpId="0" bldLvl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pic>
        <p:nvPicPr>
          <p:cNvPr id="10" name="Picture 3" descr="C:\Users\Administrator\Desktop\商务图片\图片15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76"/>
          <a:stretch>
            <a:fillRect/>
          </a:stretch>
        </p:blipFill>
        <p:spPr bwMode="auto">
          <a:xfrm>
            <a:off x="6147855" y="915565"/>
            <a:ext cx="2572026" cy="2208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22"/>
          <p:cNvSpPr/>
          <p:nvPr/>
        </p:nvSpPr>
        <p:spPr>
          <a:xfrm>
            <a:off x="323528" y="984163"/>
            <a:ext cx="3111732" cy="3485446"/>
          </a:xfrm>
          <a:prstGeom prst="rect">
            <a:avLst/>
          </a:prstGeom>
          <a:blipFill>
            <a:blip r:embed="rId2"/>
            <a:srcRect/>
            <a:stretch>
              <a:fillRect l="-51796" r="-2352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2" name="Rectangle 20"/>
          <p:cNvSpPr/>
          <p:nvPr/>
        </p:nvSpPr>
        <p:spPr>
          <a:xfrm>
            <a:off x="329203" y="2774121"/>
            <a:ext cx="3106058" cy="1695488"/>
          </a:xfrm>
          <a:prstGeom prst="rect">
            <a:avLst/>
          </a:prstGeom>
          <a:solidFill>
            <a:schemeClr val="accent4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171030" y="2933775"/>
            <a:ext cx="2148115" cy="14487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200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5</a:t>
            </a:r>
            <a:r>
              <a:rPr lang="zh-CN" altLang="en-US" sz="1200" dirty="0">
                <a:solidFill>
                  <a:schemeClr val="bg1">
                    <a:lumMod val="85000"/>
                  </a:schemeClr>
                </a:solidFill>
                <a:latin typeface="+mn-ea"/>
              </a:rPr>
              <a:t>分钟之内。</a:t>
            </a:r>
            <a:endParaRPr lang="zh-CN" altLang="en-US" sz="1200" dirty="0">
              <a:solidFill>
                <a:schemeClr val="bg1">
                  <a:lumMod val="85000"/>
                </a:schemeClr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3528" y="2891868"/>
            <a:ext cx="87653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id-ID" sz="4800" b="1" spc="-3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rPr>
              <a:t>09</a:t>
            </a:r>
            <a:endParaRPr lang="id-ID" sz="4800" b="1" spc="-300" dirty="0">
              <a:solidFill>
                <a:schemeClr val="bg1">
                  <a:lumMod val="9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4050541" y="916458"/>
            <a:ext cx="2148115" cy="10131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91722" y="915566"/>
            <a:ext cx="70236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id-ID" sz="3600" b="1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panose="020B0604020202020204" pitchFamily="34" charset="0"/>
              </a:rPr>
              <a:t>15</a:t>
            </a:r>
            <a:endParaRPr lang="id-ID" sz="3600" b="1" spc="-3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" name="Rectangle 29"/>
          <p:cNvSpPr/>
          <p:nvPr/>
        </p:nvSpPr>
        <p:spPr>
          <a:xfrm>
            <a:off x="3609441" y="1998311"/>
            <a:ext cx="2460169" cy="111570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323467" y="2052731"/>
            <a:ext cx="1702597" cy="9934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12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4993" y="2023702"/>
            <a:ext cx="87653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4800" b="1" spc="-3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  <a:r>
              <a:rPr lang="id-ID" sz="4800" b="1" spc="-3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rPr>
              <a:t>0</a:t>
            </a:r>
            <a:endParaRPr lang="id-ID" sz="4800" b="1" spc="-300" dirty="0">
              <a:solidFill>
                <a:schemeClr val="bg1">
                  <a:lumMod val="9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" name="Content Placeholder 2"/>
          <p:cNvSpPr txBox="1"/>
          <p:nvPr/>
        </p:nvSpPr>
        <p:spPr>
          <a:xfrm>
            <a:off x="3609441" y="3368536"/>
            <a:ext cx="3555991" cy="10139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字以内，据统计每页幻灯片的最好控制在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分钟之内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+mn-ea"/>
                <a:cs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3" name="Round Diagonal Corner Rectangle 13"/>
          <p:cNvSpPr>
            <a:spLocks noChangeAspect="1"/>
          </p:cNvSpPr>
          <p:nvPr/>
        </p:nvSpPr>
        <p:spPr>
          <a:xfrm>
            <a:off x="7352616" y="3304037"/>
            <a:ext cx="1323840" cy="1104555"/>
          </a:xfrm>
          <a:prstGeom prst="round2DiagRect">
            <a:avLst/>
          </a:prstGeom>
          <a:solidFill>
            <a:schemeClr val="tx1">
              <a:lumMod val="75000"/>
              <a:lumOff val="25000"/>
            </a:schemeClr>
          </a:solidFill>
          <a:ln w="1143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95084" y="3368536"/>
            <a:ext cx="876533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400" b="1" spc="-300" dirty="0" smtClean="0">
                <a:solidFill>
                  <a:schemeClr val="bg1">
                    <a:lumMod val="95000"/>
                  </a:schemeClr>
                </a:solidFill>
                <a:latin typeface="+mn-ea"/>
                <a:cs typeface="Arial" panose="020B0604020202020204" pitchFamily="34" charset="0"/>
              </a:rPr>
              <a:t>30</a:t>
            </a:r>
            <a:endParaRPr lang="id-ID" sz="4400" b="1" spc="-300" dirty="0">
              <a:solidFill>
                <a:schemeClr val="bg1">
                  <a:lumMod val="9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7380312" y="3874230"/>
            <a:ext cx="1314959" cy="5633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 smtClean="0">
                <a:solidFill>
                  <a:schemeClr val="bg1">
                    <a:lumMod val="95000"/>
                  </a:schemeClr>
                </a:solidFill>
                <a:latin typeface="+mn-ea"/>
              </a:rPr>
              <a:t>单击此处添加章节页标题</a:t>
            </a:r>
            <a:endParaRPr lang="en-US" sz="11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6" grpId="0"/>
      <p:bldP spid="17" grpId="0"/>
      <p:bldP spid="18" grpId="0" animBg="1"/>
      <p:bldP spid="19" grpId="0"/>
      <p:bldP spid="20" grpId="0"/>
      <p:bldP spid="22" grpId="0"/>
      <p:bldP spid="23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3143272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/>
            <a:stretch>
              <a:fillRect t="-3030" b="-30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" name="Group 24"/>
          <p:cNvGrpSpPr/>
          <p:nvPr/>
        </p:nvGrpSpPr>
        <p:grpSpPr>
          <a:xfrm>
            <a:off x="7529520" y="2743206"/>
            <a:ext cx="760650" cy="760650"/>
            <a:chOff x="7529520" y="2743206"/>
            <a:chExt cx="760650" cy="760650"/>
          </a:xfrm>
        </p:grpSpPr>
        <p:sp>
          <p:nvSpPr>
            <p:cNvPr id="5" name="Oval 4"/>
            <p:cNvSpPr/>
            <p:nvPr/>
          </p:nvSpPr>
          <p:spPr>
            <a:xfrm>
              <a:off x="7529520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2" name="AutoShape 112"/>
            <p:cNvSpPr/>
            <p:nvPr/>
          </p:nvSpPr>
          <p:spPr bwMode="auto">
            <a:xfrm>
              <a:off x="7715272" y="2928958"/>
              <a:ext cx="366050" cy="366676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4529124" y="2743206"/>
            <a:ext cx="760650" cy="760650"/>
            <a:chOff x="4529124" y="2743206"/>
            <a:chExt cx="760650" cy="760650"/>
          </a:xfrm>
        </p:grpSpPr>
        <p:sp>
          <p:nvSpPr>
            <p:cNvPr id="6" name="Oval 5"/>
            <p:cNvSpPr/>
            <p:nvPr/>
          </p:nvSpPr>
          <p:spPr>
            <a:xfrm>
              <a:off x="4529124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" name="Group 18"/>
            <p:cNvGrpSpPr/>
            <p:nvPr/>
          </p:nvGrpSpPr>
          <p:grpSpPr>
            <a:xfrm>
              <a:off x="4786314" y="2928958"/>
              <a:ext cx="251543" cy="366676"/>
              <a:chOff x="3500430" y="4071948"/>
              <a:chExt cx="251543" cy="366676"/>
            </a:xfrm>
            <a:solidFill>
              <a:schemeClr val="accent1"/>
            </a:solidFill>
          </p:grpSpPr>
          <p:sp>
            <p:nvSpPr>
              <p:cNvPr id="13" name="AutoShape 113"/>
              <p:cNvSpPr/>
              <p:nvPr/>
            </p:nvSpPr>
            <p:spPr bwMode="auto">
              <a:xfrm>
                <a:off x="3500430" y="4071948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4" name="AutoShape 114"/>
              <p:cNvSpPr/>
              <p:nvPr/>
            </p:nvSpPr>
            <p:spPr bwMode="auto">
              <a:xfrm>
                <a:off x="3557371" y="4129515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0" name="Group 23"/>
          <p:cNvGrpSpPr/>
          <p:nvPr/>
        </p:nvGrpSpPr>
        <p:grpSpPr>
          <a:xfrm>
            <a:off x="6529388" y="2743206"/>
            <a:ext cx="760650" cy="760650"/>
            <a:chOff x="6529388" y="2743206"/>
            <a:chExt cx="760650" cy="760650"/>
          </a:xfrm>
        </p:grpSpPr>
        <p:sp>
          <p:nvSpPr>
            <p:cNvPr id="4" name="Oval 3"/>
            <p:cNvSpPr/>
            <p:nvPr/>
          </p:nvSpPr>
          <p:spPr>
            <a:xfrm>
              <a:off x="6529388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1" name="Group 17"/>
            <p:cNvGrpSpPr/>
            <p:nvPr/>
          </p:nvGrpSpPr>
          <p:grpSpPr>
            <a:xfrm>
              <a:off x="6715140" y="2962971"/>
              <a:ext cx="366051" cy="320998"/>
              <a:chOff x="1978660" y="2629646"/>
              <a:chExt cx="366051" cy="320998"/>
            </a:xfrm>
            <a:solidFill>
              <a:schemeClr val="accent4"/>
            </a:solidFill>
          </p:grpSpPr>
          <p:sp>
            <p:nvSpPr>
              <p:cNvPr id="15" name="AutoShape 147"/>
              <p:cNvSpPr/>
              <p:nvPr/>
            </p:nvSpPr>
            <p:spPr bwMode="auto">
              <a:xfrm>
                <a:off x="1978660" y="2629646"/>
                <a:ext cx="366051" cy="320998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6" name="AutoShape 148"/>
              <p:cNvSpPr/>
              <p:nvPr/>
            </p:nvSpPr>
            <p:spPr bwMode="auto">
              <a:xfrm>
                <a:off x="2035600" y="2687213"/>
                <a:ext cx="54438" cy="544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8" name="Group 22"/>
          <p:cNvGrpSpPr/>
          <p:nvPr/>
        </p:nvGrpSpPr>
        <p:grpSpPr>
          <a:xfrm>
            <a:off x="5529256" y="2743206"/>
            <a:ext cx="760650" cy="760650"/>
            <a:chOff x="5529256" y="2743206"/>
            <a:chExt cx="760650" cy="760650"/>
          </a:xfrm>
        </p:grpSpPr>
        <p:sp>
          <p:nvSpPr>
            <p:cNvPr id="3" name="Oval 2"/>
            <p:cNvSpPr/>
            <p:nvPr/>
          </p:nvSpPr>
          <p:spPr>
            <a:xfrm>
              <a:off x="5529256" y="2743206"/>
              <a:ext cx="760650" cy="76065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AutoShape 149"/>
            <p:cNvSpPr/>
            <p:nvPr/>
          </p:nvSpPr>
          <p:spPr bwMode="auto">
            <a:xfrm>
              <a:off x="5715008" y="2962971"/>
              <a:ext cx="366051" cy="2634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685800" y="3943350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2910" y="3429006"/>
            <a:ext cx="2857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关于我们</a:t>
            </a:r>
            <a:endParaRPr lang="id-ID" sz="20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01090" y="214296"/>
            <a:ext cx="357190" cy="357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02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6064"/>
            <a:ext cx="9144000" cy="235743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5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团队人员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3"/>
          <p:cNvGrpSpPr/>
          <p:nvPr/>
        </p:nvGrpSpPr>
        <p:grpSpPr>
          <a:xfrm>
            <a:off x="357158" y="1285866"/>
            <a:ext cx="1285884" cy="3000396"/>
            <a:chOff x="357158" y="1285866"/>
            <a:chExt cx="1285884" cy="3000396"/>
          </a:xfrm>
        </p:grpSpPr>
        <p:sp>
          <p:nvSpPr>
            <p:cNvPr id="20" name="Rectangle 19"/>
            <p:cNvSpPr/>
            <p:nvPr/>
          </p:nvSpPr>
          <p:spPr>
            <a:xfrm>
              <a:off x="357158" y="1285866"/>
              <a:ext cx="1285884" cy="30003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428596" y="1428742"/>
              <a:ext cx="1120850" cy="1120850"/>
            </a:xfrm>
            <a:prstGeom prst="ellipse">
              <a:avLst/>
            </a:prstGeom>
            <a:blipFill>
              <a:blip r:embed="rId2"/>
              <a:srcRect/>
              <a:stretch>
                <a:fillRect t="-1673" b="-167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57158" y="3071816"/>
              <a:ext cx="128588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57158" y="2643188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45"/>
          <p:cNvGrpSpPr/>
          <p:nvPr/>
        </p:nvGrpSpPr>
        <p:grpSpPr>
          <a:xfrm>
            <a:off x="3214678" y="1285866"/>
            <a:ext cx="1285884" cy="3000396"/>
            <a:chOff x="3214678" y="1285866"/>
            <a:chExt cx="1285884" cy="3000396"/>
          </a:xfrm>
        </p:grpSpPr>
        <p:sp>
          <p:nvSpPr>
            <p:cNvPr id="22" name="Rectangle 21"/>
            <p:cNvSpPr/>
            <p:nvPr/>
          </p:nvSpPr>
          <p:spPr>
            <a:xfrm>
              <a:off x="3214678" y="1285866"/>
              <a:ext cx="1285884" cy="300039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3297195" y="1428742"/>
              <a:ext cx="1120850" cy="1120850"/>
            </a:xfrm>
            <a:prstGeom prst="ellipse">
              <a:avLst/>
            </a:prstGeom>
            <a:blipFill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3214678" y="3071816"/>
              <a:ext cx="128588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altLang="zh-CN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214678" y="2643188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5" name="Group 47"/>
          <p:cNvGrpSpPr/>
          <p:nvPr/>
        </p:nvGrpSpPr>
        <p:grpSpPr>
          <a:xfrm>
            <a:off x="6072198" y="1285866"/>
            <a:ext cx="1285884" cy="3000396"/>
            <a:chOff x="6072198" y="1285866"/>
            <a:chExt cx="1285884" cy="3000396"/>
          </a:xfrm>
        </p:grpSpPr>
        <p:sp>
          <p:nvSpPr>
            <p:cNvPr id="24" name="Rectangle 23"/>
            <p:cNvSpPr/>
            <p:nvPr/>
          </p:nvSpPr>
          <p:spPr>
            <a:xfrm>
              <a:off x="6072198" y="1285866"/>
              <a:ext cx="1285884" cy="300039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6132557" y="1428742"/>
              <a:ext cx="1120850" cy="112085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072198" y="3071816"/>
              <a:ext cx="128588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altLang="zh-CN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072198" y="2643188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7500958" y="1285866"/>
            <a:ext cx="1285884" cy="3000396"/>
            <a:chOff x="7500958" y="1285866"/>
            <a:chExt cx="1285884" cy="3000396"/>
          </a:xfrm>
        </p:grpSpPr>
        <p:sp>
          <p:nvSpPr>
            <p:cNvPr id="25" name="Rectangle 24"/>
            <p:cNvSpPr/>
            <p:nvPr/>
          </p:nvSpPr>
          <p:spPr>
            <a:xfrm>
              <a:off x="7500958" y="1285866"/>
              <a:ext cx="1285884" cy="300039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572396" y="1657350"/>
              <a:ext cx="1120850" cy="1120850"/>
            </a:xfrm>
            <a:prstGeom prst="ellipse">
              <a:avLst/>
            </a:prstGeom>
            <a:blipFill>
              <a:blip r:embed="rId5"/>
              <a:srcRect/>
              <a:stretch>
                <a:fillRect t="-731" b="-73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7500958" y="3286130"/>
              <a:ext cx="128588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500958" y="2876550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643438" y="1285866"/>
            <a:ext cx="1285884" cy="3000396"/>
            <a:chOff x="4643438" y="1285866"/>
            <a:chExt cx="1285884" cy="3000396"/>
          </a:xfrm>
        </p:grpSpPr>
        <p:sp>
          <p:nvSpPr>
            <p:cNvPr id="23" name="Rectangle 22"/>
            <p:cNvSpPr/>
            <p:nvPr/>
          </p:nvSpPr>
          <p:spPr>
            <a:xfrm>
              <a:off x="4643438" y="1285866"/>
              <a:ext cx="1285884" cy="300039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4703797" y="1657350"/>
              <a:ext cx="1120850" cy="1120850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643438" y="3286130"/>
              <a:ext cx="128588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43438" y="2876550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785918" y="1285866"/>
            <a:ext cx="1285884" cy="3000396"/>
            <a:chOff x="1785918" y="1285866"/>
            <a:chExt cx="1285884" cy="3000396"/>
          </a:xfrm>
        </p:grpSpPr>
        <p:sp>
          <p:nvSpPr>
            <p:cNvPr id="21" name="Rectangle 20"/>
            <p:cNvSpPr/>
            <p:nvPr/>
          </p:nvSpPr>
          <p:spPr>
            <a:xfrm>
              <a:off x="1785918" y="1285866"/>
              <a:ext cx="1285884" cy="30003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1857356" y="1657350"/>
              <a:ext cx="1120850" cy="1120850"/>
            </a:xfrm>
            <a:prstGeom prst="ellipse">
              <a:avLst/>
            </a:prstGeom>
            <a:blipFill>
              <a:blip r:embed="rId7"/>
              <a:srcRect/>
              <a:stretch>
                <a:fillRect t="-400" b="-4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85918" y="3286130"/>
              <a:ext cx="128588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zh-CN" altLang="en-US" sz="8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785918" y="2876550"/>
              <a:ext cx="128588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无名氏</a:t>
              </a:r>
              <a:endParaRPr lang="en-US" altLang="zh-CN" sz="12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39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1" name="Rectangle 40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团队人员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45"/>
          <p:cNvGrpSpPr/>
          <p:nvPr/>
        </p:nvGrpSpPr>
        <p:grpSpPr>
          <a:xfrm>
            <a:off x="500034" y="1285866"/>
            <a:ext cx="3826352" cy="1647592"/>
            <a:chOff x="785786" y="1428742"/>
            <a:chExt cx="3826352" cy="1647592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1"/>
              <a:srcRect/>
              <a:stretch>
                <a:fillRect t="-1673" b="-167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338253" y="1428742"/>
              <a:ext cx="67424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“</a:t>
              </a:r>
              <a:endParaRPr lang="en-US" sz="9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4500562" y="1285866"/>
            <a:ext cx="4286248" cy="1714512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647592"/>
              <a:chOff x="785786" y="1428742"/>
              <a:chExt cx="3826352" cy="1647592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2"/>
                <a:stretch>
                  <a:fillRect t="-1673" b="-167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10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1307639" y="1428742"/>
                <a:ext cx="67424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6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“</a:t>
                </a:r>
                <a:endParaRPr lang="en-US" sz="96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285720" y="3000378"/>
            <a:ext cx="4214842" cy="1714512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49788"/>
              <a:ext cx="3826352" cy="1598182"/>
              <a:chOff x="785786" y="1478152"/>
              <a:chExt cx="3826352" cy="1598182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3"/>
                <a:stretch>
                  <a:fillRect t="-1673" b="-1673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10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1322603" y="1478152"/>
                <a:ext cx="67424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96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“</a:t>
                </a:r>
                <a:endParaRPr lang="en-US" sz="96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4857752" y="3072804"/>
            <a:ext cx="3826352" cy="1646604"/>
            <a:chOff x="785786" y="1429730"/>
            <a:chExt cx="3826352" cy="1646604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4"/>
              <a:stretch>
                <a:fillRect t="-1673" b="-167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298115" y="1429730"/>
              <a:ext cx="67424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“</a:t>
              </a:r>
              <a:endParaRPr lang="en-US" sz="9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grpSp>
        <p:nvGrpSpPr>
          <p:cNvPr id="3" name="Group 17"/>
          <p:cNvGrpSpPr/>
          <p:nvPr/>
        </p:nvGrpSpPr>
        <p:grpSpPr>
          <a:xfrm>
            <a:off x="6385339" y="3925355"/>
            <a:ext cx="769173" cy="768769"/>
            <a:chOff x="9180430" y="5869754"/>
            <a:chExt cx="930275" cy="930275"/>
          </a:xfrm>
        </p:grpSpPr>
        <p:sp>
          <p:nvSpPr>
            <p:cNvPr id="4" name="Freeform 243"/>
            <p:cNvSpPr/>
            <p:nvPr/>
          </p:nvSpPr>
          <p:spPr bwMode="auto">
            <a:xfrm>
              <a:off x="9515392" y="6214241"/>
              <a:ext cx="254000" cy="236537"/>
            </a:xfrm>
            <a:custGeom>
              <a:avLst/>
              <a:gdLst>
                <a:gd name="T0" fmla="*/ 127 w 202"/>
                <a:gd name="T1" fmla="*/ 3 h 188"/>
                <a:gd name="T2" fmla="*/ 104 w 202"/>
                <a:gd name="T3" fmla="*/ 0 h 188"/>
                <a:gd name="T4" fmla="*/ 12 w 202"/>
                <a:gd name="T5" fmla="*/ 72 h 188"/>
                <a:gd name="T6" fmla="*/ 81 w 202"/>
                <a:gd name="T7" fmla="*/ 186 h 188"/>
                <a:gd name="T8" fmla="*/ 104 w 202"/>
                <a:gd name="T9" fmla="*/ 188 h 188"/>
                <a:gd name="T10" fmla="*/ 104 w 202"/>
                <a:gd name="T11" fmla="*/ 188 h 188"/>
                <a:gd name="T12" fmla="*/ 196 w 202"/>
                <a:gd name="T13" fmla="*/ 117 h 188"/>
                <a:gd name="T14" fmla="*/ 185 w 202"/>
                <a:gd name="T15" fmla="*/ 46 h 188"/>
                <a:gd name="T16" fmla="*/ 127 w 202"/>
                <a:gd name="T17" fmla="*/ 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188">
                  <a:moveTo>
                    <a:pt x="127" y="3"/>
                  </a:moveTo>
                  <a:cubicBezTo>
                    <a:pt x="119" y="1"/>
                    <a:pt x="112" y="0"/>
                    <a:pt x="104" y="0"/>
                  </a:cubicBezTo>
                  <a:cubicBezTo>
                    <a:pt x="60" y="0"/>
                    <a:pt x="23" y="30"/>
                    <a:pt x="12" y="72"/>
                  </a:cubicBezTo>
                  <a:cubicBezTo>
                    <a:pt x="0" y="122"/>
                    <a:pt x="30" y="173"/>
                    <a:pt x="81" y="186"/>
                  </a:cubicBezTo>
                  <a:cubicBezTo>
                    <a:pt x="89" y="188"/>
                    <a:pt x="96" y="188"/>
                    <a:pt x="104" y="188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147" y="188"/>
                    <a:pt x="185" y="159"/>
                    <a:pt x="196" y="117"/>
                  </a:cubicBezTo>
                  <a:cubicBezTo>
                    <a:pt x="202" y="93"/>
                    <a:pt x="198" y="68"/>
                    <a:pt x="185" y="46"/>
                  </a:cubicBezTo>
                  <a:cubicBezTo>
                    <a:pt x="172" y="24"/>
                    <a:pt x="151" y="9"/>
                    <a:pt x="127" y="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" name="Freeform 244"/>
            <p:cNvSpPr>
              <a:spLocks noEditPoints="1"/>
            </p:cNvSpPr>
            <p:nvPr/>
          </p:nvSpPr>
          <p:spPr bwMode="auto">
            <a:xfrm>
              <a:off x="9180430" y="5869754"/>
              <a:ext cx="930275" cy="930275"/>
            </a:xfrm>
            <a:custGeom>
              <a:avLst/>
              <a:gdLst>
                <a:gd name="T0" fmla="*/ 730 w 738"/>
                <a:gd name="T1" fmla="*/ 444 h 738"/>
                <a:gd name="T2" fmla="*/ 738 w 738"/>
                <a:gd name="T3" fmla="*/ 357 h 738"/>
                <a:gd name="T4" fmla="*/ 646 w 738"/>
                <a:gd name="T5" fmla="*/ 318 h 738"/>
                <a:gd name="T6" fmla="*/ 624 w 738"/>
                <a:gd name="T7" fmla="*/ 249 h 738"/>
                <a:gd name="T8" fmla="*/ 677 w 738"/>
                <a:gd name="T9" fmla="*/ 167 h 738"/>
                <a:gd name="T10" fmla="*/ 621 w 738"/>
                <a:gd name="T11" fmla="*/ 99 h 738"/>
                <a:gd name="T12" fmla="*/ 530 w 738"/>
                <a:gd name="T13" fmla="*/ 137 h 738"/>
                <a:gd name="T14" fmla="*/ 468 w 738"/>
                <a:gd name="T15" fmla="*/ 104 h 738"/>
                <a:gd name="T16" fmla="*/ 447 w 738"/>
                <a:gd name="T17" fmla="*/ 8 h 738"/>
                <a:gd name="T18" fmla="*/ 360 w 738"/>
                <a:gd name="T19" fmla="*/ 0 h 738"/>
                <a:gd name="T20" fmla="*/ 322 w 738"/>
                <a:gd name="T21" fmla="*/ 90 h 738"/>
                <a:gd name="T22" fmla="*/ 252 w 738"/>
                <a:gd name="T23" fmla="*/ 112 h 738"/>
                <a:gd name="T24" fmla="*/ 169 w 738"/>
                <a:gd name="T25" fmla="*/ 58 h 738"/>
                <a:gd name="T26" fmla="*/ 102 w 738"/>
                <a:gd name="T27" fmla="*/ 114 h 738"/>
                <a:gd name="T28" fmla="*/ 139 w 738"/>
                <a:gd name="T29" fmla="*/ 205 h 738"/>
                <a:gd name="T30" fmla="*/ 105 w 738"/>
                <a:gd name="T31" fmla="*/ 270 h 738"/>
                <a:gd name="T32" fmla="*/ 8 w 738"/>
                <a:gd name="T33" fmla="*/ 291 h 738"/>
                <a:gd name="T34" fmla="*/ 0 w 738"/>
                <a:gd name="T35" fmla="*/ 379 h 738"/>
                <a:gd name="T36" fmla="*/ 92 w 738"/>
                <a:gd name="T37" fmla="*/ 417 h 738"/>
                <a:gd name="T38" fmla="*/ 113 w 738"/>
                <a:gd name="T39" fmla="*/ 485 h 738"/>
                <a:gd name="T40" fmla="*/ 59 w 738"/>
                <a:gd name="T41" fmla="*/ 569 h 738"/>
                <a:gd name="T42" fmla="*/ 115 w 738"/>
                <a:gd name="T43" fmla="*/ 637 h 738"/>
                <a:gd name="T44" fmla="*/ 208 w 738"/>
                <a:gd name="T45" fmla="*/ 599 h 738"/>
                <a:gd name="T46" fmla="*/ 269 w 738"/>
                <a:gd name="T47" fmla="*/ 631 h 738"/>
                <a:gd name="T48" fmla="*/ 290 w 738"/>
                <a:gd name="T49" fmla="*/ 729 h 738"/>
                <a:gd name="T50" fmla="*/ 378 w 738"/>
                <a:gd name="T51" fmla="*/ 738 h 738"/>
                <a:gd name="T52" fmla="*/ 417 w 738"/>
                <a:gd name="T53" fmla="*/ 645 h 738"/>
                <a:gd name="T54" fmla="*/ 484 w 738"/>
                <a:gd name="T55" fmla="*/ 625 h 738"/>
                <a:gd name="T56" fmla="*/ 568 w 738"/>
                <a:gd name="T57" fmla="*/ 679 h 738"/>
                <a:gd name="T58" fmla="*/ 636 w 738"/>
                <a:gd name="T59" fmla="*/ 623 h 738"/>
                <a:gd name="T60" fmla="*/ 599 w 738"/>
                <a:gd name="T61" fmla="*/ 531 h 738"/>
                <a:gd name="T62" fmla="*/ 633 w 738"/>
                <a:gd name="T63" fmla="*/ 465 h 738"/>
                <a:gd name="T64" fmla="*/ 730 w 738"/>
                <a:gd name="T65" fmla="*/ 444 h 738"/>
                <a:gd name="T66" fmla="*/ 503 w 738"/>
                <a:gd name="T67" fmla="*/ 401 h 738"/>
                <a:gd name="T68" fmla="*/ 369 w 738"/>
                <a:gd name="T69" fmla="*/ 505 h 738"/>
                <a:gd name="T70" fmla="*/ 369 w 738"/>
                <a:gd name="T71" fmla="*/ 505 h 738"/>
                <a:gd name="T72" fmla="*/ 335 w 738"/>
                <a:gd name="T73" fmla="*/ 502 h 738"/>
                <a:gd name="T74" fmla="*/ 234 w 738"/>
                <a:gd name="T75" fmla="*/ 334 h 738"/>
                <a:gd name="T76" fmla="*/ 369 w 738"/>
                <a:gd name="T77" fmla="*/ 229 h 738"/>
                <a:gd name="T78" fmla="*/ 403 w 738"/>
                <a:gd name="T79" fmla="*/ 233 h 738"/>
                <a:gd name="T80" fmla="*/ 488 w 738"/>
                <a:gd name="T81" fmla="*/ 297 h 738"/>
                <a:gd name="T82" fmla="*/ 503 w 738"/>
                <a:gd name="T83" fmla="*/ 401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8" h="738">
                  <a:moveTo>
                    <a:pt x="730" y="444"/>
                  </a:moveTo>
                  <a:cubicBezTo>
                    <a:pt x="738" y="357"/>
                    <a:pt x="738" y="357"/>
                    <a:pt x="738" y="357"/>
                  </a:cubicBezTo>
                  <a:cubicBezTo>
                    <a:pt x="646" y="318"/>
                    <a:pt x="646" y="318"/>
                    <a:pt x="646" y="318"/>
                  </a:cubicBezTo>
                  <a:cubicBezTo>
                    <a:pt x="642" y="294"/>
                    <a:pt x="635" y="271"/>
                    <a:pt x="624" y="249"/>
                  </a:cubicBezTo>
                  <a:cubicBezTo>
                    <a:pt x="677" y="167"/>
                    <a:pt x="677" y="167"/>
                    <a:pt x="677" y="167"/>
                  </a:cubicBezTo>
                  <a:cubicBezTo>
                    <a:pt x="621" y="99"/>
                    <a:pt x="621" y="99"/>
                    <a:pt x="621" y="99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511" y="124"/>
                    <a:pt x="490" y="113"/>
                    <a:pt x="468" y="104"/>
                  </a:cubicBezTo>
                  <a:cubicBezTo>
                    <a:pt x="447" y="8"/>
                    <a:pt x="447" y="8"/>
                    <a:pt x="447" y="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22" y="90"/>
                    <a:pt x="322" y="90"/>
                    <a:pt x="322" y="90"/>
                  </a:cubicBezTo>
                  <a:cubicBezTo>
                    <a:pt x="298" y="94"/>
                    <a:pt x="274" y="102"/>
                    <a:pt x="252" y="112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39" y="205"/>
                    <a:pt x="139" y="205"/>
                    <a:pt x="139" y="205"/>
                  </a:cubicBezTo>
                  <a:cubicBezTo>
                    <a:pt x="125" y="225"/>
                    <a:pt x="113" y="247"/>
                    <a:pt x="105" y="270"/>
                  </a:cubicBezTo>
                  <a:cubicBezTo>
                    <a:pt x="8" y="291"/>
                    <a:pt x="8" y="291"/>
                    <a:pt x="8" y="291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92" y="417"/>
                    <a:pt x="92" y="417"/>
                    <a:pt x="92" y="417"/>
                  </a:cubicBezTo>
                  <a:cubicBezTo>
                    <a:pt x="96" y="441"/>
                    <a:pt x="103" y="464"/>
                    <a:pt x="113" y="485"/>
                  </a:cubicBezTo>
                  <a:cubicBezTo>
                    <a:pt x="59" y="569"/>
                    <a:pt x="59" y="569"/>
                    <a:pt x="59" y="569"/>
                  </a:cubicBezTo>
                  <a:cubicBezTo>
                    <a:pt x="115" y="637"/>
                    <a:pt x="115" y="637"/>
                    <a:pt x="115" y="637"/>
                  </a:cubicBezTo>
                  <a:cubicBezTo>
                    <a:pt x="208" y="599"/>
                    <a:pt x="208" y="599"/>
                    <a:pt x="208" y="599"/>
                  </a:cubicBezTo>
                  <a:cubicBezTo>
                    <a:pt x="226" y="612"/>
                    <a:pt x="247" y="623"/>
                    <a:pt x="269" y="631"/>
                  </a:cubicBezTo>
                  <a:cubicBezTo>
                    <a:pt x="290" y="729"/>
                    <a:pt x="290" y="729"/>
                    <a:pt x="290" y="729"/>
                  </a:cubicBezTo>
                  <a:cubicBezTo>
                    <a:pt x="378" y="738"/>
                    <a:pt x="378" y="738"/>
                    <a:pt x="378" y="738"/>
                  </a:cubicBezTo>
                  <a:cubicBezTo>
                    <a:pt x="417" y="645"/>
                    <a:pt x="417" y="645"/>
                    <a:pt x="417" y="645"/>
                  </a:cubicBezTo>
                  <a:cubicBezTo>
                    <a:pt x="440" y="641"/>
                    <a:pt x="463" y="634"/>
                    <a:pt x="484" y="625"/>
                  </a:cubicBezTo>
                  <a:cubicBezTo>
                    <a:pt x="568" y="679"/>
                    <a:pt x="568" y="679"/>
                    <a:pt x="568" y="679"/>
                  </a:cubicBezTo>
                  <a:cubicBezTo>
                    <a:pt x="636" y="623"/>
                    <a:pt x="636" y="623"/>
                    <a:pt x="636" y="623"/>
                  </a:cubicBezTo>
                  <a:cubicBezTo>
                    <a:pt x="599" y="531"/>
                    <a:pt x="599" y="531"/>
                    <a:pt x="599" y="531"/>
                  </a:cubicBezTo>
                  <a:cubicBezTo>
                    <a:pt x="613" y="511"/>
                    <a:pt x="624" y="489"/>
                    <a:pt x="633" y="465"/>
                  </a:cubicBezTo>
                  <a:lnTo>
                    <a:pt x="730" y="444"/>
                  </a:lnTo>
                  <a:close/>
                  <a:moveTo>
                    <a:pt x="503" y="401"/>
                  </a:moveTo>
                  <a:cubicBezTo>
                    <a:pt x="488" y="463"/>
                    <a:pt x="433" y="505"/>
                    <a:pt x="369" y="505"/>
                  </a:cubicBezTo>
                  <a:cubicBezTo>
                    <a:pt x="369" y="505"/>
                    <a:pt x="369" y="505"/>
                    <a:pt x="369" y="505"/>
                  </a:cubicBezTo>
                  <a:cubicBezTo>
                    <a:pt x="358" y="505"/>
                    <a:pt x="346" y="504"/>
                    <a:pt x="335" y="502"/>
                  </a:cubicBezTo>
                  <a:cubicBezTo>
                    <a:pt x="261" y="483"/>
                    <a:pt x="216" y="408"/>
                    <a:pt x="234" y="334"/>
                  </a:cubicBezTo>
                  <a:cubicBezTo>
                    <a:pt x="250" y="272"/>
                    <a:pt x="305" y="229"/>
                    <a:pt x="369" y="229"/>
                  </a:cubicBezTo>
                  <a:cubicBezTo>
                    <a:pt x="380" y="229"/>
                    <a:pt x="392" y="231"/>
                    <a:pt x="403" y="233"/>
                  </a:cubicBezTo>
                  <a:cubicBezTo>
                    <a:pt x="439" y="242"/>
                    <a:pt x="469" y="265"/>
                    <a:pt x="488" y="297"/>
                  </a:cubicBezTo>
                  <a:cubicBezTo>
                    <a:pt x="507" y="328"/>
                    <a:pt x="512" y="365"/>
                    <a:pt x="503" y="4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Group 15"/>
          <p:cNvGrpSpPr/>
          <p:nvPr/>
        </p:nvGrpSpPr>
        <p:grpSpPr>
          <a:xfrm>
            <a:off x="7786048" y="1054176"/>
            <a:ext cx="769173" cy="768769"/>
            <a:chOff x="10874515" y="2395387"/>
            <a:chExt cx="930275" cy="930275"/>
          </a:xfrm>
          <a:solidFill>
            <a:srgbClr val="92D050"/>
          </a:solidFill>
        </p:grpSpPr>
        <p:sp>
          <p:nvSpPr>
            <p:cNvPr id="7" name="Freeform 245"/>
            <p:cNvSpPr/>
            <p:nvPr/>
          </p:nvSpPr>
          <p:spPr bwMode="auto">
            <a:xfrm>
              <a:off x="11209477" y="2741462"/>
              <a:ext cx="254000" cy="238125"/>
            </a:xfrm>
            <a:custGeom>
              <a:avLst/>
              <a:gdLst>
                <a:gd name="T0" fmla="*/ 128 w 202"/>
                <a:gd name="T1" fmla="*/ 3 h 189"/>
                <a:gd name="T2" fmla="*/ 104 w 202"/>
                <a:gd name="T3" fmla="*/ 0 h 189"/>
                <a:gd name="T4" fmla="*/ 13 w 202"/>
                <a:gd name="T5" fmla="*/ 71 h 189"/>
                <a:gd name="T6" fmla="*/ 82 w 202"/>
                <a:gd name="T7" fmla="*/ 186 h 189"/>
                <a:gd name="T8" fmla="*/ 105 w 202"/>
                <a:gd name="T9" fmla="*/ 189 h 189"/>
                <a:gd name="T10" fmla="*/ 196 w 202"/>
                <a:gd name="T11" fmla="*/ 117 h 189"/>
                <a:gd name="T12" fmla="*/ 186 w 202"/>
                <a:gd name="T13" fmla="*/ 46 h 189"/>
                <a:gd name="T14" fmla="*/ 128 w 202"/>
                <a:gd name="T15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" h="189">
                  <a:moveTo>
                    <a:pt x="128" y="3"/>
                  </a:moveTo>
                  <a:cubicBezTo>
                    <a:pt x="120" y="1"/>
                    <a:pt x="112" y="0"/>
                    <a:pt x="104" y="0"/>
                  </a:cubicBezTo>
                  <a:cubicBezTo>
                    <a:pt x="61" y="0"/>
                    <a:pt x="23" y="29"/>
                    <a:pt x="13" y="71"/>
                  </a:cubicBezTo>
                  <a:cubicBezTo>
                    <a:pt x="0" y="122"/>
                    <a:pt x="31" y="173"/>
                    <a:pt x="82" y="186"/>
                  </a:cubicBezTo>
                  <a:cubicBezTo>
                    <a:pt x="89" y="188"/>
                    <a:pt x="97" y="189"/>
                    <a:pt x="105" y="189"/>
                  </a:cubicBezTo>
                  <a:cubicBezTo>
                    <a:pt x="148" y="189"/>
                    <a:pt x="186" y="160"/>
                    <a:pt x="196" y="117"/>
                  </a:cubicBezTo>
                  <a:cubicBezTo>
                    <a:pt x="202" y="93"/>
                    <a:pt x="199" y="67"/>
                    <a:pt x="186" y="46"/>
                  </a:cubicBezTo>
                  <a:cubicBezTo>
                    <a:pt x="173" y="24"/>
                    <a:pt x="152" y="9"/>
                    <a:pt x="12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8" name="Freeform 246"/>
            <p:cNvSpPr>
              <a:spLocks noEditPoints="1"/>
            </p:cNvSpPr>
            <p:nvPr/>
          </p:nvSpPr>
          <p:spPr bwMode="auto">
            <a:xfrm>
              <a:off x="10874515" y="2395387"/>
              <a:ext cx="930275" cy="930275"/>
            </a:xfrm>
            <a:custGeom>
              <a:avLst/>
              <a:gdLst>
                <a:gd name="T0" fmla="*/ 730 w 738"/>
                <a:gd name="T1" fmla="*/ 445 h 738"/>
                <a:gd name="T2" fmla="*/ 738 w 738"/>
                <a:gd name="T3" fmla="*/ 357 h 738"/>
                <a:gd name="T4" fmla="*/ 647 w 738"/>
                <a:gd name="T5" fmla="*/ 319 h 738"/>
                <a:gd name="T6" fmla="*/ 625 w 738"/>
                <a:gd name="T7" fmla="*/ 250 h 738"/>
                <a:gd name="T8" fmla="*/ 678 w 738"/>
                <a:gd name="T9" fmla="*/ 168 h 738"/>
                <a:gd name="T10" fmla="*/ 622 w 738"/>
                <a:gd name="T11" fmla="*/ 100 h 738"/>
                <a:gd name="T12" fmla="*/ 530 w 738"/>
                <a:gd name="T13" fmla="*/ 137 h 738"/>
                <a:gd name="T14" fmla="*/ 469 w 738"/>
                <a:gd name="T15" fmla="*/ 105 h 738"/>
                <a:gd name="T16" fmla="*/ 448 w 738"/>
                <a:gd name="T17" fmla="*/ 9 h 738"/>
                <a:gd name="T18" fmla="*/ 360 w 738"/>
                <a:gd name="T19" fmla="*/ 0 h 738"/>
                <a:gd name="T20" fmla="*/ 322 w 738"/>
                <a:gd name="T21" fmla="*/ 91 h 738"/>
                <a:gd name="T22" fmla="*/ 253 w 738"/>
                <a:gd name="T23" fmla="*/ 112 h 738"/>
                <a:gd name="T24" fmla="*/ 170 w 738"/>
                <a:gd name="T25" fmla="*/ 59 h 738"/>
                <a:gd name="T26" fmla="*/ 102 w 738"/>
                <a:gd name="T27" fmla="*/ 115 h 738"/>
                <a:gd name="T28" fmla="*/ 139 w 738"/>
                <a:gd name="T29" fmla="*/ 206 h 738"/>
                <a:gd name="T30" fmla="*/ 105 w 738"/>
                <a:gd name="T31" fmla="*/ 271 h 738"/>
                <a:gd name="T32" fmla="*/ 8 w 738"/>
                <a:gd name="T33" fmla="*/ 292 h 738"/>
                <a:gd name="T34" fmla="*/ 0 w 738"/>
                <a:gd name="T35" fmla="*/ 379 h 738"/>
                <a:gd name="T36" fmla="*/ 92 w 738"/>
                <a:gd name="T37" fmla="*/ 418 h 738"/>
                <a:gd name="T38" fmla="*/ 113 w 738"/>
                <a:gd name="T39" fmla="*/ 486 h 738"/>
                <a:gd name="T40" fmla="*/ 59 w 738"/>
                <a:gd name="T41" fmla="*/ 570 h 738"/>
                <a:gd name="T42" fmla="*/ 116 w 738"/>
                <a:gd name="T43" fmla="*/ 637 h 738"/>
                <a:gd name="T44" fmla="*/ 208 w 738"/>
                <a:gd name="T45" fmla="*/ 599 h 738"/>
                <a:gd name="T46" fmla="*/ 270 w 738"/>
                <a:gd name="T47" fmla="*/ 632 h 738"/>
                <a:gd name="T48" fmla="*/ 291 w 738"/>
                <a:gd name="T49" fmla="*/ 730 h 738"/>
                <a:gd name="T50" fmla="*/ 379 w 738"/>
                <a:gd name="T51" fmla="*/ 738 h 738"/>
                <a:gd name="T52" fmla="*/ 417 w 738"/>
                <a:gd name="T53" fmla="*/ 646 h 738"/>
                <a:gd name="T54" fmla="*/ 485 w 738"/>
                <a:gd name="T55" fmla="*/ 625 h 738"/>
                <a:gd name="T56" fmla="*/ 569 w 738"/>
                <a:gd name="T57" fmla="*/ 680 h 738"/>
                <a:gd name="T58" fmla="*/ 637 w 738"/>
                <a:gd name="T59" fmla="*/ 623 h 738"/>
                <a:gd name="T60" fmla="*/ 599 w 738"/>
                <a:gd name="T61" fmla="*/ 532 h 738"/>
                <a:gd name="T62" fmla="*/ 634 w 738"/>
                <a:gd name="T63" fmla="*/ 466 h 738"/>
                <a:gd name="T64" fmla="*/ 730 w 738"/>
                <a:gd name="T65" fmla="*/ 445 h 738"/>
                <a:gd name="T66" fmla="*/ 504 w 738"/>
                <a:gd name="T67" fmla="*/ 402 h 738"/>
                <a:gd name="T68" fmla="*/ 370 w 738"/>
                <a:gd name="T69" fmla="*/ 507 h 738"/>
                <a:gd name="T70" fmla="*/ 336 w 738"/>
                <a:gd name="T71" fmla="*/ 503 h 738"/>
                <a:gd name="T72" fmla="*/ 235 w 738"/>
                <a:gd name="T73" fmla="*/ 335 h 738"/>
                <a:gd name="T74" fmla="*/ 369 w 738"/>
                <a:gd name="T75" fmla="*/ 230 h 738"/>
                <a:gd name="T76" fmla="*/ 403 w 738"/>
                <a:gd name="T77" fmla="*/ 234 h 738"/>
                <a:gd name="T78" fmla="*/ 488 w 738"/>
                <a:gd name="T79" fmla="*/ 297 h 738"/>
                <a:gd name="T80" fmla="*/ 504 w 738"/>
                <a:gd name="T81" fmla="*/ 40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8" h="738">
                  <a:moveTo>
                    <a:pt x="730" y="445"/>
                  </a:moveTo>
                  <a:cubicBezTo>
                    <a:pt x="738" y="357"/>
                    <a:pt x="738" y="357"/>
                    <a:pt x="738" y="357"/>
                  </a:cubicBezTo>
                  <a:cubicBezTo>
                    <a:pt x="647" y="319"/>
                    <a:pt x="647" y="319"/>
                    <a:pt x="647" y="319"/>
                  </a:cubicBezTo>
                  <a:cubicBezTo>
                    <a:pt x="643" y="295"/>
                    <a:pt x="635" y="272"/>
                    <a:pt x="625" y="250"/>
                  </a:cubicBezTo>
                  <a:cubicBezTo>
                    <a:pt x="678" y="168"/>
                    <a:pt x="678" y="168"/>
                    <a:pt x="678" y="168"/>
                  </a:cubicBezTo>
                  <a:cubicBezTo>
                    <a:pt x="622" y="100"/>
                    <a:pt x="622" y="100"/>
                    <a:pt x="622" y="100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512" y="124"/>
                    <a:pt x="491" y="113"/>
                    <a:pt x="469" y="105"/>
                  </a:cubicBezTo>
                  <a:cubicBezTo>
                    <a:pt x="448" y="9"/>
                    <a:pt x="448" y="9"/>
                    <a:pt x="448" y="9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22" y="91"/>
                    <a:pt x="322" y="91"/>
                    <a:pt x="322" y="91"/>
                  </a:cubicBezTo>
                  <a:cubicBezTo>
                    <a:pt x="298" y="95"/>
                    <a:pt x="275" y="102"/>
                    <a:pt x="253" y="112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39" y="206"/>
                    <a:pt x="139" y="206"/>
                    <a:pt x="139" y="206"/>
                  </a:cubicBezTo>
                  <a:cubicBezTo>
                    <a:pt x="125" y="226"/>
                    <a:pt x="114" y="247"/>
                    <a:pt x="105" y="271"/>
                  </a:cubicBezTo>
                  <a:cubicBezTo>
                    <a:pt x="8" y="292"/>
                    <a:pt x="8" y="292"/>
                    <a:pt x="8" y="292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92" y="418"/>
                    <a:pt x="92" y="418"/>
                    <a:pt x="92" y="418"/>
                  </a:cubicBezTo>
                  <a:cubicBezTo>
                    <a:pt x="97" y="441"/>
                    <a:pt x="104" y="464"/>
                    <a:pt x="113" y="486"/>
                  </a:cubicBezTo>
                  <a:cubicBezTo>
                    <a:pt x="59" y="570"/>
                    <a:pt x="59" y="570"/>
                    <a:pt x="59" y="570"/>
                  </a:cubicBezTo>
                  <a:cubicBezTo>
                    <a:pt x="116" y="637"/>
                    <a:pt x="116" y="637"/>
                    <a:pt x="116" y="637"/>
                  </a:cubicBezTo>
                  <a:cubicBezTo>
                    <a:pt x="208" y="599"/>
                    <a:pt x="208" y="599"/>
                    <a:pt x="208" y="599"/>
                  </a:cubicBezTo>
                  <a:cubicBezTo>
                    <a:pt x="227" y="612"/>
                    <a:pt x="248" y="623"/>
                    <a:pt x="270" y="632"/>
                  </a:cubicBezTo>
                  <a:cubicBezTo>
                    <a:pt x="291" y="730"/>
                    <a:pt x="291" y="730"/>
                    <a:pt x="291" y="730"/>
                  </a:cubicBezTo>
                  <a:cubicBezTo>
                    <a:pt x="379" y="738"/>
                    <a:pt x="379" y="738"/>
                    <a:pt x="379" y="738"/>
                  </a:cubicBezTo>
                  <a:cubicBezTo>
                    <a:pt x="417" y="646"/>
                    <a:pt x="417" y="646"/>
                    <a:pt x="417" y="646"/>
                  </a:cubicBezTo>
                  <a:cubicBezTo>
                    <a:pt x="441" y="642"/>
                    <a:pt x="463" y="635"/>
                    <a:pt x="485" y="625"/>
                  </a:cubicBezTo>
                  <a:cubicBezTo>
                    <a:pt x="569" y="680"/>
                    <a:pt x="569" y="680"/>
                    <a:pt x="569" y="680"/>
                  </a:cubicBezTo>
                  <a:cubicBezTo>
                    <a:pt x="637" y="623"/>
                    <a:pt x="637" y="623"/>
                    <a:pt x="637" y="623"/>
                  </a:cubicBezTo>
                  <a:cubicBezTo>
                    <a:pt x="599" y="532"/>
                    <a:pt x="599" y="532"/>
                    <a:pt x="599" y="532"/>
                  </a:cubicBezTo>
                  <a:cubicBezTo>
                    <a:pt x="613" y="512"/>
                    <a:pt x="625" y="490"/>
                    <a:pt x="634" y="466"/>
                  </a:cubicBezTo>
                  <a:lnTo>
                    <a:pt x="730" y="445"/>
                  </a:lnTo>
                  <a:close/>
                  <a:moveTo>
                    <a:pt x="504" y="402"/>
                  </a:moveTo>
                  <a:cubicBezTo>
                    <a:pt x="489" y="464"/>
                    <a:pt x="433" y="507"/>
                    <a:pt x="370" y="507"/>
                  </a:cubicBezTo>
                  <a:cubicBezTo>
                    <a:pt x="358" y="507"/>
                    <a:pt x="347" y="506"/>
                    <a:pt x="336" y="503"/>
                  </a:cubicBezTo>
                  <a:cubicBezTo>
                    <a:pt x="262" y="484"/>
                    <a:pt x="217" y="409"/>
                    <a:pt x="235" y="335"/>
                  </a:cubicBezTo>
                  <a:cubicBezTo>
                    <a:pt x="251" y="273"/>
                    <a:pt x="306" y="230"/>
                    <a:pt x="369" y="230"/>
                  </a:cubicBezTo>
                  <a:cubicBezTo>
                    <a:pt x="381" y="230"/>
                    <a:pt x="392" y="231"/>
                    <a:pt x="403" y="234"/>
                  </a:cubicBezTo>
                  <a:cubicBezTo>
                    <a:pt x="439" y="243"/>
                    <a:pt x="469" y="265"/>
                    <a:pt x="488" y="297"/>
                  </a:cubicBezTo>
                  <a:cubicBezTo>
                    <a:pt x="508" y="329"/>
                    <a:pt x="513" y="366"/>
                    <a:pt x="504" y="4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Group 19"/>
          <p:cNvGrpSpPr/>
          <p:nvPr/>
        </p:nvGrpSpPr>
        <p:grpSpPr>
          <a:xfrm>
            <a:off x="4986312" y="875761"/>
            <a:ext cx="1917682" cy="1916675"/>
            <a:chOff x="7488377" y="2179487"/>
            <a:chExt cx="2319338" cy="2319337"/>
          </a:xfrm>
          <a:solidFill>
            <a:schemeClr val="accent6"/>
          </a:solidFill>
        </p:grpSpPr>
        <p:sp>
          <p:nvSpPr>
            <p:cNvPr id="10" name="Freeform 240"/>
            <p:cNvSpPr>
              <a:spLocks noEditPoints="1"/>
            </p:cNvSpPr>
            <p:nvPr/>
          </p:nvSpPr>
          <p:spPr bwMode="auto">
            <a:xfrm>
              <a:off x="7488377" y="2179487"/>
              <a:ext cx="2319338" cy="2319337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1" name="Freeform 247"/>
            <p:cNvSpPr>
              <a:spLocks noEditPoints="1"/>
            </p:cNvSpPr>
            <p:nvPr/>
          </p:nvSpPr>
          <p:spPr bwMode="auto">
            <a:xfrm>
              <a:off x="8332927" y="3025625"/>
              <a:ext cx="630238" cy="628650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6540408" y="1690446"/>
            <a:ext cx="2205136" cy="2203979"/>
            <a:chOff x="9367977" y="3165325"/>
            <a:chExt cx="2667000" cy="2667000"/>
          </a:xfrm>
          <a:solidFill>
            <a:schemeClr val="bg2"/>
          </a:solidFill>
        </p:grpSpPr>
        <p:sp>
          <p:nvSpPr>
            <p:cNvPr id="13" name="Freeform 239"/>
            <p:cNvSpPr>
              <a:spLocks noEditPoints="1"/>
            </p:cNvSpPr>
            <p:nvPr/>
          </p:nvSpPr>
          <p:spPr bwMode="auto">
            <a:xfrm>
              <a:off x="9367977" y="3165325"/>
              <a:ext cx="2667000" cy="2667000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4" name="Freeform 248"/>
            <p:cNvSpPr>
              <a:spLocks noEditPoints="1"/>
            </p:cNvSpPr>
            <p:nvPr/>
          </p:nvSpPr>
          <p:spPr bwMode="auto">
            <a:xfrm>
              <a:off x="10353815" y="4136875"/>
              <a:ext cx="722313" cy="725487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15" name="Group 8"/>
          <p:cNvGrpSpPr/>
          <p:nvPr/>
        </p:nvGrpSpPr>
        <p:grpSpPr>
          <a:xfrm>
            <a:off x="6582410" y="246052"/>
            <a:ext cx="1391337" cy="1390606"/>
            <a:chOff x="9418777" y="1417488"/>
            <a:chExt cx="1682750" cy="1682750"/>
          </a:xfrm>
          <a:solidFill>
            <a:schemeClr val="accent5"/>
          </a:solidFill>
        </p:grpSpPr>
        <p:sp>
          <p:nvSpPr>
            <p:cNvPr id="16" name="Freeform 241"/>
            <p:cNvSpPr>
              <a:spLocks noEditPoints="1"/>
            </p:cNvSpPr>
            <p:nvPr/>
          </p:nvSpPr>
          <p:spPr bwMode="auto">
            <a:xfrm>
              <a:off x="9418777" y="1417488"/>
              <a:ext cx="1682750" cy="1682750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7" name="Freeform 249"/>
            <p:cNvSpPr>
              <a:spLocks noEditPoints="1"/>
            </p:cNvSpPr>
            <p:nvPr/>
          </p:nvSpPr>
          <p:spPr bwMode="auto">
            <a:xfrm>
              <a:off x="10033140" y="2033437"/>
              <a:ext cx="457200" cy="457200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629294" y="3026707"/>
            <a:ext cx="1182635" cy="1180703"/>
            <a:chOff x="8266030" y="4782316"/>
            <a:chExt cx="1430338" cy="1428750"/>
          </a:xfrm>
          <a:solidFill>
            <a:schemeClr val="accent1"/>
          </a:solidFill>
        </p:grpSpPr>
        <p:sp>
          <p:nvSpPr>
            <p:cNvPr id="19" name="Freeform 242"/>
            <p:cNvSpPr>
              <a:spLocks noEditPoints="1"/>
            </p:cNvSpPr>
            <p:nvPr/>
          </p:nvSpPr>
          <p:spPr bwMode="auto">
            <a:xfrm>
              <a:off x="8266030" y="4782316"/>
              <a:ext cx="1430338" cy="1428750"/>
            </a:xfrm>
            <a:custGeom>
              <a:avLst/>
              <a:gdLst>
                <a:gd name="T0" fmla="*/ 1013 w 1135"/>
                <a:gd name="T1" fmla="*/ 544 h 1134"/>
                <a:gd name="T2" fmla="*/ 1135 w 1135"/>
                <a:gd name="T3" fmla="*/ 472 h 1134"/>
                <a:gd name="T4" fmla="*/ 1107 w 1135"/>
                <a:gd name="T5" fmla="*/ 367 h 1134"/>
                <a:gd name="T6" fmla="*/ 965 w 1135"/>
                <a:gd name="T7" fmla="*/ 366 h 1134"/>
                <a:gd name="T8" fmla="*/ 866 w 1135"/>
                <a:gd name="T9" fmla="*/ 237 h 1134"/>
                <a:gd name="T10" fmla="*/ 901 w 1135"/>
                <a:gd name="T11" fmla="*/ 99 h 1134"/>
                <a:gd name="T12" fmla="*/ 808 w 1135"/>
                <a:gd name="T13" fmla="*/ 45 h 1134"/>
                <a:gd name="T14" fmla="*/ 706 w 1135"/>
                <a:gd name="T15" fmla="*/ 144 h 1134"/>
                <a:gd name="T16" fmla="*/ 544 w 1135"/>
                <a:gd name="T17" fmla="*/ 123 h 1134"/>
                <a:gd name="T18" fmla="*/ 472 w 1135"/>
                <a:gd name="T19" fmla="*/ 0 h 1134"/>
                <a:gd name="T20" fmla="*/ 367 w 1135"/>
                <a:gd name="T21" fmla="*/ 28 h 1134"/>
                <a:gd name="T22" fmla="*/ 365 w 1135"/>
                <a:gd name="T23" fmla="*/ 170 h 1134"/>
                <a:gd name="T24" fmla="*/ 237 w 1135"/>
                <a:gd name="T25" fmla="*/ 269 h 1134"/>
                <a:gd name="T26" fmla="*/ 99 w 1135"/>
                <a:gd name="T27" fmla="*/ 234 h 1134"/>
                <a:gd name="T28" fmla="*/ 45 w 1135"/>
                <a:gd name="T29" fmla="*/ 327 h 1134"/>
                <a:gd name="T30" fmla="*/ 144 w 1135"/>
                <a:gd name="T31" fmla="*/ 429 h 1134"/>
                <a:gd name="T32" fmla="*/ 123 w 1135"/>
                <a:gd name="T33" fmla="*/ 590 h 1134"/>
                <a:gd name="T34" fmla="*/ 0 w 1135"/>
                <a:gd name="T35" fmla="*/ 663 h 1134"/>
                <a:gd name="T36" fmla="*/ 28 w 1135"/>
                <a:gd name="T37" fmla="*/ 767 h 1134"/>
                <a:gd name="T38" fmla="*/ 171 w 1135"/>
                <a:gd name="T39" fmla="*/ 769 h 1134"/>
                <a:gd name="T40" fmla="*/ 269 w 1135"/>
                <a:gd name="T41" fmla="*/ 898 h 1134"/>
                <a:gd name="T42" fmla="*/ 234 w 1135"/>
                <a:gd name="T43" fmla="*/ 1036 h 1134"/>
                <a:gd name="T44" fmla="*/ 328 w 1135"/>
                <a:gd name="T45" fmla="*/ 1090 h 1134"/>
                <a:gd name="T46" fmla="*/ 429 w 1135"/>
                <a:gd name="T47" fmla="*/ 991 h 1134"/>
                <a:gd name="T48" fmla="*/ 591 w 1135"/>
                <a:gd name="T49" fmla="*/ 1012 h 1134"/>
                <a:gd name="T50" fmla="*/ 664 w 1135"/>
                <a:gd name="T51" fmla="*/ 1134 h 1134"/>
                <a:gd name="T52" fmla="*/ 768 w 1135"/>
                <a:gd name="T53" fmla="*/ 1106 h 1134"/>
                <a:gd name="T54" fmla="*/ 770 w 1135"/>
                <a:gd name="T55" fmla="*/ 964 h 1134"/>
                <a:gd name="T56" fmla="*/ 899 w 1135"/>
                <a:gd name="T57" fmla="*/ 865 h 1134"/>
                <a:gd name="T58" fmla="*/ 1036 w 1135"/>
                <a:gd name="T59" fmla="*/ 900 h 1134"/>
                <a:gd name="T60" fmla="*/ 1090 w 1135"/>
                <a:gd name="T61" fmla="*/ 807 h 1134"/>
                <a:gd name="T62" fmla="*/ 992 w 1135"/>
                <a:gd name="T63" fmla="*/ 705 h 1134"/>
                <a:gd name="T64" fmla="*/ 1013 w 1135"/>
                <a:gd name="T65" fmla="*/ 544 h 1134"/>
                <a:gd name="T66" fmla="*/ 593 w 1135"/>
                <a:gd name="T67" fmla="*/ 879 h 1134"/>
                <a:gd name="T68" fmla="*/ 256 w 1135"/>
                <a:gd name="T69" fmla="*/ 593 h 1134"/>
                <a:gd name="T70" fmla="*/ 543 w 1135"/>
                <a:gd name="T71" fmla="*/ 256 h 1134"/>
                <a:gd name="T72" fmla="*/ 879 w 1135"/>
                <a:gd name="T73" fmla="*/ 542 h 1134"/>
                <a:gd name="T74" fmla="*/ 593 w 1135"/>
                <a:gd name="T7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1013" y="544"/>
                  </a:moveTo>
                  <a:cubicBezTo>
                    <a:pt x="1135" y="472"/>
                    <a:pt x="1135" y="472"/>
                    <a:pt x="1135" y="472"/>
                  </a:cubicBezTo>
                  <a:cubicBezTo>
                    <a:pt x="1107" y="367"/>
                    <a:pt x="1107" y="367"/>
                    <a:pt x="1107" y="367"/>
                  </a:cubicBezTo>
                  <a:cubicBezTo>
                    <a:pt x="965" y="366"/>
                    <a:pt x="965" y="366"/>
                    <a:pt x="965" y="366"/>
                  </a:cubicBezTo>
                  <a:cubicBezTo>
                    <a:pt x="940" y="317"/>
                    <a:pt x="906" y="273"/>
                    <a:pt x="866" y="237"/>
                  </a:cubicBezTo>
                  <a:cubicBezTo>
                    <a:pt x="901" y="99"/>
                    <a:pt x="901" y="99"/>
                    <a:pt x="901" y="99"/>
                  </a:cubicBezTo>
                  <a:cubicBezTo>
                    <a:pt x="808" y="45"/>
                    <a:pt x="808" y="45"/>
                    <a:pt x="808" y="45"/>
                  </a:cubicBezTo>
                  <a:cubicBezTo>
                    <a:pt x="706" y="144"/>
                    <a:pt x="706" y="144"/>
                    <a:pt x="706" y="144"/>
                  </a:cubicBezTo>
                  <a:cubicBezTo>
                    <a:pt x="655" y="127"/>
                    <a:pt x="601" y="120"/>
                    <a:pt x="544" y="123"/>
                  </a:cubicBezTo>
                  <a:cubicBezTo>
                    <a:pt x="472" y="0"/>
                    <a:pt x="472" y="0"/>
                    <a:pt x="472" y="0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65" y="170"/>
                    <a:pt x="365" y="170"/>
                    <a:pt x="365" y="170"/>
                  </a:cubicBezTo>
                  <a:cubicBezTo>
                    <a:pt x="317" y="195"/>
                    <a:pt x="273" y="229"/>
                    <a:pt x="237" y="269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45" y="327"/>
                    <a:pt x="45" y="327"/>
                    <a:pt x="45" y="327"/>
                  </a:cubicBezTo>
                  <a:cubicBezTo>
                    <a:pt x="144" y="429"/>
                    <a:pt x="144" y="429"/>
                    <a:pt x="144" y="429"/>
                  </a:cubicBezTo>
                  <a:cubicBezTo>
                    <a:pt x="128" y="480"/>
                    <a:pt x="120" y="534"/>
                    <a:pt x="123" y="590"/>
                  </a:cubicBezTo>
                  <a:cubicBezTo>
                    <a:pt x="0" y="663"/>
                    <a:pt x="0" y="663"/>
                    <a:pt x="0" y="663"/>
                  </a:cubicBezTo>
                  <a:cubicBezTo>
                    <a:pt x="28" y="767"/>
                    <a:pt x="28" y="767"/>
                    <a:pt x="28" y="767"/>
                  </a:cubicBezTo>
                  <a:cubicBezTo>
                    <a:pt x="171" y="769"/>
                    <a:pt x="171" y="769"/>
                    <a:pt x="171" y="769"/>
                  </a:cubicBezTo>
                  <a:cubicBezTo>
                    <a:pt x="195" y="818"/>
                    <a:pt x="229" y="862"/>
                    <a:pt x="269" y="898"/>
                  </a:cubicBezTo>
                  <a:cubicBezTo>
                    <a:pt x="234" y="1036"/>
                    <a:pt x="234" y="1036"/>
                    <a:pt x="234" y="1036"/>
                  </a:cubicBezTo>
                  <a:cubicBezTo>
                    <a:pt x="328" y="1090"/>
                    <a:pt x="328" y="1090"/>
                    <a:pt x="328" y="1090"/>
                  </a:cubicBezTo>
                  <a:cubicBezTo>
                    <a:pt x="429" y="991"/>
                    <a:pt x="429" y="991"/>
                    <a:pt x="429" y="991"/>
                  </a:cubicBezTo>
                  <a:cubicBezTo>
                    <a:pt x="480" y="1008"/>
                    <a:pt x="535" y="1015"/>
                    <a:pt x="591" y="1012"/>
                  </a:cubicBezTo>
                  <a:cubicBezTo>
                    <a:pt x="664" y="1134"/>
                    <a:pt x="664" y="1134"/>
                    <a:pt x="664" y="1134"/>
                  </a:cubicBezTo>
                  <a:cubicBezTo>
                    <a:pt x="768" y="1106"/>
                    <a:pt x="768" y="1106"/>
                    <a:pt x="768" y="1106"/>
                  </a:cubicBezTo>
                  <a:cubicBezTo>
                    <a:pt x="770" y="964"/>
                    <a:pt x="770" y="964"/>
                    <a:pt x="770" y="964"/>
                  </a:cubicBezTo>
                  <a:cubicBezTo>
                    <a:pt x="819" y="939"/>
                    <a:pt x="863" y="906"/>
                    <a:pt x="899" y="865"/>
                  </a:cubicBezTo>
                  <a:cubicBezTo>
                    <a:pt x="1036" y="900"/>
                    <a:pt x="1036" y="900"/>
                    <a:pt x="1036" y="900"/>
                  </a:cubicBezTo>
                  <a:cubicBezTo>
                    <a:pt x="1090" y="807"/>
                    <a:pt x="1090" y="807"/>
                    <a:pt x="1090" y="807"/>
                  </a:cubicBezTo>
                  <a:cubicBezTo>
                    <a:pt x="992" y="705"/>
                    <a:pt x="992" y="705"/>
                    <a:pt x="992" y="705"/>
                  </a:cubicBezTo>
                  <a:cubicBezTo>
                    <a:pt x="1008" y="654"/>
                    <a:pt x="1015" y="600"/>
                    <a:pt x="1013" y="544"/>
                  </a:cubicBezTo>
                  <a:close/>
                  <a:moveTo>
                    <a:pt x="593" y="879"/>
                  </a:moveTo>
                  <a:cubicBezTo>
                    <a:pt x="421" y="893"/>
                    <a:pt x="270" y="764"/>
                    <a:pt x="256" y="593"/>
                  </a:cubicBezTo>
                  <a:cubicBezTo>
                    <a:pt x="243" y="421"/>
                    <a:pt x="371" y="270"/>
                    <a:pt x="543" y="256"/>
                  </a:cubicBezTo>
                  <a:cubicBezTo>
                    <a:pt x="714" y="242"/>
                    <a:pt x="865" y="370"/>
                    <a:pt x="879" y="542"/>
                  </a:cubicBezTo>
                  <a:cubicBezTo>
                    <a:pt x="893" y="714"/>
                    <a:pt x="765" y="865"/>
                    <a:pt x="593" y="8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0" name="Freeform 250"/>
            <p:cNvSpPr>
              <a:spLocks noEditPoints="1"/>
            </p:cNvSpPr>
            <p:nvPr/>
          </p:nvSpPr>
          <p:spPr bwMode="auto">
            <a:xfrm>
              <a:off x="8764505" y="5282379"/>
              <a:ext cx="431800" cy="433387"/>
            </a:xfrm>
            <a:custGeom>
              <a:avLst/>
              <a:gdLst>
                <a:gd name="T0" fmla="*/ 171 w 343"/>
                <a:gd name="T1" fmla="*/ 343 h 343"/>
                <a:gd name="T2" fmla="*/ 0 w 343"/>
                <a:gd name="T3" fmla="*/ 171 h 343"/>
                <a:gd name="T4" fmla="*/ 171 w 343"/>
                <a:gd name="T5" fmla="*/ 0 h 343"/>
                <a:gd name="T6" fmla="*/ 343 w 343"/>
                <a:gd name="T7" fmla="*/ 171 h 343"/>
                <a:gd name="T8" fmla="*/ 171 w 343"/>
                <a:gd name="T9" fmla="*/ 343 h 343"/>
                <a:gd name="T10" fmla="*/ 171 w 343"/>
                <a:gd name="T11" fmla="*/ 100 h 343"/>
                <a:gd name="T12" fmla="*/ 100 w 343"/>
                <a:gd name="T13" fmla="*/ 171 h 343"/>
                <a:gd name="T14" fmla="*/ 171 w 343"/>
                <a:gd name="T15" fmla="*/ 243 h 343"/>
                <a:gd name="T16" fmla="*/ 243 w 343"/>
                <a:gd name="T17" fmla="*/ 171 h 343"/>
                <a:gd name="T18" fmla="*/ 171 w 343"/>
                <a:gd name="T19" fmla="*/ 10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3" h="343">
                  <a:moveTo>
                    <a:pt x="171" y="343"/>
                  </a:moveTo>
                  <a:cubicBezTo>
                    <a:pt x="77" y="343"/>
                    <a:pt x="0" y="266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66" y="0"/>
                    <a:pt x="343" y="77"/>
                    <a:pt x="343" y="171"/>
                  </a:cubicBezTo>
                  <a:cubicBezTo>
                    <a:pt x="343" y="266"/>
                    <a:pt x="266" y="343"/>
                    <a:pt x="171" y="343"/>
                  </a:cubicBezTo>
                  <a:close/>
                  <a:moveTo>
                    <a:pt x="171" y="100"/>
                  </a:moveTo>
                  <a:cubicBezTo>
                    <a:pt x="132" y="100"/>
                    <a:pt x="100" y="132"/>
                    <a:pt x="100" y="171"/>
                  </a:cubicBezTo>
                  <a:cubicBezTo>
                    <a:pt x="100" y="211"/>
                    <a:pt x="132" y="243"/>
                    <a:pt x="171" y="243"/>
                  </a:cubicBezTo>
                  <a:cubicBezTo>
                    <a:pt x="211" y="243"/>
                    <a:pt x="243" y="211"/>
                    <a:pt x="243" y="171"/>
                  </a:cubicBezTo>
                  <a:cubicBezTo>
                    <a:pt x="243" y="132"/>
                    <a:pt x="211" y="100"/>
                    <a:pt x="171" y="10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 flipH="1">
            <a:off x="4103207" y="2480387"/>
            <a:ext cx="1219421" cy="2377363"/>
            <a:chOff x="6598421" y="4121221"/>
            <a:chExt cx="1474828" cy="2876809"/>
          </a:xfrm>
          <a:solidFill>
            <a:srgbClr val="4B5773"/>
          </a:solidFill>
        </p:grpSpPr>
        <p:sp>
          <p:nvSpPr>
            <p:cNvPr id="22" name="Freeform 254"/>
            <p:cNvSpPr/>
            <p:nvPr/>
          </p:nvSpPr>
          <p:spPr bwMode="auto">
            <a:xfrm flipH="1">
              <a:off x="7112037" y="4121221"/>
              <a:ext cx="735013" cy="352425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3" name="Freeform 255"/>
            <p:cNvSpPr/>
            <p:nvPr/>
          </p:nvSpPr>
          <p:spPr bwMode="auto">
            <a:xfrm flipH="1">
              <a:off x="6598421" y="4170929"/>
              <a:ext cx="1474828" cy="2827101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4" name="Freeform 256"/>
            <p:cNvSpPr/>
            <p:nvPr/>
          </p:nvSpPr>
          <p:spPr bwMode="auto">
            <a:xfrm flipH="1">
              <a:off x="7195557" y="4513916"/>
              <a:ext cx="604838" cy="327025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654811" y="2121606"/>
            <a:ext cx="3211888" cy="768801"/>
          </a:xfrm>
          <a:prstGeom prst="rect">
            <a:avLst/>
          </a:prstGeom>
          <a:noFill/>
        </p:spPr>
        <p:txBody>
          <a:bodyPr wrap="square" lIns="75566" tIns="37783" rIns="75566" bIns="3778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r>
              <a:rPr lang="id-ID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 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此处添加详细文本描述，建议与标题相关</a:t>
            </a:r>
            <a:endParaRPr lang="id-ID" sz="10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1665" y="894223"/>
            <a:ext cx="1024641" cy="337914"/>
          </a:xfrm>
          <a:prstGeom prst="rect">
            <a:avLst/>
          </a:prstGeom>
          <a:noFill/>
        </p:spPr>
        <p:txBody>
          <a:bodyPr wrap="none" lIns="75566" tIns="37783" rIns="75566" bIns="37783" rtlCol="0">
            <a:spAutoFit/>
          </a:bodyPr>
          <a:lstStyle/>
          <a:p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数据分析</a:t>
            </a:r>
            <a:endParaRPr lang="id-ID" sz="17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772378" y="1339322"/>
            <a:ext cx="2065125" cy="699551"/>
          </a:xfrm>
          <a:prstGeom prst="rect">
            <a:avLst/>
          </a:prstGeom>
          <a:noFill/>
        </p:spPr>
        <p:txBody>
          <a:bodyPr wrap="square" lIns="75566" tIns="37783" rIns="75566" bIns="3778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endParaRPr lang="id-ID" sz="900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21665" y="1310634"/>
            <a:ext cx="1063114" cy="768801"/>
          </a:xfrm>
          <a:prstGeom prst="rect">
            <a:avLst/>
          </a:prstGeom>
          <a:noFill/>
        </p:spPr>
        <p:txBody>
          <a:bodyPr wrap="none" lIns="75566" tIns="37783" rIns="75566" bIns="37783" rtlCol="0">
            <a:spAutoFit/>
          </a:bodyPr>
          <a:lstStyle/>
          <a:p>
            <a:r>
              <a:rPr lang="en-US" sz="4500" b="1" dirty="0" smtClean="0">
                <a:solidFill>
                  <a:schemeClr val="accent4"/>
                </a:solidFill>
                <a:latin typeface="Agency FB" panose="020B0503020202020204" pitchFamily="34" charset="0"/>
              </a:rPr>
              <a:t>96</a:t>
            </a:r>
            <a:r>
              <a:rPr lang="id-ID" sz="4500" b="1" dirty="0" smtClean="0">
                <a:solidFill>
                  <a:schemeClr val="accent4"/>
                </a:solidFill>
                <a:latin typeface="Agency FB" panose="020B0503020202020204" pitchFamily="34" charset="0"/>
              </a:rPr>
              <a:t>%</a:t>
            </a:r>
            <a:endParaRPr lang="id-ID" sz="45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cxnSp>
        <p:nvCxnSpPr>
          <p:cNvPr id="29" name="Straight Connector 560"/>
          <p:cNvCxnSpPr/>
          <p:nvPr/>
        </p:nvCxnSpPr>
        <p:spPr>
          <a:xfrm>
            <a:off x="564816" y="3223986"/>
            <a:ext cx="3391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561"/>
          <p:cNvCxnSpPr/>
          <p:nvPr/>
        </p:nvCxnSpPr>
        <p:spPr>
          <a:xfrm>
            <a:off x="4067944" y="1038765"/>
            <a:ext cx="0" cy="31021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6307" y="3392887"/>
            <a:ext cx="3205613" cy="472775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68" name="梯形 2"/>
          <p:cNvSpPr/>
          <p:nvPr/>
        </p:nvSpPr>
        <p:spPr>
          <a:xfrm rot="16665913">
            <a:off x="3383716" y="1428678"/>
            <a:ext cx="2266804" cy="2831089"/>
          </a:xfrm>
          <a:custGeom>
            <a:avLst/>
            <a:gdLst/>
            <a:ahLst/>
            <a:cxnLst/>
            <a:rect l="l" t="t" r="r" b="b"/>
            <a:pathLst>
              <a:path w="2266804" h="2831089">
                <a:moveTo>
                  <a:pt x="2214736" y="678506"/>
                </a:moveTo>
                <a:cubicBezTo>
                  <a:pt x="2159560" y="703310"/>
                  <a:pt x="2104564" y="754779"/>
                  <a:pt x="2064377" y="824239"/>
                </a:cubicBezTo>
                <a:cubicBezTo>
                  <a:pt x="2038478" y="869003"/>
                  <a:pt x="2022122" y="915374"/>
                  <a:pt x="2018373" y="959259"/>
                </a:cubicBezTo>
                <a:cubicBezTo>
                  <a:pt x="2121520" y="1162519"/>
                  <a:pt x="2156501" y="1401738"/>
                  <a:pt x="2101274" y="1641208"/>
                </a:cubicBezTo>
                <a:cubicBezTo>
                  <a:pt x="2088853" y="1695064"/>
                  <a:pt x="2072337" y="1746911"/>
                  <a:pt x="2050645" y="1795886"/>
                </a:cubicBezTo>
                <a:cubicBezTo>
                  <a:pt x="2059685" y="1833457"/>
                  <a:pt x="2078347" y="1871262"/>
                  <a:pt x="2103815" y="1907272"/>
                </a:cubicBezTo>
                <a:cubicBezTo>
                  <a:pt x="2150153" y="1972789"/>
                  <a:pt x="2209601" y="2019044"/>
                  <a:pt x="2266804" y="2038727"/>
                </a:cubicBezTo>
                <a:lnTo>
                  <a:pt x="2055536" y="2318680"/>
                </a:lnTo>
                <a:cubicBezTo>
                  <a:pt x="2024329" y="2271712"/>
                  <a:pt x="1972628" y="2227751"/>
                  <a:pt x="1907430" y="2196911"/>
                </a:cubicBezTo>
                <a:cubicBezTo>
                  <a:pt x="1868738" y="2178608"/>
                  <a:pt x="1829489" y="2166912"/>
                  <a:pt x="1791954" y="2163674"/>
                </a:cubicBezTo>
                <a:cubicBezTo>
                  <a:pt x="1713227" y="2235662"/>
                  <a:pt x="1622846" y="2293785"/>
                  <a:pt x="1525178" y="2336570"/>
                </a:cubicBezTo>
                <a:cubicBezTo>
                  <a:pt x="1490133" y="2384998"/>
                  <a:pt x="1463067" y="2446766"/>
                  <a:pt x="1447724" y="2516136"/>
                </a:cubicBezTo>
                <a:cubicBezTo>
                  <a:pt x="1425069" y="2618565"/>
                  <a:pt x="1432577" y="2716745"/>
                  <a:pt x="1463819" y="2789393"/>
                </a:cubicBezTo>
                <a:lnTo>
                  <a:pt x="1007233" y="2831089"/>
                </a:lnTo>
                <a:cubicBezTo>
                  <a:pt x="1025242" y="2759606"/>
                  <a:pt x="1022326" y="2670938"/>
                  <a:pt x="994850" y="2580746"/>
                </a:cubicBezTo>
                <a:cubicBezTo>
                  <a:pt x="972802" y="2508368"/>
                  <a:pt x="938171" y="2445622"/>
                  <a:pt x="896396" y="2398736"/>
                </a:cubicBezTo>
                <a:cubicBezTo>
                  <a:pt x="894596" y="2398595"/>
                  <a:pt x="892854" y="2398198"/>
                  <a:pt x="891111" y="2397795"/>
                </a:cubicBezTo>
                <a:cubicBezTo>
                  <a:pt x="796746" y="2376033"/>
                  <a:pt x="708550" y="2341694"/>
                  <a:pt x="628300" y="2296214"/>
                </a:cubicBezTo>
                <a:cubicBezTo>
                  <a:pt x="603733" y="2306065"/>
                  <a:pt x="579407" y="2320582"/>
                  <a:pt x="556261" y="2338796"/>
                </a:cubicBezTo>
                <a:cubicBezTo>
                  <a:pt x="505250" y="2378936"/>
                  <a:pt x="470343" y="2428871"/>
                  <a:pt x="456808" y="2475893"/>
                </a:cubicBezTo>
                <a:lnTo>
                  <a:pt x="221926" y="2316802"/>
                </a:lnTo>
                <a:cubicBezTo>
                  <a:pt x="258577" y="2289651"/>
                  <a:pt x="291952" y="2246069"/>
                  <a:pt x="314170" y="2192128"/>
                </a:cubicBezTo>
                <a:cubicBezTo>
                  <a:pt x="334323" y="2143199"/>
                  <a:pt x="341957" y="2093855"/>
                  <a:pt x="336511" y="2051601"/>
                </a:cubicBezTo>
                <a:cubicBezTo>
                  <a:pt x="145776" y="1818927"/>
                  <a:pt x="61677" y="1503499"/>
                  <a:pt x="134523" y="1187632"/>
                </a:cubicBezTo>
                <a:cubicBezTo>
                  <a:pt x="147148" y="1132887"/>
                  <a:pt x="164006" y="1080219"/>
                  <a:pt x="186188" y="1030516"/>
                </a:cubicBezTo>
                <a:cubicBezTo>
                  <a:pt x="175697" y="997815"/>
                  <a:pt x="155581" y="965548"/>
                  <a:pt x="128833" y="935904"/>
                </a:cubicBezTo>
                <a:cubicBezTo>
                  <a:pt x="89752" y="892591"/>
                  <a:pt x="43652" y="862789"/>
                  <a:pt x="0" y="849562"/>
                </a:cubicBezTo>
                <a:lnTo>
                  <a:pt x="167610" y="620682"/>
                </a:lnTo>
                <a:cubicBezTo>
                  <a:pt x="196186" y="660403"/>
                  <a:pt x="245867" y="695671"/>
                  <a:pt x="307413" y="716295"/>
                </a:cubicBezTo>
                <a:lnTo>
                  <a:pt x="376688" y="731076"/>
                </a:lnTo>
                <a:cubicBezTo>
                  <a:pt x="479803" y="617750"/>
                  <a:pt x="608190" y="530347"/>
                  <a:pt x="750375" y="474734"/>
                </a:cubicBezTo>
                <a:lnTo>
                  <a:pt x="742524" y="474734"/>
                </a:lnTo>
                <a:cubicBezTo>
                  <a:pt x="792169" y="420755"/>
                  <a:pt x="831690" y="342054"/>
                  <a:pt x="850705" y="250432"/>
                </a:cubicBezTo>
                <a:cubicBezTo>
                  <a:pt x="869864" y="158116"/>
                  <a:pt x="864705" y="69549"/>
                  <a:pt x="840269" y="0"/>
                </a:cubicBezTo>
                <a:lnTo>
                  <a:pt x="1298755" y="0"/>
                </a:lnTo>
                <a:cubicBezTo>
                  <a:pt x="1274249" y="75189"/>
                  <a:pt x="1275701" y="173645"/>
                  <a:pt x="1307577" y="273589"/>
                </a:cubicBezTo>
                <a:cubicBezTo>
                  <a:pt x="1329543" y="342457"/>
                  <a:pt x="1362877" y="402385"/>
                  <a:pt x="1403142" y="447672"/>
                </a:cubicBezTo>
                <a:cubicBezTo>
                  <a:pt x="1517829" y="480074"/>
                  <a:pt x="1622124" y="532526"/>
                  <a:pt x="1713604" y="599779"/>
                </a:cubicBezTo>
                <a:cubicBezTo>
                  <a:pt x="1755834" y="595157"/>
                  <a:pt x="1799920" y="578756"/>
                  <a:pt x="1842466" y="553661"/>
                </a:cubicBezTo>
                <a:cubicBezTo>
                  <a:pt x="1904588" y="517019"/>
                  <a:pt x="1952078" y="468538"/>
                  <a:pt x="1978885" y="418927"/>
                </a:cubicBezTo>
                <a:close/>
              </a:path>
            </a:pathLst>
          </a:custGeom>
          <a:solidFill>
            <a:schemeClr val="bg1"/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kern="0">
              <a:solidFill>
                <a:schemeClr val="accent1">
                  <a:lumMod val="25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5210154" y="1236061"/>
            <a:ext cx="907500" cy="907501"/>
            <a:chOff x="5210154" y="1238819"/>
            <a:chExt cx="907500" cy="907501"/>
          </a:xfrm>
        </p:grpSpPr>
        <p:sp>
          <p:nvSpPr>
            <p:cNvPr id="70" name="椭圆 69"/>
            <p:cNvSpPr/>
            <p:nvPr/>
          </p:nvSpPr>
          <p:spPr>
            <a:xfrm rot="1245109">
              <a:off x="5210154" y="1238819"/>
              <a:ext cx="907500" cy="907501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5281960" y="1311540"/>
              <a:ext cx="763652" cy="763652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 flipH="1">
              <a:off x="5369147" y="1462533"/>
              <a:ext cx="631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2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2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760133" y="2271438"/>
            <a:ext cx="1284820" cy="1284820"/>
            <a:chOff x="5760133" y="2274196"/>
            <a:chExt cx="1284820" cy="1284820"/>
          </a:xfrm>
        </p:grpSpPr>
        <p:sp>
          <p:nvSpPr>
            <p:cNvPr id="74" name="椭圆 73"/>
            <p:cNvSpPr/>
            <p:nvPr/>
          </p:nvSpPr>
          <p:spPr>
            <a:xfrm rot="1245109">
              <a:off x="5760133" y="2274196"/>
              <a:ext cx="1284820" cy="1284820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5839094" y="2359019"/>
              <a:ext cx="1117070" cy="1117070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 flipH="1">
              <a:off x="6101415" y="2634973"/>
              <a:ext cx="6319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6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6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267436" y="3611037"/>
            <a:ext cx="717448" cy="717448"/>
            <a:chOff x="5267436" y="3613795"/>
            <a:chExt cx="717448" cy="717448"/>
          </a:xfrm>
        </p:grpSpPr>
        <p:sp>
          <p:nvSpPr>
            <p:cNvPr id="78" name="椭圆 77"/>
            <p:cNvSpPr/>
            <p:nvPr/>
          </p:nvSpPr>
          <p:spPr>
            <a:xfrm rot="1245109">
              <a:off x="5267436" y="3613795"/>
              <a:ext cx="717448" cy="717448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5327373" y="3676062"/>
              <a:ext cx="596451" cy="596451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 flipH="1">
              <a:off x="5327373" y="3762553"/>
              <a:ext cx="631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2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2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3126149" y="3630137"/>
            <a:ext cx="717448" cy="717448"/>
            <a:chOff x="3126149" y="3632895"/>
            <a:chExt cx="717448" cy="717448"/>
          </a:xfrm>
        </p:grpSpPr>
        <p:sp>
          <p:nvSpPr>
            <p:cNvPr id="82" name="椭圆 81"/>
            <p:cNvSpPr/>
            <p:nvPr/>
          </p:nvSpPr>
          <p:spPr>
            <a:xfrm rot="1245109">
              <a:off x="3126149" y="3632895"/>
              <a:ext cx="717448" cy="717448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椭圆 82"/>
            <p:cNvSpPr/>
            <p:nvPr/>
          </p:nvSpPr>
          <p:spPr>
            <a:xfrm rot="183324">
              <a:off x="3186086" y="3695161"/>
              <a:ext cx="596451" cy="596451"/>
            </a:xfrm>
            <a:prstGeom prst="ellipse">
              <a:avLst/>
            </a:prstGeom>
            <a:solidFill>
              <a:srgbClr val="E95332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3168345" y="3762553"/>
              <a:ext cx="631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2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2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985887" y="1959710"/>
            <a:ext cx="1284820" cy="1284820"/>
            <a:chOff x="1985887" y="1962468"/>
            <a:chExt cx="1284820" cy="1284820"/>
          </a:xfrm>
        </p:grpSpPr>
        <p:sp>
          <p:nvSpPr>
            <p:cNvPr id="86" name="椭圆 85"/>
            <p:cNvSpPr/>
            <p:nvPr/>
          </p:nvSpPr>
          <p:spPr>
            <a:xfrm rot="1245109">
              <a:off x="1985887" y="1962468"/>
              <a:ext cx="1284820" cy="1284820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2064848" y="2047290"/>
              <a:ext cx="1117070" cy="1117070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2316293" y="2302827"/>
              <a:ext cx="63193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6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6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144590" y="956937"/>
            <a:ext cx="907500" cy="907501"/>
            <a:chOff x="3144590" y="959695"/>
            <a:chExt cx="907500" cy="907501"/>
          </a:xfrm>
        </p:grpSpPr>
        <p:sp>
          <p:nvSpPr>
            <p:cNvPr id="90" name="椭圆 89"/>
            <p:cNvSpPr/>
            <p:nvPr/>
          </p:nvSpPr>
          <p:spPr>
            <a:xfrm rot="1245109">
              <a:off x="3144590" y="959695"/>
              <a:ext cx="907500" cy="907501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 rot="212293">
              <a:off x="3216396" y="1032416"/>
              <a:ext cx="763652" cy="763652"/>
            </a:xfrm>
            <a:prstGeom prst="ellipse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 flipH="1">
              <a:off x="3282374" y="1182612"/>
              <a:ext cx="6319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0" normalizeH="0" baseline="0" noProof="0" dirty="0" smtClean="0">
                  <a:ln>
                    <a:noFill/>
                  </a:ln>
                  <a:effectLst/>
                  <a:uLnTx/>
                  <a:uFillTx/>
                </a:rPr>
                <a:t>添加</a:t>
              </a:r>
              <a:endParaRPr kumimoji="0" lang="en-US" altLang="zh-CN" sz="1200" b="1" i="0" u="none" strike="noStrike" kern="0" normalizeH="0" baseline="0" noProof="0" dirty="0" smtClean="0">
                <a:ln>
                  <a:noFill/>
                </a:ln>
                <a:effectLst/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b="1" dirty="0">
                  <a:ln>
                    <a:noFill/>
                  </a:ln>
                  <a:effectLst/>
                </a:rPr>
                <a:t>文本</a:t>
              </a:r>
              <a:endParaRPr kumimoji="0" lang="zh-CN" altLang="en-US" sz="1200" b="1" i="0" u="none" strike="noStrike" kern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sp>
        <p:nvSpPr>
          <p:cNvPr id="93" name="TextBox 40"/>
          <p:cNvSpPr txBox="1"/>
          <p:nvPr/>
        </p:nvSpPr>
        <p:spPr>
          <a:xfrm>
            <a:off x="179512" y="2354709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4" name="TextBox 40"/>
          <p:cNvSpPr txBox="1"/>
          <p:nvPr/>
        </p:nvSpPr>
        <p:spPr>
          <a:xfrm>
            <a:off x="1331640" y="986557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5" name="TextBox 40"/>
          <p:cNvSpPr txBox="1"/>
          <p:nvPr/>
        </p:nvSpPr>
        <p:spPr>
          <a:xfrm>
            <a:off x="1259632" y="3722861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6" name="TextBox 41"/>
          <p:cNvSpPr txBox="1"/>
          <p:nvPr/>
        </p:nvSpPr>
        <p:spPr>
          <a:xfrm>
            <a:off x="7164288" y="2642741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7" name="TextBox 42"/>
          <p:cNvSpPr txBox="1"/>
          <p:nvPr/>
        </p:nvSpPr>
        <p:spPr>
          <a:xfrm>
            <a:off x="6252016" y="1202581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8" name="TextBox 41"/>
          <p:cNvSpPr txBox="1"/>
          <p:nvPr/>
        </p:nvSpPr>
        <p:spPr>
          <a:xfrm>
            <a:off x="6107133" y="3754219"/>
            <a:ext cx="1698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单击此处添加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文本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3620861" y="1970929"/>
            <a:ext cx="1779814" cy="1779814"/>
            <a:chOff x="3620861" y="1973687"/>
            <a:chExt cx="1779814" cy="1779814"/>
          </a:xfrm>
        </p:grpSpPr>
        <p:sp>
          <p:nvSpPr>
            <p:cNvPr id="100" name="TextBox 99"/>
            <p:cNvSpPr txBox="1"/>
            <p:nvPr/>
          </p:nvSpPr>
          <p:spPr>
            <a:xfrm flipH="1">
              <a:off x="4026467" y="2533659"/>
              <a:ext cx="9813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</a:rPr>
                <a:t>添加</a:t>
              </a:r>
              <a:endParaRPr kumimoji="0" lang="en-US" altLang="zh-CN" sz="2000" b="1" i="0" u="none" strike="noStrike" kern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b="1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</a:rPr>
                <a:t>文本</a:t>
              </a:r>
              <a:endParaRPr kumimoji="0" lang="zh-CN" altLang="en-US" sz="2000" b="1" i="0" u="none" strike="noStrike" kern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uLnTx/>
                <a:uFillTx/>
              </a:endParaRPr>
            </a:p>
          </p:txBody>
        </p:sp>
        <p:grpSp>
          <p:nvGrpSpPr>
            <p:cNvPr id="101" name="组合 100"/>
            <p:cNvGrpSpPr/>
            <p:nvPr/>
          </p:nvGrpSpPr>
          <p:grpSpPr>
            <a:xfrm>
              <a:off x="3620861" y="1973687"/>
              <a:ext cx="1779814" cy="1779814"/>
              <a:chOff x="2555776" y="915566"/>
              <a:chExt cx="1944216" cy="1944216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同心圆 101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03" name="同心圆 102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1">
                      <a:lumMod val="25000"/>
                    </a:schemeClr>
                  </a:solidFill>
                </a:endParaRPr>
              </a:p>
            </p:txBody>
          </p:sp>
        </p:grpSp>
      </p:grpSp>
      <p:sp>
        <p:nvSpPr>
          <p:cNvPr id="104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05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06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07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93" grpId="0"/>
      <p:bldP spid="94" grpId="0"/>
      <p:bldP spid="95" grpId="0"/>
      <p:bldP spid="96" grpId="0"/>
      <p:bldP spid="97" grpId="0"/>
      <p:bldP spid="98" grpId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69555" y="904773"/>
            <a:ext cx="2952750" cy="519373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4"/>
                </a:solidFill>
                <a:latin typeface="+mn-ea"/>
              </a:rPr>
              <a:t>创意流程</a:t>
            </a:r>
            <a:endParaRPr lang="en-US" sz="30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883" y="1619148"/>
            <a:ext cx="3667125" cy="904094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Shape 22"/>
          <p:cNvSpPr/>
          <p:nvPr/>
        </p:nvSpPr>
        <p:spPr>
          <a:xfrm>
            <a:off x="6381750" y="2289493"/>
            <a:ext cx="2033916" cy="2033916"/>
          </a:xfrm>
          <a:prstGeom prst="gear9">
            <a:avLst/>
          </a:prstGeom>
          <a:solidFill>
            <a:schemeClr val="accent4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6" name="Shape 20"/>
          <p:cNvSpPr/>
          <p:nvPr/>
        </p:nvSpPr>
        <p:spPr>
          <a:xfrm rot="19625411">
            <a:off x="4924419" y="1909349"/>
            <a:ext cx="1625600" cy="1625600"/>
          </a:xfrm>
          <a:prstGeom prst="gear6">
            <a:avLst/>
          </a:prstGeom>
          <a:solidFill>
            <a:schemeClr val="accent6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7" name="Shape 18"/>
          <p:cNvSpPr/>
          <p:nvPr/>
        </p:nvSpPr>
        <p:spPr>
          <a:xfrm rot="20700000">
            <a:off x="6087835" y="907124"/>
            <a:ext cx="1592756" cy="1592756"/>
          </a:xfrm>
          <a:prstGeom prst="gear6">
            <a:avLst/>
          </a:prstGeom>
          <a:solidFill>
            <a:schemeClr val="accent3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sp>
      <p:sp>
        <p:nvSpPr>
          <p:cNvPr id="8" name="TextBox 7"/>
          <p:cNvSpPr txBox="1"/>
          <p:nvPr/>
        </p:nvSpPr>
        <p:spPr>
          <a:xfrm>
            <a:off x="6437172" y="1533855"/>
            <a:ext cx="952399" cy="334707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+mn-ea"/>
              </a:rPr>
              <a:t>分析</a:t>
            </a:r>
            <a:endParaRPr lang="en-US" sz="1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67137" y="3136148"/>
            <a:ext cx="1137248" cy="334707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+mn-ea"/>
              </a:rPr>
              <a:t>创意</a:t>
            </a:r>
            <a:endParaRPr lang="en-US" sz="1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4896" y="2533980"/>
            <a:ext cx="1137248" cy="334707"/>
          </a:xfrm>
          <a:prstGeom prst="rect">
            <a:avLst/>
          </a:prstGeom>
          <a:noFill/>
        </p:spPr>
        <p:txBody>
          <a:bodyPr wrap="square" lIns="57150" tIns="28575" rIns="57150" bIns="28575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+mn-ea"/>
              </a:rPr>
              <a:t>优化</a:t>
            </a:r>
            <a:endParaRPr lang="en-US" sz="18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8671" y="2468931"/>
            <a:ext cx="3465283" cy="193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直接连接符 11"/>
          <p:cNvCxnSpPr/>
          <p:nvPr/>
        </p:nvCxnSpPr>
        <p:spPr>
          <a:xfrm>
            <a:off x="1043608" y="1520230"/>
            <a:ext cx="3440346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5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6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grpSp>
        <p:nvGrpSpPr>
          <p:cNvPr id="3" name="Group 135"/>
          <p:cNvGrpSpPr/>
          <p:nvPr/>
        </p:nvGrpSpPr>
        <p:grpSpPr>
          <a:xfrm rot="9000000">
            <a:off x="520977" y="959172"/>
            <a:ext cx="3425366" cy="2848103"/>
            <a:chOff x="7242069" y="1000204"/>
            <a:chExt cx="4142805" cy="3446444"/>
          </a:xfrm>
          <a:solidFill>
            <a:schemeClr val="accent3">
              <a:alpha val="30000"/>
            </a:schemeClr>
          </a:solidFill>
        </p:grpSpPr>
        <p:sp>
          <p:nvSpPr>
            <p:cNvPr id="4" name="Oval 136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" name="Oval 137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6" name="Oval 138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7" name="Oval 139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8" name="Oval 140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9" name="Oval 141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0" name="Oval 142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1" name="Oval 143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2" name="Oval 144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3" name="Oval 145"/>
            <p:cNvSpPr/>
            <p:nvPr/>
          </p:nvSpPr>
          <p:spPr>
            <a:xfrm>
              <a:off x="8453970" y="3618181"/>
              <a:ext cx="828467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192546" y="2572327"/>
            <a:ext cx="3211888" cy="741038"/>
          </a:xfrm>
          <a:prstGeom prst="rect">
            <a:avLst/>
          </a:prstGeom>
          <a:noFill/>
        </p:spPr>
        <p:txBody>
          <a:bodyPr wrap="square" lIns="75566" tIns="37783" rIns="75566" bIns="3778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r>
              <a:rPr lang="id-ID" sz="1000" b="1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 </a:t>
            </a:r>
            <a:r>
              <a:rPr lang="zh-CN" altLang="en-US" sz="10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</a:t>
            </a:r>
            <a:endParaRPr lang="id-ID" sz="1000" dirty="0">
              <a:solidFill>
                <a:sysClr val="windowText" lastClr="000000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Freeform 56"/>
          <p:cNvSpPr/>
          <p:nvPr/>
        </p:nvSpPr>
        <p:spPr bwMode="auto">
          <a:xfrm>
            <a:off x="1463425" y="2030865"/>
            <a:ext cx="2501628" cy="3131685"/>
          </a:xfrm>
          <a:custGeom>
            <a:avLst/>
            <a:gdLst>
              <a:gd name="T0" fmla="*/ 197 w 454"/>
              <a:gd name="T1" fmla="*/ 254 h 569"/>
              <a:gd name="T2" fmla="*/ 200 w 454"/>
              <a:gd name="T3" fmla="*/ 449 h 569"/>
              <a:gd name="T4" fmla="*/ 148 w 454"/>
              <a:gd name="T5" fmla="*/ 559 h 569"/>
              <a:gd name="T6" fmla="*/ 122 w 454"/>
              <a:gd name="T7" fmla="*/ 569 h 569"/>
              <a:gd name="T8" fmla="*/ 339 w 454"/>
              <a:gd name="T9" fmla="*/ 569 h 569"/>
              <a:gd name="T10" fmla="*/ 304 w 454"/>
              <a:gd name="T11" fmla="*/ 557 h 569"/>
              <a:gd name="T12" fmla="*/ 277 w 454"/>
              <a:gd name="T13" fmla="*/ 354 h 569"/>
              <a:gd name="T14" fmla="*/ 282 w 454"/>
              <a:gd name="T15" fmla="*/ 261 h 569"/>
              <a:gd name="T16" fmla="*/ 315 w 454"/>
              <a:gd name="T17" fmla="*/ 247 h 569"/>
              <a:gd name="T18" fmla="*/ 454 w 454"/>
              <a:gd name="T19" fmla="*/ 120 h 569"/>
              <a:gd name="T20" fmla="*/ 451 w 454"/>
              <a:gd name="T21" fmla="*/ 117 h 569"/>
              <a:gd name="T22" fmla="*/ 451 w 454"/>
              <a:gd name="T23" fmla="*/ 117 h 569"/>
              <a:gd name="T24" fmla="*/ 389 w 454"/>
              <a:gd name="T25" fmla="*/ 164 h 569"/>
              <a:gd name="T26" fmla="*/ 400 w 454"/>
              <a:gd name="T27" fmla="*/ 82 h 569"/>
              <a:gd name="T28" fmla="*/ 399 w 454"/>
              <a:gd name="T29" fmla="*/ 82 h 569"/>
              <a:gd name="T30" fmla="*/ 398 w 454"/>
              <a:gd name="T31" fmla="*/ 82 h 569"/>
              <a:gd name="T32" fmla="*/ 362 w 454"/>
              <a:gd name="T33" fmla="*/ 182 h 569"/>
              <a:gd name="T34" fmla="*/ 257 w 454"/>
              <a:gd name="T35" fmla="*/ 234 h 569"/>
              <a:gd name="T36" fmla="*/ 241 w 454"/>
              <a:gd name="T37" fmla="*/ 146 h 569"/>
              <a:gd name="T38" fmla="*/ 296 w 454"/>
              <a:gd name="T39" fmla="*/ 54 h 569"/>
              <a:gd name="T40" fmla="*/ 295 w 454"/>
              <a:gd name="T41" fmla="*/ 54 h 569"/>
              <a:gd name="T42" fmla="*/ 294 w 454"/>
              <a:gd name="T43" fmla="*/ 52 h 569"/>
              <a:gd name="T44" fmla="*/ 238 w 454"/>
              <a:gd name="T45" fmla="*/ 113 h 569"/>
              <a:gd name="T46" fmla="*/ 235 w 454"/>
              <a:gd name="T47" fmla="*/ 35 h 569"/>
              <a:gd name="T48" fmla="*/ 235 w 454"/>
              <a:gd name="T49" fmla="*/ 35 h 569"/>
              <a:gd name="T50" fmla="*/ 230 w 454"/>
              <a:gd name="T51" fmla="*/ 35 h 569"/>
              <a:gd name="T52" fmla="*/ 219 w 454"/>
              <a:gd name="T53" fmla="*/ 223 h 569"/>
              <a:gd name="T54" fmla="*/ 122 w 454"/>
              <a:gd name="T55" fmla="*/ 132 h 569"/>
              <a:gd name="T56" fmla="*/ 137 w 454"/>
              <a:gd name="T57" fmla="*/ 64 h 569"/>
              <a:gd name="T58" fmla="*/ 135 w 454"/>
              <a:gd name="T59" fmla="*/ 63 h 569"/>
              <a:gd name="T60" fmla="*/ 135 w 454"/>
              <a:gd name="T61" fmla="*/ 63 h 569"/>
              <a:gd name="T62" fmla="*/ 113 w 454"/>
              <a:gd name="T63" fmla="*/ 118 h 569"/>
              <a:gd name="T64" fmla="*/ 52 w 454"/>
              <a:gd name="T65" fmla="*/ 1 h 569"/>
              <a:gd name="T66" fmla="*/ 50 w 454"/>
              <a:gd name="T67" fmla="*/ 0 h 569"/>
              <a:gd name="T68" fmla="*/ 46 w 454"/>
              <a:gd name="T69" fmla="*/ 1 h 569"/>
              <a:gd name="T70" fmla="*/ 74 w 454"/>
              <a:gd name="T71" fmla="*/ 91 h 569"/>
              <a:gd name="T72" fmla="*/ 74 w 454"/>
              <a:gd name="T73" fmla="*/ 91 h 569"/>
              <a:gd name="T74" fmla="*/ 149 w 454"/>
              <a:gd name="T75" fmla="*/ 208 h 569"/>
              <a:gd name="T76" fmla="*/ 3 w 454"/>
              <a:gd name="T77" fmla="*/ 195 h 569"/>
              <a:gd name="T78" fmla="*/ 3 w 454"/>
              <a:gd name="T79" fmla="*/ 196 h 569"/>
              <a:gd name="T80" fmla="*/ 0 w 454"/>
              <a:gd name="T81" fmla="*/ 201 h 569"/>
              <a:gd name="T82" fmla="*/ 172 w 454"/>
              <a:gd name="T83" fmla="*/ 237 h 569"/>
              <a:gd name="T84" fmla="*/ 197 w 454"/>
              <a:gd name="T85" fmla="*/ 254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54" h="569">
                <a:moveTo>
                  <a:pt x="197" y="254"/>
                </a:moveTo>
                <a:cubicBezTo>
                  <a:pt x="209" y="304"/>
                  <a:pt x="213" y="368"/>
                  <a:pt x="200" y="449"/>
                </a:cubicBezTo>
                <a:cubicBezTo>
                  <a:pt x="191" y="518"/>
                  <a:pt x="199" y="559"/>
                  <a:pt x="148" y="559"/>
                </a:cubicBezTo>
                <a:cubicBezTo>
                  <a:pt x="148" y="559"/>
                  <a:pt x="138" y="555"/>
                  <a:pt x="122" y="569"/>
                </a:cubicBezTo>
                <a:cubicBezTo>
                  <a:pt x="339" y="569"/>
                  <a:pt x="339" y="569"/>
                  <a:pt x="339" y="569"/>
                </a:cubicBezTo>
                <a:cubicBezTo>
                  <a:pt x="328" y="564"/>
                  <a:pt x="315" y="559"/>
                  <a:pt x="304" y="557"/>
                </a:cubicBezTo>
                <a:cubicBezTo>
                  <a:pt x="292" y="529"/>
                  <a:pt x="279" y="475"/>
                  <a:pt x="277" y="354"/>
                </a:cubicBezTo>
                <a:cubicBezTo>
                  <a:pt x="276" y="318"/>
                  <a:pt x="278" y="287"/>
                  <a:pt x="282" y="261"/>
                </a:cubicBezTo>
                <a:cubicBezTo>
                  <a:pt x="315" y="247"/>
                  <a:pt x="315" y="247"/>
                  <a:pt x="315" y="247"/>
                </a:cubicBezTo>
                <a:cubicBezTo>
                  <a:pt x="404" y="194"/>
                  <a:pt x="433" y="147"/>
                  <a:pt x="454" y="120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51" y="117"/>
                  <a:pt x="451" y="117"/>
                  <a:pt x="451" y="117"/>
                </a:cubicBezTo>
                <a:cubicBezTo>
                  <a:pt x="428" y="135"/>
                  <a:pt x="407" y="151"/>
                  <a:pt x="389" y="164"/>
                </a:cubicBezTo>
                <a:cubicBezTo>
                  <a:pt x="396" y="133"/>
                  <a:pt x="398" y="121"/>
                  <a:pt x="400" y="82"/>
                </a:cubicBezTo>
                <a:cubicBezTo>
                  <a:pt x="399" y="82"/>
                  <a:pt x="399" y="82"/>
                  <a:pt x="399" y="82"/>
                </a:cubicBezTo>
                <a:cubicBezTo>
                  <a:pt x="399" y="82"/>
                  <a:pt x="398" y="82"/>
                  <a:pt x="398" y="82"/>
                </a:cubicBezTo>
                <a:cubicBezTo>
                  <a:pt x="393" y="101"/>
                  <a:pt x="379" y="147"/>
                  <a:pt x="362" y="182"/>
                </a:cubicBezTo>
                <a:cubicBezTo>
                  <a:pt x="312" y="215"/>
                  <a:pt x="278" y="228"/>
                  <a:pt x="257" y="234"/>
                </a:cubicBezTo>
                <a:cubicBezTo>
                  <a:pt x="251" y="213"/>
                  <a:pt x="245" y="185"/>
                  <a:pt x="241" y="146"/>
                </a:cubicBezTo>
                <a:cubicBezTo>
                  <a:pt x="257" y="110"/>
                  <a:pt x="284" y="70"/>
                  <a:pt x="296" y="54"/>
                </a:cubicBezTo>
                <a:cubicBezTo>
                  <a:pt x="295" y="54"/>
                  <a:pt x="295" y="54"/>
                  <a:pt x="295" y="54"/>
                </a:cubicBezTo>
                <a:cubicBezTo>
                  <a:pt x="294" y="52"/>
                  <a:pt x="294" y="52"/>
                  <a:pt x="294" y="52"/>
                </a:cubicBezTo>
                <a:cubicBezTo>
                  <a:pt x="265" y="79"/>
                  <a:pt x="258" y="88"/>
                  <a:pt x="238" y="113"/>
                </a:cubicBezTo>
                <a:cubicBezTo>
                  <a:pt x="236" y="91"/>
                  <a:pt x="235" y="64"/>
                  <a:pt x="235" y="35"/>
                </a:cubicBezTo>
                <a:cubicBezTo>
                  <a:pt x="235" y="35"/>
                  <a:pt x="235" y="35"/>
                  <a:pt x="235" y="35"/>
                </a:cubicBezTo>
                <a:cubicBezTo>
                  <a:pt x="230" y="35"/>
                  <a:pt x="230" y="35"/>
                  <a:pt x="230" y="35"/>
                </a:cubicBezTo>
                <a:cubicBezTo>
                  <a:pt x="223" y="69"/>
                  <a:pt x="210" y="143"/>
                  <a:pt x="219" y="223"/>
                </a:cubicBezTo>
                <a:cubicBezTo>
                  <a:pt x="219" y="223"/>
                  <a:pt x="175" y="205"/>
                  <a:pt x="122" y="132"/>
                </a:cubicBezTo>
                <a:cubicBezTo>
                  <a:pt x="123" y="120"/>
                  <a:pt x="125" y="90"/>
                  <a:pt x="137" y="64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35" y="63"/>
                  <a:pt x="135" y="63"/>
                  <a:pt x="135" y="63"/>
                </a:cubicBezTo>
                <a:cubicBezTo>
                  <a:pt x="127" y="75"/>
                  <a:pt x="118" y="94"/>
                  <a:pt x="113" y="118"/>
                </a:cubicBezTo>
                <a:cubicBezTo>
                  <a:pt x="93" y="88"/>
                  <a:pt x="72" y="50"/>
                  <a:pt x="52" y="1"/>
                </a:cubicBezTo>
                <a:cubicBezTo>
                  <a:pt x="51" y="1"/>
                  <a:pt x="51" y="1"/>
                  <a:pt x="50" y="0"/>
                </a:cubicBezTo>
                <a:cubicBezTo>
                  <a:pt x="46" y="1"/>
                  <a:pt x="46" y="1"/>
                  <a:pt x="46" y="1"/>
                </a:cubicBezTo>
                <a:cubicBezTo>
                  <a:pt x="49" y="17"/>
                  <a:pt x="74" y="91"/>
                  <a:pt x="74" y="91"/>
                </a:cubicBezTo>
                <a:cubicBezTo>
                  <a:pt x="74" y="91"/>
                  <a:pt x="74" y="91"/>
                  <a:pt x="74" y="91"/>
                </a:cubicBezTo>
                <a:cubicBezTo>
                  <a:pt x="91" y="132"/>
                  <a:pt x="115" y="175"/>
                  <a:pt x="149" y="208"/>
                </a:cubicBezTo>
                <a:cubicBezTo>
                  <a:pt x="149" y="208"/>
                  <a:pt x="89" y="222"/>
                  <a:pt x="3" y="195"/>
                </a:cubicBezTo>
                <a:cubicBezTo>
                  <a:pt x="3" y="196"/>
                  <a:pt x="3" y="196"/>
                  <a:pt x="3" y="196"/>
                </a:cubicBezTo>
                <a:cubicBezTo>
                  <a:pt x="0" y="201"/>
                  <a:pt x="0" y="201"/>
                  <a:pt x="0" y="201"/>
                </a:cubicBezTo>
                <a:cubicBezTo>
                  <a:pt x="37" y="218"/>
                  <a:pt x="97" y="238"/>
                  <a:pt x="172" y="237"/>
                </a:cubicBezTo>
                <a:cubicBezTo>
                  <a:pt x="178" y="238"/>
                  <a:pt x="187" y="243"/>
                  <a:pt x="197" y="254"/>
                </a:cubicBezTo>
                <a:close/>
              </a:path>
            </a:pathLst>
          </a:custGeom>
          <a:solidFill>
            <a:srgbClr val="4B5773"/>
          </a:solidFill>
          <a:ln>
            <a:noFill/>
          </a:ln>
        </p:spPr>
        <p:txBody>
          <a:bodyPr vert="horz" wrap="square" lIns="75566" tIns="37783" rIns="75566" bIns="37783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16" name="Group 49"/>
          <p:cNvGrpSpPr/>
          <p:nvPr/>
        </p:nvGrpSpPr>
        <p:grpSpPr>
          <a:xfrm>
            <a:off x="705283" y="850329"/>
            <a:ext cx="3951945" cy="3034091"/>
            <a:chOff x="7223605" y="1034167"/>
            <a:chExt cx="4779675" cy="3671505"/>
          </a:xfrm>
          <a:solidFill>
            <a:srgbClr val="92D050">
              <a:alpha val="70000"/>
            </a:srgbClr>
          </a:solidFill>
        </p:grpSpPr>
        <p:sp>
          <p:nvSpPr>
            <p:cNvPr id="17" name="Oval 94"/>
            <p:cNvSpPr/>
            <p:nvPr/>
          </p:nvSpPr>
          <p:spPr>
            <a:xfrm>
              <a:off x="7223605" y="2907942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8" name="Oval 95"/>
            <p:cNvSpPr/>
            <p:nvPr/>
          </p:nvSpPr>
          <p:spPr>
            <a:xfrm>
              <a:off x="8051873" y="4113273"/>
              <a:ext cx="333375" cy="33337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19" name="Oval 96"/>
            <p:cNvSpPr/>
            <p:nvPr/>
          </p:nvSpPr>
          <p:spPr>
            <a:xfrm>
              <a:off x="8576155" y="1922081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0" name="Oval 97"/>
            <p:cNvSpPr/>
            <p:nvPr/>
          </p:nvSpPr>
          <p:spPr>
            <a:xfrm>
              <a:off x="9722732" y="3212873"/>
              <a:ext cx="424970" cy="4249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1" name="Oval 98"/>
            <p:cNvSpPr/>
            <p:nvPr/>
          </p:nvSpPr>
          <p:spPr>
            <a:xfrm>
              <a:off x="8647793" y="259875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2" name="Oval 99"/>
            <p:cNvSpPr/>
            <p:nvPr/>
          </p:nvSpPr>
          <p:spPr>
            <a:xfrm>
              <a:off x="10147702" y="4164419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3" name="Oval 100"/>
            <p:cNvSpPr/>
            <p:nvPr/>
          </p:nvSpPr>
          <p:spPr>
            <a:xfrm>
              <a:off x="11150960" y="2163063"/>
              <a:ext cx="541253" cy="5412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4" name="Oval 101"/>
            <p:cNvSpPr/>
            <p:nvPr/>
          </p:nvSpPr>
          <p:spPr>
            <a:xfrm>
              <a:off x="11294540" y="3501142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5" name="Oval 102"/>
            <p:cNvSpPr/>
            <p:nvPr/>
          </p:nvSpPr>
          <p:spPr>
            <a:xfrm>
              <a:off x="9368362" y="1034167"/>
              <a:ext cx="708740" cy="70874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26" name="Group 103"/>
          <p:cNvGrpSpPr/>
          <p:nvPr/>
        </p:nvGrpSpPr>
        <p:grpSpPr>
          <a:xfrm>
            <a:off x="613390" y="1103495"/>
            <a:ext cx="3958842" cy="3083426"/>
            <a:chOff x="7071416" y="1121303"/>
            <a:chExt cx="4788017" cy="3731205"/>
          </a:xfrm>
          <a:solidFill>
            <a:schemeClr val="accent2">
              <a:alpha val="22000"/>
            </a:schemeClr>
          </a:solidFill>
        </p:grpSpPr>
        <p:sp>
          <p:nvSpPr>
            <p:cNvPr id="27" name="Oval 104"/>
            <p:cNvSpPr/>
            <p:nvPr/>
          </p:nvSpPr>
          <p:spPr>
            <a:xfrm>
              <a:off x="7071416" y="1970672"/>
              <a:ext cx="604144" cy="604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8" name="Oval 105"/>
            <p:cNvSpPr/>
            <p:nvPr/>
          </p:nvSpPr>
          <p:spPr>
            <a:xfrm>
              <a:off x="10028885" y="2266337"/>
              <a:ext cx="778885" cy="77888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29" name="Oval 106"/>
            <p:cNvSpPr/>
            <p:nvPr/>
          </p:nvSpPr>
          <p:spPr>
            <a:xfrm>
              <a:off x="8444595" y="4164419"/>
              <a:ext cx="688089" cy="68808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0" name="Oval 107"/>
            <p:cNvSpPr/>
            <p:nvPr/>
          </p:nvSpPr>
          <p:spPr>
            <a:xfrm>
              <a:off x="10677336" y="3875937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1" name="Oval 108"/>
            <p:cNvSpPr/>
            <p:nvPr/>
          </p:nvSpPr>
          <p:spPr>
            <a:xfrm>
              <a:off x="11598565" y="2698248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2" name="Oval 109"/>
            <p:cNvSpPr/>
            <p:nvPr/>
          </p:nvSpPr>
          <p:spPr>
            <a:xfrm>
              <a:off x="7688405" y="2869385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3" name="Oval 110"/>
            <p:cNvSpPr/>
            <p:nvPr/>
          </p:nvSpPr>
          <p:spPr>
            <a:xfrm>
              <a:off x="9592298" y="1865334"/>
              <a:ext cx="260868" cy="26086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4" name="Oval 111"/>
            <p:cNvSpPr/>
            <p:nvPr/>
          </p:nvSpPr>
          <p:spPr>
            <a:xfrm>
              <a:off x="7838577" y="1121303"/>
              <a:ext cx="759965" cy="7599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5" name="Oval 112"/>
            <p:cNvSpPr/>
            <p:nvPr/>
          </p:nvSpPr>
          <p:spPr>
            <a:xfrm>
              <a:off x="9111041" y="3345133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6" name="Oval 113"/>
            <p:cNvSpPr/>
            <p:nvPr/>
          </p:nvSpPr>
          <p:spPr>
            <a:xfrm>
              <a:off x="11106733" y="2785942"/>
              <a:ext cx="156009" cy="15600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grpSp>
        <p:nvGrpSpPr>
          <p:cNvPr id="37" name="Group 114"/>
          <p:cNvGrpSpPr/>
          <p:nvPr/>
        </p:nvGrpSpPr>
        <p:grpSpPr>
          <a:xfrm>
            <a:off x="1140059" y="1378635"/>
            <a:ext cx="3425366" cy="2624460"/>
            <a:chOff x="7242069" y="1000204"/>
            <a:chExt cx="4142805" cy="3175817"/>
          </a:xfrm>
          <a:solidFill>
            <a:schemeClr val="accent1">
              <a:alpha val="20000"/>
            </a:schemeClr>
          </a:solidFill>
        </p:grpSpPr>
        <p:sp>
          <p:nvSpPr>
            <p:cNvPr id="38" name="Oval 115"/>
            <p:cNvSpPr/>
            <p:nvPr/>
          </p:nvSpPr>
          <p:spPr>
            <a:xfrm>
              <a:off x="8373143" y="1000204"/>
              <a:ext cx="1180478" cy="11804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39" name="Oval 116"/>
            <p:cNvSpPr/>
            <p:nvPr/>
          </p:nvSpPr>
          <p:spPr>
            <a:xfrm>
              <a:off x="9793458" y="1543897"/>
              <a:ext cx="673424" cy="67342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0" name="Oval 117"/>
            <p:cNvSpPr/>
            <p:nvPr/>
          </p:nvSpPr>
          <p:spPr>
            <a:xfrm>
              <a:off x="7728795" y="3028844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1" name="Oval 118"/>
            <p:cNvSpPr/>
            <p:nvPr/>
          </p:nvSpPr>
          <p:spPr>
            <a:xfrm>
              <a:off x="10055853" y="2924511"/>
              <a:ext cx="608999" cy="60899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2" name="Oval 119"/>
            <p:cNvSpPr/>
            <p:nvPr/>
          </p:nvSpPr>
          <p:spPr>
            <a:xfrm>
              <a:off x="7242069" y="1362158"/>
              <a:ext cx="550776" cy="5507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3" name="Oval 120"/>
            <p:cNvSpPr/>
            <p:nvPr/>
          </p:nvSpPr>
          <p:spPr>
            <a:xfrm>
              <a:off x="7460786" y="2351919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4" name="Oval 121"/>
            <p:cNvSpPr/>
            <p:nvPr/>
          </p:nvSpPr>
          <p:spPr>
            <a:xfrm>
              <a:off x="10593255" y="2042438"/>
              <a:ext cx="460611" cy="46061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5" name="Oval 122"/>
            <p:cNvSpPr/>
            <p:nvPr/>
          </p:nvSpPr>
          <p:spPr>
            <a:xfrm>
              <a:off x="11048082" y="1704777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6" name="Oval 123"/>
            <p:cNvSpPr/>
            <p:nvPr/>
          </p:nvSpPr>
          <p:spPr>
            <a:xfrm>
              <a:off x="11027370" y="3450791"/>
              <a:ext cx="336792" cy="3367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47" name="Oval 124"/>
            <p:cNvSpPr/>
            <p:nvPr/>
          </p:nvSpPr>
          <p:spPr>
            <a:xfrm>
              <a:off x="8046453" y="3347554"/>
              <a:ext cx="828466" cy="82846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48" name="Oval 146"/>
          <p:cNvSpPr/>
          <p:nvPr/>
        </p:nvSpPr>
        <p:spPr>
          <a:xfrm>
            <a:off x="1377556" y="1049624"/>
            <a:ext cx="1252517" cy="1251859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66" tIns="37783" rIns="75566" bIns="37783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49" name="Oval 147"/>
          <p:cNvSpPr/>
          <p:nvPr/>
        </p:nvSpPr>
        <p:spPr>
          <a:xfrm>
            <a:off x="2991228" y="1264587"/>
            <a:ext cx="1188276" cy="1187651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66" tIns="37783" rIns="75566" bIns="37783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50" name="Oval 148"/>
          <p:cNvSpPr/>
          <p:nvPr/>
        </p:nvSpPr>
        <p:spPr>
          <a:xfrm>
            <a:off x="563377" y="2349491"/>
            <a:ext cx="1188276" cy="1187651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66" tIns="37783" rIns="75566" bIns="37783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51" name="Oval 149"/>
          <p:cNvSpPr/>
          <p:nvPr/>
        </p:nvSpPr>
        <p:spPr>
          <a:xfrm>
            <a:off x="3550477" y="2523776"/>
            <a:ext cx="1188276" cy="1187651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5566" tIns="37783" rIns="75566" bIns="37783" rtlCol="0" anchor="ctr"/>
          <a:lstStyle/>
          <a:p>
            <a:pPr algn="ctr"/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52" name="Group 150"/>
          <p:cNvGrpSpPr/>
          <p:nvPr/>
        </p:nvGrpSpPr>
        <p:grpSpPr>
          <a:xfrm>
            <a:off x="3394367" y="1646394"/>
            <a:ext cx="413463" cy="388668"/>
            <a:chOff x="4433888" y="4613275"/>
            <a:chExt cx="1147763" cy="1079500"/>
          </a:xfrm>
          <a:solidFill>
            <a:schemeClr val="bg1"/>
          </a:solidFill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4991100" y="5203825"/>
              <a:ext cx="138113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4433888" y="4613275"/>
              <a:ext cx="1147763" cy="1079500"/>
            </a:xfrm>
            <a:custGeom>
              <a:avLst/>
              <a:gdLst>
                <a:gd name="T0" fmla="*/ 268 w 305"/>
                <a:gd name="T1" fmla="*/ 111 h 287"/>
                <a:gd name="T2" fmla="*/ 268 w 305"/>
                <a:gd name="T3" fmla="*/ 51 h 287"/>
                <a:gd name="T4" fmla="*/ 240 w 305"/>
                <a:gd name="T5" fmla="*/ 0 h 287"/>
                <a:gd name="T6" fmla="*/ 51 w 305"/>
                <a:gd name="T7" fmla="*/ 0 h 287"/>
                <a:gd name="T8" fmla="*/ 0 w 305"/>
                <a:gd name="T9" fmla="*/ 236 h 287"/>
                <a:gd name="T10" fmla="*/ 217 w 305"/>
                <a:gd name="T11" fmla="*/ 287 h 287"/>
                <a:gd name="T12" fmla="*/ 268 w 305"/>
                <a:gd name="T13" fmla="*/ 222 h 287"/>
                <a:gd name="T14" fmla="*/ 268 w 305"/>
                <a:gd name="T15" fmla="*/ 111 h 287"/>
                <a:gd name="T16" fmla="*/ 203 w 305"/>
                <a:gd name="T17" fmla="*/ 19 h 287"/>
                <a:gd name="T18" fmla="*/ 250 w 305"/>
                <a:gd name="T19" fmla="*/ 28 h 287"/>
                <a:gd name="T20" fmla="*/ 250 w 305"/>
                <a:gd name="T21" fmla="*/ 56 h 287"/>
                <a:gd name="T22" fmla="*/ 240 w 305"/>
                <a:gd name="T23" fmla="*/ 83 h 287"/>
                <a:gd name="T24" fmla="*/ 240 w 305"/>
                <a:gd name="T25" fmla="*/ 74 h 287"/>
                <a:gd name="T26" fmla="*/ 240 w 305"/>
                <a:gd name="T27" fmla="*/ 37 h 287"/>
                <a:gd name="T28" fmla="*/ 37 w 305"/>
                <a:gd name="T29" fmla="*/ 28 h 287"/>
                <a:gd name="T30" fmla="*/ 28 w 305"/>
                <a:gd name="T31" fmla="*/ 56 h 287"/>
                <a:gd name="T32" fmla="*/ 18 w 305"/>
                <a:gd name="T33" fmla="*/ 51 h 287"/>
                <a:gd name="T34" fmla="*/ 231 w 305"/>
                <a:gd name="T35" fmla="*/ 46 h 287"/>
                <a:gd name="T36" fmla="*/ 37 w 305"/>
                <a:gd name="T37" fmla="*/ 37 h 287"/>
                <a:gd name="T38" fmla="*/ 231 w 305"/>
                <a:gd name="T39" fmla="*/ 46 h 287"/>
                <a:gd name="T40" fmla="*/ 231 w 305"/>
                <a:gd name="T41" fmla="*/ 65 h 287"/>
                <a:gd name="T42" fmla="*/ 37 w 305"/>
                <a:gd name="T43" fmla="*/ 56 h 287"/>
                <a:gd name="T44" fmla="*/ 231 w 305"/>
                <a:gd name="T45" fmla="*/ 74 h 287"/>
                <a:gd name="T46" fmla="*/ 203 w 305"/>
                <a:gd name="T47" fmla="*/ 83 h 287"/>
                <a:gd name="T48" fmla="*/ 37 w 305"/>
                <a:gd name="T49" fmla="*/ 80 h 287"/>
                <a:gd name="T50" fmla="*/ 231 w 305"/>
                <a:gd name="T51" fmla="*/ 74 h 287"/>
                <a:gd name="T52" fmla="*/ 217 w 305"/>
                <a:gd name="T53" fmla="*/ 268 h 287"/>
                <a:gd name="T54" fmla="*/ 18 w 305"/>
                <a:gd name="T55" fmla="*/ 236 h 287"/>
                <a:gd name="T56" fmla="*/ 51 w 305"/>
                <a:gd name="T57" fmla="*/ 102 h 287"/>
                <a:gd name="T58" fmla="*/ 240 w 305"/>
                <a:gd name="T59" fmla="*/ 102 h 287"/>
                <a:gd name="T60" fmla="*/ 250 w 305"/>
                <a:gd name="T61" fmla="*/ 130 h 287"/>
                <a:gd name="T62" fmla="*/ 120 w 305"/>
                <a:gd name="T63" fmla="*/ 176 h 287"/>
                <a:gd name="T64" fmla="*/ 250 w 305"/>
                <a:gd name="T65" fmla="*/ 222 h 287"/>
                <a:gd name="T66" fmla="*/ 262 w 305"/>
                <a:gd name="T67" fmla="*/ 204 h 287"/>
                <a:gd name="T68" fmla="*/ 139 w 305"/>
                <a:gd name="T69" fmla="*/ 176 h 287"/>
                <a:gd name="T70" fmla="*/ 250 w 305"/>
                <a:gd name="T71" fmla="*/ 148 h 287"/>
                <a:gd name="T72" fmla="*/ 267 w 305"/>
                <a:gd name="T73" fmla="*/ 136 h 287"/>
                <a:gd name="T74" fmla="*/ 277 w 305"/>
                <a:gd name="T75" fmla="*/ 16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5" h="287">
                  <a:moveTo>
                    <a:pt x="268" y="111"/>
                  </a:moveTo>
                  <a:cubicBezTo>
                    <a:pt x="268" y="111"/>
                    <a:pt x="268" y="111"/>
                    <a:pt x="268" y="111"/>
                  </a:cubicBezTo>
                  <a:cubicBezTo>
                    <a:pt x="268" y="56"/>
                    <a:pt x="268" y="56"/>
                    <a:pt x="268" y="56"/>
                  </a:cubicBezTo>
                  <a:cubicBezTo>
                    <a:pt x="268" y="51"/>
                    <a:pt x="268" y="51"/>
                    <a:pt x="268" y="51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13"/>
                    <a:pt x="256" y="0"/>
                    <a:pt x="240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0" y="23"/>
                    <a:pt x="0" y="51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64"/>
                    <a:pt x="23" y="287"/>
                    <a:pt x="51" y="287"/>
                  </a:cubicBezTo>
                  <a:cubicBezTo>
                    <a:pt x="217" y="287"/>
                    <a:pt x="217" y="287"/>
                    <a:pt x="217" y="287"/>
                  </a:cubicBezTo>
                  <a:cubicBezTo>
                    <a:pt x="245" y="287"/>
                    <a:pt x="268" y="264"/>
                    <a:pt x="268" y="236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268" y="222"/>
                    <a:pt x="268" y="222"/>
                    <a:pt x="268" y="222"/>
                  </a:cubicBezTo>
                  <a:cubicBezTo>
                    <a:pt x="305" y="194"/>
                    <a:pt x="305" y="139"/>
                    <a:pt x="268" y="111"/>
                  </a:cubicBezTo>
                  <a:close/>
                  <a:moveTo>
                    <a:pt x="51" y="19"/>
                  </a:moveTo>
                  <a:cubicBezTo>
                    <a:pt x="203" y="19"/>
                    <a:pt x="203" y="19"/>
                    <a:pt x="203" y="19"/>
                  </a:cubicBezTo>
                  <a:cubicBezTo>
                    <a:pt x="240" y="19"/>
                    <a:pt x="240" y="19"/>
                    <a:pt x="240" y="19"/>
                  </a:cubicBezTo>
                  <a:cubicBezTo>
                    <a:pt x="246" y="19"/>
                    <a:pt x="250" y="23"/>
                    <a:pt x="250" y="28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50" y="56"/>
                    <a:pt x="250" y="56"/>
                    <a:pt x="250" y="56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47" y="84"/>
                    <a:pt x="244" y="83"/>
                    <a:pt x="240" y="83"/>
                  </a:cubicBezTo>
                  <a:cubicBezTo>
                    <a:pt x="240" y="83"/>
                    <a:pt x="240" y="83"/>
                    <a:pt x="240" y="83"/>
                  </a:cubicBezTo>
                  <a:cubicBezTo>
                    <a:pt x="240" y="74"/>
                    <a:pt x="240" y="74"/>
                    <a:pt x="240" y="74"/>
                  </a:cubicBezTo>
                  <a:cubicBezTo>
                    <a:pt x="240" y="56"/>
                    <a:pt x="240" y="56"/>
                    <a:pt x="240" y="56"/>
                  </a:cubicBezTo>
                  <a:cubicBezTo>
                    <a:pt x="240" y="37"/>
                    <a:pt x="240" y="37"/>
                    <a:pt x="240" y="37"/>
                  </a:cubicBezTo>
                  <a:cubicBezTo>
                    <a:pt x="240" y="32"/>
                    <a:pt x="236" y="28"/>
                    <a:pt x="231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2" y="28"/>
                    <a:pt x="28" y="32"/>
                    <a:pt x="28" y="37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2" y="68"/>
                    <a:pt x="18" y="60"/>
                    <a:pt x="18" y="51"/>
                  </a:cubicBezTo>
                  <a:cubicBezTo>
                    <a:pt x="18" y="33"/>
                    <a:pt x="33" y="19"/>
                    <a:pt x="51" y="19"/>
                  </a:cubicBezTo>
                  <a:close/>
                  <a:moveTo>
                    <a:pt x="231" y="46"/>
                  </a:moveTo>
                  <a:cubicBezTo>
                    <a:pt x="37" y="46"/>
                    <a:pt x="37" y="46"/>
                    <a:pt x="37" y="4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1" y="37"/>
                    <a:pt x="231" y="37"/>
                    <a:pt x="231" y="37"/>
                  </a:cubicBezTo>
                  <a:lnTo>
                    <a:pt x="231" y="46"/>
                  </a:lnTo>
                  <a:close/>
                  <a:moveTo>
                    <a:pt x="231" y="56"/>
                  </a:moveTo>
                  <a:cubicBezTo>
                    <a:pt x="231" y="65"/>
                    <a:pt x="231" y="65"/>
                    <a:pt x="231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56"/>
                    <a:pt x="37" y="56"/>
                    <a:pt x="37" y="56"/>
                  </a:cubicBezTo>
                  <a:lnTo>
                    <a:pt x="231" y="56"/>
                  </a:lnTo>
                  <a:close/>
                  <a:moveTo>
                    <a:pt x="231" y="74"/>
                  </a:moveTo>
                  <a:cubicBezTo>
                    <a:pt x="231" y="83"/>
                    <a:pt x="231" y="83"/>
                    <a:pt x="231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6" y="83"/>
                    <a:pt x="41" y="82"/>
                    <a:pt x="37" y="80"/>
                  </a:cubicBezTo>
                  <a:cubicBezTo>
                    <a:pt x="37" y="74"/>
                    <a:pt x="37" y="74"/>
                    <a:pt x="37" y="74"/>
                  </a:cubicBezTo>
                  <a:lnTo>
                    <a:pt x="231" y="74"/>
                  </a:lnTo>
                  <a:close/>
                  <a:moveTo>
                    <a:pt x="250" y="236"/>
                  </a:moveTo>
                  <a:cubicBezTo>
                    <a:pt x="250" y="254"/>
                    <a:pt x="235" y="268"/>
                    <a:pt x="217" y="268"/>
                  </a:cubicBezTo>
                  <a:cubicBezTo>
                    <a:pt x="51" y="268"/>
                    <a:pt x="51" y="268"/>
                    <a:pt x="51" y="268"/>
                  </a:cubicBezTo>
                  <a:cubicBezTo>
                    <a:pt x="33" y="268"/>
                    <a:pt x="18" y="254"/>
                    <a:pt x="18" y="236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27" y="98"/>
                    <a:pt x="38" y="102"/>
                    <a:pt x="51" y="102"/>
                  </a:cubicBezTo>
                  <a:cubicBezTo>
                    <a:pt x="203" y="102"/>
                    <a:pt x="203" y="102"/>
                    <a:pt x="203" y="102"/>
                  </a:cubicBezTo>
                  <a:cubicBezTo>
                    <a:pt x="240" y="102"/>
                    <a:pt x="240" y="102"/>
                    <a:pt x="240" y="102"/>
                  </a:cubicBezTo>
                  <a:cubicBezTo>
                    <a:pt x="246" y="102"/>
                    <a:pt x="250" y="106"/>
                    <a:pt x="250" y="111"/>
                  </a:cubicBezTo>
                  <a:cubicBezTo>
                    <a:pt x="250" y="130"/>
                    <a:pt x="250" y="130"/>
                    <a:pt x="250" y="130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41" y="130"/>
                    <a:pt x="120" y="150"/>
                    <a:pt x="120" y="176"/>
                  </a:cubicBezTo>
                  <a:cubicBezTo>
                    <a:pt x="120" y="201"/>
                    <a:pt x="141" y="222"/>
                    <a:pt x="166" y="222"/>
                  </a:cubicBezTo>
                  <a:cubicBezTo>
                    <a:pt x="250" y="222"/>
                    <a:pt x="250" y="222"/>
                    <a:pt x="250" y="222"/>
                  </a:cubicBezTo>
                  <a:lnTo>
                    <a:pt x="250" y="236"/>
                  </a:lnTo>
                  <a:close/>
                  <a:moveTo>
                    <a:pt x="262" y="204"/>
                  </a:moveTo>
                  <a:cubicBezTo>
                    <a:pt x="166" y="204"/>
                    <a:pt x="166" y="204"/>
                    <a:pt x="166" y="204"/>
                  </a:cubicBezTo>
                  <a:cubicBezTo>
                    <a:pt x="151" y="204"/>
                    <a:pt x="139" y="191"/>
                    <a:pt x="139" y="176"/>
                  </a:cubicBezTo>
                  <a:cubicBezTo>
                    <a:pt x="139" y="161"/>
                    <a:pt x="151" y="148"/>
                    <a:pt x="166" y="148"/>
                  </a:cubicBezTo>
                  <a:cubicBezTo>
                    <a:pt x="250" y="148"/>
                    <a:pt x="250" y="148"/>
                    <a:pt x="250" y="148"/>
                  </a:cubicBezTo>
                  <a:cubicBezTo>
                    <a:pt x="255" y="148"/>
                    <a:pt x="261" y="145"/>
                    <a:pt x="265" y="141"/>
                  </a:cubicBezTo>
                  <a:cubicBezTo>
                    <a:pt x="266" y="139"/>
                    <a:pt x="266" y="138"/>
                    <a:pt x="267" y="136"/>
                  </a:cubicBezTo>
                  <a:cubicBezTo>
                    <a:pt x="267" y="136"/>
                    <a:pt x="267" y="136"/>
                    <a:pt x="267" y="136"/>
                  </a:cubicBezTo>
                  <a:cubicBezTo>
                    <a:pt x="274" y="145"/>
                    <a:pt x="277" y="155"/>
                    <a:pt x="277" y="167"/>
                  </a:cubicBezTo>
                  <a:cubicBezTo>
                    <a:pt x="277" y="181"/>
                    <a:pt x="272" y="194"/>
                    <a:pt x="262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55" name="Freeform 7"/>
          <p:cNvSpPr>
            <a:spLocks noEditPoints="1"/>
          </p:cNvSpPr>
          <p:nvPr/>
        </p:nvSpPr>
        <p:spPr bwMode="auto">
          <a:xfrm>
            <a:off x="3962774" y="2904774"/>
            <a:ext cx="401453" cy="401242"/>
          </a:xfrm>
          <a:custGeom>
            <a:avLst/>
            <a:gdLst>
              <a:gd name="T0" fmla="*/ 263 w 296"/>
              <a:gd name="T1" fmla="*/ 67 h 296"/>
              <a:gd name="T2" fmla="*/ 259 w 296"/>
              <a:gd name="T3" fmla="*/ 19 h 296"/>
              <a:gd name="T4" fmla="*/ 55 w 296"/>
              <a:gd name="T5" fmla="*/ 0 h 296"/>
              <a:gd name="T6" fmla="*/ 37 w 296"/>
              <a:gd name="T7" fmla="*/ 63 h 296"/>
              <a:gd name="T8" fmla="*/ 5 w 296"/>
              <a:gd name="T9" fmla="*/ 104 h 296"/>
              <a:gd name="T10" fmla="*/ 0 w 296"/>
              <a:gd name="T11" fmla="*/ 130 h 296"/>
              <a:gd name="T12" fmla="*/ 28 w 296"/>
              <a:gd name="T13" fmla="*/ 158 h 296"/>
              <a:gd name="T14" fmla="*/ 46 w 296"/>
              <a:gd name="T15" fmla="*/ 296 h 296"/>
              <a:gd name="T16" fmla="*/ 268 w 296"/>
              <a:gd name="T17" fmla="*/ 278 h 296"/>
              <a:gd name="T18" fmla="*/ 268 w 296"/>
              <a:gd name="T19" fmla="*/ 158 h 296"/>
              <a:gd name="T20" fmla="*/ 296 w 296"/>
              <a:gd name="T21" fmla="*/ 121 h 296"/>
              <a:gd name="T22" fmla="*/ 241 w 296"/>
              <a:gd name="T23" fmla="*/ 19 h 296"/>
              <a:gd name="T24" fmla="*/ 55 w 296"/>
              <a:gd name="T25" fmla="*/ 56 h 296"/>
              <a:gd name="T26" fmla="*/ 55 w 296"/>
              <a:gd name="T27" fmla="*/ 19 h 296"/>
              <a:gd name="T28" fmla="*/ 94 w 296"/>
              <a:gd name="T29" fmla="*/ 139 h 296"/>
              <a:gd name="T30" fmla="*/ 93 w 296"/>
              <a:gd name="T31" fmla="*/ 74 h 296"/>
              <a:gd name="T32" fmla="*/ 94 w 296"/>
              <a:gd name="T33" fmla="*/ 139 h 296"/>
              <a:gd name="T34" fmla="*/ 143 w 296"/>
              <a:gd name="T35" fmla="*/ 74 h 296"/>
              <a:gd name="T36" fmla="*/ 104 w 296"/>
              <a:gd name="T37" fmla="*/ 139 h 296"/>
              <a:gd name="T38" fmla="*/ 153 w 296"/>
              <a:gd name="T39" fmla="*/ 74 h 296"/>
              <a:gd name="T40" fmla="*/ 192 w 296"/>
              <a:gd name="T41" fmla="*/ 139 h 296"/>
              <a:gd name="T42" fmla="*/ 153 w 296"/>
              <a:gd name="T43" fmla="*/ 74 h 296"/>
              <a:gd name="T44" fmla="*/ 204 w 296"/>
              <a:gd name="T45" fmla="*/ 74 h 296"/>
              <a:gd name="T46" fmla="*/ 202 w 296"/>
              <a:gd name="T47" fmla="*/ 139 h 296"/>
              <a:gd name="T48" fmla="*/ 18 w 296"/>
              <a:gd name="T49" fmla="*/ 130 h 296"/>
              <a:gd name="T50" fmla="*/ 20 w 296"/>
              <a:gd name="T51" fmla="*/ 115 h 296"/>
              <a:gd name="T52" fmla="*/ 55 w 296"/>
              <a:gd name="T53" fmla="*/ 74 h 296"/>
              <a:gd name="T54" fmla="*/ 45 w 296"/>
              <a:gd name="T55" fmla="*/ 139 h 296"/>
              <a:gd name="T56" fmla="*/ 18 w 296"/>
              <a:gd name="T57" fmla="*/ 130 h 296"/>
              <a:gd name="T58" fmla="*/ 116 w 296"/>
              <a:gd name="T59" fmla="*/ 278 h 296"/>
              <a:gd name="T60" fmla="*/ 185 w 296"/>
              <a:gd name="T61" fmla="*/ 185 h 296"/>
              <a:gd name="T62" fmla="*/ 250 w 296"/>
              <a:gd name="T63" fmla="*/ 278 h 296"/>
              <a:gd name="T64" fmla="*/ 194 w 296"/>
              <a:gd name="T65" fmla="*/ 185 h 296"/>
              <a:gd name="T66" fmla="*/ 116 w 296"/>
              <a:gd name="T67" fmla="*/ 176 h 296"/>
              <a:gd name="T68" fmla="*/ 106 w 296"/>
              <a:gd name="T69" fmla="*/ 278 h 296"/>
              <a:gd name="T70" fmla="*/ 46 w 296"/>
              <a:gd name="T71" fmla="*/ 158 h 296"/>
              <a:gd name="T72" fmla="*/ 250 w 296"/>
              <a:gd name="T73" fmla="*/ 278 h 296"/>
              <a:gd name="T74" fmla="*/ 268 w 296"/>
              <a:gd name="T75" fmla="*/ 139 h 296"/>
              <a:gd name="T76" fmla="*/ 214 w 296"/>
              <a:gd name="T77" fmla="*/ 74 h 296"/>
              <a:gd name="T78" fmla="*/ 241 w 296"/>
              <a:gd name="T79" fmla="*/ 74 h 296"/>
              <a:gd name="T80" fmla="*/ 276 w 296"/>
              <a:gd name="T81" fmla="*/ 115 h 296"/>
              <a:gd name="T82" fmla="*/ 278 w 296"/>
              <a:gd name="T83" fmla="*/ 130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96" h="296">
                <a:moveTo>
                  <a:pt x="291" y="104"/>
                </a:moveTo>
                <a:cubicBezTo>
                  <a:pt x="263" y="67"/>
                  <a:pt x="263" y="67"/>
                  <a:pt x="263" y="67"/>
                </a:cubicBezTo>
                <a:cubicBezTo>
                  <a:pt x="262" y="66"/>
                  <a:pt x="260" y="64"/>
                  <a:pt x="259" y="63"/>
                </a:cubicBezTo>
                <a:cubicBezTo>
                  <a:pt x="259" y="19"/>
                  <a:pt x="259" y="19"/>
                  <a:pt x="259" y="19"/>
                </a:cubicBezTo>
                <a:cubicBezTo>
                  <a:pt x="259" y="9"/>
                  <a:pt x="251" y="0"/>
                  <a:pt x="241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45" y="0"/>
                  <a:pt x="37" y="9"/>
                  <a:pt x="37" y="19"/>
                </a:cubicBezTo>
                <a:cubicBezTo>
                  <a:pt x="37" y="63"/>
                  <a:pt x="37" y="63"/>
                  <a:pt x="37" y="63"/>
                </a:cubicBezTo>
                <a:cubicBezTo>
                  <a:pt x="36" y="64"/>
                  <a:pt x="34" y="66"/>
                  <a:pt x="33" y="67"/>
                </a:cubicBezTo>
                <a:cubicBezTo>
                  <a:pt x="5" y="104"/>
                  <a:pt x="5" y="104"/>
                  <a:pt x="5" y="104"/>
                </a:cubicBezTo>
                <a:cubicBezTo>
                  <a:pt x="2" y="109"/>
                  <a:pt x="0" y="115"/>
                  <a:pt x="0" y="121"/>
                </a:cubicBezTo>
                <a:cubicBezTo>
                  <a:pt x="0" y="130"/>
                  <a:pt x="0" y="130"/>
                  <a:pt x="0" y="130"/>
                </a:cubicBezTo>
                <a:cubicBezTo>
                  <a:pt x="0" y="145"/>
                  <a:pt x="12" y="158"/>
                  <a:pt x="28" y="158"/>
                </a:cubicBezTo>
                <a:cubicBezTo>
                  <a:pt x="28" y="158"/>
                  <a:pt x="28" y="158"/>
                  <a:pt x="28" y="158"/>
                </a:cubicBezTo>
                <a:cubicBezTo>
                  <a:pt x="28" y="278"/>
                  <a:pt x="28" y="278"/>
                  <a:pt x="28" y="278"/>
                </a:cubicBezTo>
                <a:cubicBezTo>
                  <a:pt x="28" y="288"/>
                  <a:pt x="36" y="296"/>
                  <a:pt x="46" y="296"/>
                </a:cubicBezTo>
                <a:cubicBezTo>
                  <a:pt x="250" y="296"/>
                  <a:pt x="250" y="296"/>
                  <a:pt x="250" y="296"/>
                </a:cubicBezTo>
                <a:cubicBezTo>
                  <a:pt x="260" y="296"/>
                  <a:pt x="268" y="288"/>
                  <a:pt x="268" y="27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68" y="158"/>
                  <a:pt x="268" y="158"/>
                  <a:pt x="268" y="158"/>
                </a:cubicBezTo>
                <a:cubicBezTo>
                  <a:pt x="284" y="158"/>
                  <a:pt x="296" y="145"/>
                  <a:pt x="296" y="130"/>
                </a:cubicBezTo>
                <a:cubicBezTo>
                  <a:pt x="296" y="121"/>
                  <a:pt x="296" y="121"/>
                  <a:pt x="296" y="121"/>
                </a:cubicBezTo>
                <a:cubicBezTo>
                  <a:pt x="296" y="115"/>
                  <a:pt x="294" y="109"/>
                  <a:pt x="291" y="104"/>
                </a:cubicBezTo>
                <a:close/>
                <a:moveTo>
                  <a:pt x="241" y="19"/>
                </a:moveTo>
                <a:cubicBezTo>
                  <a:pt x="241" y="56"/>
                  <a:pt x="241" y="56"/>
                  <a:pt x="241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56"/>
                  <a:pt x="55" y="56"/>
                  <a:pt x="55" y="56"/>
                </a:cubicBezTo>
                <a:cubicBezTo>
                  <a:pt x="55" y="19"/>
                  <a:pt x="55" y="19"/>
                  <a:pt x="55" y="19"/>
                </a:cubicBezTo>
                <a:lnTo>
                  <a:pt x="241" y="19"/>
                </a:lnTo>
                <a:close/>
                <a:moveTo>
                  <a:pt x="94" y="139"/>
                </a:moveTo>
                <a:cubicBezTo>
                  <a:pt x="55" y="139"/>
                  <a:pt x="55" y="139"/>
                  <a:pt x="55" y="139"/>
                </a:cubicBezTo>
                <a:cubicBezTo>
                  <a:pt x="93" y="74"/>
                  <a:pt x="93" y="74"/>
                  <a:pt x="93" y="74"/>
                </a:cubicBezTo>
                <a:cubicBezTo>
                  <a:pt x="113" y="74"/>
                  <a:pt x="113" y="74"/>
                  <a:pt x="113" y="74"/>
                </a:cubicBezTo>
                <a:lnTo>
                  <a:pt x="94" y="139"/>
                </a:lnTo>
                <a:close/>
                <a:moveTo>
                  <a:pt x="122" y="74"/>
                </a:moveTo>
                <a:cubicBezTo>
                  <a:pt x="143" y="74"/>
                  <a:pt x="143" y="74"/>
                  <a:pt x="143" y="74"/>
                </a:cubicBezTo>
                <a:cubicBezTo>
                  <a:pt x="143" y="139"/>
                  <a:pt x="143" y="139"/>
                  <a:pt x="143" y="139"/>
                </a:cubicBezTo>
                <a:cubicBezTo>
                  <a:pt x="104" y="139"/>
                  <a:pt x="104" y="139"/>
                  <a:pt x="104" y="139"/>
                </a:cubicBezTo>
                <a:lnTo>
                  <a:pt x="122" y="74"/>
                </a:lnTo>
                <a:close/>
                <a:moveTo>
                  <a:pt x="153" y="74"/>
                </a:moveTo>
                <a:cubicBezTo>
                  <a:pt x="174" y="74"/>
                  <a:pt x="174" y="74"/>
                  <a:pt x="174" y="74"/>
                </a:cubicBezTo>
                <a:cubicBezTo>
                  <a:pt x="192" y="139"/>
                  <a:pt x="192" y="139"/>
                  <a:pt x="192" y="139"/>
                </a:cubicBezTo>
                <a:cubicBezTo>
                  <a:pt x="153" y="139"/>
                  <a:pt x="153" y="139"/>
                  <a:pt x="153" y="139"/>
                </a:cubicBezTo>
                <a:lnTo>
                  <a:pt x="153" y="74"/>
                </a:lnTo>
                <a:close/>
                <a:moveTo>
                  <a:pt x="183" y="74"/>
                </a:moveTo>
                <a:cubicBezTo>
                  <a:pt x="204" y="74"/>
                  <a:pt x="204" y="74"/>
                  <a:pt x="204" y="74"/>
                </a:cubicBezTo>
                <a:cubicBezTo>
                  <a:pt x="241" y="139"/>
                  <a:pt x="241" y="139"/>
                  <a:pt x="241" y="139"/>
                </a:cubicBezTo>
                <a:cubicBezTo>
                  <a:pt x="202" y="139"/>
                  <a:pt x="202" y="139"/>
                  <a:pt x="202" y="139"/>
                </a:cubicBezTo>
                <a:lnTo>
                  <a:pt x="183" y="74"/>
                </a:lnTo>
                <a:close/>
                <a:moveTo>
                  <a:pt x="18" y="130"/>
                </a:moveTo>
                <a:cubicBezTo>
                  <a:pt x="18" y="121"/>
                  <a:pt x="18" y="121"/>
                  <a:pt x="18" y="121"/>
                </a:cubicBezTo>
                <a:cubicBezTo>
                  <a:pt x="18" y="119"/>
                  <a:pt x="19" y="117"/>
                  <a:pt x="20" y="115"/>
                </a:cubicBezTo>
                <a:cubicBezTo>
                  <a:pt x="48" y="78"/>
                  <a:pt x="48" y="78"/>
                  <a:pt x="48" y="78"/>
                </a:cubicBezTo>
                <a:cubicBezTo>
                  <a:pt x="50" y="76"/>
                  <a:pt x="53" y="74"/>
                  <a:pt x="55" y="74"/>
                </a:cubicBezTo>
                <a:cubicBezTo>
                  <a:pt x="82" y="74"/>
                  <a:pt x="82" y="74"/>
                  <a:pt x="82" y="74"/>
                </a:cubicBezTo>
                <a:cubicBezTo>
                  <a:pt x="45" y="139"/>
                  <a:pt x="45" y="139"/>
                  <a:pt x="45" y="139"/>
                </a:cubicBezTo>
                <a:cubicBezTo>
                  <a:pt x="28" y="139"/>
                  <a:pt x="28" y="139"/>
                  <a:pt x="28" y="139"/>
                </a:cubicBezTo>
                <a:cubicBezTo>
                  <a:pt x="23" y="139"/>
                  <a:pt x="18" y="135"/>
                  <a:pt x="18" y="130"/>
                </a:cubicBezTo>
                <a:close/>
                <a:moveTo>
                  <a:pt x="185" y="278"/>
                </a:moveTo>
                <a:cubicBezTo>
                  <a:pt x="116" y="278"/>
                  <a:pt x="116" y="278"/>
                  <a:pt x="116" y="278"/>
                </a:cubicBezTo>
                <a:cubicBezTo>
                  <a:pt x="116" y="185"/>
                  <a:pt x="116" y="185"/>
                  <a:pt x="116" y="185"/>
                </a:cubicBezTo>
                <a:cubicBezTo>
                  <a:pt x="185" y="185"/>
                  <a:pt x="185" y="185"/>
                  <a:pt x="185" y="185"/>
                </a:cubicBezTo>
                <a:lnTo>
                  <a:pt x="185" y="278"/>
                </a:lnTo>
                <a:close/>
                <a:moveTo>
                  <a:pt x="250" y="278"/>
                </a:moveTo>
                <a:cubicBezTo>
                  <a:pt x="194" y="278"/>
                  <a:pt x="194" y="278"/>
                  <a:pt x="194" y="278"/>
                </a:cubicBezTo>
                <a:cubicBezTo>
                  <a:pt x="194" y="185"/>
                  <a:pt x="194" y="185"/>
                  <a:pt x="194" y="185"/>
                </a:cubicBezTo>
                <a:cubicBezTo>
                  <a:pt x="194" y="180"/>
                  <a:pt x="190" y="176"/>
                  <a:pt x="185" y="176"/>
                </a:cubicBezTo>
                <a:cubicBezTo>
                  <a:pt x="116" y="176"/>
                  <a:pt x="116" y="176"/>
                  <a:pt x="116" y="176"/>
                </a:cubicBezTo>
                <a:cubicBezTo>
                  <a:pt x="111" y="176"/>
                  <a:pt x="106" y="180"/>
                  <a:pt x="106" y="185"/>
                </a:cubicBezTo>
                <a:cubicBezTo>
                  <a:pt x="106" y="278"/>
                  <a:pt x="106" y="278"/>
                  <a:pt x="106" y="278"/>
                </a:cubicBezTo>
                <a:cubicBezTo>
                  <a:pt x="46" y="278"/>
                  <a:pt x="46" y="278"/>
                  <a:pt x="46" y="278"/>
                </a:cubicBezTo>
                <a:cubicBezTo>
                  <a:pt x="46" y="158"/>
                  <a:pt x="46" y="158"/>
                  <a:pt x="46" y="158"/>
                </a:cubicBezTo>
                <a:cubicBezTo>
                  <a:pt x="250" y="158"/>
                  <a:pt x="250" y="158"/>
                  <a:pt x="250" y="158"/>
                </a:cubicBezTo>
                <a:lnTo>
                  <a:pt x="250" y="278"/>
                </a:lnTo>
                <a:close/>
                <a:moveTo>
                  <a:pt x="278" y="130"/>
                </a:moveTo>
                <a:cubicBezTo>
                  <a:pt x="278" y="135"/>
                  <a:pt x="273" y="139"/>
                  <a:pt x="268" y="139"/>
                </a:cubicBezTo>
                <a:cubicBezTo>
                  <a:pt x="251" y="139"/>
                  <a:pt x="251" y="139"/>
                  <a:pt x="251" y="139"/>
                </a:cubicBezTo>
                <a:cubicBezTo>
                  <a:pt x="214" y="74"/>
                  <a:pt x="214" y="74"/>
                  <a:pt x="214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1" y="74"/>
                  <a:pt x="241" y="74"/>
                  <a:pt x="241" y="74"/>
                </a:cubicBezTo>
                <a:cubicBezTo>
                  <a:pt x="243" y="74"/>
                  <a:pt x="246" y="76"/>
                  <a:pt x="248" y="78"/>
                </a:cubicBezTo>
                <a:cubicBezTo>
                  <a:pt x="276" y="115"/>
                  <a:pt x="276" y="115"/>
                  <a:pt x="276" y="115"/>
                </a:cubicBezTo>
                <a:cubicBezTo>
                  <a:pt x="277" y="117"/>
                  <a:pt x="278" y="119"/>
                  <a:pt x="278" y="121"/>
                </a:cubicBezTo>
                <a:lnTo>
                  <a:pt x="278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75566" tIns="37783" rIns="75566" bIns="37783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grpSp>
        <p:nvGrpSpPr>
          <p:cNvPr id="56" name="Group 154"/>
          <p:cNvGrpSpPr/>
          <p:nvPr/>
        </p:nvGrpSpPr>
        <p:grpSpPr>
          <a:xfrm>
            <a:off x="960007" y="2754452"/>
            <a:ext cx="402597" cy="350944"/>
            <a:chOff x="4233863" y="2697163"/>
            <a:chExt cx="1117600" cy="974725"/>
          </a:xfrm>
          <a:solidFill>
            <a:schemeClr val="bg1"/>
          </a:solidFill>
        </p:grpSpPr>
        <p:sp>
          <p:nvSpPr>
            <p:cNvPr id="57" name="Freeform 8"/>
            <p:cNvSpPr>
              <a:spLocks noEditPoints="1"/>
            </p:cNvSpPr>
            <p:nvPr/>
          </p:nvSpPr>
          <p:spPr bwMode="auto">
            <a:xfrm>
              <a:off x="4233863" y="2697163"/>
              <a:ext cx="1117600" cy="974725"/>
            </a:xfrm>
            <a:custGeom>
              <a:avLst/>
              <a:gdLst>
                <a:gd name="T0" fmla="*/ 296 w 297"/>
                <a:gd name="T1" fmla="*/ 152 h 259"/>
                <a:gd name="T2" fmla="*/ 259 w 297"/>
                <a:gd name="T3" fmla="*/ 13 h 259"/>
                <a:gd name="T4" fmla="*/ 241 w 297"/>
                <a:gd name="T5" fmla="*/ 0 h 259"/>
                <a:gd name="T6" fmla="*/ 148 w 297"/>
                <a:gd name="T7" fmla="*/ 0 h 259"/>
                <a:gd name="T8" fmla="*/ 56 w 297"/>
                <a:gd name="T9" fmla="*/ 0 h 259"/>
                <a:gd name="T10" fmla="*/ 38 w 297"/>
                <a:gd name="T11" fmla="*/ 13 h 259"/>
                <a:gd name="T12" fmla="*/ 1 w 297"/>
                <a:gd name="T13" fmla="*/ 152 h 259"/>
                <a:gd name="T14" fmla="*/ 0 w 297"/>
                <a:gd name="T15" fmla="*/ 157 h 259"/>
                <a:gd name="T16" fmla="*/ 0 w 297"/>
                <a:gd name="T17" fmla="*/ 222 h 259"/>
                <a:gd name="T18" fmla="*/ 37 w 297"/>
                <a:gd name="T19" fmla="*/ 259 h 259"/>
                <a:gd name="T20" fmla="*/ 260 w 297"/>
                <a:gd name="T21" fmla="*/ 259 h 259"/>
                <a:gd name="T22" fmla="*/ 297 w 297"/>
                <a:gd name="T23" fmla="*/ 222 h 259"/>
                <a:gd name="T24" fmla="*/ 297 w 297"/>
                <a:gd name="T25" fmla="*/ 157 h 259"/>
                <a:gd name="T26" fmla="*/ 296 w 297"/>
                <a:gd name="T27" fmla="*/ 152 h 259"/>
                <a:gd name="T28" fmla="*/ 278 w 297"/>
                <a:gd name="T29" fmla="*/ 222 h 259"/>
                <a:gd name="T30" fmla="*/ 260 w 297"/>
                <a:gd name="T31" fmla="*/ 241 h 259"/>
                <a:gd name="T32" fmla="*/ 37 w 297"/>
                <a:gd name="T33" fmla="*/ 241 h 259"/>
                <a:gd name="T34" fmla="*/ 19 w 297"/>
                <a:gd name="T35" fmla="*/ 222 h 259"/>
                <a:gd name="T36" fmla="*/ 19 w 297"/>
                <a:gd name="T37" fmla="*/ 157 h 259"/>
                <a:gd name="T38" fmla="*/ 56 w 297"/>
                <a:gd name="T39" fmla="*/ 19 h 259"/>
                <a:gd name="T40" fmla="*/ 241 w 297"/>
                <a:gd name="T41" fmla="*/ 19 h 259"/>
                <a:gd name="T42" fmla="*/ 278 w 297"/>
                <a:gd name="T43" fmla="*/ 157 h 259"/>
                <a:gd name="T44" fmla="*/ 278 w 297"/>
                <a:gd name="T45" fmla="*/ 22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97" h="259">
                  <a:moveTo>
                    <a:pt x="296" y="152"/>
                  </a:moveTo>
                  <a:cubicBezTo>
                    <a:pt x="259" y="13"/>
                    <a:pt x="259" y="13"/>
                    <a:pt x="259" y="13"/>
                  </a:cubicBezTo>
                  <a:cubicBezTo>
                    <a:pt x="257" y="6"/>
                    <a:pt x="249" y="0"/>
                    <a:pt x="241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8" y="0"/>
                    <a:pt x="40" y="6"/>
                    <a:pt x="38" y="13"/>
                  </a:cubicBezTo>
                  <a:cubicBezTo>
                    <a:pt x="1" y="152"/>
                    <a:pt x="1" y="152"/>
                    <a:pt x="1" y="152"/>
                  </a:cubicBezTo>
                  <a:cubicBezTo>
                    <a:pt x="1" y="154"/>
                    <a:pt x="0" y="156"/>
                    <a:pt x="0" y="15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3"/>
                    <a:pt x="17" y="259"/>
                    <a:pt x="37" y="259"/>
                  </a:cubicBezTo>
                  <a:cubicBezTo>
                    <a:pt x="260" y="259"/>
                    <a:pt x="260" y="259"/>
                    <a:pt x="260" y="259"/>
                  </a:cubicBezTo>
                  <a:cubicBezTo>
                    <a:pt x="280" y="259"/>
                    <a:pt x="297" y="243"/>
                    <a:pt x="297" y="222"/>
                  </a:cubicBezTo>
                  <a:cubicBezTo>
                    <a:pt x="297" y="157"/>
                    <a:pt x="297" y="157"/>
                    <a:pt x="297" y="157"/>
                  </a:cubicBezTo>
                  <a:cubicBezTo>
                    <a:pt x="297" y="156"/>
                    <a:pt x="296" y="154"/>
                    <a:pt x="296" y="152"/>
                  </a:cubicBezTo>
                  <a:close/>
                  <a:moveTo>
                    <a:pt x="278" y="222"/>
                  </a:moveTo>
                  <a:cubicBezTo>
                    <a:pt x="278" y="232"/>
                    <a:pt x="270" y="241"/>
                    <a:pt x="260" y="241"/>
                  </a:cubicBezTo>
                  <a:cubicBezTo>
                    <a:pt x="37" y="241"/>
                    <a:pt x="37" y="241"/>
                    <a:pt x="37" y="241"/>
                  </a:cubicBezTo>
                  <a:cubicBezTo>
                    <a:pt x="27" y="241"/>
                    <a:pt x="19" y="232"/>
                    <a:pt x="19" y="222"/>
                  </a:cubicBezTo>
                  <a:cubicBezTo>
                    <a:pt x="19" y="157"/>
                    <a:pt x="19" y="157"/>
                    <a:pt x="19" y="157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241" y="19"/>
                    <a:pt x="241" y="19"/>
                    <a:pt x="241" y="19"/>
                  </a:cubicBezTo>
                  <a:cubicBezTo>
                    <a:pt x="278" y="157"/>
                    <a:pt x="278" y="157"/>
                    <a:pt x="278" y="157"/>
                  </a:cubicBezTo>
                  <a:lnTo>
                    <a:pt x="278" y="2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  <p:sp>
          <p:nvSpPr>
            <p:cNvPr id="58" name="Freeform 9"/>
            <p:cNvSpPr>
              <a:spLocks noEditPoints="1"/>
            </p:cNvSpPr>
            <p:nvPr/>
          </p:nvSpPr>
          <p:spPr bwMode="auto">
            <a:xfrm>
              <a:off x="4365625" y="2835275"/>
              <a:ext cx="854075" cy="628650"/>
            </a:xfrm>
            <a:custGeom>
              <a:avLst/>
              <a:gdLst>
                <a:gd name="T0" fmla="*/ 185 w 227"/>
                <a:gd name="T1" fmla="*/ 0 h 167"/>
                <a:gd name="T2" fmla="*/ 42 w 227"/>
                <a:gd name="T3" fmla="*/ 0 h 167"/>
                <a:gd name="T4" fmla="*/ 33 w 227"/>
                <a:gd name="T5" fmla="*/ 7 h 167"/>
                <a:gd name="T6" fmla="*/ 1 w 227"/>
                <a:gd name="T7" fmla="*/ 118 h 167"/>
                <a:gd name="T8" fmla="*/ 3 w 227"/>
                <a:gd name="T9" fmla="*/ 126 h 167"/>
                <a:gd name="T10" fmla="*/ 10 w 227"/>
                <a:gd name="T11" fmla="*/ 130 h 167"/>
                <a:gd name="T12" fmla="*/ 37 w 227"/>
                <a:gd name="T13" fmla="*/ 130 h 167"/>
                <a:gd name="T14" fmla="*/ 47 w 227"/>
                <a:gd name="T15" fmla="*/ 130 h 167"/>
                <a:gd name="T16" fmla="*/ 52 w 227"/>
                <a:gd name="T17" fmla="*/ 130 h 167"/>
                <a:gd name="T18" fmla="*/ 66 w 227"/>
                <a:gd name="T19" fmla="*/ 156 h 167"/>
                <a:gd name="T20" fmla="*/ 82 w 227"/>
                <a:gd name="T21" fmla="*/ 167 h 167"/>
                <a:gd name="T22" fmla="*/ 145 w 227"/>
                <a:gd name="T23" fmla="*/ 167 h 167"/>
                <a:gd name="T24" fmla="*/ 161 w 227"/>
                <a:gd name="T25" fmla="*/ 156 h 167"/>
                <a:gd name="T26" fmla="*/ 175 w 227"/>
                <a:gd name="T27" fmla="*/ 130 h 167"/>
                <a:gd name="T28" fmla="*/ 180 w 227"/>
                <a:gd name="T29" fmla="*/ 130 h 167"/>
                <a:gd name="T30" fmla="*/ 190 w 227"/>
                <a:gd name="T31" fmla="*/ 130 h 167"/>
                <a:gd name="T32" fmla="*/ 217 w 227"/>
                <a:gd name="T33" fmla="*/ 130 h 167"/>
                <a:gd name="T34" fmla="*/ 224 w 227"/>
                <a:gd name="T35" fmla="*/ 126 h 167"/>
                <a:gd name="T36" fmla="*/ 226 w 227"/>
                <a:gd name="T37" fmla="*/ 118 h 167"/>
                <a:gd name="T38" fmla="*/ 194 w 227"/>
                <a:gd name="T39" fmla="*/ 7 h 167"/>
                <a:gd name="T40" fmla="*/ 185 w 227"/>
                <a:gd name="T41" fmla="*/ 0 h 167"/>
                <a:gd name="T42" fmla="*/ 190 w 227"/>
                <a:gd name="T43" fmla="*/ 111 h 167"/>
                <a:gd name="T44" fmla="*/ 175 w 227"/>
                <a:gd name="T45" fmla="*/ 111 h 167"/>
                <a:gd name="T46" fmla="*/ 158 w 227"/>
                <a:gd name="T47" fmla="*/ 121 h 167"/>
                <a:gd name="T48" fmla="*/ 145 w 227"/>
                <a:gd name="T49" fmla="*/ 148 h 167"/>
                <a:gd name="T50" fmla="*/ 82 w 227"/>
                <a:gd name="T51" fmla="*/ 148 h 167"/>
                <a:gd name="T52" fmla="*/ 69 w 227"/>
                <a:gd name="T53" fmla="*/ 121 h 167"/>
                <a:gd name="T54" fmla="*/ 52 w 227"/>
                <a:gd name="T55" fmla="*/ 111 h 167"/>
                <a:gd name="T56" fmla="*/ 37 w 227"/>
                <a:gd name="T57" fmla="*/ 111 h 167"/>
                <a:gd name="T58" fmla="*/ 15 w 227"/>
                <a:gd name="T59" fmla="*/ 111 h 167"/>
                <a:gd name="T60" fmla="*/ 42 w 227"/>
                <a:gd name="T61" fmla="*/ 9 h 167"/>
                <a:gd name="T62" fmla="*/ 185 w 227"/>
                <a:gd name="T63" fmla="*/ 9 h 167"/>
                <a:gd name="T64" fmla="*/ 212 w 227"/>
                <a:gd name="T65" fmla="*/ 111 h 167"/>
                <a:gd name="T66" fmla="*/ 190 w 227"/>
                <a:gd name="T67" fmla="*/ 11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7" h="167">
                  <a:moveTo>
                    <a:pt x="185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4" y="3"/>
                    <a:pt x="33" y="7"/>
                  </a:cubicBezTo>
                  <a:cubicBezTo>
                    <a:pt x="1" y="118"/>
                    <a:pt x="1" y="118"/>
                    <a:pt x="1" y="118"/>
                  </a:cubicBezTo>
                  <a:cubicBezTo>
                    <a:pt x="0" y="121"/>
                    <a:pt x="1" y="124"/>
                    <a:pt x="3" y="126"/>
                  </a:cubicBezTo>
                  <a:cubicBezTo>
                    <a:pt x="4" y="128"/>
                    <a:pt x="7" y="130"/>
                    <a:pt x="10" y="130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47" y="130"/>
                    <a:pt x="47" y="130"/>
                    <a:pt x="47" y="130"/>
                  </a:cubicBezTo>
                  <a:cubicBezTo>
                    <a:pt x="52" y="130"/>
                    <a:pt x="52" y="130"/>
                    <a:pt x="52" y="130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9" y="163"/>
                    <a:pt x="75" y="167"/>
                    <a:pt x="82" y="167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52" y="167"/>
                    <a:pt x="158" y="163"/>
                    <a:pt x="161" y="156"/>
                  </a:cubicBezTo>
                  <a:cubicBezTo>
                    <a:pt x="175" y="130"/>
                    <a:pt x="175" y="130"/>
                    <a:pt x="175" y="130"/>
                  </a:cubicBezTo>
                  <a:cubicBezTo>
                    <a:pt x="180" y="130"/>
                    <a:pt x="180" y="130"/>
                    <a:pt x="180" y="130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217" y="130"/>
                    <a:pt x="217" y="130"/>
                    <a:pt x="217" y="130"/>
                  </a:cubicBezTo>
                  <a:cubicBezTo>
                    <a:pt x="220" y="130"/>
                    <a:pt x="223" y="128"/>
                    <a:pt x="224" y="126"/>
                  </a:cubicBezTo>
                  <a:cubicBezTo>
                    <a:pt x="226" y="124"/>
                    <a:pt x="227" y="121"/>
                    <a:pt x="226" y="118"/>
                  </a:cubicBezTo>
                  <a:cubicBezTo>
                    <a:pt x="194" y="7"/>
                    <a:pt x="194" y="7"/>
                    <a:pt x="194" y="7"/>
                  </a:cubicBezTo>
                  <a:cubicBezTo>
                    <a:pt x="193" y="3"/>
                    <a:pt x="189" y="0"/>
                    <a:pt x="185" y="0"/>
                  </a:cubicBezTo>
                  <a:close/>
                  <a:moveTo>
                    <a:pt x="190" y="111"/>
                  </a:moveTo>
                  <a:cubicBezTo>
                    <a:pt x="175" y="111"/>
                    <a:pt x="175" y="111"/>
                    <a:pt x="175" y="111"/>
                  </a:cubicBezTo>
                  <a:cubicBezTo>
                    <a:pt x="168" y="111"/>
                    <a:pt x="161" y="115"/>
                    <a:pt x="158" y="121"/>
                  </a:cubicBezTo>
                  <a:cubicBezTo>
                    <a:pt x="145" y="148"/>
                    <a:pt x="145" y="148"/>
                    <a:pt x="145" y="148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6" y="115"/>
                    <a:pt x="59" y="111"/>
                    <a:pt x="5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185" y="9"/>
                    <a:pt x="185" y="9"/>
                    <a:pt x="185" y="9"/>
                  </a:cubicBezTo>
                  <a:cubicBezTo>
                    <a:pt x="212" y="111"/>
                    <a:pt x="212" y="111"/>
                    <a:pt x="212" y="111"/>
                  </a:cubicBezTo>
                  <a:lnTo>
                    <a:pt x="190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Agency FB" panose="020B0503020202020204" pitchFamily="34" charset="0"/>
              </a:endParaRPr>
            </a:p>
          </p:txBody>
        </p:sp>
      </p:grpSp>
      <p:sp>
        <p:nvSpPr>
          <p:cNvPr id="59" name="Freeform 10"/>
          <p:cNvSpPr>
            <a:spLocks noEditPoints="1"/>
          </p:cNvSpPr>
          <p:nvPr/>
        </p:nvSpPr>
        <p:spPr bwMode="auto">
          <a:xfrm>
            <a:off x="1812411" y="1538367"/>
            <a:ext cx="401453" cy="300646"/>
          </a:xfrm>
          <a:custGeom>
            <a:avLst/>
            <a:gdLst>
              <a:gd name="T0" fmla="*/ 244 w 296"/>
              <a:gd name="T1" fmla="*/ 5 h 222"/>
              <a:gd name="T2" fmla="*/ 65 w 296"/>
              <a:gd name="T3" fmla="*/ 0 h 222"/>
              <a:gd name="T4" fmla="*/ 5 w 296"/>
              <a:gd name="T5" fmla="*/ 52 h 222"/>
              <a:gd name="T6" fmla="*/ 4 w 296"/>
              <a:gd name="T7" fmla="*/ 78 h 222"/>
              <a:gd name="T8" fmla="*/ 148 w 296"/>
              <a:gd name="T9" fmla="*/ 222 h 222"/>
              <a:gd name="T10" fmla="*/ 291 w 296"/>
              <a:gd name="T11" fmla="*/ 78 h 222"/>
              <a:gd name="T12" fmla="*/ 291 w 296"/>
              <a:gd name="T13" fmla="*/ 52 h 222"/>
              <a:gd name="T14" fmla="*/ 127 w 296"/>
              <a:gd name="T15" fmla="*/ 65 h 222"/>
              <a:gd name="T16" fmla="*/ 168 w 296"/>
              <a:gd name="T17" fmla="*/ 65 h 222"/>
              <a:gd name="T18" fmla="*/ 180 w 296"/>
              <a:gd name="T19" fmla="*/ 20 h 222"/>
              <a:gd name="T20" fmla="*/ 176 w 296"/>
              <a:gd name="T21" fmla="*/ 59 h 222"/>
              <a:gd name="T22" fmla="*/ 120 w 296"/>
              <a:gd name="T23" fmla="*/ 59 h 222"/>
              <a:gd name="T24" fmla="*/ 115 w 296"/>
              <a:gd name="T25" fmla="*/ 20 h 222"/>
              <a:gd name="T26" fmla="*/ 120 w 296"/>
              <a:gd name="T27" fmla="*/ 59 h 222"/>
              <a:gd name="T28" fmla="*/ 148 w 296"/>
              <a:gd name="T29" fmla="*/ 189 h 222"/>
              <a:gd name="T30" fmla="*/ 171 w 296"/>
              <a:gd name="T31" fmla="*/ 74 h 222"/>
              <a:gd name="T32" fmla="*/ 226 w 296"/>
              <a:gd name="T33" fmla="*/ 74 h 222"/>
              <a:gd name="T34" fmla="*/ 180 w 296"/>
              <a:gd name="T35" fmla="*/ 74 h 222"/>
              <a:gd name="T36" fmla="*/ 206 w 296"/>
              <a:gd name="T37" fmla="*/ 46 h 222"/>
              <a:gd name="T38" fmla="*/ 183 w 296"/>
              <a:gd name="T39" fmla="*/ 65 h 222"/>
              <a:gd name="T40" fmla="*/ 224 w 296"/>
              <a:gd name="T41" fmla="*/ 18 h 222"/>
              <a:gd name="T42" fmla="*/ 191 w 296"/>
              <a:gd name="T43" fmla="*/ 18 h 222"/>
              <a:gd name="T44" fmla="*/ 127 w 296"/>
              <a:gd name="T45" fmla="*/ 18 h 222"/>
              <a:gd name="T46" fmla="*/ 148 w 296"/>
              <a:gd name="T47" fmla="*/ 35 h 222"/>
              <a:gd name="T48" fmla="*/ 72 w 296"/>
              <a:gd name="T49" fmla="*/ 18 h 222"/>
              <a:gd name="T50" fmla="*/ 90 w 296"/>
              <a:gd name="T51" fmla="*/ 33 h 222"/>
              <a:gd name="T52" fmla="*/ 113 w 296"/>
              <a:gd name="T53" fmla="*/ 65 h 222"/>
              <a:gd name="T54" fmla="*/ 90 w 296"/>
              <a:gd name="T55" fmla="*/ 46 h 222"/>
              <a:gd name="T56" fmla="*/ 138 w 296"/>
              <a:gd name="T57" fmla="*/ 187 h 222"/>
              <a:gd name="T58" fmla="*/ 115 w 296"/>
              <a:gd name="T59" fmla="*/ 74 h 222"/>
              <a:gd name="T60" fmla="*/ 26 w 296"/>
              <a:gd name="T61" fmla="*/ 74 h 222"/>
              <a:gd name="T62" fmla="*/ 117 w 296"/>
              <a:gd name="T63" fmla="*/ 171 h 222"/>
              <a:gd name="T64" fmla="*/ 269 w 296"/>
              <a:gd name="T65" fmla="*/ 74 h 222"/>
              <a:gd name="T66" fmla="*/ 237 w 296"/>
              <a:gd name="T67" fmla="*/ 74 h 222"/>
              <a:gd name="T68" fmla="*/ 213 w 296"/>
              <a:gd name="T69" fmla="*/ 40 h 222"/>
              <a:gd name="T70" fmla="*/ 277 w 296"/>
              <a:gd name="T71" fmla="*/ 65 h 222"/>
              <a:gd name="T72" fmla="*/ 62 w 296"/>
              <a:gd name="T73" fmla="*/ 22 h 222"/>
              <a:gd name="T74" fmla="*/ 58 w 296"/>
              <a:gd name="T75" fmla="*/ 65 h 222"/>
              <a:gd name="T76" fmla="*/ 62 w 296"/>
              <a:gd name="T77" fmla="*/ 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6" h="222">
                <a:moveTo>
                  <a:pt x="291" y="52"/>
                </a:moveTo>
                <a:cubicBezTo>
                  <a:pt x="244" y="5"/>
                  <a:pt x="244" y="5"/>
                  <a:pt x="244" y="5"/>
                </a:cubicBezTo>
                <a:cubicBezTo>
                  <a:pt x="240" y="2"/>
                  <a:pt x="235" y="0"/>
                  <a:pt x="230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0" y="0"/>
                  <a:pt x="56" y="2"/>
                  <a:pt x="52" y="5"/>
                </a:cubicBezTo>
                <a:cubicBezTo>
                  <a:pt x="5" y="52"/>
                  <a:pt x="5" y="52"/>
                  <a:pt x="5" y="52"/>
                </a:cubicBezTo>
                <a:cubicBezTo>
                  <a:pt x="2" y="56"/>
                  <a:pt x="0" y="61"/>
                  <a:pt x="0" y="65"/>
                </a:cubicBezTo>
                <a:cubicBezTo>
                  <a:pt x="0" y="70"/>
                  <a:pt x="1" y="74"/>
                  <a:pt x="4" y="78"/>
                </a:cubicBezTo>
                <a:cubicBezTo>
                  <a:pt x="134" y="216"/>
                  <a:pt x="134" y="216"/>
                  <a:pt x="134" y="216"/>
                </a:cubicBezTo>
                <a:cubicBezTo>
                  <a:pt x="138" y="220"/>
                  <a:pt x="143" y="222"/>
                  <a:pt x="148" y="222"/>
                </a:cubicBezTo>
                <a:cubicBezTo>
                  <a:pt x="153" y="222"/>
                  <a:pt x="158" y="220"/>
                  <a:pt x="162" y="216"/>
                </a:cubicBezTo>
                <a:cubicBezTo>
                  <a:pt x="291" y="78"/>
                  <a:pt x="291" y="78"/>
                  <a:pt x="291" y="78"/>
                </a:cubicBezTo>
                <a:cubicBezTo>
                  <a:pt x="294" y="74"/>
                  <a:pt x="296" y="70"/>
                  <a:pt x="296" y="65"/>
                </a:cubicBezTo>
                <a:cubicBezTo>
                  <a:pt x="296" y="60"/>
                  <a:pt x="294" y="56"/>
                  <a:pt x="291" y="52"/>
                </a:cubicBezTo>
                <a:close/>
                <a:moveTo>
                  <a:pt x="168" y="65"/>
                </a:moveTo>
                <a:cubicBezTo>
                  <a:pt x="127" y="65"/>
                  <a:pt x="127" y="65"/>
                  <a:pt x="127" y="65"/>
                </a:cubicBezTo>
                <a:cubicBezTo>
                  <a:pt x="148" y="47"/>
                  <a:pt x="148" y="47"/>
                  <a:pt x="148" y="47"/>
                </a:cubicBezTo>
                <a:lnTo>
                  <a:pt x="168" y="65"/>
                </a:lnTo>
                <a:close/>
                <a:moveTo>
                  <a:pt x="155" y="41"/>
                </a:moveTo>
                <a:cubicBezTo>
                  <a:pt x="180" y="20"/>
                  <a:pt x="180" y="20"/>
                  <a:pt x="180" y="20"/>
                </a:cubicBezTo>
                <a:cubicBezTo>
                  <a:pt x="199" y="39"/>
                  <a:pt x="199" y="39"/>
                  <a:pt x="199" y="39"/>
                </a:cubicBezTo>
                <a:cubicBezTo>
                  <a:pt x="176" y="59"/>
                  <a:pt x="176" y="59"/>
                  <a:pt x="176" y="59"/>
                </a:cubicBezTo>
                <a:lnTo>
                  <a:pt x="155" y="41"/>
                </a:lnTo>
                <a:close/>
                <a:moveTo>
                  <a:pt x="120" y="59"/>
                </a:moveTo>
                <a:cubicBezTo>
                  <a:pt x="97" y="39"/>
                  <a:pt x="97" y="39"/>
                  <a:pt x="97" y="39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141" y="41"/>
                  <a:pt x="141" y="41"/>
                  <a:pt x="141" y="41"/>
                </a:cubicBezTo>
                <a:lnTo>
                  <a:pt x="120" y="59"/>
                </a:lnTo>
                <a:close/>
                <a:moveTo>
                  <a:pt x="171" y="74"/>
                </a:moveTo>
                <a:cubicBezTo>
                  <a:pt x="148" y="189"/>
                  <a:pt x="148" y="189"/>
                  <a:pt x="148" y="189"/>
                </a:cubicBezTo>
                <a:cubicBezTo>
                  <a:pt x="125" y="74"/>
                  <a:pt x="125" y="74"/>
                  <a:pt x="125" y="74"/>
                </a:cubicBezTo>
                <a:lnTo>
                  <a:pt x="171" y="74"/>
                </a:lnTo>
                <a:close/>
                <a:moveTo>
                  <a:pt x="180" y="74"/>
                </a:moveTo>
                <a:cubicBezTo>
                  <a:pt x="226" y="74"/>
                  <a:pt x="226" y="74"/>
                  <a:pt x="226" y="74"/>
                </a:cubicBezTo>
                <a:cubicBezTo>
                  <a:pt x="158" y="187"/>
                  <a:pt x="158" y="187"/>
                  <a:pt x="158" y="187"/>
                </a:cubicBezTo>
                <a:lnTo>
                  <a:pt x="180" y="74"/>
                </a:lnTo>
                <a:close/>
                <a:moveTo>
                  <a:pt x="183" y="65"/>
                </a:moveTo>
                <a:cubicBezTo>
                  <a:pt x="206" y="46"/>
                  <a:pt x="206" y="46"/>
                  <a:pt x="206" y="46"/>
                </a:cubicBezTo>
                <a:cubicBezTo>
                  <a:pt x="225" y="65"/>
                  <a:pt x="225" y="65"/>
                  <a:pt x="225" y="65"/>
                </a:cubicBezTo>
                <a:lnTo>
                  <a:pt x="183" y="65"/>
                </a:lnTo>
                <a:close/>
                <a:moveTo>
                  <a:pt x="191" y="18"/>
                </a:moveTo>
                <a:cubicBezTo>
                  <a:pt x="224" y="18"/>
                  <a:pt x="224" y="18"/>
                  <a:pt x="224" y="18"/>
                </a:cubicBezTo>
                <a:cubicBezTo>
                  <a:pt x="206" y="33"/>
                  <a:pt x="206" y="33"/>
                  <a:pt x="206" y="33"/>
                </a:cubicBezTo>
                <a:lnTo>
                  <a:pt x="191" y="18"/>
                </a:lnTo>
                <a:close/>
                <a:moveTo>
                  <a:pt x="148" y="35"/>
                </a:moveTo>
                <a:cubicBezTo>
                  <a:pt x="127" y="18"/>
                  <a:pt x="127" y="18"/>
                  <a:pt x="127" y="18"/>
                </a:cubicBezTo>
                <a:cubicBezTo>
                  <a:pt x="168" y="18"/>
                  <a:pt x="168" y="18"/>
                  <a:pt x="168" y="18"/>
                </a:cubicBezTo>
                <a:lnTo>
                  <a:pt x="148" y="35"/>
                </a:lnTo>
                <a:close/>
                <a:moveTo>
                  <a:pt x="90" y="33"/>
                </a:moveTo>
                <a:cubicBezTo>
                  <a:pt x="72" y="18"/>
                  <a:pt x="72" y="18"/>
                  <a:pt x="72" y="18"/>
                </a:cubicBezTo>
                <a:cubicBezTo>
                  <a:pt x="104" y="18"/>
                  <a:pt x="104" y="18"/>
                  <a:pt x="104" y="18"/>
                </a:cubicBezTo>
                <a:lnTo>
                  <a:pt x="90" y="33"/>
                </a:lnTo>
                <a:close/>
                <a:moveTo>
                  <a:pt x="90" y="46"/>
                </a:moveTo>
                <a:cubicBezTo>
                  <a:pt x="113" y="65"/>
                  <a:pt x="113" y="65"/>
                  <a:pt x="113" y="65"/>
                </a:cubicBezTo>
                <a:cubicBezTo>
                  <a:pt x="71" y="65"/>
                  <a:pt x="71" y="65"/>
                  <a:pt x="71" y="65"/>
                </a:cubicBezTo>
                <a:lnTo>
                  <a:pt x="90" y="46"/>
                </a:lnTo>
                <a:close/>
                <a:moveTo>
                  <a:pt x="115" y="74"/>
                </a:moveTo>
                <a:cubicBezTo>
                  <a:pt x="138" y="187"/>
                  <a:pt x="138" y="187"/>
                  <a:pt x="138" y="187"/>
                </a:cubicBezTo>
                <a:cubicBezTo>
                  <a:pt x="70" y="74"/>
                  <a:pt x="70" y="74"/>
                  <a:pt x="70" y="74"/>
                </a:cubicBezTo>
                <a:lnTo>
                  <a:pt x="115" y="74"/>
                </a:lnTo>
                <a:close/>
                <a:moveTo>
                  <a:pt x="117" y="171"/>
                </a:moveTo>
                <a:cubicBezTo>
                  <a:pt x="26" y="74"/>
                  <a:pt x="26" y="74"/>
                  <a:pt x="26" y="74"/>
                </a:cubicBezTo>
                <a:cubicBezTo>
                  <a:pt x="59" y="74"/>
                  <a:pt x="59" y="74"/>
                  <a:pt x="59" y="74"/>
                </a:cubicBezTo>
                <a:lnTo>
                  <a:pt x="117" y="171"/>
                </a:lnTo>
                <a:close/>
                <a:moveTo>
                  <a:pt x="237" y="74"/>
                </a:moveTo>
                <a:cubicBezTo>
                  <a:pt x="269" y="74"/>
                  <a:pt x="269" y="74"/>
                  <a:pt x="269" y="74"/>
                </a:cubicBezTo>
                <a:cubicBezTo>
                  <a:pt x="178" y="171"/>
                  <a:pt x="178" y="171"/>
                  <a:pt x="178" y="171"/>
                </a:cubicBezTo>
                <a:lnTo>
                  <a:pt x="237" y="74"/>
                </a:lnTo>
                <a:close/>
                <a:moveTo>
                  <a:pt x="238" y="65"/>
                </a:moveTo>
                <a:cubicBezTo>
                  <a:pt x="213" y="40"/>
                  <a:pt x="213" y="40"/>
                  <a:pt x="213" y="40"/>
                </a:cubicBezTo>
                <a:cubicBezTo>
                  <a:pt x="234" y="22"/>
                  <a:pt x="234" y="22"/>
                  <a:pt x="234" y="22"/>
                </a:cubicBezTo>
                <a:cubicBezTo>
                  <a:pt x="277" y="65"/>
                  <a:pt x="277" y="65"/>
                  <a:pt x="277" y="65"/>
                </a:cubicBezTo>
                <a:lnTo>
                  <a:pt x="238" y="65"/>
                </a:lnTo>
                <a:close/>
                <a:moveTo>
                  <a:pt x="62" y="22"/>
                </a:moveTo>
                <a:cubicBezTo>
                  <a:pt x="83" y="40"/>
                  <a:pt x="83" y="40"/>
                  <a:pt x="83" y="40"/>
                </a:cubicBezTo>
                <a:cubicBezTo>
                  <a:pt x="58" y="65"/>
                  <a:pt x="58" y="65"/>
                  <a:pt x="58" y="65"/>
                </a:cubicBezTo>
                <a:cubicBezTo>
                  <a:pt x="18" y="65"/>
                  <a:pt x="18" y="65"/>
                  <a:pt x="18" y="65"/>
                </a:cubicBezTo>
                <a:lnTo>
                  <a:pt x="62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5566" tIns="37783" rIns="75566" bIns="37783" numCol="1" anchor="t" anchorCtr="0" compatLnSpc="1"/>
          <a:lstStyle/>
          <a:p>
            <a:endParaRPr lang="id-ID">
              <a:latin typeface="Agency FB" panose="020B0503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159401" y="1344944"/>
            <a:ext cx="1896675" cy="337914"/>
          </a:xfrm>
          <a:prstGeom prst="rect">
            <a:avLst/>
          </a:prstGeom>
          <a:noFill/>
        </p:spPr>
        <p:txBody>
          <a:bodyPr wrap="none" lIns="75566" tIns="37783" rIns="75566" bIns="37783" rtlCol="0">
            <a:spAutoFit/>
          </a:bodyPr>
          <a:lstStyle/>
          <a:p>
            <a:r>
              <a:rPr lang="zh-CN" altLang="en-US" sz="1700" b="1" dirty="0">
                <a:solidFill>
                  <a:schemeClr val="bg1">
                    <a:lumMod val="50000"/>
                  </a:schemeClr>
                </a:solidFill>
                <a:latin typeface="Agency FB" panose="020B0503020202020204" pitchFamily="34" charset="0"/>
              </a:rPr>
              <a:t>单击此处添加标题</a:t>
            </a:r>
            <a:endParaRPr lang="zh-CN" altLang="en-US" sz="1700" b="1" dirty="0">
              <a:solidFill>
                <a:schemeClr val="bg1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310113" y="1790044"/>
            <a:ext cx="2065125" cy="674545"/>
          </a:xfrm>
          <a:prstGeom prst="rect">
            <a:avLst/>
          </a:prstGeom>
          <a:noFill/>
        </p:spPr>
        <p:txBody>
          <a:bodyPr wrap="square" lIns="75566" tIns="37783" rIns="75566" bIns="37783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Agency FB" panose="020B0503020202020204" pitchFamily="34" charset="0"/>
              </a:rPr>
              <a:t>此处添加详细文本描述，建议与标题相关并符合整体语言风格，语言描述尽量简洁生动。</a:t>
            </a:r>
            <a:endParaRPr lang="id-ID" sz="900" dirty="0">
              <a:solidFill>
                <a:sysClr val="windowText" lastClr="000000"/>
              </a:solidFill>
              <a:latin typeface="Agency FB" panose="020B0503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59400" y="1761356"/>
            <a:ext cx="1051893" cy="768801"/>
          </a:xfrm>
          <a:prstGeom prst="rect">
            <a:avLst/>
          </a:prstGeom>
          <a:noFill/>
        </p:spPr>
        <p:txBody>
          <a:bodyPr wrap="none" lIns="75566" tIns="37783" rIns="75566" bIns="37783" rtlCol="0">
            <a:spAutoFit/>
          </a:bodyPr>
          <a:lstStyle/>
          <a:p>
            <a:r>
              <a:rPr lang="en-US" sz="4500" b="1" dirty="0" smtClean="0">
                <a:solidFill>
                  <a:schemeClr val="accent4"/>
                </a:solidFill>
                <a:latin typeface="Agency FB" panose="020B0503020202020204" pitchFamily="34" charset="0"/>
              </a:rPr>
              <a:t>92</a:t>
            </a:r>
            <a:r>
              <a:rPr lang="id-ID" sz="4500" b="1" dirty="0" smtClean="0">
                <a:solidFill>
                  <a:schemeClr val="accent4"/>
                </a:solidFill>
                <a:latin typeface="Agency FB" panose="020B0503020202020204" pitchFamily="34" charset="0"/>
              </a:rPr>
              <a:t>%</a:t>
            </a:r>
            <a:endParaRPr lang="id-ID" sz="4500" b="1" dirty="0">
              <a:solidFill>
                <a:schemeClr val="accent4"/>
              </a:solidFill>
              <a:latin typeface="Agency FB" panose="020B0503020202020204" pitchFamily="34" charset="0"/>
            </a:endParaRPr>
          </a:p>
        </p:txBody>
      </p:sp>
      <p:cxnSp>
        <p:nvCxnSpPr>
          <p:cNvPr id="63" name="Straight Connector 175"/>
          <p:cNvCxnSpPr/>
          <p:nvPr/>
        </p:nvCxnSpPr>
        <p:spPr>
          <a:xfrm>
            <a:off x="5102552" y="3444302"/>
            <a:ext cx="3391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176"/>
          <p:cNvCxnSpPr/>
          <p:nvPr/>
        </p:nvCxnSpPr>
        <p:spPr>
          <a:xfrm>
            <a:off x="4860032" y="1225071"/>
            <a:ext cx="0" cy="322200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5198821" y="3697254"/>
            <a:ext cx="3205613" cy="472775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66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67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68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69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48" grpId="0" animBg="1"/>
      <p:bldP spid="49" grpId="0" animBg="1"/>
      <p:bldP spid="50" grpId="0" animBg="1"/>
      <p:bldP spid="51" grpId="0" animBg="1"/>
      <p:bldP spid="55" grpId="0" animBg="1"/>
      <p:bldP spid="59" grpId="0" animBg="1"/>
      <p:bldP spid="60" grpId="0"/>
      <p:bldP spid="61" grpId="0"/>
      <p:bldP spid="62" grpId="0"/>
      <p:bldP spid="65" grpId="0"/>
      <p:bldP spid="6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grpSp>
        <p:nvGrpSpPr>
          <p:cNvPr id="29" name="Group 9"/>
          <p:cNvGrpSpPr/>
          <p:nvPr/>
        </p:nvGrpSpPr>
        <p:grpSpPr>
          <a:xfrm>
            <a:off x="4671101" y="1153316"/>
            <a:ext cx="1668982" cy="1689255"/>
            <a:chOff x="523649" y="2000605"/>
            <a:chExt cx="2671496" cy="2671496"/>
          </a:xfrm>
        </p:grpSpPr>
        <p:sp>
          <p:nvSpPr>
            <p:cNvPr id="30" name="Rectangle 10"/>
            <p:cNvSpPr/>
            <p:nvPr/>
          </p:nvSpPr>
          <p:spPr bwMode="auto">
            <a:xfrm>
              <a:off x="523649" y="2000605"/>
              <a:ext cx="2671496" cy="267149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</a:t>
              </a:r>
              <a:r>
                <a:rPr lang="zh-CN" altLang="en-US" kern="0" dirty="0" smtClean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endParaRPr lang="en-US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7" descr="\\MAGNUM\Projects\Microsoft\Cloud Power FY12\Design\Icons\PNGs\Metering.png"/>
            <p:cNvPicPr>
              <a:picLocks noChangeAspect="1" noChangeArrowheads="1"/>
            </p:cNvPicPr>
            <p:nvPr/>
          </p:nvPicPr>
          <p:blipFill>
            <a:blip r:embed="rId1" cstate="screen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380" y="2323940"/>
              <a:ext cx="1840034" cy="1854218"/>
            </a:xfrm>
            <a:prstGeom prst="rect">
              <a:avLst/>
            </a:prstGeom>
            <a:noFill/>
          </p:spPr>
        </p:pic>
      </p:grpSp>
      <p:grpSp>
        <p:nvGrpSpPr>
          <p:cNvPr id="32" name="Group 12"/>
          <p:cNvGrpSpPr/>
          <p:nvPr/>
        </p:nvGrpSpPr>
        <p:grpSpPr>
          <a:xfrm>
            <a:off x="6431410" y="1153316"/>
            <a:ext cx="1668982" cy="1689255"/>
            <a:chOff x="3344876" y="2000605"/>
            <a:chExt cx="2671496" cy="2671496"/>
          </a:xfrm>
        </p:grpSpPr>
        <p:sp>
          <p:nvSpPr>
            <p:cNvPr id="33" name="Rectangle 13"/>
            <p:cNvSpPr/>
            <p:nvPr/>
          </p:nvSpPr>
          <p:spPr bwMode="auto">
            <a:xfrm>
              <a:off x="3344876" y="2000605"/>
              <a:ext cx="2671496" cy="2671496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4" name="Picture 5" descr="\\MAGNUM\Projects\Microsoft\Cloud Power FY12\Design\Icons\PNGs\Self_Service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105" y="2424205"/>
              <a:ext cx="1641038" cy="1653688"/>
            </a:xfrm>
            <a:prstGeom prst="rect">
              <a:avLst/>
            </a:prstGeom>
            <a:noFill/>
          </p:spPr>
        </p:pic>
      </p:grpSp>
      <p:grpSp>
        <p:nvGrpSpPr>
          <p:cNvPr id="35" name="Group 18"/>
          <p:cNvGrpSpPr/>
          <p:nvPr/>
        </p:nvGrpSpPr>
        <p:grpSpPr>
          <a:xfrm>
            <a:off x="6431410" y="2939894"/>
            <a:ext cx="1668982" cy="1689255"/>
            <a:chOff x="8987331" y="2006755"/>
            <a:chExt cx="2671496" cy="2671496"/>
          </a:xfrm>
        </p:grpSpPr>
        <p:sp>
          <p:nvSpPr>
            <p:cNvPr id="36" name="Rectangle 19"/>
            <p:cNvSpPr/>
            <p:nvPr/>
          </p:nvSpPr>
          <p:spPr bwMode="auto">
            <a:xfrm>
              <a:off x="8987331" y="2006755"/>
              <a:ext cx="2671496" cy="2671496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7" name="Picture 4" descr="\\MAGNUM\Projects\Microsoft\Cloud Power FY12\Design\Icons\PNGs\Scalable_Elastic_4.png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 bwMode="auto">
            <a:xfrm>
              <a:off x="9396077" y="2316898"/>
              <a:ext cx="1854004" cy="1868302"/>
            </a:xfrm>
            <a:prstGeom prst="rect">
              <a:avLst/>
            </a:prstGeom>
            <a:noFill/>
          </p:spPr>
        </p:pic>
      </p:grpSp>
      <p:grpSp>
        <p:nvGrpSpPr>
          <p:cNvPr id="38" name="Group 2"/>
          <p:cNvGrpSpPr/>
          <p:nvPr/>
        </p:nvGrpSpPr>
        <p:grpSpPr>
          <a:xfrm>
            <a:off x="4671106" y="2939894"/>
            <a:ext cx="1668981" cy="1689255"/>
            <a:chOff x="7153762" y="3619300"/>
            <a:chExt cx="1877134" cy="1877134"/>
          </a:xfrm>
        </p:grpSpPr>
        <p:sp>
          <p:nvSpPr>
            <p:cNvPr id="39" name="Rectangle 16"/>
            <p:cNvSpPr/>
            <p:nvPr/>
          </p:nvSpPr>
          <p:spPr bwMode="auto">
            <a:xfrm>
              <a:off x="7153762" y="3619300"/>
              <a:ext cx="1877134" cy="1877134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91440" rIns="91436" bIns="91440" numCol="1" rtlCol="0" anchor="b" anchorCtr="0" compatLnSpc="1"/>
            <a:lstStyle/>
            <a:p>
              <a:pPr defTabSz="815975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kern="0" dirty="0">
                  <a:gradFill>
                    <a:gsLst>
                      <a:gs pos="0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单击填加文字</a:t>
              </a:r>
              <a:endParaRPr lang="en-US" altLang="zh-CN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73"/>
            <p:cNvSpPr>
              <a:spLocks noEditPoints="1"/>
            </p:cNvSpPr>
            <p:nvPr/>
          </p:nvSpPr>
          <p:spPr bwMode="black">
            <a:xfrm>
              <a:off x="7624859" y="3966887"/>
              <a:ext cx="934942" cy="902560"/>
            </a:xfrm>
            <a:custGeom>
              <a:avLst/>
              <a:gdLst>
                <a:gd name="T0" fmla="*/ 1799 w 2278"/>
                <a:gd name="T1" fmla="*/ 879 h 2201"/>
                <a:gd name="T2" fmla="*/ 1711 w 2278"/>
                <a:gd name="T3" fmla="*/ 335 h 2201"/>
                <a:gd name="T4" fmla="*/ 1363 w 2278"/>
                <a:gd name="T5" fmla="*/ 315 h 2201"/>
                <a:gd name="T6" fmla="*/ 1068 w 2278"/>
                <a:gd name="T7" fmla="*/ 0 h 2201"/>
                <a:gd name="T8" fmla="*/ 810 w 2278"/>
                <a:gd name="T9" fmla="*/ 412 h 2201"/>
                <a:gd name="T10" fmla="*/ 408 w 2278"/>
                <a:gd name="T11" fmla="*/ 325 h 2201"/>
                <a:gd name="T12" fmla="*/ 246 w 2278"/>
                <a:gd name="T13" fmla="*/ 841 h 2201"/>
                <a:gd name="T14" fmla="*/ 0 w 2278"/>
                <a:gd name="T15" fmla="*/ 1138 h 2201"/>
                <a:gd name="T16" fmla="*/ 338 w 2278"/>
                <a:gd name="T17" fmla="*/ 1396 h 2201"/>
                <a:gd name="T18" fmla="*/ 166 w 2278"/>
                <a:gd name="T19" fmla="*/ 1885 h 2201"/>
                <a:gd name="T20" fmla="*/ 769 w 2278"/>
                <a:gd name="T21" fmla="*/ 1966 h 2201"/>
                <a:gd name="T22" fmla="*/ 1053 w 2278"/>
                <a:gd name="T23" fmla="*/ 2200 h 2201"/>
                <a:gd name="T24" fmla="*/ 1081 w 2278"/>
                <a:gd name="T25" fmla="*/ 2201 h 2201"/>
                <a:gd name="T26" fmla="*/ 1184 w 2278"/>
                <a:gd name="T27" fmla="*/ 1949 h 2201"/>
                <a:gd name="T28" fmla="*/ 1666 w 2278"/>
                <a:gd name="T29" fmla="*/ 1872 h 2201"/>
                <a:gd name="T30" fmla="*/ 1874 w 2278"/>
                <a:gd name="T31" fmla="*/ 1743 h 2201"/>
                <a:gd name="T32" fmla="*/ 2060 w 2278"/>
                <a:gd name="T33" fmla="*/ 1273 h 2201"/>
                <a:gd name="T34" fmla="*/ 1940 w 2278"/>
                <a:gd name="T35" fmla="*/ 1369 h 2201"/>
                <a:gd name="T36" fmla="*/ 1385 w 2278"/>
                <a:gd name="T37" fmla="*/ 1279 h 2201"/>
                <a:gd name="T38" fmla="*/ 1837 w 2278"/>
                <a:gd name="T39" fmla="*/ 1733 h 2201"/>
                <a:gd name="T40" fmla="*/ 1302 w 2278"/>
                <a:gd name="T41" fmla="*/ 1393 h 2201"/>
                <a:gd name="T42" fmla="*/ 1433 w 2278"/>
                <a:gd name="T43" fmla="*/ 1759 h 2201"/>
                <a:gd name="T44" fmla="*/ 1193 w 2278"/>
                <a:gd name="T45" fmla="*/ 1461 h 2201"/>
                <a:gd name="T46" fmla="*/ 1156 w 2278"/>
                <a:gd name="T47" fmla="*/ 1924 h 2201"/>
                <a:gd name="T48" fmla="*/ 1053 w 2278"/>
                <a:gd name="T49" fmla="*/ 1484 h 2201"/>
                <a:gd name="T50" fmla="*/ 878 w 2278"/>
                <a:gd name="T51" fmla="*/ 1857 h 2201"/>
                <a:gd name="T52" fmla="*/ 804 w 2278"/>
                <a:gd name="T53" fmla="*/ 1753 h 2201"/>
                <a:gd name="T54" fmla="*/ 438 w 2278"/>
                <a:gd name="T55" fmla="*/ 1789 h 2201"/>
                <a:gd name="T56" fmla="*/ 369 w 2278"/>
                <a:gd name="T57" fmla="*/ 1741 h 2201"/>
                <a:gd name="T58" fmla="*/ 551 w 2278"/>
                <a:gd name="T59" fmla="*/ 1362 h 2201"/>
                <a:gd name="T60" fmla="*/ 447 w 2278"/>
                <a:gd name="T61" fmla="*/ 1287 h 2201"/>
                <a:gd name="T62" fmla="*/ 723 w 2278"/>
                <a:gd name="T63" fmla="*/ 1153 h 2201"/>
                <a:gd name="T64" fmla="*/ 253 w 2278"/>
                <a:gd name="T65" fmla="*/ 1023 h 2201"/>
                <a:gd name="T66" fmla="*/ 745 w 2278"/>
                <a:gd name="T67" fmla="*/ 1014 h 2201"/>
                <a:gd name="T68" fmla="*/ 386 w 2278"/>
                <a:gd name="T69" fmla="*/ 736 h 2201"/>
                <a:gd name="T70" fmla="*/ 813 w 2278"/>
                <a:gd name="T71" fmla="*/ 904 h 2201"/>
                <a:gd name="T72" fmla="*/ 701 w 2278"/>
                <a:gd name="T73" fmla="*/ 530 h 2201"/>
                <a:gd name="T74" fmla="*/ 944 w 2278"/>
                <a:gd name="T75" fmla="*/ 815 h 2201"/>
                <a:gd name="T76" fmla="*/ 996 w 2278"/>
                <a:gd name="T77" fmla="*/ 287 h 2201"/>
                <a:gd name="T78" fmla="*/ 1083 w 2278"/>
                <a:gd name="T79" fmla="*/ 792 h 2201"/>
                <a:gd name="T80" fmla="*/ 1253 w 2278"/>
                <a:gd name="T81" fmla="*/ 424 h 2201"/>
                <a:gd name="T82" fmla="*/ 1331 w 2278"/>
                <a:gd name="T83" fmla="*/ 529 h 2201"/>
                <a:gd name="T84" fmla="*/ 1558 w 2278"/>
                <a:gd name="T85" fmla="*/ 488 h 2201"/>
                <a:gd name="T86" fmla="*/ 1618 w 2278"/>
                <a:gd name="T87" fmla="*/ 610 h 2201"/>
                <a:gd name="T88" fmla="*/ 1586 w 2278"/>
                <a:gd name="T89" fmla="*/ 914 h 2201"/>
                <a:gd name="T90" fmla="*/ 1690 w 2278"/>
                <a:gd name="T91" fmla="*/ 989 h 2201"/>
                <a:gd name="T92" fmla="*/ 1414 w 2278"/>
                <a:gd name="T93" fmla="*/ 1123 h 2201"/>
                <a:gd name="T94" fmla="*/ 2028 w 2278"/>
                <a:gd name="T95" fmla="*/ 1253 h 2201"/>
                <a:gd name="T96" fmla="*/ 1292 w 2278"/>
                <a:gd name="T97" fmla="*/ 936 h 2201"/>
                <a:gd name="T98" fmla="*/ 1083 w 2278"/>
                <a:gd name="T99" fmla="*/ 837 h 2201"/>
                <a:gd name="T100" fmla="*/ 945 w 2278"/>
                <a:gd name="T101" fmla="*/ 863 h 2201"/>
                <a:gd name="T102" fmla="*/ 787 w 2278"/>
                <a:gd name="T103" fmla="*/ 1031 h 2201"/>
                <a:gd name="T104" fmla="*/ 787 w 2278"/>
                <a:gd name="T105" fmla="*/ 1245 h 2201"/>
                <a:gd name="T106" fmla="*/ 945 w 2278"/>
                <a:gd name="T107" fmla="*/ 1412 h 2201"/>
                <a:gd name="T108" fmla="*/ 1083 w 2278"/>
                <a:gd name="T109" fmla="*/ 1439 h 2201"/>
                <a:gd name="T110" fmla="*/ 1292 w 2278"/>
                <a:gd name="T111" fmla="*/ 1340 h 2201"/>
                <a:gd name="T112" fmla="*/ 1370 w 2278"/>
                <a:gd name="T113" fmla="*/ 1138 h 2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78" h="2201">
                  <a:moveTo>
                    <a:pt x="2125" y="983"/>
                  </a:moveTo>
                  <a:cubicBezTo>
                    <a:pt x="2074" y="983"/>
                    <a:pt x="2030" y="1007"/>
                    <a:pt x="2002" y="1045"/>
                  </a:cubicBezTo>
                  <a:cubicBezTo>
                    <a:pt x="1787" y="929"/>
                    <a:pt x="1787" y="929"/>
                    <a:pt x="1787" y="929"/>
                  </a:cubicBezTo>
                  <a:cubicBezTo>
                    <a:pt x="1795" y="914"/>
                    <a:pt x="1799" y="897"/>
                    <a:pt x="1799" y="879"/>
                  </a:cubicBezTo>
                  <a:cubicBezTo>
                    <a:pt x="1799" y="828"/>
                    <a:pt x="1764" y="785"/>
                    <a:pt x="1715" y="773"/>
                  </a:cubicBezTo>
                  <a:cubicBezTo>
                    <a:pt x="1729" y="640"/>
                    <a:pt x="1729" y="640"/>
                    <a:pt x="1729" y="640"/>
                  </a:cubicBezTo>
                  <a:cubicBezTo>
                    <a:pt x="1805" y="630"/>
                    <a:pt x="1863" y="566"/>
                    <a:pt x="1863" y="488"/>
                  </a:cubicBezTo>
                  <a:cubicBezTo>
                    <a:pt x="1863" y="404"/>
                    <a:pt x="1795" y="335"/>
                    <a:pt x="1711" y="335"/>
                  </a:cubicBezTo>
                  <a:cubicBezTo>
                    <a:pt x="1645" y="335"/>
                    <a:pt x="1589" y="377"/>
                    <a:pt x="1567" y="435"/>
                  </a:cubicBezTo>
                  <a:cubicBezTo>
                    <a:pt x="1472" y="427"/>
                    <a:pt x="1472" y="427"/>
                    <a:pt x="1472" y="427"/>
                  </a:cubicBezTo>
                  <a:cubicBezTo>
                    <a:pt x="1472" y="426"/>
                    <a:pt x="1472" y="425"/>
                    <a:pt x="1472" y="424"/>
                  </a:cubicBezTo>
                  <a:cubicBezTo>
                    <a:pt x="1472" y="364"/>
                    <a:pt x="1423" y="315"/>
                    <a:pt x="1363" y="315"/>
                  </a:cubicBezTo>
                  <a:cubicBezTo>
                    <a:pt x="1334" y="315"/>
                    <a:pt x="1309" y="326"/>
                    <a:pt x="1289" y="343"/>
                  </a:cubicBezTo>
                  <a:cubicBezTo>
                    <a:pt x="1187" y="250"/>
                    <a:pt x="1187" y="250"/>
                    <a:pt x="1187" y="250"/>
                  </a:cubicBezTo>
                  <a:cubicBezTo>
                    <a:pt x="1208" y="223"/>
                    <a:pt x="1221" y="190"/>
                    <a:pt x="1221" y="153"/>
                  </a:cubicBezTo>
                  <a:cubicBezTo>
                    <a:pt x="1221" y="69"/>
                    <a:pt x="1153" y="0"/>
                    <a:pt x="1068" y="0"/>
                  </a:cubicBezTo>
                  <a:cubicBezTo>
                    <a:pt x="984" y="0"/>
                    <a:pt x="916" y="69"/>
                    <a:pt x="916" y="153"/>
                  </a:cubicBezTo>
                  <a:cubicBezTo>
                    <a:pt x="916" y="197"/>
                    <a:pt x="935" y="237"/>
                    <a:pt x="965" y="265"/>
                  </a:cubicBezTo>
                  <a:cubicBezTo>
                    <a:pt x="856" y="422"/>
                    <a:pt x="856" y="422"/>
                    <a:pt x="856" y="422"/>
                  </a:cubicBezTo>
                  <a:cubicBezTo>
                    <a:pt x="842" y="416"/>
                    <a:pt x="827" y="412"/>
                    <a:pt x="810" y="412"/>
                  </a:cubicBezTo>
                  <a:cubicBezTo>
                    <a:pt x="760" y="412"/>
                    <a:pt x="717" y="446"/>
                    <a:pt x="705" y="493"/>
                  </a:cubicBezTo>
                  <a:cubicBezTo>
                    <a:pt x="561" y="480"/>
                    <a:pt x="561" y="480"/>
                    <a:pt x="561" y="480"/>
                  </a:cubicBezTo>
                  <a:cubicBezTo>
                    <a:pt x="561" y="480"/>
                    <a:pt x="561" y="479"/>
                    <a:pt x="561" y="478"/>
                  </a:cubicBezTo>
                  <a:cubicBezTo>
                    <a:pt x="561" y="394"/>
                    <a:pt x="493" y="325"/>
                    <a:pt x="408" y="325"/>
                  </a:cubicBezTo>
                  <a:cubicBezTo>
                    <a:pt x="324" y="325"/>
                    <a:pt x="256" y="394"/>
                    <a:pt x="256" y="478"/>
                  </a:cubicBezTo>
                  <a:cubicBezTo>
                    <a:pt x="256" y="546"/>
                    <a:pt x="300" y="603"/>
                    <a:pt x="362" y="623"/>
                  </a:cubicBezTo>
                  <a:cubicBezTo>
                    <a:pt x="348" y="732"/>
                    <a:pt x="348" y="732"/>
                    <a:pt x="348" y="732"/>
                  </a:cubicBezTo>
                  <a:cubicBezTo>
                    <a:pt x="291" y="736"/>
                    <a:pt x="246" y="783"/>
                    <a:pt x="246" y="841"/>
                  </a:cubicBezTo>
                  <a:cubicBezTo>
                    <a:pt x="246" y="873"/>
                    <a:pt x="259" y="901"/>
                    <a:pt x="281" y="921"/>
                  </a:cubicBezTo>
                  <a:cubicBezTo>
                    <a:pt x="221" y="1002"/>
                    <a:pt x="221" y="1002"/>
                    <a:pt x="221" y="1002"/>
                  </a:cubicBezTo>
                  <a:cubicBezTo>
                    <a:pt x="201" y="991"/>
                    <a:pt x="177" y="985"/>
                    <a:pt x="153" y="985"/>
                  </a:cubicBezTo>
                  <a:cubicBezTo>
                    <a:pt x="68" y="985"/>
                    <a:pt x="0" y="1054"/>
                    <a:pt x="0" y="1138"/>
                  </a:cubicBezTo>
                  <a:cubicBezTo>
                    <a:pt x="0" y="1222"/>
                    <a:pt x="68" y="1291"/>
                    <a:pt x="153" y="1291"/>
                  </a:cubicBezTo>
                  <a:cubicBezTo>
                    <a:pt x="190" y="1291"/>
                    <a:pt x="225" y="1277"/>
                    <a:pt x="251" y="1254"/>
                  </a:cubicBezTo>
                  <a:cubicBezTo>
                    <a:pt x="354" y="1339"/>
                    <a:pt x="354" y="1339"/>
                    <a:pt x="354" y="1339"/>
                  </a:cubicBezTo>
                  <a:cubicBezTo>
                    <a:pt x="344" y="1356"/>
                    <a:pt x="338" y="1375"/>
                    <a:pt x="338" y="1396"/>
                  </a:cubicBezTo>
                  <a:cubicBezTo>
                    <a:pt x="338" y="1436"/>
                    <a:pt x="359" y="1471"/>
                    <a:pt x="392" y="1490"/>
                  </a:cubicBezTo>
                  <a:cubicBezTo>
                    <a:pt x="332" y="1733"/>
                    <a:pt x="332" y="1733"/>
                    <a:pt x="332" y="1733"/>
                  </a:cubicBezTo>
                  <a:cubicBezTo>
                    <a:pt x="328" y="1732"/>
                    <a:pt x="323" y="1732"/>
                    <a:pt x="319" y="1732"/>
                  </a:cubicBezTo>
                  <a:cubicBezTo>
                    <a:pt x="235" y="1732"/>
                    <a:pt x="166" y="1800"/>
                    <a:pt x="166" y="1885"/>
                  </a:cubicBezTo>
                  <a:cubicBezTo>
                    <a:pt x="166" y="1969"/>
                    <a:pt x="235" y="2038"/>
                    <a:pt x="319" y="2038"/>
                  </a:cubicBezTo>
                  <a:cubicBezTo>
                    <a:pt x="399" y="2038"/>
                    <a:pt x="464" y="1977"/>
                    <a:pt x="471" y="1899"/>
                  </a:cubicBezTo>
                  <a:cubicBezTo>
                    <a:pt x="664" y="1884"/>
                    <a:pt x="664" y="1884"/>
                    <a:pt x="664" y="1884"/>
                  </a:cubicBezTo>
                  <a:cubicBezTo>
                    <a:pt x="676" y="1931"/>
                    <a:pt x="718" y="1966"/>
                    <a:pt x="769" y="1966"/>
                  </a:cubicBezTo>
                  <a:cubicBezTo>
                    <a:pt x="802" y="1966"/>
                    <a:pt x="832" y="1951"/>
                    <a:pt x="852" y="1928"/>
                  </a:cubicBezTo>
                  <a:cubicBezTo>
                    <a:pt x="931" y="1982"/>
                    <a:pt x="931" y="1982"/>
                    <a:pt x="931" y="1982"/>
                  </a:cubicBezTo>
                  <a:cubicBezTo>
                    <a:pt x="921" y="2002"/>
                    <a:pt x="916" y="2024"/>
                    <a:pt x="916" y="2049"/>
                  </a:cubicBezTo>
                  <a:cubicBezTo>
                    <a:pt x="916" y="2128"/>
                    <a:pt x="976" y="2193"/>
                    <a:pt x="1053" y="2200"/>
                  </a:cubicBezTo>
                  <a:cubicBezTo>
                    <a:pt x="1053" y="2201"/>
                    <a:pt x="1053" y="2201"/>
                    <a:pt x="1053" y="2201"/>
                  </a:cubicBezTo>
                  <a:cubicBezTo>
                    <a:pt x="1056" y="2201"/>
                    <a:pt x="1056" y="2201"/>
                    <a:pt x="1056" y="2201"/>
                  </a:cubicBezTo>
                  <a:cubicBezTo>
                    <a:pt x="1060" y="2201"/>
                    <a:pt x="1064" y="2201"/>
                    <a:pt x="1068" y="2201"/>
                  </a:cubicBezTo>
                  <a:cubicBezTo>
                    <a:pt x="1073" y="2201"/>
                    <a:pt x="1077" y="2201"/>
                    <a:pt x="1081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083" y="2201"/>
                    <a:pt x="1083" y="2201"/>
                    <a:pt x="1083" y="2201"/>
                  </a:cubicBezTo>
                  <a:cubicBezTo>
                    <a:pt x="1161" y="2193"/>
                    <a:pt x="1221" y="2128"/>
                    <a:pt x="1221" y="2049"/>
                  </a:cubicBezTo>
                  <a:cubicBezTo>
                    <a:pt x="1221" y="2011"/>
                    <a:pt x="1207" y="1976"/>
                    <a:pt x="1184" y="1949"/>
                  </a:cubicBezTo>
                  <a:cubicBezTo>
                    <a:pt x="1268" y="1853"/>
                    <a:pt x="1268" y="1853"/>
                    <a:pt x="1268" y="1853"/>
                  </a:cubicBezTo>
                  <a:cubicBezTo>
                    <a:pt x="1285" y="1863"/>
                    <a:pt x="1304" y="1869"/>
                    <a:pt x="1324" y="1869"/>
                  </a:cubicBezTo>
                  <a:cubicBezTo>
                    <a:pt x="1364" y="1869"/>
                    <a:pt x="1399" y="1847"/>
                    <a:pt x="1418" y="1815"/>
                  </a:cubicBezTo>
                  <a:cubicBezTo>
                    <a:pt x="1666" y="1872"/>
                    <a:pt x="1666" y="1872"/>
                    <a:pt x="1666" y="1872"/>
                  </a:cubicBezTo>
                  <a:cubicBezTo>
                    <a:pt x="1665" y="1876"/>
                    <a:pt x="1665" y="1880"/>
                    <a:pt x="1665" y="1885"/>
                  </a:cubicBezTo>
                  <a:cubicBezTo>
                    <a:pt x="1665" y="1969"/>
                    <a:pt x="1734" y="2038"/>
                    <a:pt x="1818" y="2038"/>
                  </a:cubicBezTo>
                  <a:cubicBezTo>
                    <a:pt x="1902" y="2038"/>
                    <a:pt x="1971" y="1969"/>
                    <a:pt x="1971" y="1885"/>
                  </a:cubicBezTo>
                  <a:cubicBezTo>
                    <a:pt x="1971" y="1820"/>
                    <a:pt x="1931" y="1765"/>
                    <a:pt x="1874" y="1743"/>
                  </a:cubicBezTo>
                  <a:cubicBezTo>
                    <a:pt x="1893" y="1572"/>
                    <a:pt x="1893" y="1572"/>
                    <a:pt x="1893" y="1572"/>
                  </a:cubicBezTo>
                  <a:cubicBezTo>
                    <a:pt x="1949" y="1567"/>
                    <a:pt x="1994" y="1520"/>
                    <a:pt x="1994" y="1463"/>
                  </a:cubicBezTo>
                  <a:cubicBezTo>
                    <a:pt x="1994" y="1436"/>
                    <a:pt x="1984" y="1412"/>
                    <a:pt x="1969" y="1393"/>
                  </a:cubicBezTo>
                  <a:cubicBezTo>
                    <a:pt x="2060" y="1273"/>
                    <a:pt x="2060" y="1273"/>
                    <a:pt x="2060" y="1273"/>
                  </a:cubicBezTo>
                  <a:cubicBezTo>
                    <a:pt x="2080" y="1283"/>
                    <a:pt x="2102" y="1288"/>
                    <a:pt x="2125" y="1288"/>
                  </a:cubicBezTo>
                  <a:cubicBezTo>
                    <a:pt x="2209" y="1288"/>
                    <a:pt x="2278" y="1220"/>
                    <a:pt x="2278" y="1135"/>
                  </a:cubicBezTo>
                  <a:cubicBezTo>
                    <a:pt x="2278" y="1051"/>
                    <a:pt x="2209" y="983"/>
                    <a:pt x="2125" y="983"/>
                  </a:cubicBezTo>
                  <a:close/>
                  <a:moveTo>
                    <a:pt x="1940" y="1369"/>
                  </a:moveTo>
                  <a:cubicBezTo>
                    <a:pt x="1924" y="1359"/>
                    <a:pt x="1905" y="1353"/>
                    <a:pt x="1884" y="1353"/>
                  </a:cubicBezTo>
                  <a:cubicBezTo>
                    <a:pt x="1838" y="1353"/>
                    <a:pt x="1798" y="1383"/>
                    <a:pt x="1782" y="1424"/>
                  </a:cubicBezTo>
                  <a:cubicBezTo>
                    <a:pt x="1392" y="1262"/>
                    <a:pt x="1392" y="1262"/>
                    <a:pt x="1392" y="1262"/>
                  </a:cubicBezTo>
                  <a:cubicBezTo>
                    <a:pt x="1390" y="1268"/>
                    <a:pt x="1387" y="1273"/>
                    <a:pt x="1385" y="1279"/>
                  </a:cubicBezTo>
                  <a:cubicBezTo>
                    <a:pt x="1777" y="1441"/>
                    <a:pt x="1777" y="1441"/>
                    <a:pt x="1777" y="1441"/>
                  </a:cubicBezTo>
                  <a:cubicBezTo>
                    <a:pt x="1776" y="1448"/>
                    <a:pt x="1775" y="1455"/>
                    <a:pt x="1775" y="1463"/>
                  </a:cubicBezTo>
                  <a:cubicBezTo>
                    <a:pt x="1775" y="1513"/>
                    <a:pt x="1809" y="1555"/>
                    <a:pt x="1855" y="1568"/>
                  </a:cubicBezTo>
                  <a:cubicBezTo>
                    <a:pt x="1837" y="1733"/>
                    <a:pt x="1837" y="1733"/>
                    <a:pt x="1837" y="1733"/>
                  </a:cubicBezTo>
                  <a:cubicBezTo>
                    <a:pt x="1831" y="1733"/>
                    <a:pt x="1825" y="1732"/>
                    <a:pt x="1818" y="1732"/>
                  </a:cubicBezTo>
                  <a:cubicBezTo>
                    <a:pt x="1781" y="1732"/>
                    <a:pt x="1746" y="1746"/>
                    <a:pt x="1720" y="1768"/>
                  </a:cubicBezTo>
                  <a:cubicBezTo>
                    <a:pt x="1324" y="1372"/>
                    <a:pt x="1324" y="1372"/>
                    <a:pt x="1324" y="1372"/>
                  </a:cubicBezTo>
                  <a:cubicBezTo>
                    <a:pt x="1317" y="1379"/>
                    <a:pt x="1310" y="1386"/>
                    <a:pt x="1302" y="1393"/>
                  </a:cubicBezTo>
                  <a:cubicBezTo>
                    <a:pt x="1699" y="1789"/>
                    <a:pt x="1699" y="1789"/>
                    <a:pt x="1699" y="1789"/>
                  </a:cubicBezTo>
                  <a:cubicBezTo>
                    <a:pt x="1688" y="1803"/>
                    <a:pt x="1679" y="1818"/>
                    <a:pt x="1674" y="1835"/>
                  </a:cubicBezTo>
                  <a:cubicBezTo>
                    <a:pt x="1432" y="1779"/>
                    <a:pt x="1432" y="1779"/>
                    <a:pt x="1432" y="1779"/>
                  </a:cubicBezTo>
                  <a:cubicBezTo>
                    <a:pt x="1433" y="1773"/>
                    <a:pt x="1433" y="1766"/>
                    <a:pt x="1433" y="1759"/>
                  </a:cubicBezTo>
                  <a:cubicBezTo>
                    <a:pt x="1433" y="1699"/>
                    <a:pt x="1385" y="1650"/>
                    <a:pt x="1324" y="1650"/>
                  </a:cubicBezTo>
                  <a:cubicBezTo>
                    <a:pt x="1313" y="1650"/>
                    <a:pt x="1302" y="1652"/>
                    <a:pt x="1292" y="1655"/>
                  </a:cubicBezTo>
                  <a:cubicBezTo>
                    <a:pt x="1209" y="1454"/>
                    <a:pt x="1209" y="1454"/>
                    <a:pt x="1209" y="1454"/>
                  </a:cubicBezTo>
                  <a:cubicBezTo>
                    <a:pt x="1204" y="1457"/>
                    <a:pt x="1198" y="1459"/>
                    <a:pt x="1193" y="1461"/>
                  </a:cubicBezTo>
                  <a:cubicBezTo>
                    <a:pt x="1276" y="1662"/>
                    <a:pt x="1276" y="1662"/>
                    <a:pt x="1276" y="1662"/>
                  </a:cubicBezTo>
                  <a:cubicBezTo>
                    <a:pt x="1240" y="1680"/>
                    <a:pt x="1215" y="1717"/>
                    <a:pt x="1215" y="1759"/>
                  </a:cubicBezTo>
                  <a:cubicBezTo>
                    <a:pt x="1215" y="1786"/>
                    <a:pt x="1224" y="1810"/>
                    <a:pt x="1240" y="1828"/>
                  </a:cubicBezTo>
                  <a:cubicBezTo>
                    <a:pt x="1156" y="1924"/>
                    <a:pt x="1156" y="1924"/>
                    <a:pt x="1156" y="1924"/>
                  </a:cubicBezTo>
                  <a:cubicBezTo>
                    <a:pt x="1135" y="1909"/>
                    <a:pt x="1110" y="1899"/>
                    <a:pt x="1083" y="1897"/>
                  </a:cubicBezTo>
                  <a:cubicBezTo>
                    <a:pt x="1083" y="1484"/>
                    <a:pt x="1083" y="1484"/>
                    <a:pt x="1083" y="1484"/>
                  </a:cubicBezTo>
                  <a:cubicBezTo>
                    <a:pt x="1078" y="1484"/>
                    <a:pt x="1073" y="1484"/>
                    <a:pt x="1068" y="1484"/>
                  </a:cubicBezTo>
                  <a:cubicBezTo>
                    <a:pt x="1063" y="1484"/>
                    <a:pt x="1058" y="1484"/>
                    <a:pt x="1053" y="1484"/>
                  </a:cubicBezTo>
                  <a:cubicBezTo>
                    <a:pt x="1053" y="1897"/>
                    <a:pt x="1053" y="1897"/>
                    <a:pt x="1053" y="1897"/>
                  </a:cubicBezTo>
                  <a:cubicBezTo>
                    <a:pt x="1013" y="1901"/>
                    <a:pt x="977" y="1920"/>
                    <a:pt x="952" y="1950"/>
                  </a:cubicBezTo>
                  <a:cubicBezTo>
                    <a:pt x="871" y="1895"/>
                    <a:pt x="871" y="1895"/>
                    <a:pt x="871" y="1895"/>
                  </a:cubicBezTo>
                  <a:cubicBezTo>
                    <a:pt x="876" y="1883"/>
                    <a:pt x="878" y="1870"/>
                    <a:pt x="878" y="1857"/>
                  </a:cubicBezTo>
                  <a:cubicBezTo>
                    <a:pt x="878" y="1815"/>
                    <a:pt x="855" y="1779"/>
                    <a:pt x="820" y="1760"/>
                  </a:cubicBezTo>
                  <a:cubicBezTo>
                    <a:pt x="944" y="1461"/>
                    <a:pt x="944" y="1461"/>
                    <a:pt x="944" y="1461"/>
                  </a:cubicBezTo>
                  <a:cubicBezTo>
                    <a:pt x="939" y="1459"/>
                    <a:pt x="933" y="1457"/>
                    <a:pt x="928" y="1454"/>
                  </a:cubicBezTo>
                  <a:cubicBezTo>
                    <a:pt x="804" y="1753"/>
                    <a:pt x="804" y="1753"/>
                    <a:pt x="804" y="1753"/>
                  </a:cubicBezTo>
                  <a:cubicBezTo>
                    <a:pt x="793" y="1749"/>
                    <a:pt x="781" y="1747"/>
                    <a:pt x="769" y="1747"/>
                  </a:cubicBezTo>
                  <a:cubicBezTo>
                    <a:pt x="712" y="1747"/>
                    <a:pt x="666" y="1791"/>
                    <a:pt x="660" y="1846"/>
                  </a:cubicBezTo>
                  <a:cubicBezTo>
                    <a:pt x="470" y="1861"/>
                    <a:pt x="470" y="1861"/>
                    <a:pt x="470" y="1861"/>
                  </a:cubicBezTo>
                  <a:cubicBezTo>
                    <a:pt x="466" y="1834"/>
                    <a:pt x="454" y="1810"/>
                    <a:pt x="438" y="1789"/>
                  </a:cubicBezTo>
                  <a:cubicBezTo>
                    <a:pt x="835" y="1393"/>
                    <a:pt x="835" y="1393"/>
                    <a:pt x="835" y="1393"/>
                  </a:cubicBezTo>
                  <a:cubicBezTo>
                    <a:pt x="827" y="1386"/>
                    <a:pt x="820" y="1379"/>
                    <a:pt x="813" y="1372"/>
                  </a:cubicBezTo>
                  <a:cubicBezTo>
                    <a:pt x="417" y="1768"/>
                    <a:pt x="417" y="1768"/>
                    <a:pt x="417" y="1768"/>
                  </a:cubicBezTo>
                  <a:cubicBezTo>
                    <a:pt x="403" y="1756"/>
                    <a:pt x="387" y="1747"/>
                    <a:pt x="369" y="1741"/>
                  </a:cubicBezTo>
                  <a:cubicBezTo>
                    <a:pt x="428" y="1504"/>
                    <a:pt x="428" y="1504"/>
                    <a:pt x="428" y="1504"/>
                  </a:cubicBezTo>
                  <a:cubicBezTo>
                    <a:pt x="434" y="1505"/>
                    <a:pt x="440" y="1505"/>
                    <a:pt x="447" y="1505"/>
                  </a:cubicBezTo>
                  <a:cubicBezTo>
                    <a:pt x="507" y="1505"/>
                    <a:pt x="556" y="1457"/>
                    <a:pt x="556" y="1396"/>
                  </a:cubicBezTo>
                  <a:cubicBezTo>
                    <a:pt x="556" y="1384"/>
                    <a:pt x="554" y="1373"/>
                    <a:pt x="551" y="1362"/>
                  </a:cubicBezTo>
                  <a:cubicBezTo>
                    <a:pt x="752" y="1279"/>
                    <a:pt x="752" y="1279"/>
                    <a:pt x="752" y="1279"/>
                  </a:cubicBezTo>
                  <a:cubicBezTo>
                    <a:pt x="750" y="1273"/>
                    <a:pt x="747" y="1268"/>
                    <a:pt x="745" y="1262"/>
                  </a:cubicBezTo>
                  <a:cubicBezTo>
                    <a:pt x="544" y="1345"/>
                    <a:pt x="544" y="1345"/>
                    <a:pt x="544" y="1345"/>
                  </a:cubicBezTo>
                  <a:cubicBezTo>
                    <a:pt x="525" y="1311"/>
                    <a:pt x="489" y="1287"/>
                    <a:pt x="447" y="1287"/>
                  </a:cubicBezTo>
                  <a:cubicBezTo>
                    <a:pt x="421" y="1287"/>
                    <a:pt x="397" y="1296"/>
                    <a:pt x="379" y="1311"/>
                  </a:cubicBezTo>
                  <a:cubicBezTo>
                    <a:pt x="277" y="1226"/>
                    <a:pt x="277" y="1226"/>
                    <a:pt x="277" y="1226"/>
                  </a:cubicBezTo>
                  <a:cubicBezTo>
                    <a:pt x="292" y="1205"/>
                    <a:pt x="302" y="1180"/>
                    <a:pt x="305" y="1153"/>
                  </a:cubicBezTo>
                  <a:cubicBezTo>
                    <a:pt x="723" y="1153"/>
                    <a:pt x="723" y="1153"/>
                    <a:pt x="723" y="1153"/>
                  </a:cubicBezTo>
                  <a:cubicBezTo>
                    <a:pt x="722" y="1148"/>
                    <a:pt x="722" y="1143"/>
                    <a:pt x="722" y="1138"/>
                  </a:cubicBezTo>
                  <a:cubicBezTo>
                    <a:pt x="722" y="1133"/>
                    <a:pt x="722" y="1128"/>
                    <a:pt x="723" y="1123"/>
                  </a:cubicBezTo>
                  <a:cubicBezTo>
                    <a:pt x="305" y="1123"/>
                    <a:pt x="305" y="1123"/>
                    <a:pt x="305" y="1123"/>
                  </a:cubicBezTo>
                  <a:cubicBezTo>
                    <a:pt x="301" y="1083"/>
                    <a:pt x="281" y="1048"/>
                    <a:pt x="253" y="1023"/>
                  </a:cubicBezTo>
                  <a:cubicBezTo>
                    <a:pt x="312" y="942"/>
                    <a:pt x="312" y="942"/>
                    <a:pt x="312" y="942"/>
                  </a:cubicBezTo>
                  <a:cubicBezTo>
                    <a:pt x="325" y="947"/>
                    <a:pt x="340" y="950"/>
                    <a:pt x="355" y="950"/>
                  </a:cubicBezTo>
                  <a:cubicBezTo>
                    <a:pt x="397" y="950"/>
                    <a:pt x="433" y="927"/>
                    <a:pt x="451" y="892"/>
                  </a:cubicBezTo>
                  <a:cubicBezTo>
                    <a:pt x="745" y="1014"/>
                    <a:pt x="745" y="1014"/>
                    <a:pt x="745" y="1014"/>
                  </a:cubicBezTo>
                  <a:cubicBezTo>
                    <a:pt x="747" y="1008"/>
                    <a:pt x="750" y="1003"/>
                    <a:pt x="752" y="997"/>
                  </a:cubicBezTo>
                  <a:cubicBezTo>
                    <a:pt x="458" y="875"/>
                    <a:pt x="458" y="875"/>
                    <a:pt x="458" y="875"/>
                  </a:cubicBezTo>
                  <a:cubicBezTo>
                    <a:pt x="462" y="865"/>
                    <a:pt x="464" y="853"/>
                    <a:pt x="464" y="841"/>
                  </a:cubicBezTo>
                  <a:cubicBezTo>
                    <a:pt x="464" y="792"/>
                    <a:pt x="431" y="750"/>
                    <a:pt x="386" y="736"/>
                  </a:cubicBezTo>
                  <a:cubicBezTo>
                    <a:pt x="399" y="630"/>
                    <a:pt x="399" y="630"/>
                    <a:pt x="399" y="630"/>
                  </a:cubicBezTo>
                  <a:cubicBezTo>
                    <a:pt x="402" y="630"/>
                    <a:pt x="405" y="631"/>
                    <a:pt x="408" y="631"/>
                  </a:cubicBezTo>
                  <a:cubicBezTo>
                    <a:pt x="445" y="631"/>
                    <a:pt x="479" y="618"/>
                    <a:pt x="505" y="596"/>
                  </a:cubicBezTo>
                  <a:cubicBezTo>
                    <a:pt x="813" y="904"/>
                    <a:pt x="813" y="904"/>
                    <a:pt x="813" y="904"/>
                  </a:cubicBezTo>
                  <a:cubicBezTo>
                    <a:pt x="820" y="897"/>
                    <a:pt x="827" y="889"/>
                    <a:pt x="835" y="883"/>
                  </a:cubicBezTo>
                  <a:cubicBezTo>
                    <a:pt x="527" y="575"/>
                    <a:pt x="527" y="575"/>
                    <a:pt x="527" y="575"/>
                  </a:cubicBezTo>
                  <a:cubicBezTo>
                    <a:pt x="540" y="558"/>
                    <a:pt x="550" y="539"/>
                    <a:pt x="556" y="518"/>
                  </a:cubicBezTo>
                  <a:cubicBezTo>
                    <a:pt x="701" y="530"/>
                    <a:pt x="701" y="530"/>
                    <a:pt x="701" y="530"/>
                  </a:cubicBezTo>
                  <a:cubicBezTo>
                    <a:pt x="706" y="587"/>
                    <a:pt x="753" y="631"/>
                    <a:pt x="810" y="631"/>
                  </a:cubicBezTo>
                  <a:cubicBezTo>
                    <a:pt x="823" y="631"/>
                    <a:pt x="835" y="628"/>
                    <a:pt x="846" y="624"/>
                  </a:cubicBezTo>
                  <a:cubicBezTo>
                    <a:pt x="928" y="822"/>
                    <a:pt x="928" y="822"/>
                    <a:pt x="928" y="822"/>
                  </a:cubicBezTo>
                  <a:cubicBezTo>
                    <a:pt x="933" y="819"/>
                    <a:pt x="939" y="817"/>
                    <a:pt x="944" y="815"/>
                  </a:cubicBezTo>
                  <a:cubicBezTo>
                    <a:pt x="863" y="617"/>
                    <a:pt x="863" y="617"/>
                    <a:pt x="863" y="617"/>
                  </a:cubicBezTo>
                  <a:cubicBezTo>
                    <a:pt x="896" y="599"/>
                    <a:pt x="919" y="563"/>
                    <a:pt x="919" y="521"/>
                  </a:cubicBezTo>
                  <a:cubicBezTo>
                    <a:pt x="919" y="491"/>
                    <a:pt x="907" y="464"/>
                    <a:pt x="887" y="444"/>
                  </a:cubicBezTo>
                  <a:cubicBezTo>
                    <a:pt x="996" y="287"/>
                    <a:pt x="996" y="287"/>
                    <a:pt x="996" y="287"/>
                  </a:cubicBezTo>
                  <a:cubicBezTo>
                    <a:pt x="1013" y="297"/>
                    <a:pt x="1033" y="303"/>
                    <a:pt x="1053" y="305"/>
                  </a:cubicBezTo>
                  <a:cubicBezTo>
                    <a:pt x="1053" y="792"/>
                    <a:pt x="1053" y="792"/>
                    <a:pt x="1053" y="792"/>
                  </a:cubicBezTo>
                  <a:cubicBezTo>
                    <a:pt x="1058" y="792"/>
                    <a:pt x="1063" y="792"/>
                    <a:pt x="1068" y="792"/>
                  </a:cubicBezTo>
                  <a:cubicBezTo>
                    <a:pt x="1073" y="792"/>
                    <a:pt x="1078" y="792"/>
                    <a:pt x="1083" y="792"/>
                  </a:cubicBezTo>
                  <a:cubicBezTo>
                    <a:pt x="1083" y="305"/>
                    <a:pt x="1083" y="305"/>
                    <a:pt x="1083" y="305"/>
                  </a:cubicBezTo>
                  <a:cubicBezTo>
                    <a:pt x="1112" y="302"/>
                    <a:pt x="1138" y="292"/>
                    <a:pt x="1159" y="276"/>
                  </a:cubicBezTo>
                  <a:cubicBezTo>
                    <a:pt x="1266" y="373"/>
                    <a:pt x="1266" y="373"/>
                    <a:pt x="1266" y="373"/>
                  </a:cubicBezTo>
                  <a:cubicBezTo>
                    <a:pt x="1258" y="388"/>
                    <a:pt x="1253" y="406"/>
                    <a:pt x="1253" y="424"/>
                  </a:cubicBezTo>
                  <a:cubicBezTo>
                    <a:pt x="1253" y="467"/>
                    <a:pt x="1278" y="504"/>
                    <a:pt x="1314" y="522"/>
                  </a:cubicBezTo>
                  <a:cubicBezTo>
                    <a:pt x="1193" y="815"/>
                    <a:pt x="1193" y="815"/>
                    <a:pt x="1193" y="815"/>
                  </a:cubicBezTo>
                  <a:cubicBezTo>
                    <a:pt x="1198" y="817"/>
                    <a:pt x="1204" y="819"/>
                    <a:pt x="1209" y="822"/>
                  </a:cubicBezTo>
                  <a:cubicBezTo>
                    <a:pt x="1331" y="529"/>
                    <a:pt x="1331" y="529"/>
                    <a:pt x="1331" y="529"/>
                  </a:cubicBezTo>
                  <a:cubicBezTo>
                    <a:pt x="1341" y="532"/>
                    <a:pt x="1351" y="533"/>
                    <a:pt x="1363" y="533"/>
                  </a:cubicBezTo>
                  <a:cubicBezTo>
                    <a:pt x="1409" y="533"/>
                    <a:pt x="1448" y="505"/>
                    <a:pt x="1464" y="464"/>
                  </a:cubicBezTo>
                  <a:cubicBezTo>
                    <a:pt x="1559" y="472"/>
                    <a:pt x="1559" y="472"/>
                    <a:pt x="1559" y="472"/>
                  </a:cubicBezTo>
                  <a:cubicBezTo>
                    <a:pt x="1558" y="477"/>
                    <a:pt x="1558" y="483"/>
                    <a:pt x="1558" y="488"/>
                  </a:cubicBezTo>
                  <a:cubicBezTo>
                    <a:pt x="1558" y="527"/>
                    <a:pt x="1572" y="562"/>
                    <a:pt x="1596" y="589"/>
                  </a:cubicBezTo>
                  <a:cubicBezTo>
                    <a:pt x="1302" y="883"/>
                    <a:pt x="1302" y="883"/>
                    <a:pt x="1302" y="883"/>
                  </a:cubicBezTo>
                  <a:cubicBezTo>
                    <a:pt x="1310" y="889"/>
                    <a:pt x="1317" y="897"/>
                    <a:pt x="1324" y="904"/>
                  </a:cubicBezTo>
                  <a:cubicBezTo>
                    <a:pt x="1618" y="610"/>
                    <a:pt x="1618" y="610"/>
                    <a:pt x="1618" y="610"/>
                  </a:cubicBezTo>
                  <a:cubicBezTo>
                    <a:pt x="1639" y="625"/>
                    <a:pt x="1664" y="636"/>
                    <a:pt x="1691" y="640"/>
                  </a:cubicBezTo>
                  <a:cubicBezTo>
                    <a:pt x="1678" y="771"/>
                    <a:pt x="1678" y="771"/>
                    <a:pt x="1678" y="771"/>
                  </a:cubicBezTo>
                  <a:cubicBezTo>
                    <a:pt x="1623" y="777"/>
                    <a:pt x="1581" y="823"/>
                    <a:pt x="1581" y="879"/>
                  </a:cubicBezTo>
                  <a:cubicBezTo>
                    <a:pt x="1581" y="891"/>
                    <a:pt x="1583" y="903"/>
                    <a:pt x="1586" y="914"/>
                  </a:cubicBezTo>
                  <a:cubicBezTo>
                    <a:pt x="1385" y="997"/>
                    <a:pt x="1385" y="997"/>
                    <a:pt x="1385" y="997"/>
                  </a:cubicBezTo>
                  <a:cubicBezTo>
                    <a:pt x="1387" y="1003"/>
                    <a:pt x="1390" y="1008"/>
                    <a:pt x="1392" y="1014"/>
                  </a:cubicBezTo>
                  <a:cubicBezTo>
                    <a:pt x="1593" y="930"/>
                    <a:pt x="1593" y="930"/>
                    <a:pt x="1593" y="930"/>
                  </a:cubicBezTo>
                  <a:cubicBezTo>
                    <a:pt x="1612" y="965"/>
                    <a:pt x="1648" y="989"/>
                    <a:pt x="1690" y="989"/>
                  </a:cubicBezTo>
                  <a:cubicBezTo>
                    <a:pt x="1719" y="989"/>
                    <a:pt x="1745" y="978"/>
                    <a:pt x="1764" y="960"/>
                  </a:cubicBezTo>
                  <a:cubicBezTo>
                    <a:pt x="1983" y="1078"/>
                    <a:pt x="1983" y="1078"/>
                    <a:pt x="1983" y="1078"/>
                  </a:cubicBezTo>
                  <a:cubicBezTo>
                    <a:pt x="1978" y="1092"/>
                    <a:pt x="1974" y="1107"/>
                    <a:pt x="1973" y="1123"/>
                  </a:cubicBezTo>
                  <a:cubicBezTo>
                    <a:pt x="1414" y="1123"/>
                    <a:pt x="1414" y="1123"/>
                    <a:pt x="1414" y="1123"/>
                  </a:cubicBezTo>
                  <a:cubicBezTo>
                    <a:pt x="1415" y="1128"/>
                    <a:pt x="1415" y="1133"/>
                    <a:pt x="1415" y="1138"/>
                  </a:cubicBezTo>
                  <a:cubicBezTo>
                    <a:pt x="1415" y="1143"/>
                    <a:pt x="1415" y="1148"/>
                    <a:pt x="1414" y="1153"/>
                  </a:cubicBezTo>
                  <a:cubicBezTo>
                    <a:pt x="1973" y="1153"/>
                    <a:pt x="1973" y="1153"/>
                    <a:pt x="1973" y="1153"/>
                  </a:cubicBezTo>
                  <a:cubicBezTo>
                    <a:pt x="1978" y="1193"/>
                    <a:pt x="1998" y="1229"/>
                    <a:pt x="2028" y="1253"/>
                  </a:cubicBezTo>
                  <a:lnTo>
                    <a:pt x="1940" y="1369"/>
                  </a:lnTo>
                  <a:close/>
                  <a:moveTo>
                    <a:pt x="1350" y="1031"/>
                  </a:moveTo>
                  <a:cubicBezTo>
                    <a:pt x="1348" y="1025"/>
                    <a:pt x="1345" y="1020"/>
                    <a:pt x="1343" y="1014"/>
                  </a:cubicBezTo>
                  <a:cubicBezTo>
                    <a:pt x="1330" y="985"/>
                    <a:pt x="1313" y="959"/>
                    <a:pt x="1292" y="936"/>
                  </a:cubicBezTo>
                  <a:cubicBezTo>
                    <a:pt x="1285" y="928"/>
                    <a:pt x="1278" y="921"/>
                    <a:pt x="1270" y="915"/>
                  </a:cubicBezTo>
                  <a:cubicBezTo>
                    <a:pt x="1247" y="894"/>
                    <a:pt x="1221" y="876"/>
                    <a:pt x="1192" y="863"/>
                  </a:cubicBezTo>
                  <a:cubicBezTo>
                    <a:pt x="1186" y="861"/>
                    <a:pt x="1181" y="858"/>
                    <a:pt x="1175" y="856"/>
                  </a:cubicBezTo>
                  <a:cubicBezTo>
                    <a:pt x="1147" y="845"/>
                    <a:pt x="1116" y="839"/>
                    <a:pt x="1083" y="837"/>
                  </a:cubicBezTo>
                  <a:cubicBezTo>
                    <a:pt x="1079" y="837"/>
                    <a:pt x="1073" y="837"/>
                    <a:pt x="1068" y="837"/>
                  </a:cubicBezTo>
                  <a:cubicBezTo>
                    <a:pt x="1063" y="837"/>
                    <a:pt x="1058" y="837"/>
                    <a:pt x="1053" y="837"/>
                  </a:cubicBezTo>
                  <a:cubicBezTo>
                    <a:pt x="1021" y="839"/>
                    <a:pt x="990" y="845"/>
                    <a:pt x="962" y="856"/>
                  </a:cubicBezTo>
                  <a:cubicBezTo>
                    <a:pt x="956" y="858"/>
                    <a:pt x="950" y="861"/>
                    <a:pt x="945" y="863"/>
                  </a:cubicBezTo>
                  <a:cubicBezTo>
                    <a:pt x="916" y="876"/>
                    <a:pt x="890" y="894"/>
                    <a:pt x="866" y="915"/>
                  </a:cubicBezTo>
                  <a:cubicBezTo>
                    <a:pt x="859" y="921"/>
                    <a:pt x="852" y="928"/>
                    <a:pt x="845" y="936"/>
                  </a:cubicBezTo>
                  <a:cubicBezTo>
                    <a:pt x="824" y="959"/>
                    <a:pt x="807" y="985"/>
                    <a:pt x="794" y="1014"/>
                  </a:cubicBezTo>
                  <a:cubicBezTo>
                    <a:pt x="791" y="1020"/>
                    <a:pt x="789" y="1025"/>
                    <a:pt x="787" y="1031"/>
                  </a:cubicBezTo>
                  <a:cubicBezTo>
                    <a:pt x="776" y="1060"/>
                    <a:pt x="769" y="1091"/>
                    <a:pt x="768" y="1123"/>
                  </a:cubicBezTo>
                  <a:cubicBezTo>
                    <a:pt x="767" y="1128"/>
                    <a:pt x="767" y="1133"/>
                    <a:pt x="767" y="1138"/>
                  </a:cubicBezTo>
                  <a:cubicBezTo>
                    <a:pt x="767" y="1143"/>
                    <a:pt x="767" y="1148"/>
                    <a:pt x="768" y="1153"/>
                  </a:cubicBezTo>
                  <a:cubicBezTo>
                    <a:pt x="769" y="1185"/>
                    <a:pt x="776" y="1216"/>
                    <a:pt x="787" y="1245"/>
                  </a:cubicBezTo>
                  <a:cubicBezTo>
                    <a:pt x="789" y="1250"/>
                    <a:pt x="791" y="1256"/>
                    <a:pt x="794" y="1261"/>
                  </a:cubicBezTo>
                  <a:cubicBezTo>
                    <a:pt x="807" y="1290"/>
                    <a:pt x="824" y="1317"/>
                    <a:pt x="845" y="1340"/>
                  </a:cubicBezTo>
                  <a:cubicBezTo>
                    <a:pt x="852" y="1347"/>
                    <a:pt x="859" y="1354"/>
                    <a:pt x="866" y="1361"/>
                  </a:cubicBezTo>
                  <a:cubicBezTo>
                    <a:pt x="890" y="1382"/>
                    <a:pt x="916" y="1399"/>
                    <a:pt x="945" y="1412"/>
                  </a:cubicBezTo>
                  <a:cubicBezTo>
                    <a:pt x="950" y="1415"/>
                    <a:pt x="956" y="1417"/>
                    <a:pt x="962" y="1419"/>
                  </a:cubicBezTo>
                  <a:cubicBezTo>
                    <a:pt x="990" y="1430"/>
                    <a:pt x="1021" y="1437"/>
                    <a:pt x="1053" y="1439"/>
                  </a:cubicBezTo>
                  <a:cubicBezTo>
                    <a:pt x="1058" y="1439"/>
                    <a:pt x="1063" y="1439"/>
                    <a:pt x="1068" y="1439"/>
                  </a:cubicBezTo>
                  <a:cubicBezTo>
                    <a:pt x="1073" y="1439"/>
                    <a:pt x="1079" y="1439"/>
                    <a:pt x="1083" y="1439"/>
                  </a:cubicBezTo>
                  <a:cubicBezTo>
                    <a:pt x="1116" y="1437"/>
                    <a:pt x="1147" y="1430"/>
                    <a:pt x="1175" y="1419"/>
                  </a:cubicBezTo>
                  <a:cubicBezTo>
                    <a:pt x="1181" y="1417"/>
                    <a:pt x="1186" y="1415"/>
                    <a:pt x="1192" y="1412"/>
                  </a:cubicBezTo>
                  <a:cubicBezTo>
                    <a:pt x="1221" y="1399"/>
                    <a:pt x="1247" y="1382"/>
                    <a:pt x="1270" y="1361"/>
                  </a:cubicBezTo>
                  <a:cubicBezTo>
                    <a:pt x="1278" y="1354"/>
                    <a:pt x="1285" y="1347"/>
                    <a:pt x="1292" y="1340"/>
                  </a:cubicBezTo>
                  <a:cubicBezTo>
                    <a:pt x="1313" y="1317"/>
                    <a:pt x="1330" y="1290"/>
                    <a:pt x="1343" y="1261"/>
                  </a:cubicBezTo>
                  <a:cubicBezTo>
                    <a:pt x="1345" y="1256"/>
                    <a:pt x="1348" y="1250"/>
                    <a:pt x="1350" y="1245"/>
                  </a:cubicBezTo>
                  <a:cubicBezTo>
                    <a:pt x="1361" y="1216"/>
                    <a:pt x="1368" y="1185"/>
                    <a:pt x="1369" y="1153"/>
                  </a:cubicBezTo>
                  <a:cubicBezTo>
                    <a:pt x="1369" y="1148"/>
                    <a:pt x="1370" y="1143"/>
                    <a:pt x="1370" y="1138"/>
                  </a:cubicBezTo>
                  <a:cubicBezTo>
                    <a:pt x="1370" y="1133"/>
                    <a:pt x="1369" y="1128"/>
                    <a:pt x="1369" y="1123"/>
                  </a:cubicBezTo>
                  <a:cubicBezTo>
                    <a:pt x="1368" y="1091"/>
                    <a:pt x="1361" y="1060"/>
                    <a:pt x="1350" y="10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/>
            <a:p>
              <a:endParaRPr 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71" b="3754"/>
          <a:stretch>
            <a:fillRect/>
          </a:stretch>
        </p:blipFill>
        <p:spPr bwMode="auto">
          <a:xfrm>
            <a:off x="1056199" y="1153317"/>
            <a:ext cx="3495316" cy="347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3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4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5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3" name="椭圆 2"/>
          <p:cNvSpPr/>
          <p:nvPr/>
        </p:nvSpPr>
        <p:spPr>
          <a:xfrm rot="21033189">
            <a:off x="1791905" y="1123948"/>
            <a:ext cx="3462543" cy="3396474"/>
          </a:xfrm>
          <a:prstGeom prst="ellips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4673" tIns="42337" rIns="84673" bIns="42337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536842" y="1301746"/>
            <a:ext cx="3054141" cy="3056280"/>
            <a:chOff x="1187624" y="1119987"/>
            <a:chExt cx="3298688" cy="329868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68" r="16368"/>
            <a:stretch>
              <a:fillRect/>
            </a:stretch>
          </p:blipFill>
          <p:spPr bwMode="auto">
            <a:xfrm>
              <a:off x="1706294" y="1615056"/>
              <a:ext cx="2261348" cy="2261346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6" name="组合 5"/>
            <p:cNvGrpSpPr/>
            <p:nvPr/>
          </p:nvGrpSpPr>
          <p:grpSpPr>
            <a:xfrm>
              <a:off x="1187624" y="1119987"/>
              <a:ext cx="3298688" cy="3298688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同心圆 7"/>
              <p:cNvSpPr/>
              <p:nvPr/>
            </p:nvSpPr>
            <p:spPr>
              <a:xfrm>
                <a:off x="2733336" y="1093126"/>
                <a:ext cx="1589098" cy="1589098"/>
              </a:xfrm>
              <a:prstGeom prst="donut">
                <a:avLst>
                  <a:gd name="adj" fmla="val 813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1306757" y="3167622"/>
            <a:ext cx="1189570" cy="1190403"/>
            <a:chOff x="5760133" y="2274196"/>
            <a:chExt cx="1284820" cy="1284820"/>
          </a:xfrm>
        </p:grpSpPr>
        <p:sp>
          <p:nvSpPr>
            <p:cNvPr id="10" name="椭圆 9"/>
            <p:cNvSpPr/>
            <p:nvPr/>
          </p:nvSpPr>
          <p:spPr>
            <a:xfrm rot="1245109">
              <a:off x="5760133" y="2274196"/>
              <a:ext cx="1284820" cy="1284820"/>
            </a:xfrm>
            <a:prstGeom prst="ellipse">
              <a:avLst/>
            </a:prstGeom>
            <a:gradFill flip="none" rotWithShape="1">
              <a:gsLst>
                <a:gs pos="6000">
                  <a:sysClr val="window" lastClr="FFFFFF">
                    <a:lumMod val="95000"/>
                    <a:shade val="67500"/>
                    <a:satMod val="115000"/>
                  </a:sysClr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rtlCol="0" anchor="ctr"/>
            <a:lstStyle/>
            <a:p>
              <a:pPr algn="ctr" defTabSz="846455">
                <a:defRPr/>
              </a:pPr>
              <a:endParaRPr lang="en-US" sz="170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5839094" y="2359019"/>
              <a:ext cx="1117070" cy="1117070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>
              <a:innerShdw blurRad="139700" dist="50800" dir="13500000">
                <a:prstClr val="black">
                  <a:alpha val="45000"/>
                </a:prstClr>
              </a:inn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846455">
                <a:defRPr/>
              </a:pPr>
              <a:endParaRPr lang="en-US" sz="1700" kern="0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flipH="1">
              <a:off x="6101415" y="2634973"/>
              <a:ext cx="631932" cy="597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defTabSz="846455">
                <a:lnSpc>
                  <a:spcPct val="100000"/>
                </a:lnSpc>
                <a:defRPr/>
              </a:pPr>
              <a:r>
                <a:rPr lang="zh-CN" altLang="en-US" sz="1500" b="1" dirty="0">
                  <a:ln>
                    <a:noFill/>
                  </a:ln>
                  <a:effectLst/>
                </a:rPr>
                <a:t>添加</a:t>
              </a:r>
              <a:endParaRPr lang="en-US" altLang="zh-CN" sz="1500" b="1" dirty="0">
                <a:ln>
                  <a:noFill/>
                </a:ln>
                <a:effectLst/>
              </a:endParaRPr>
            </a:p>
            <a:p>
              <a:pPr defTabSz="846455">
                <a:lnSpc>
                  <a:spcPct val="100000"/>
                </a:lnSpc>
                <a:defRPr/>
              </a:pPr>
              <a:r>
                <a:rPr lang="zh-CN" altLang="en-US" sz="1500" b="1" dirty="0">
                  <a:ln>
                    <a:noFill/>
                  </a:ln>
                  <a:effectLst/>
                </a:rPr>
                <a:t>文本</a:t>
              </a:r>
              <a:endParaRPr lang="zh-CN" altLang="en-US" sz="1500" b="1" dirty="0">
                <a:ln>
                  <a:noFill/>
                </a:ln>
                <a:effectLst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187483" y="1085760"/>
            <a:ext cx="458650" cy="458971"/>
            <a:chOff x="4050503" y="886871"/>
            <a:chExt cx="495374" cy="495374"/>
          </a:xfrm>
        </p:grpSpPr>
        <p:grpSp>
          <p:nvGrpSpPr>
            <p:cNvPr id="14" name="组合 13"/>
            <p:cNvGrpSpPr/>
            <p:nvPr/>
          </p:nvGrpSpPr>
          <p:grpSpPr>
            <a:xfrm>
              <a:off x="4050503" y="886871"/>
              <a:ext cx="495374" cy="495374"/>
              <a:chOff x="4131160" y="713581"/>
              <a:chExt cx="881684" cy="88168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4ABDD9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4141736" y="957962"/>
              <a:ext cx="337960" cy="398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36989" y="1702044"/>
            <a:ext cx="458650" cy="458971"/>
            <a:chOff x="4644008" y="1491630"/>
            <a:chExt cx="495374" cy="495374"/>
          </a:xfrm>
        </p:grpSpPr>
        <p:grpSp>
          <p:nvGrpSpPr>
            <p:cNvPr id="19" name="组合 18"/>
            <p:cNvGrpSpPr/>
            <p:nvPr/>
          </p:nvGrpSpPr>
          <p:grpSpPr>
            <a:xfrm>
              <a:off x="4644008" y="1491630"/>
              <a:ext cx="495374" cy="495374"/>
              <a:chOff x="4131160" y="713581"/>
              <a:chExt cx="881684" cy="88168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C1DD2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4735241" y="1554651"/>
              <a:ext cx="337960" cy="398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11706" y="2502641"/>
            <a:ext cx="458650" cy="458971"/>
            <a:chOff x="4891695" y="2364408"/>
            <a:chExt cx="495374" cy="495374"/>
          </a:xfrm>
        </p:grpSpPr>
        <p:grpSp>
          <p:nvGrpSpPr>
            <p:cNvPr id="24" name="组合 23"/>
            <p:cNvGrpSpPr/>
            <p:nvPr/>
          </p:nvGrpSpPr>
          <p:grpSpPr>
            <a:xfrm>
              <a:off x="4891695" y="2364408"/>
              <a:ext cx="495374" cy="495374"/>
              <a:chOff x="4131160" y="713581"/>
              <a:chExt cx="881684" cy="881684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FDCC1C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4982928" y="2433065"/>
              <a:ext cx="337960" cy="398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3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70328" y="3377998"/>
            <a:ext cx="458650" cy="458971"/>
            <a:chOff x="4832130" y="3158273"/>
            <a:chExt cx="495374" cy="495374"/>
          </a:xfrm>
        </p:grpSpPr>
        <p:grpSp>
          <p:nvGrpSpPr>
            <p:cNvPr id="29" name="组合 28"/>
            <p:cNvGrpSpPr/>
            <p:nvPr/>
          </p:nvGrpSpPr>
          <p:grpSpPr>
            <a:xfrm>
              <a:off x="4832130" y="3158273"/>
              <a:ext cx="495374" cy="495374"/>
              <a:chOff x="4131160" y="713581"/>
              <a:chExt cx="881684" cy="881684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rgbClr val="F6931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4923363" y="3221294"/>
              <a:ext cx="337960" cy="398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4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70301" y="3978446"/>
            <a:ext cx="458650" cy="458971"/>
            <a:chOff x="4139952" y="3948584"/>
            <a:chExt cx="495374" cy="495374"/>
          </a:xfrm>
        </p:grpSpPr>
        <p:grpSp>
          <p:nvGrpSpPr>
            <p:cNvPr id="34" name="组合 33"/>
            <p:cNvGrpSpPr/>
            <p:nvPr/>
          </p:nvGrpSpPr>
          <p:grpSpPr>
            <a:xfrm>
              <a:off x="4139952" y="3948584"/>
              <a:ext cx="495374" cy="495374"/>
              <a:chOff x="4131160" y="713581"/>
              <a:chExt cx="881684" cy="881684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4131160" y="713581"/>
                <a:ext cx="881684" cy="881684"/>
              </a:xfrm>
              <a:prstGeom prst="ellipse">
                <a:avLst/>
              </a:prstGeom>
              <a:gradFill flip="none" rotWithShape="1">
                <a:gsLst>
                  <a:gs pos="4500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8000000" scaled="0"/>
                <a:tileRect/>
              </a:gradFill>
              <a:ln w="6350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17400000" scaled="0"/>
                </a:gradFill>
              </a:ln>
              <a:effectLst>
                <a:outerShdw blurRad="152400" dist="38100" dir="810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4237176" y="819597"/>
                <a:ext cx="669652" cy="66965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0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4223974" y="4008149"/>
              <a:ext cx="337960" cy="3986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5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4913902" y="985581"/>
            <a:ext cx="2837127" cy="547166"/>
          </a:xfrm>
          <a:prstGeom prst="rect">
            <a:avLst/>
          </a:prstGeom>
          <a:noFill/>
        </p:spPr>
        <p:txBody>
          <a:bodyPr wrap="square" lIns="84673" tIns="42337" rIns="84673" bIns="42337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15207" y="1750108"/>
            <a:ext cx="2829201" cy="547166"/>
          </a:xfrm>
          <a:prstGeom prst="rect">
            <a:avLst/>
          </a:prstGeom>
          <a:noFill/>
        </p:spPr>
        <p:txBody>
          <a:bodyPr wrap="square" lIns="84673" tIns="42337" rIns="84673" bIns="42337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603695" y="2514635"/>
            <a:ext cx="2640713" cy="547166"/>
          </a:xfrm>
          <a:prstGeom prst="rect">
            <a:avLst/>
          </a:prstGeom>
          <a:noFill/>
        </p:spPr>
        <p:txBody>
          <a:bodyPr wrap="square" lIns="84673" tIns="42337" rIns="84673" bIns="42337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470356" y="3279162"/>
            <a:ext cx="2774052" cy="547166"/>
          </a:xfrm>
          <a:prstGeom prst="rect">
            <a:avLst/>
          </a:prstGeom>
          <a:noFill/>
        </p:spPr>
        <p:txBody>
          <a:bodyPr wrap="square" lIns="84673" tIns="42337" rIns="84673" bIns="42337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966314" y="4043689"/>
            <a:ext cx="2784715" cy="547166"/>
          </a:xfrm>
          <a:prstGeom prst="rect">
            <a:avLst/>
          </a:prstGeom>
          <a:noFill/>
        </p:spPr>
        <p:txBody>
          <a:bodyPr wrap="square" lIns="84673" tIns="42337" rIns="84673" bIns="42337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lnSpc>
                <a:spcPct val="150000"/>
              </a:lnSpc>
            </a:pPr>
            <a:r>
              <a:rPr lang="zh-CN" altLang="en-US" sz="10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单击此处添加文本，单击此处添加文本</a:t>
            </a:r>
            <a:endParaRPr lang="zh-CN" altLang="en-US" sz="1000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4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5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6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pic>
        <p:nvPicPr>
          <p:cNvPr id="16" name="Picture 2" descr="C:\Users\Administrator\Desktop\218.png"/>
          <p:cNvPicPr>
            <a:picLocks noChangeAspect="1" noChangeArrowheads="1"/>
          </p:cNvPicPr>
          <p:nvPr/>
        </p:nvPicPr>
        <p:blipFill rotWithShape="1">
          <a:blip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99412" l="0" r="90000">
                        <a14:foregroundMark x1="14182" y1="94118" x2="14182" y2="94118"/>
                        <a14:foregroundMark x1="8909" y1="10588" x2="8909" y2="10588"/>
                        <a14:foregroundMark x1="3455" y1="10588" x2="3455" y2="10588"/>
                        <a14:backgroundMark x1="1091" y1="2353" x2="1091" y2="2353"/>
                        <a14:backgroundMark x1="1818" y1="1176" x2="1818" y2="1176"/>
                      </a14:backgroundRemoval>
                    </a14:imgEffect>
                  </a14:imgLayer>
                </a14:imgProps>
              </a:ext>
            </a:extLst>
          </a:blip>
          <a:srcRect l="4090" r="45522"/>
          <a:stretch>
            <a:fillRect/>
          </a:stretch>
        </p:blipFill>
        <p:spPr bwMode="auto">
          <a:xfrm flipH="1">
            <a:off x="5965371" y="-11906"/>
            <a:ext cx="3185235" cy="51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14"/>
          <a:stretch>
            <a:fillRect/>
          </a:stretch>
        </p:blipFill>
        <p:spPr>
          <a:xfrm>
            <a:off x="2303068" y="1033129"/>
            <a:ext cx="1860492" cy="1039213"/>
          </a:xfrm>
          <a:prstGeom prst="rect">
            <a:avLst/>
          </a:prstGeom>
        </p:spPr>
      </p:pic>
      <p:pic>
        <p:nvPicPr>
          <p:cNvPr id="18" name="Picture 2" descr="F:\360云盘\02-个人资料\！PPT图片及版面资源\06-PPT精选插图\02-商务\188141-1205221426079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2"/>
          <a:stretch>
            <a:fillRect/>
          </a:stretch>
        </p:blipFill>
        <p:spPr bwMode="auto">
          <a:xfrm>
            <a:off x="4257105" y="2175706"/>
            <a:ext cx="1813000" cy="1020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r="25260"/>
          <a:stretch>
            <a:fillRect/>
          </a:stretch>
        </p:blipFill>
        <p:spPr bwMode="auto">
          <a:xfrm>
            <a:off x="384273" y="2175706"/>
            <a:ext cx="1832946" cy="102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4257105" y="1033130"/>
            <a:ext cx="1813000" cy="1032373"/>
            <a:chOff x="3946913" y="1827911"/>
            <a:chExt cx="1958168" cy="1283142"/>
          </a:xfrm>
        </p:grpSpPr>
        <p:sp>
          <p:nvSpPr>
            <p:cNvPr id="21" name="矩形 20"/>
            <p:cNvSpPr/>
            <p:nvPr/>
          </p:nvSpPr>
          <p:spPr>
            <a:xfrm>
              <a:off x="3946913" y="1827911"/>
              <a:ext cx="1958168" cy="128314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6455">
                <a:defRPr/>
              </a:pPr>
              <a:endParaRPr lang="zh-CN" altLang="en-US" sz="1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17"/>
            <p:cNvSpPr txBox="1">
              <a:spLocks noChangeArrowheads="1"/>
            </p:cNvSpPr>
            <p:nvPr/>
          </p:nvSpPr>
          <p:spPr bwMode="auto">
            <a:xfrm flipH="1">
              <a:off x="4287376" y="2218785"/>
              <a:ext cx="1335298" cy="415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46455">
                <a:defRPr/>
              </a:pPr>
              <a:r>
                <a:rPr lang="zh-CN" altLang="en-US" sz="19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19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84274" y="1033130"/>
            <a:ext cx="1832946" cy="1032373"/>
            <a:chOff x="0" y="2095862"/>
            <a:chExt cx="1979711" cy="1283142"/>
          </a:xfrm>
          <a:solidFill>
            <a:schemeClr val="bg2"/>
          </a:solidFill>
        </p:grpSpPr>
        <p:sp>
          <p:nvSpPr>
            <p:cNvPr id="24" name="矩形 23"/>
            <p:cNvSpPr/>
            <p:nvPr/>
          </p:nvSpPr>
          <p:spPr>
            <a:xfrm>
              <a:off x="0" y="2095862"/>
              <a:ext cx="1979711" cy="12831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18"/>
            <p:cNvSpPr txBox="1">
              <a:spLocks noChangeArrowheads="1"/>
            </p:cNvSpPr>
            <p:nvPr/>
          </p:nvSpPr>
          <p:spPr bwMode="auto">
            <a:xfrm flipH="1">
              <a:off x="379065" y="2486736"/>
              <a:ext cx="1335298" cy="415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19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19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303068" y="2175706"/>
            <a:ext cx="1860492" cy="1020113"/>
            <a:chOff x="2072433" y="511758"/>
            <a:chExt cx="2009463" cy="1267904"/>
          </a:xfrm>
        </p:grpSpPr>
        <p:sp>
          <p:nvSpPr>
            <p:cNvPr id="27" name="矩形 26"/>
            <p:cNvSpPr/>
            <p:nvPr/>
          </p:nvSpPr>
          <p:spPr>
            <a:xfrm>
              <a:off x="2072433" y="511758"/>
              <a:ext cx="2009463" cy="1267904"/>
            </a:xfrm>
            <a:prstGeom prst="rect">
              <a:avLst/>
            </a:pr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846455">
                <a:defRPr/>
              </a:pPr>
              <a:endParaRPr lang="zh-CN" altLang="en-US" sz="13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18"/>
            <p:cNvSpPr txBox="1">
              <a:spLocks noChangeArrowheads="1"/>
            </p:cNvSpPr>
            <p:nvPr/>
          </p:nvSpPr>
          <p:spPr bwMode="auto">
            <a:xfrm flipH="1">
              <a:off x="2467297" y="901751"/>
              <a:ext cx="1335298" cy="415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19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19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04800" y="3255826"/>
            <a:ext cx="5992191" cy="958029"/>
          </a:xfrm>
          <a:prstGeom prst="rect">
            <a:avLst/>
          </a:prstGeom>
          <a:noFill/>
        </p:spPr>
        <p:txBody>
          <a:bodyPr wrap="square" lIns="84655" tIns="42328" rIns="84655" bIns="4232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单击填加标题</a:t>
            </a:r>
            <a:endParaRPr lang="en-US" altLang="zh-CN" sz="17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200" kern="3000" spc="2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</a:t>
            </a:r>
            <a:r>
              <a:rPr lang="zh-CN" altLang="en-US" sz="1200" kern="3000" spc="23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内容，</a:t>
            </a:r>
            <a:r>
              <a:rPr lang="zh-CN" altLang="en-US" sz="1200" kern="3000" spc="23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语言描述尽量简洁生动。</a:t>
            </a:r>
            <a:endParaRPr lang="en-US" altLang="zh-CN" sz="1200" kern="3000" spc="23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33" name="Freeform 6"/>
          <p:cNvSpPr/>
          <p:nvPr/>
        </p:nvSpPr>
        <p:spPr bwMode="auto">
          <a:xfrm>
            <a:off x="2112052" y="4285060"/>
            <a:ext cx="953319" cy="648890"/>
          </a:xfrm>
          <a:custGeom>
            <a:avLst/>
            <a:gdLst>
              <a:gd name="T0" fmla="*/ 0 w 1113"/>
              <a:gd name="T1" fmla="*/ 0 h 757"/>
              <a:gd name="T2" fmla="*/ 1113 w 1113"/>
              <a:gd name="T3" fmla="*/ 0 h 757"/>
              <a:gd name="T4" fmla="*/ 1113 w 1113"/>
              <a:gd name="T5" fmla="*/ 685 h 757"/>
              <a:gd name="T6" fmla="*/ 249 w 1113"/>
              <a:gd name="T7" fmla="*/ 685 h 757"/>
              <a:gd name="T8" fmla="*/ 177 w 1113"/>
              <a:gd name="T9" fmla="*/ 757 h 757"/>
              <a:gd name="T10" fmla="*/ 105 w 1113"/>
              <a:gd name="T11" fmla="*/ 685 h 757"/>
              <a:gd name="T12" fmla="*/ 0 w 1113"/>
              <a:gd name="T13" fmla="*/ 685 h 757"/>
              <a:gd name="T14" fmla="*/ 0 w 1113"/>
              <a:gd name="T15" fmla="*/ 0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13" h="757">
                <a:moveTo>
                  <a:pt x="0" y="0"/>
                </a:moveTo>
                <a:lnTo>
                  <a:pt x="1113" y="0"/>
                </a:lnTo>
                <a:lnTo>
                  <a:pt x="1113" y="685"/>
                </a:lnTo>
                <a:lnTo>
                  <a:pt x="249" y="685"/>
                </a:lnTo>
                <a:lnTo>
                  <a:pt x="177" y="757"/>
                </a:lnTo>
                <a:lnTo>
                  <a:pt x="105" y="685"/>
                </a:lnTo>
                <a:lnTo>
                  <a:pt x="0" y="68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44" tIns="34271" rIns="68544" bIns="34271" numCol="1" anchor="t" anchorCtr="0" compatLnSpc="1"/>
          <a:lstStyle/>
          <a:p>
            <a:endParaRPr lang="zh-CN" altLang="en-US" sz="1500"/>
          </a:p>
        </p:txBody>
      </p:sp>
      <p:sp>
        <p:nvSpPr>
          <p:cNvPr id="34" name="Freeform 8"/>
          <p:cNvSpPr/>
          <p:nvPr/>
        </p:nvSpPr>
        <p:spPr bwMode="auto">
          <a:xfrm>
            <a:off x="1158733" y="750628"/>
            <a:ext cx="2898040" cy="3431381"/>
          </a:xfrm>
          <a:custGeom>
            <a:avLst/>
            <a:gdLst>
              <a:gd name="T0" fmla="*/ 133 w 3381"/>
              <a:gd name="T1" fmla="*/ 2348 h 3999"/>
              <a:gd name="T2" fmla="*/ 0 w 3381"/>
              <a:gd name="T3" fmla="*/ 1703 h 3999"/>
              <a:gd name="T4" fmla="*/ 282 w 3381"/>
              <a:gd name="T5" fmla="*/ 767 h 3999"/>
              <a:gd name="T6" fmla="*/ 1039 w 3381"/>
              <a:gd name="T7" fmla="*/ 133 h 3999"/>
              <a:gd name="T8" fmla="*/ 1689 w 3381"/>
              <a:gd name="T9" fmla="*/ 0 h 3999"/>
              <a:gd name="T10" fmla="*/ 2885 w 3381"/>
              <a:gd name="T11" fmla="*/ 495 h 3999"/>
              <a:gd name="T12" fmla="*/ 3381 w 3381"/>
              <a:gd name="T13" fmla="*/ 1691 h 3999"/>
              <a:gd name="T14" fmla="*/ 3097 w 3381"/>
              <a:gd name="T15" fmla="*/ 2624 h 3999"/>
              <a:gd name="T16" fmla="*/ 2346 w 3381"/>
              <a:gd name="T17" fmla="*/ 3248 h 3999"/>
              <a:gd name="T18" fmla="*/ 2281 w 3381"/>
              <a:gd name="T19" fmla="*/ 3304 h 3999"/>
              <a:gd name="T20" fmla="*/ 2256 w 3381"/>
              <a:gd name="T21" fmla="*/ 3388 h 3999"/>
              <a:gd name="T22" fmla="*/ 2256 w 3381"/>
              <a:gd name="T23" fmla="*/ 3718 h 3999"/>
              <a:gd name="T24" fmla="*/ 1699 w 3381"/>
              <a:gd name="T25" fmla="*/ 3999 h 3999"/>
              <a:gd name="T26" fmla="*/ 1142 w 3381"/>
              <a:gd name="T27" fmla="*/ 3718 h 3999"/>
              <a:gd name="T28" fmla="*/ 1142 w 3381"/>
              <a:gd name="T29" fmla="*/ 3388 h 3999"/>
              <a:gd name="T30" fmla="*/ 1354 w 3381"/>
              <a:gd name="T31" fmla="*/ 2691 h 3999"/>
              <a:gd name="T32" fmla="*/ 1916 w 3381"/>
              <a:gd name="T33" fmla="*/ 2226 h 3999"/>
              <a:gd name="T34" fmla="*/ 2171 w 3381"/>
              <a:gd name="T35" fmla="*/ 2011 h 3999"/>
              <a:gd name="T36" fmla="*/ 2267 w 3381"/>
              <a:gd name="T37" fmla="*/ 1691 h 3999"/>
              <a:gd name="T38" fmla="*/ 2098 w 3381"/>
              <a:gd name="T39" fmla="*/ 1283 h 3999"/>
              <a:gd name="T40" fmla="*/ 1689 w 3381"/>
              <a:gd name="T41" fmla="*/ 1113 h 3999"/>
              <a:gd name="T42" fmla="*/ 1469 w 3381"/>
              <a:gd name="T43" fmla="*/ 1155 h 3999"/>
              <a:gd name="T44" fmla="*/ 1212 w 3381"/>
              <a:gd name="T45" fmla="*/ 1375 h 3999"/>
              <a:gd name="T46" fmla="*/ 1113 w 3381"/>
              <a:gd name="T47" fmla="*/ 1703 h 3999"/>
              <a:gd name="T48" fmla="*/ 1155 w 3381"/>
              <a:gd name="T49" fmla="*/ 1918 h 3999"/>
              <a:gd name="T50" fmla="*/ 133 w 3381"/>
              <a:gd name="T51" fmla="*/ 2348 h 39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381" h="3999">
                <a:moveTo>
                  <a:pt x="133" y="2348"/>
                </a:moveTo>
                <a:cubicBezTo>
                  <a:pt x="42" y="2134"/>
                  <a:pt x="0" y="1915"/>
                  <a:pt x="0" y="1703"/>
                </a:cubicBezTo>
                <a:cubicBezTo>
                  <a:pt x="0" y="1368"/>
                  <a:pt x="102" y="1042"/>
                  <a:pt x="282" y="767"/>
                </a:cubicBezTo>
                <a:cubicBezTo>
                  <a:pt x="461" y="492"/>
                  <a:pt x="721" y="267"/>
                  <a:pt x="1039" y="133"/>
                </a:cubicBezTo>
                <a:cubicBezTo>
                  <a:pt x="1240" y="48"/>
                  <a:pt x="1459" y="0"/>
                  <a:pt x="1689" y="0"/>
                </a:cubicBezTo>
                <a:cubicBezTo>
                  <a:pt x="2156" y="0"/>
                  <a:pt x="2579" y="189"/>
                  <a:pt x="2885" y="495"/>
                </a:cubicBezTo>
                <a:cubicBezTo>
                  <a:pt x="3191" y="802"/>
                  <a:pt x="3381" y="1224"/>
                  <a:pt x="3381" y="1691"/>
                </a:cubicBezTo>
                <a:cubicBezTo>
                  <a:pt x="3381" y="2028"/>
                  <a:pt x="3278" y="2352"/>
                  <a:pt x="3097" y="2624"/>
                </a:cubicBezTo>
                <a:cubicBezTo>
                  <a:pt x="2918" y="2895"/>
                  <a:pt x="2659" y="3115"/>
                  <a:pt x="2346" y="3248"/>
                </a:cubicBezTo>
                <a:cubicBezTo>
                  <a:pt x="2320" y="3259"/>
                  <a:pt x="2298" y="3279"/>
                  <a:pt x="2281" y="3304"/>
                </a:cubicBezTo>
                <a:cubicBezTo>
                  <a:pt x="2265" y="3328"/>
                  <a:pt x="2256" y="3357"/>
                  <a:pt x="2256" y="3388"/>
                </a:cubicBezTo>
                <a:lnTo>
                  <a:pt x="2256" y="3718"/>
                </a:lnTo>
                <a:lnTo>
                  <a:pt x="1699" y="3999"/>
                </a:lnTo>
                <a:lnTo>
                  <a:pt x="1142" y="3718"/>
                </a:lnTo>
                <a:lnTo>
                  <a:pt x="1142" y="3388"/>
                </a:lnTo>
                <a:cubicBezTo>
                  <a:pt x="1142" y="3137"/>
                  <a:pt x="1219" y="2895"/>
                  <a:pt x="1354" y="2691"/>
                </a:cubicBezTo>
                <a:cubicBezTo>
                  <a:pt x="1488" y="2489"/>
                  <a:pt x="1681" y="2325"/>
                  <a:pt x="1916" y="2226"/>
                </a:cubicBezTo>
                <a:cubicBezTo>
                  <a:pt x="2020" y="2181"/>
                  <a:pt x="2108" y="2106"/>
                  <a:pt x="2171" y="2011"/>
                </a:cubicBezTo>
                <a:cubicBezTo>
                  <a:pt x="2232" y="1918"/>
                  <a:pt x="2267" y="1808"/>
                  <a:pt x="2267" y="1691"/>
                </a:cubicBezTo>
                <a:cubicBezTo>
                  <a:pt x="2267" y="1532"/>
                  <a:pt x="2203" y="1387"/>
                  <a:pt x="2098" y="1283"/>
                </a:cubicBezTo>
                <a:cubicBezTo>
                  <a:pt x="1993" y="1178"/>
                  <a:pt x="1849" y="1113"/>
                  <a:pt x="1689" y="1113"/>
                </a:cubicBezTo>
                <a:cubicBezTo>
                  <a:pt x="1606" y="1113"/>
                  <a:pt x="1532" y="1128"/>
                  <a:pt x="1469" y="1155"/>
                </a:cubicBezTo>
                <a:cubicBezTo>
                  <a:pt x="1365" y="1199"/>
                  <a:pt x="1276" y="1278"/>
                  <a:pt x="1212" y="1375"/>
                </a:cubicBezTo>
                <a:cubicBezTo>
                  <a:pt x="1149" y="1472"/>
                  <a:pt x="1113" y="1586"/>
                  <a:pt x="1113" y="1703"/>
                </a:cubicBezTo>
                <a:cubicBezTo>
                  <a:pt x="1113" y="1777"/>
                  <a:pt x="1127" y="1850"/>
                  <a:pt x="1155" y="1918"/>
                </a:cubicBezTo>
                <a:lnTo>
                  <a:pt x="133" y="2348"/>
                </a:lnTo>
                <a:close/>
              </a:path>
            </a:pathLst>
          </a:custGeom>
          <a:solidFill>
            <a:schemeClr val="accent4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44" tIns="34271" rIns="68544" bIns="34271" numCol="1" anchor="t" anchorCtr="0" compatLnSpc="1"/>
          <a:lstStyle/>
          <a:p>
            <a:endParaRPr lang="zh-CN" altLang="en-US" sz="1500"/>
          </a:p>
        </p:txBody>
      </p:sp>
      <p:sp>
        <p:nvSpPr>
          <p:cNvPr id="35" name="Freeform 9"/>
          <p:cNvSpPr/>
          <p:nvPr/>
        </p:nvSpPr>
        <p:spPr bwMode="auto">
          <a:xfrm>
            <a:off x="1895444" y="750629"/>
            <a:ext cx="1982807" cy="1239440"/>
          </a:xfrm>
          <a:custGeom>
            <a:avLst/>
            <a:gdLst>
              <a:gd name="T0" fmla="*/ 0 w 2313"/>
              <a:gd name="T1" fmla="*/ 221 h 1445"/>
              <a:gd name="T2" fmla="*/ 179 w 2313"/>
              <a:gd name="T3" fmla="*/ 133 h 1445"/>
              <a:gd name="T4" fmla="*/ 829 w 2313"/>
              <a:gd name="T5" fmla="*/ 0 h 1445"/>
              <a:gd name="T6" fmla="*/ 2025 w 2313"/>
              <a:gd name="T7" fmla="*/ 495 h 1445"/>
              <a:gd name="T8" fmla="*/ 2313 w 2313"/>
              <a:gd name="T9" fmla="*/ 879 h 1445"/>
              <a:gd name="T10" fmla="*/ 1353 w 2313"/>
              <a:gd name="T11" fmla="*/ 1445 h 1445"/>
              <a:gd name="T12" fmla="*/ 1238 w 2313"/>
              <a:gd name="T13" fmla="*/ 1283 h 1445"/>
              <a:gd name="T14" fmla="*/ 829 w 2313"/>
              <a:gd name="T15" fmla="*/ 1113 h 1445"/>
              <a:gd name="T16" fmla="*/ 609 w 2313"/>
              <a:gd name="T17" fmla="*/ 1155 h 1445"/>
              <a:gd name="T18" fmla="*/ 552 w 2313"/>
              <a:gd name="T19" fmla="*/ 1184 h 1445"/>
              <a:gd name="T20" fmla="*/ 0 w 2313"/>
              <a:gd name="T21" fmla="*/ 221 h 1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313" h="1445">
                <a:moveTo>
                  <a:pt x="0" y="221"/>
                </a:moveTo>
                <a:cubicBezTo>
                  <a:pt x="57" y="189"/>
                  <a:pt x="117" y="159"/>
                  <a:pt x="179" y="133"/>
                </a:cubicBezTo>
                <a:cubicBezTo>
                  <a:pt x="380" y="48"/>
                  <a:pt x="599" y="0"/>
                  <a:pt x="829" y="0"/>
                </a:cubicBezTo>
                <a:cubicBezTo>
                  <a:pt x="1296" y="0"/>
                  <a:pt x="1719" y="189"/>
                  <a:pt x="2025" y="495"/>
                </a:cubicBezTo>
                <a:cubicBezTo>
                  <a:pt x="2138" y="609"/>
                  <a:pt x="2236" y="738"/>
                  <a:pt x="2313" y="879"/>
                </a:cubicBezTo>
                <a:lnTo>
                  <a:pt x="1353" y="1445"/>
                </a:lnTo>
                <a:cubicBezTo>
                  <a:pt x="1324" y="1385"/>
                  <a:pt x="1285" y="1330"/>
                  <a:pt x="1238" y="1283"/>
                </a:cubicBezTo>
                <a:cubicBezTo>
                  <a:pt x="1133" y="1178"/>
                  <a:pt x="989" y="1113"/>
                  <a:pt x="829" y="1113"/>
                </a:cubicBezTo>
                <a:cubicBezTo>
                  <a:pt x="746" y="1113"/>
                  <a:pt x="672" y="1128"/>
                  <a:pt x="609" y="1155"/>
                </a:cubicBezTo>
                <a:cubicBezTo>
                  <a:pt x="590" y="1163"/>
                  <a:pt x="570" y="1173"/>
                  <a:pt x="552" y="1184"/>
                </a:cubicBezTo>
                <a:lnTo>
                  <a:pt x="0" y="221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44" tIns="34271" rIns="68544" bIns="34271" numCol="1" anchor="t" anchorCtr="0" compatLnSpc="1"/>
          <a:lstStyle/>
          <a:p>
            <a:endParaRPr lang="zh-CN" altLang="en-US" sz="1500"/>
          </a:p>
        </p:txBody>
      </p:sp>
      <p:sp>
        <p:nvSpPr>
          <p:cNvPr id="36" name="Freeform 10"/>
          <p:cNvSpPr/>
          <p:nvPr/>
        </p:nvSpPr>
        <p:spPr bwMode="auto">
          <a:xfrm>
            <a:off x="2940404" y="1453096"/>
            <a:ext cx="1116371" cy="1790700"/>
          </a:xfrm>
          <a:custGeom>
            <a:avLst/>
            <a:gdLst>
              <a:gd name="T0" fmla="*/ 1061 w 1303"/>
              <a:gd name="T1" fmla="*/ 0 h 2087"/>
              <a:gd name="T2" fmla="*/ 1303 w 1303"/>
              <a:gd name="T3" fmla="*/ 872 h 2087"/>
              <a:gd name="T4" fmla="*/ 1019 w 1303"/>
              <a:gd name="T5" fmla="*/ 1805 h 2087"/>
              <a:gd name="T6" fmla="*/ 785 w 1303"/>
              <a:gd name="T7" fmla="*/ 2087 h 2087"/>
              <a:gd name="T8" fmla="*/ 0 w 1303"/>
              <a:gd name="T9" fmla="*/ 1301 h 2087"/>
              <a:gd name="T10" fmla="*/ 93 w 1303"/>
              <a:gd name="T11" fmla="*/ 1192 h 2087"/>
              <a:gd name="T12" fmla="*/ 189 w 1303"/>
              <a:gd name="T13" fmla="*/ 872 h 2087"/>
              <a:gd name="T14" fmla="*/ 101 w 1303"/>
              <a:gd name="T15" fmla="*/ 566 h 2087"/>
              <a:gd name="T16" fmla="*/ 1061 w 1303"/>
              <a:gd name="T17" fmla="*/ 0 h 20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3" h="2087">
                <a:moveTo>
                  <a:pt x="1061" y="0"/>
                </a:moveTo>
                <a:cubicBezTo>
                  <a:pt x="1214" y="255"/>
                  <a:pt x="1303" y="553"/>
                  <a:pt x="1303" y="872"/>
                </a:cubicBezTo>
                <a:cubicBezTo>
                  <a:pt x="1303" y="1209"/>
                  <a:pt x="1200" y="1533"/>
                  <a:pt x="1019" y="1805"/>
                </a:cubicBezTo>
                <a:cubicBezTo>
                  <a:pt x="952" y="1907"/>
                  <a:pt x="874" y="2001"/>
                  <a:pt x="785" y="2087"/>
                </a:cubicBezTo>
                <a:lnTo>
                  <a:pt x="0" y="1301"/>
                </a:lnTo>
                <a:cubicBezTo>
                  <a:pt x="35" y="1269"/>
                  <a:pt x="66" y="1232"/>
                  <a:pt x="93" y="1192"/>
                </a:cubicBezTo>
                <a:cubicBezTo>
                  <a:pt x="154" y="1099"/>
                  <a:pt x="189" y="989"/>
                  <a:pt x="189" y="872"/>
                </a:cubicBezTo>
                <a:cubicBezTo>
                  <a:pt x="189" y="760"/>
                  <a:pt x="157" y="655"/>
                  <a:pt x="101" y="566"/>
                </a:cubicBezTo>
                <a:lnTo>
                  <a:pt x="1061" y="0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44" tIns="34271" rIns="68544" bIns="34271" numCol="1" anchor="t" anchorCtr="0" compatLnSpc="1"/>
          <a:lstStyle/>
          <a:p>
            <a:endParaRPr lang="zh-CN" altLang="en-US" sz="1500"/>
          </a:p>
        </p:txBody>
      </p:sp>
      <p:sp>
        <p:nvSpPr>
          <p:cNvPr id="37" name="Freeform 11"/>
          <p:cNvSpPr/>
          <p:nvPr/>
        </p:nvSpPr>
        <p:spPr bwMode="auto">
          <a:xfrm>
            <a:off x="1144450" y="938746"/>
            <a:ext cx="1224675" cy="1826419"/>
          </a:xfrm>
          <a:custGeom>
            <a:avLst/>
            <a:gdLst>
              <a:gd name="T0" fmla="*/ 149 w 1428"/>
              <a:gd name="T1" fmla="*/ 2129 h 2129"/>
              <a:gd name="T2" fmla="*/ 25 w 1428"/>
              <a:gd name="T3" fmla="*/ 1325 h 2129"/>
              <a:gd name="T4" fmla="*/ 296 w 1428"/>
              <a:gd name="T5" fmla="*/ 552 h 2129"/>
              <a:gd name="T6" fmla="*/ 554 w 1428"/>
              <a:gd name="T7" fmla="*/ 242 h 2129"/>
              <a:gd name="T8" fmla="*/ 880 w 1428"/>
              <a:gd name="T9" fmla="*/ 0 h 2129"/>
              <a:gd name="T10" fmla="*/ 1428 w 1428"/>
              <a:gd name="T11" fmla="*/ 965 h 2129"/>
              <a:gd name="T12" fmla="*/ 1319 w 1428"/>
              <a:gd name="T13" fmla="*/ 1046 h 2129"/>
              <a:gd name="T14" fmla="*/ 1227 w 1428"/>
              <a:gd name="T15" fmla="*/ 1157 h 2129"/>
              <a:gd name="T16" fmla="*/ 1130 w 1428"/>
              <a:gd name="T17" fmla="*/ 1429 h 2129"/>
              <a:gd name="T18" fmla="*/ 1171 w 1428"/>
              <a:gd name="T19" fmla="*/ 1699 h 2129"/>
              <a:gd name="T20" fmla="*/ 149 w 1428"/>
              <a:gd name="T21" fmla="*/ 2129 h 2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428" h="2129">
                <a:moveTo>
                  <a:pt x="149" y="2129"/>
                </a:moveTo>
                <a:cubicBezTo>
                  <a:pt x="37" y="1865"/>
                  <a:pt x="0" y="1590"/>
                  <a:pt x="25" y="1325"/>
                </a:cubicBezTo>
                <a:cubicBezTo>
                  <a:pt x="52" y="1048"/>
                  <a:pt x="147" y="782"/>
                  <a:pt x="296" y="552"/>
                </a:cubicBezTo>
                <a:cubicBezTo>
                  <a:pt x="370" y="438"/>
                  <a:pt x="457" y="334"/>
                  <a:pt x="554" y="242"/>
                </a:cubicBezTo>
                <a:cubicBezTo>
                  <a:pt x="651" y="149"/>
                  <a:pt x="761" y="68"/>
                  <a:pt x="880" y="0"/>
                </a:cubicBezTo>
                <a:lnTo>
                  <a:pt x="1428" y="965"/>
                </a:lnTo>
                <a:cubicBezTo>
                  <a:pt x="1389" y="987"/>
                  <a:pt x="1353" y="1015"/>
                  <a:pt x="1319" y="1046"/>
                </a:cubicBezTo>
                <a:cubicBezTo>
                  <a:pt x="1283" y="1080"/>
                  <a:pt x="1252" y="1117"/>
                  <a:pt x="1227" y="1157"/>
                </a:cubicBezTo>
                <a:cubicBezTo>
                  <a:pt x="1173" y="1239"/>
                  <a:pt x="1139" y="1333"/>
                  <a:pt x="1130" y="1429"/>
                </a:cubicBezTo>
                <a:cubicBezTo>
                  <a:pt x="1122" y="1519"/>
                  <a:pt x="1134" y="1611"/>
                  <a:pt x="1171" y="1699"/>
                </a:cubicBezTo>
                <a:lnTo>
                  <a:pt x="149" y="2129"/>
                </a:lnTo>
                <a:close/>
              </a:path>
            </a:pathLst>
          </a:custGeom>
          <a:solidFill>
            <a:schemeClr val="accent6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vert="horz" wrap="square" lIns="68544" tIns="34271" rIns="68544" bIns="34271" numCol="1" anchor="t" anchorCtr="0" compatLnSpc="1"/>
          <a:lstStyle/>
          <a:p>
            <a:endParaRPr lang="zh-CN" altLang="en-US" sz="1500"/>
          </a:p>
        </p:txBody>
      </p:sp>
      <p:grpSp>
        <p:nvGrpSpPr>
          <p:cNvPr id="38" name="组合 37"/>
          <p:cNvGrpSpPr/>
          <p:nvPr/>
        </p:nvGrpSpPr>
        <p:grpSpPr>
          <a:xfrm>
            <a:off x="1248292" y="1441605"/>
            <a:ext cx="863758" cy="1181856"/>
            <a:chOff x="1681435" y="1637023"/>
            <a:chExt cx="1152128" cy="1575808"/>
          </a:xfrm>
        </p:grpSpPr>
        <p:sp>
          <p:nvSpPr>
            <p:cNvPr id="39" name="TextBox 38"/>
            <p:cNvSpPr txBox="1"/>
            <p:nvPr/>
          </p:nvSpPr>
          <p:spPr>
            <a:xfrm>
              <a:off x="2007270" y="1637023"/>
              <a:ext cx="520003" cy="656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681435" y="2157597"/>
              <a:ext cx="1152128" cy="105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15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477010" y="829106"/>
            <a:ext cx="863758" cy="904965"/>
            <a:chOff x="3362324" y="871906"/>
            <a:chExt cx="1152128" cy="1206619"/>
          </a:xfrm>
        </p:grpSpPr>
        <p:sp>
          <p:nvSpPr>
            <p:cNvPr id="42" name="TextBox 41"/>
            <p:cNvSpPr txBox="1"/>
            <p:nvPr/>
          </p:nvSpPr>
          <p:spPr>
            <a:xfrm>
              <a:off x="3616226" y="871906"/>
              <a:ext cx="487932" cy="5950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00" b="1" dirty="0">
                  <a:solidFill>
                    <a:srgbClr val="F8F8F8"/>
                  </a:solidFill>
                  <a:latin typeface="+mj-ea"/>
                  <a:ea typeface="+mj-ea"/>
                </a:rPr>
                <a:t>2</a:t>
              </a:r>
              <a:endParaRPr lang="zh-CN" altLang="en-US" sz="23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362324" y="1414119"/>
              <a:ext cx="1152128" cy="6644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13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090021" y="1839875"/>
            <a:ext cx="863758" cy="1251365"/>
            <a:chOff x="4138032" y="2168050"/>
            <a:chExt cx="1152128" cy="1668483"/>
          </a:xfrm>
        </p:grpSpPr>
        <p:sp>
          <p:nvSpPr>
            <p:cNvPr id="45" name="TextBox 44"/>
            <p:cNvSpPr txBox="1"/>
            <p:nvPr/>
          </p:nvSpPr>
          <p:spPr>
            <a:xfrm>
              <a:off x="4463867" y="2168050"/>
              <a:ext cx="520003" cy="6565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8F8F8"/>
                  </a:solidFill>
                  <a:latin typeface="+mj-ea"/>
                  <a:ea typeface="+mj-ea"/>
                </a:rPr>
                <a:t>3</a:t>
              </a:r>
              <a:endParaRPr lang="zh-CN" altLang="en-US" sz="26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38032" y="2781301"/>
              <a:ext cx="1152128" cy="1055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1500" dirty="0">
                <a:solidFill>
                  <a:srgbClr val="F8F8F8"/>
                </a:solidFill>
                <a:latin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84559" y="2964855"/>
            <a:ext cx="863758" cy="1176110"/>
            <a:chOff x="2930276" y="3668024"/>
            <a:chExt cx="1152128" cy="1568147"/>
          </a:xfrm>
        </p:grpSpPr>
        <p:sp>
          <p:nvSpPr>
            <p:cNvPr id="48" name="TextBox 47"/>
            <p:cNvSpPr txBox="1"/>
            <p:nvPr/>
          </p:nvSpPr>
          <p:spPr>
            <a:xfrm>
              <a:off x="3256111" y="3668024"/>
              <a:ext cx="520003" cy="656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8F8F8"/>
                  </a:solidFill>
                  <a:latin typeface="+mj-ea"/>
                  <a:ea typeface="+mj-ea"/>
                </a:rPr>
                <a:t>4</a:t>
              </a:r>
              <a:endParaRPr lang="zh-CN" altLang="en-US" sz="26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930276" y="4180937"/>
              <a:ext cx="1152128" cy="1055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500" dirty="0">
                  <a:solidFill>
                    <a:srgbClr val="F8F8F8"/>
                  </a:solidFill>
                  <a:latin typeface="+mn-ea"/>
                </a:rPr>
                <a:t>请输入您的文字</a:t>
              </a:r>
              <a:endParaRPr lang="zh-CN" altLang="en-US" sz="1500" dirty="0">
                <a:solidFill>
                  <a:srgbClr val="F8F8F8"/>
                </a:solidFill>
                <a:latin typeface="+mn-ea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143630" y="4423943"/>
            <a:ext cx="863758" cy="304270"/>
          </a:xfrm>
          <a:prstGeom prst="rect">
            <a:avLst/>
          </a:prstGeom>
          <a:noFill/>
        </p:spPr>
        <p:txBody>
          <a:bodyPr wrap="square" lIns="68544" tIns="34271" rIns="68544" bIns="34271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F8F8F8"/>
                </a:solidFill>
                <a:latin typeface="+mn-ea"/>
              </a:rPr>
              <a:t>标题</a:t>
            </a:r>
            <a:endParaRPr lang="zh-CN" altLang="en-US" sz="1500" b="1" dirty="0">
              <a:solidFill>
                <a:srgbClr val="F8F8F8"/>
              </a:solidFill>
              <a:latin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409339" y="1061798"/>
            <a:ext cx="3023155" cy="773263"/>
          </a:xfrm>
          <a:prstGeom prst="rect">
            <a:avLst/>
          </a:prstGeom>
          <a:noFill/>
        </p:spPr>
        <p:txBody>
          <a:bodyPr wrap="square" lIns="68544" tIns="34271" rIns="68544" bIns="342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4508849" y="1054123"/>
            <a:ext cx="721283" cy="721563"/>
            <a:chOff x="6409426" y="1173624"/>
            <a:chExt cx="962086" cy="962084"/>
          </a:xfrm>
          <a:solidFill>
            <a:schemeClr val="bg2"/>
          </a:solidFill>
        </p:grpSpPr>
        <p:sp>
          <p:nvSpPr>
            <p:cNvPr id="53" name="椭圆 52"/>
            <p:cNvSpPr/>
            <p:nvPr/>
          </p:nvSpPr>
          <p:spPr bwMode="auto">
            <a:xfrm>
              <a:off x="6409426" y="1173624"/>
              <a:ext cx="962086" cy="962084"/>
            </a:xfrm>
            <a:prstGeom prst="ellipse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50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653352" y="1318965"/>
              <a:ext cx="520003" cy="6565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600" b="1" dirty="0">
                  <a:solidFill>
                    <a:srgbClr val="F8F8F8"/>
                  </a:solidFill>
                  <a:latin typeface="+mj-ea"/>
                  <a:ea typeface="+mj-ea"/>
                </a:rPr>
                <a:t>1</a:t>
              </a:r>
              <a:endParaRPr lang="zh-CN" altLang="en-US" sz="2600" b="1" dirty="0">
                <a:solidFill>
                  <a:srgbClr val="F8F8F8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508849" y="1970086"/>
            <a:ext cx="721283" cy="721563"/>
            <a:chOff x="6409426" y="2394908"/>
            <a:chExt cx="962086" cy="962084"/>
          </a:xfrm>
          <a:solidFill>
            <a:schemeClr val="accent1"/>
          </a:solidFill>
        </p:grpSpPr>
        <p:sp>
          <p:nvSpPr>
            <p:cNvPr id="56" name="椭圆 55"/>
            <p:cNvSpPr/>
            <p:nvPr/>
          </p:nvSpPr>
          <p:spPr bwMode="auto">
            <a:xfrm>
              <a:off x="6409426" y="2394908"/>
              <a:ext cx="962086" cy="962084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50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635866" y="2536283"/>
              <a:ext cx="541385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508846" y="2849982"/>
            <a:ext cx="721283" cy="721563"/>
            <a:chOff x="6409429" y="3568104"/>
            <a:chExt cx="962087" cy="962084"/>
          </a:xfrm>
          <a:solidFill>
            <a:schemeClr val="accent2"/>
          </a:solidFill>
        </p:grpSpPr>
        <p:sp>
          <p:nvSpPr>
            <p:cNvPr id="59" name="椭圆 58"/>
            <p:cNvSpPr/>
            <p:nvPr/>
          </p:nvSpPr>
          <p:spPr bwMode="auto">
            <a:xfrm>
              <a:off x="6409429" y="3568104"/>
              <a:ext cx="962087" cy="962084"/>
            </a:xfrm>
            <a:prstGeom prst="ellipse">
              <a:avLst/>
            </a:prstGeom>
            <a:grpFill/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50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635870" y="3702117"/>
              <a:ext cx="541385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08849" y="3825774"/>
            <a:ext cx="721283" cy="721563"/>
            <a:chOff x="6409426" y="4869160"/>
            <a:chExt cx="962086" cy="962084"/>
          </a:xfrm>
          <a:solidFill>
            <a:srgbClr val="7030A0"/>
          </a:solidFill>
        </p:grpSpPr>
        <p:sp>
          <p:nvSpPr>
            <p:cNvPr id="62" name="椭圆 61"/>
            <p:cNvSpPr/>
            <p:nvPr/>
          </p:nvSpPr>
          <p:spPr bwMode="auto">
            <a:xfrm>
              <a:off x="6409426" y="4869160"/>
              <a:ext cx="962086" cy="962084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500"/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6616830" y="5005505"/>
              <a:ext cx="541385" cy="6976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800" b="1">
                  <a:solidFill>
                    <a:srgbClr val="F8F8F8"/>
                  </a:solidFill>
                  <a:latin typeface="+mj-ea"/>
                  <a:ea typeface="+mj-ea"/>
                </a:defRPr>
              </a:lvl1pPr>
            </a:lstStyle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5409339" y="1952314"/>
            <a:ext cx="3023155" cy="773263"/>
          </a:xfrm>
          <a:prstGeom prst="rect">
            <a:avLst/>
          </a:prstGeom>
          <a:noFill/>
        </p:spPr>
        <p:txBody>
          <a:bodyPr wrap="square" lIns="68544" tIns="34271" rIns="68544" bIns="342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409339" y="2842831"/>
            <a:ext cx="3023155" cy="773263"/>
          </a:xfrm>
          <a:prstGeom prst="rect">
            <a:avLst/>
          </a:prstGeom>
          <a:noFill/>
        </p:spPr>
        <p:txBody>
          <a:bodyPr wrap="square" lIns="68544" tIns="34271" rIns="68544" bIns="342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409339" y="3825470"/>
            <a:ext cx="3023155" cy="773263"/>
          </a:xfrm>
          <a:prstGeom prst="rect">
            <a:avLst/>
          </a:prstGeom>
          <a:noFill/>
        </p:spPr>
        <p:txBody>
          <a:bodyPr wrap="square" lIns="68544" tIns="34271" rIns="68544" bIns="3427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en-US" altLang="zh-CN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请输入您的文字请输入您的文字</a:t>
            </a:r>
            <a:endParaRPr lang="zh-CN" altLang="en-US" sz="15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67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68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69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0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  <p:bldP spid="64" grpId="0"/>
      <p:bldP spid="65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3" name="Cloud Callout 8"/>
          <p:cNvSpPr/>
          <p:nvPr/>
        </p:nvSpPr>
        <p:spPr bwMode="auto">
          <a:xfrm>
            <a:off x="4701414" y="956365"/>
            <a:ext cx="2068917" cy="1285367"/>
          </a:xfrm>
          <a:prstGeom prst="cloudCallout">
            <a:avLst>
              <a:gd name="adj1" fmla="val -66639"/>
              <a:gd name="adj2" fmla="val 117063"/>
            </a:avLst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单击填加问题三？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Cloud Callout 9"/>
          <p:cNvSpPr/>
          <p:nvPr/>
        </p:nvSpPr>
        <p:spPr bwMode="auto">
          <a:xfrm>
            <a:off x="1117874" y="2532018"/>
            <a:ext cx="2354865" cy="1295737"/>
          </a:xfrm>
          <a:prstGeom prst="cloudCallout">
            <a:avLst>
              <a:gd name="adj1" fmla="val 68799"/>
              <a:gd name="adj2" fmla="val 17194"/>
            </a:avLst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单击填加问题一？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3"/>
          <p:cNvSpPr>
            <a:spLocks noEditPoints="1"/>
          </p:cNvSpPr>
          <p:nvPr/>
        </p:nvSpPr>
        <p:spPr bwMode="black">
          <a:xfrm>
            <a:off x="3888370" y="3371558"/>
            <a:ext cx="1367261" cy="1562392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53966" tIns="26985" rIns="53966" bIns="26985" numCol="1" anchor="t" anchorCtr="0" compatLnSpc="1"/>
          <a:lstStyle/>
          <a:p>
            <a:endParaRPr lang="en-US" dirty="0"/>
          </a:p>
        </p:txBody>
      </p:sp>
      <p:sp>
        <p:nvSpPr>
          <p:cNvPr id="6" name="Cloud Callout 11"/>
          <p:cNvSpPr/>
          <p:nvPr/>
        </p:nvSpPr>
        <p:spPr bwMode="auto">
          <a:xfrm>
            <a:off x="5592137" y="2405025"/>
            <a:ext cx="2191121" cy="1440873"/>
          </a:xfrm>
          <a:prstGeom prst="cloudCallout">
            <a:avLst>
              <a:gd name="adj1" fmla="val -90339"/>
              <a:gd name="adj2" fmla="val 18228"/>
            </a:avLst>
          </a:prstGeom>
          <a:solidFill>
            <a:srgbClr val="FFC0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单击填加问题四？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loud Callout 12"/>
          <p:cNvSpPr/>
          <p:nvPr/>
        </p:nvSpPr>
        <p:spPr bwMode="auto">
          <a:xfrm>
            <a:off x="2049594" y="1004910"/>
            <a:ext cx="2293467" cy="1294686"/>
          </a:xfrm>
          <a:prstGeom prst="cloudCallout">
            <a:avLst>
              <a:gd name="adj1" fmla="val 44578"/>
              <a:gd name="adj2" fmla="val 117581"/>
            </a:avLst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单击填加问题二？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9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0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1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灯片编号占位符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cxnSp>
        <p:nvCxnSpPr>
          <p:cNvPr id="55" name="直接连接符 54"/>
          <p:cNvCxnSpPr/>
          <p:nvPr/>
        </p:nvCxnSpPr>
        <p:spPr>
          <a:xfrm>
            <a:off x="0" y="4304028"/>
            <a:ext cx="9144000" cy="0"/>
          </a:xfrm>
          <a:prstGeom prst="line">
            <a:avLst/>
          </a:prstGeom>
          <a:ln w="1905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1896788" y="41652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rgbClr val="4ABDD9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327022" y="1232198"/>
            <a:ext cx="1333322" cy="2791051"/>
            <a:chOff x="1115616" y="1077584"/>
            <a:chExt cx="1224136" cy="2562492"/>
          </a:xfrm>
        </p:grpSpPr>
        <p:sp>
          <p:nvSpPr>
            <p:cNvPr id="58" name="任意多边形 57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rgbClr val="4ABDD9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>
                  <a:solidFill>
                    <a:srgbClr val="4ABDD9"/>
                  </a:solidFill>
                </a:rPr>
                <a:t>第一阶段</a:t>
              </a:r>
              <a:endParaRPr lang="zh-CN" altLang="en-US" sz="1400" b="1" dirty="0">
                <a:solidFill>
                  <a:srgbClr val="4ABDD9"/>
                </a:solidFill>
              </a:endParaRP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3" name="文本框 17"/>
            <p:cNvSpPr txBox="1"/>
            <p:nvPr/>
          </p:nvSpPr>
          <p:spPr>
            <a:xfrm>
              <a:off x="125700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椭圆 63"/>
          <p:cNvSpPr/>
          <p:nvPr/>
        </p:nvSpPr>
        <p:spPr>
          <a:xfrm>
            <a:off x="3655339" y="41652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3085575" y="1232198"/>
            <a:ext cx="1333322" cy="2791051"/>
            <a:chOff x="1115616" y="1077584"/>
            <a:chExt cx="1224136" cy="2562492"/>
          </a:xfrm>
        </p:grpSpPr>
        <p:sp>
          <p:nvSpPr>
            <p:cNvPr id="66" name="任意多边形 65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accent4"/>
                  </a:solidFill>
                </a:rPr>
                <a:t>第二阶段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69" name="文本框 24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25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5413893" y="41652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4844129" y="1232198"/>
            <a:ext cx="1333322" cy="2791051"/>
            <a:chOff x="1115616" y="1077584"/>
            <a:chExt cx="1224136" cy="256249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accent3"/>
                  </a:solidFill>
                </a:rPr>
                <a:t>第三阶段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76" name="文本框 31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32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7172448" y="4165258"/>
            <a:ext cx="235292" cy="23529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6602682" y="1232198"/>
            <a:ext cx="1333322" cy="2791051"/>
            <a:chOff x="1115616" y="1077584"/>
            <a:chExt cx="1224136" cy="2562492"/>
          </a:xfrm>
        </p:grpSpPr>
        <p:sp>
          <p:nvSpPr>
            <p:cNvPr id="80" name="任意多边形 7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b="1" dirty="0" smtClean="0">
                  <a:solidFill>
                    <a:schemeClr val="accent5"/>
                  </a:solidFill>
                </a:rPr>
                <a:t>第四阶段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83" name="文本框 38"/>
            <p:cNvSpPr txBox="1"/>
            <p:nvPr/>
          </p:nvSpPr>
          <p:spPr>
            <a:xfrm>
              <a:off x="1368152" y="1253361"/>
              <a:ext cx="683569" cy="593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4" name="文本框 39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5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86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87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8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4" grpId="0" animBg="1"/>
      <p:bldP spid="71" grpId="0" animBg="1"/>
      <p:bldP spid="78" grpId="0" animBg="1"/>
      <p:bldP spid="8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13984" y="3524553"/>
            <a:ext cx="1662111" cy="705018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4" name="Freeform 11"/>
          <p:cNvSpPr/>
          <p:nvPr/>
        </p:nvSpPr>
        <p:spPr bwMode="auto">
          <a:xfrm>
            <a:off x="4562653" y="1436535"/>
            <a:ext cx="1373897" cy="1372730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4661684" y="1532661"/>
            <a:ext cx="1168256" cy="1168877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4809735" y="1680585"/>
            <a:ext cx="872154" cy="871952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7" name="Freeform 108"/>
          <p:cNvSpPr/>
          <p:nvPr/>
        </p:nvSpPr>
        <p:spPr bwMode="auto">
          <a:xfrm rot="16200000">
            <a:off x="2711301" y="1016860"/>
            <a:ext cx="1791645" cy="1793168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8" name="Freeform 109"/>
          <p:cNvSpPr/>
          <p:nvPr/>
        </p:nvSpPr>
        <p:spPr bwMode="auto">
          <a:xfrm rot="16200000">
            <a:off x="2837809" y="1154947"/>
            <a:ext cx="1523476" cy="1526879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9" name="Oval 110"/>
          <p:cNvSpPr>
            <a:spLocks noChangeArrowheads="1"/>
          </p:cNvSpPr>
          <p:nvPr/>
        </p:nvSpPr>
        <p:spPr bwMode="auto">
          <a:xfrm rot="16200000">
            <a:off x="3030173" y="1348880"/>
            <a:ext cx="1137342" cy="1139011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0" name="Freeform 120"/>
          <p:cNvSpPr/>
          <p:nvPr/>
        </p:nvSpPr>
        <p:spPr bwMode="auto">
          <a:xfrm flipV="1">
            <a:off x="4562654" y="2869713"/>
            <a:ext cx="2065992" cy="2064237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1" name="Freeform 121"/>
          <p:cNvSpPr/>
          <p:nvPr/>
        </p:nvSpPr>
        <p:spPr bwMode="auto">
          <a:xfrm flipV="1">
            <a:off x="4711571" y="3031707"/>
            <a:ext cx="1756759" cy="1757694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2" name="Oval 122"/>
          <p:cNvSpPr>
            <a:spLocks noChangeArrowheads="1"/>
          </p:cNvSpPr>
          <p:nvPr/>
        </p:nvSpPr>
        <p:spPr bwMode="auto">
          <a:xfrm flipV="1">
            <a:off x="4934202" y="3255766"/>
            <a:ext cx="1311498" cy="131119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3" name="Freeform 124"/>
          <p:cNvSpPr/>
          <p:nvPr/>
        </p:nvSpPr>
        <p:spPr bwMode="auto">
          <a:xfrm rot="5400000" flipV="1">
            <a:off x="2969328" y="2869062"/>
            <a:ext cx="1533728" cy="1535032"/>
          </a:xfrm>
          <a:custGeom>
            <a:avLst/>
            <a:gdLst>
              <a:gd name="T0" fmla="*/ 0 w 972"/>
              <a:gd name="T1" fmla="*/ 972 h 972"/>
              <a:gd name="T2" fmla="*/ 0 w 972"/>
              <a:gd name="T3" fmla="*/ 486 h 972"/>
              <a:gd name="T4" fmla="*/ 486 w 972"/>
              <a:gd name="T5" fmla="*/ 0 h 972"/>
              <a:gd name="T6" fmla="*/ 972 w 972"/>
              <a:gd name="T7" fmla="*/ 486 h 972"/>
              <a:gd name="T8" fmla="*/ 486 w 972"/>
              <a:gd name="T9" fmla="*/ 972 h 972"/>
              <a:gd name="T10" fmla="*/ 0 w 972"/>
              <a:gd name="T11" fmla="*/ 972 h 9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72" h="972">
                <a:moveTo>
                  <a:pt x="0" y="972"/>
                </a:moveTo>
                <a:cubicBezTo>
                  <a:pt x="0" y="486"/>
                  <a:pt x="0" y="486"/>
                  <a:pt x="0" y="486"/>
                </a:cubicBezTo>
                <a:cubicBezTo>
                  <a:pt x="0" y="218"/>
                  <a:pt x="218" y="0"/>
                  <a:pt x="486" y="0"/>
                </a:cubicBezTo>
                <a:cubicBezTo>
                  <a:pt x="754" y="0"/>
                  <a:pt x="972" y="218"/>
                  <a:pt x="972" y="486"/>
                </a:cubicBezTo>
                <a:cubicBezTo>
                  <a:pt x="972" y="754"/>
                  <a:pt x="754" y="972"/>
                  <a:pt x="486" y="972"/>
                </a:cubicBezTo>
                <a:lnTo>
                  <a:pt x="0" y="97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4" name="Freeform 125"/>
          <p:cNvSpPr/>
          <p:nvPr/>
        </p:nvSpPr>
        <p:spPr bwMode="auto">
          <a:xfrm rot="5400000" flipV="1">
            <a:off x="3077624" y="2978808"/>
            <a:ext cx="1304163" cy="1307077"/>
          </a:xfrm>
          <a:custGeom>
            <a:avLst/>
            <a:gdLst>
              <a:gd name="T0" fmla="*/ 846 w 916"/>
              <a:gd name="T1" fmla="*/ 458 h 917"/>
              <a:gd name="T2" fmla="*/ 910 w 916"/>
              <a:gd name="T3" fmla="*/ 394 h 917"/>
              <a:gd name="T4" fmla="*/ 835 w 916"/>
              <a:gd name="T5" fmla="*/ 369 h 917"/>
              <a:gd name="T6" fmla="*/ 884 w 916"/>
              <a:gd name="T7" fmla="*/ 292 h 917"/>
              <a:gd name="T8" fmla="*/ 805 w 916"/>
              <a:gd name="T9" fmla="*/ 285 h 917"/>
              <a:gd name="T10" fmla="*/ 834 w 916"/>
              <a:gd name="T11" fmla="*/ 199 h 917"/>
              <a:gd name="T12" fmla="*/ 755 w 916"/>
              <a:gd name="T13" fmla="*/ 210 h 917"/>
              <a:gd name="T14" fmla="*/ 764 w 916"/>
              <a:gd name="T15" fmla="*/ 119 h 917"/>
              <a:gd name="T16" fmla="*/ 690 w 916"/>
              <a:gd name="T17" fmla="*/ 148 h 917"/>
              <a:gd name="T18" fmla="*/ 677 w 916"/>
              <a:gd name="T19" fmla="*/ 58 h 917"/>
              <a:gd name="T20" fmla="*/ 612 w 916"/>
              <a:gd name="T21" fmla="*/ 103 h 917"/>
              <a:gd name="T22" fmla="*/ 579 w 916"/>
              <a:gd name="T23" fmla="*/ 19 h 917"/>
              <a:gd name="T24" fmla="*/ 526 w 916"/>
              <a:gd name="T25" fmla="*/ 77 h 917"/>
              <a:gd name="T26" fmla="*/ 474 w 916"/>
              <a:gd name="T27" fmla="*/ 3 h 917"/>
              <a:gd name="T28" fmla="*/ 436 w 916"/>
              <a:gd name="T29" fmla="*/ 72 h 917"/>
              <a:gd name="T30" fmla="*/ 369 w 916"/>
              <a:gd name="T31" fmla="*/ 12 h 917"/>
              <a:gd name="T32" fmla="*/ 348 w 916"/>
              <a:gd name="T33" fmla="*/ 88 h 917"/>
              <a:gd name="T34" fmla="*/ 268 w 916"/>
              <a:gd name="T35" fmla="*/ 44 h 917"/>
              <a:gd name="T36" fmla="*/ 266 w 916"/>
              <a:gd name="T37" fmla="*/ 123 h 917"/>
              <a:gd name="T38" fmla="*/ 178 w 916"/>
              <a:gd name="T39" fmla="*/ 100 h 917"/>
              <a:gd name="T40" fmla="*/ 194 w 916"/>
              <a:gd name="T41" fmla="*/ 177 h 917"/>
              <a:gd name="T42" fmla="*/ 103 w 916"/>
              <a:gd name="T43" fmla="*/ 174 h 917"/>
              <a:gd name="T44" fmla="*/ 136 w 916"/>
              <a:gd name="T45" fmla="*/ 246 h 917"/>
              <a:gd name="T46" fmla="*/ 47 w 916"/>
              <a:gd name="T47" fmla="*/ 264 h 917"/>
              <a:gd name="T48" fmla="*/ 96 w 916"/>
              <a:gd name="T49" fmla="*/ 326 h 917"/>
              <a:gd name="T50" fmla="*/ 13 w 916"/>
              <a:gd name="T51" fmla="*/ 364 h 917"/>
              <a:gd name="T52" fmla="*/ 75 w 916"/>
              <a:gd name="T53" fmla="*/ 414 h 917"/>
              <a:gd name="T54" fmla="*/ 3 w 916"/>
              <a:gd name="T55" fmla="*/ 470 h 917"/>
              <a:gd name="T56" fmla="*/ 75 w 916"/>
              <a:gd name="T57" fmla="*/ 503 h 917"/>
              <a:gd name="T58" fmla="*/ 18 w 916"/>
              <a:gd name="T59" fmla="*/ 574 h 917"/>
              <a:gd name="T60" fmla="*/ 96 w 916"/>
              <a:gd name="T61" fmla="*/ 591 h 917"/>
              <a:gd name="T62" fmla="*/ 57 w 916"/>
              <a:gd name="T63" fmla="*/ 673 h 917"/>
              <a:gd name="T64" fmla="*/ 136 w 916"/>
              <a:gd name="T65" fmla="*/ 671 h 917"/>
              <a:gd name="T66" fmla="*/ 117 w 916"/>
              <a:gd name="T67" fmla="*/ 760 h 917"/>
              <a:gd name="T68" fmla="*/ 194 w 916"/>
              <a:gd name="T69" fmla="*/ 740 h 917"/>
              <a:gd name="T70" fmla="*/ 196 w 916"/>
              <a:gd name="T71" fmla="*/ 831 h 917"/>
              <a:gd name="T72" fmla="*/ 266 w 916"/>
              <a:gd name="T73" fmla="*/ 793 h 917"/>
              <a:gd name="T74" fmla="*/ 289 w 916"/>
              <a:gd name="T75" fmla="*/ 881 h 917"/>
              <a:gd name="T76" fmla="*/ 348 w 916"/>
              <a:gd name="T77" fmla="*/ 829 h 917"/>
              <a:gd name="T78" fmla="*/ 391 w 916"/>
              <a:gd name="T79" fmla="*/ 909 h 917"/>
              <a:gd name="T80" fmla="*/ 437 w 916"/>
              <a:gd name="T81" fmla="*/ 845 h 917"/>
              <a:gd name="T82" fmla="*/ 497 w 916"/>
              <a:gd name="T83" fmla="*/ 913 h 917"/>
              <a:gd name="T84" fmla="*/ 526 w 916"/>
              <a:gd name="T85" fmla="*/ 839 h 917"/>
              <a:gd name="T86" fmla="*/ 601 w 916"/>
              <a:gd name="T87" fmla="*/ 892 h 917"/>
              <a:gd name="T88" fmla="*/ 612 w 916"/>
              <a:gd name="T89" fmla="*/ 814 h 917"/>
              <a:gd name="T90" fmla="*/ 697 w 916"/>
              <a:gd name="T91" fmla="*/ 847 h 917"/>
              <a:gd name="T92" fmla="*/ 690 w 916"/>
              <a:gd name="T93" fmla="*/ 769 h 917"/>
              <a:gd name="T94" fmla="*/ 780 w 916"/>
              <a:gd name="T95" fmla="*/ 782 h 917"/>
              <a:gd name="T96" fmla="*/ 755 w 916"/>
              <a:gd name="T97" fmla="*/ 707 h 917"/>
              <a:gd name="T98" fmla="*/ 846 w 916"/>
              <a:gd name="T99" fmla="*/ 699 h 917"/>
              <a:gd name="T100" fmla="*/ 805 w 916"/>
              <a:gd name="T101" fmla="*/ 632 h 917"/>
              <a:gd name="T102" fmla="*/ 891 w 916"/>
              <a:gd name="T103" fmla="*/ 604 h 917"/>
              <a:gd name="T104" fmla="*/ 835 w 916"/>
              <a:gd name="T105" fmla="*/ 548 h 917"/>
              <a:gd name="T106" fmla="*/ 913 w 916"/>
              <a:gd name="T107" fmla="*/ 500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16" h="917">
                <a:moveTo>
                  <a:pt x="880" y="485"/>
                </a:moveTo>
                <a:cubicBezTo>
                  <a:pt x="864" y="479"/>
                  <a:pt x="848" y="473"/>
                  <a:pt x="847" y="472"/>
                </a:cubicBezTo>
                <a:cubicBezTo>
                  <a:pt x="844" y="469"/>
                  <a:pt x="846" y="459"/>
                  <a:pt x="846" y="459"/>
                </a:cubicBezTo>
                <a:cubicBezTo>
                  <a:pt x="846" y="458"/>
                  <a:pt x="846" y="458"/>
                  <a:pt x="846" y="458"/>
                </a:cubicBezTo>
                <a:cubicBezTo>
                  <a:pt x="846" y="458"/>
                  <a:pt x="845" y="447"/>
                  <a:pt x="847" y="445"/>
                </a:cubicBezTo>
                <a:cubicBezTo>
                  <a:pt x="848" y="443"/>
                  <a:pt x="864" y="439"/>
                  <a:pt x="880" y="433"/>
                </a:cubicBezTo>
                <a:cubicBezTo>
                  <a:pt x="896" y="427"/>
                  <a:pt x="912" y="421"/>
                  <a:pt x="913" y="418"/>
                </a:cubicBezTo>
                <a:cubicBezTo>
                  <a:pt x="916" y="414"/>
                  <a:pt x="914" y="398"/>
                  <a:pt x="910" y="394"/>
                </a:cubicBezTo>
                <a:cubicBezTo>
                  <a:pt x="909" y="392"/>
                  <a:pt x="892" y="389"/>
                  <a:pt x="875" y="387"/>
                </a:cubicBezTo>
                <a:cubicBezTo>
                  <a:pt x="858" y="385"/>
                  <a:pt x="841" y="383"/>
                  <a:pt x="840" y="382"/>
                </a:cubicBezTo>
                <a:cubicBezTo>
                  <a:pt x="836" y="380"/>
                  <a:pt x="835" y="369"/>
                  <a:pt x="835" y="369"/>
                </a:cubicBezTo>
                <a:cubicBezTo>
                  <a:pt x="835" y="369"/>
                  <a:pt x="835" y="369"/>
                  <a:pt x="835" y="369"/>
                </a:cubicBezTo>
                <a:cubicBezTo>
                  <a:pt x="835" y="369"/>
                  <a:pt x="832" y="359"/>
                  <a:pt x="833" y="356"/>
                </a:cubicBezTo>
                <a:cubicBezTo>
                  <a:pt x="834" y="354"/>
                  <a:pt x="848" y="346"/>
                  <a:pt x="863" y="337"/>
                </a:cubicBezTo>
                <a:cubicBezTo>
                  <a:pt x="877" y="328"/>
                  <a:pt x="891" y="317"/>
                  <a:pt x="892" y="315"/>
                </a:cubicBezTo>
                <a:cubicBezTo>
                  <a:pt x="894" y="309"/>
                  <a:pt x="888" y="295"/>
                  <a:pt x="884" y="292"/>
                </a:cubicBezTo>
                <a:cubicBezTo>
                  <a:pt x="881" y="290"/>
                  <a:pt x="864" y="291"/>
                  <a:pt x="847" y="293"/>
                </a:cubicBezTo>
                <a:cubicBezTo>
                  <a:pt x="830" y="295"/>
                  <a:pt x="814" y="297"/>
                  <a:pt x="812" y="296"/>
                </a:cubicBezTo>
                <a:cubicBezTo>
                  <a:pt x="808" y="295"/>
                  <a:pt x="805" y="285"/>
                  <a:pt x="805" y="285"/>
                </a:cubicBezTo>
                <a:cubicBezTo>
                  <a:pt x="805" y="285"/>
                  <a:pt x="805" y="285"/>
                  <a:pt x="805" y="285"/>
                </a:cubicBezTo>
                <a:cubicBezTo>
                  <a:pt x="805" y="285"/>
                  <a:pt x="799" y="275"/>
                  <a:pt x="799" y="272"/>
                </a:cubicBezTo>
                <a:cubicBezTo>
                  <a:pt x="800" y="271"/>
                  <a:pt x="812" y="259"/>
                  <a:pt x="824" y="247"/>
                </a:cubicBezTo>
                <a:cubicBezTo>
                  <a:pt x="835" y="235"/>
                  <a:pt x="847" y="222"/>
                  <a:pt x="847" y="219"/>
                </a:cubicBezTo>
                <a:cubicBezTo>
                  <a:pt x="847" y="213"/>
                  <a:pt x="839" y="200"/>
                  <a:pt x="834" y="199"/>
                </a:cubicBezTo>
                <a:cubicBezTo>
                  <a:pt x="831" y="198"/>
                  <a:pt x="815" y="202"/>
                  <a:pt x="798" y="208"/>
                </a:cubicBezTo>
                <a:cubicBezTo>
                  <a:pt x="782" y="213"/>
                  <a:pt x="767" y="220"/>
                  <a:pt x="765" y="220"/>
                </a:cubicBezTo>
                <a:cubicBezTo>
                  <a:pt x="761" y="219"/>
                  <a:pt x="755" y="210"/>
                  <a:pt x="755" y="210"/>
                </a:cubicBezTo>
                <a:cubicBezTo>
                  <a:pt x="755" y="210"/>
                  <a:pt x="755" y="210"/>
                  <a:pt x="755" y="210"/>
                </a:cubicBezTo>
                <a:cubicBezTo>
                  <a:pt x="755" y="210"/>
                  <a:pt x="748" y="202"/>
                  <a:pt x="747" y="199"/>
                </a:cubicBezTo>
                <a:cubicBezTo>
                  <a:pt x="747" y="197"/>
                  <a:pt x="756" y="183"/>
                  <a:pt x="765" y="169"/>
                </a:cubicBezTo>
                <a:cubicBezTo>
                  <a:pt x="774" y="154"/>
                  <a:pt x="782" y="139"/>
                  <a:pt x="781" y="136"/>
                </a:cubicBezTo>
                <a:cubicBezTo>
                  <a:pt x="780" y="130"/>
                  <a:pt x="769" y="120"/>
                  <a:pt x="764" y="119"/>
                </a:cubicBezTo>
                <a:cubicBezTo>
                  <a:pt x="761" y="119"/>
                  <a:pt x="746" y="127"/>
                  <a:pt x="732" y="136"/>
                </a:cubicBezTo>
                <a:cubicBezTo>
                  <a:pt x="717" y="145"/>
                  <a:pt x="703" y="155"/>
                  <a:pt x="701" y="155"/>
                </a:cubicBezTo>
                <a:cubicBezTo>
                  <a:pt x="698" y="156"/>
                  <a:pt x="690" y="148"/>
                  <a:pt x="690" y="148"/>
                </a:cubicBezTo>
                <a:cubicBezTo>
                  <a:pt x="690" y="148"/>
                  <a:pt x="690" y="148"/>
                  <a:pt x="690" y="148"/>
                </a:cubicBezTo>
                <a:cubicBezTo>
                  <a:pt x="690" y="148"/>
                  <a:pt x="681" y="142"/>
                  <a:pt x="680" y="139"/>
                </a:cubicBezTo>
                <a:cubicBezTo>
                  <a:pt x="679" y="138"/>
                  <a:pt x="685" y="122"/>
                  <a:pt x="690" y="106"/>
                </a:cubicBezTo>
                <a:cubicBezTo>
                  <a:pt x="695" y="90"/>
                  <a:pt x="699" y="73"/>
                  <a:pt x="698" y="70"/>
                </a:cubicBezTo>
                <a:cubicBezTo>
                  <a:pt x="696" y="65"/>
                  <a:pt x="683" y="58"/>
                  <a:pt x="677" y="58"/>
                </a:cubicBezTo>
                <a:cubicBezTo>
                  <a:pt x="675" y="58"/>
                  <a:pt x="662" y="70"/>
                  <a:pt x="650" y="82"/>
                </a:cubicBezTo>
                <a:cubicBezTo>
                  <a:pt x="638" y="94"/>
                  <a:pt x="627" y="107"/>
                  <a:pt x="625" y="108"/>
                </a:cubicBezTo>
                <a:cubicBezTo>
                  <a:pt x="622" y="109"/>
                  <a:pt x="612" y="103"/>
                  <a:pt x="612" y="103"/>
                </a:cubicBezTo>
                <a:cubicBezTo>
                  <a:pt x="612" y="103"/>
                  <a:pt x="612" y="103"/>
                  <a:pt x="612" y="103"/>
                </a:cubicBezTo>
                <a:cubicBezTo>
                  <a:pt x="612" y="103"/>
                  <a:pt x="602" y="100"/>
                  <a:pt x="600" y="97"/>
                </a:cubicBezTo>
                <a:cubicBezTo>
                  <a:pt x="599" y="95"/>
                  <a:pt x="601" y="79"/>
                  <a:pt x="602" y="62"/>
                </a:cubicBezTo>
                <a:cubicBezTo>
                  <a:pt x="604" y="45"/>
                  <a:pt x="604" y="28"/>
                  <a:pt x="602" y="26"/>
                </a:cubicBezTo>
                <a:cubicBezTo>
                  <a:pt x="599" y="21"/>
                  <a:pt x="584" y="17"/>
                  <a:pt x="579" y="19"/>
                </a:cubicBezTo>
                <a:cubicBezTo>
                  <a:pt x="577" y="19"/>
                  <a:pt x="567" y="34"/>
                  <a:pt x="558" y="48"/>
                </a:cubicBezTo>
                <a:cubicBezTo>
                  <a:pt x="549" y="63"/>
                  <a:pt x="541" y="78"/>
                  <a:pt x="540" y="79"/>
                </a:cubicBezTo>
                <a:cubicBezTo>
                  <a:pt x="537" y="81"/>
                  <a:pt x="526" y="78"/>
                  <a:pt x="526" y="78"/>
                </a:cubicBezTo>
                <a:cubicBezTo>
                  <a:pt x="526" y="77"/>
                  <a:pt x="526" y="77"/>
                  <a:pt x="526" y="77"/>
                </a:cubicBezTo>
                <a:cubicBezTo>
                  <a:pt x="526" y="77"/>
                  <a:pt x="515" y="77"/>
                  <a:pt x="513" y="74"/>
                </a:cubicBezTo>
                <a:cubicBezTo>
                  <a:pt x="512" y="73"/>
                  <a:pt x="510" y="56"/>
                  <a:pt x="507" y="40"/>
                </a:cubicBezTo>
                <a:cubicBezTo>
                  <a:pt x="504" y="23"/>
                  <a:pt x="501" y="6"/>
                  <a:pt x="499" y="4"/>
                </a:cubicBezTo>
                <a:cubicBezTo>
                  <a:pt x="494" y="0"/>
                  <a:pt x="479" y="0"/>
                  <a:pt x="474" y="3"/>
                </a:cubicBezTo>
                <a:cubicBezTo>
                  <a:pt x="472" y="4"/>
                  <a:pt x="466" y="20"/>
                  <a:pt x="461" y="37"/>
                </a:cubicBezTo>
                <a:cubicBezTo>
                  <a:pt x="456" y="53"/>
                  <a:pt x="451" y="69"/>
                  <a:pt x="450" y="71"/>
                </a:cubicBezTo>
                <a:cubicBezTo>
                  <a:pt x="447" y="73"/>
                  <a:pt x="437" y="72"/>
                  <a:pt x="437" y="72"/>
                </a:cubicBezTo>
                <a:cubicBezTo>
                  <a:pt x="436" y="72"/>
                  <a:pt x="436" y="72"/>
                  <a:pt x="436" y="72"/>
                </a:cubicBezTo>
                <a:cubicBezTo>
                  <a:pt x="436" y="72"/>
                  <a:pt x="426" y="74"/>
                  <a:pt x="423" y="72"/>
                </a:cubicBezTo>
                <a:cubicBezTo>
                  <a:pt x="421" y="71"/>
                  <a:pt x="416" y="56"/>
                  <a:pt x="409" y="40"/>
                </a:cubicBezTo>
                <a:cubicBezTo>
                  <a:pt x="403" y="24"/>
                  <a:pt x="395" y="9"/>
                  <a:pt x="393" y="7"/>
                </a:cubicBezTo>
                <a:cubicBezTo>
                  <a:pt x="388" y="5"/>
                  <a:pt x="373" y="8"/>
                  <a:pt x="369" y="12"/>
                </a:cubicBezTo>
                <a:cubicBezTo>
                  <a:pt x="367" y="13"/>
                  <a:pt x="365" y="31"/>
                  <a:pt x="363" y="47"/>
                </a:cubicBezTo>
                <a:cubicBezTo>
                  <a:pt x="362" y="65"/>
                  <a:pt x="362" y="81"/>
                  <a:pt x="361" y="83"/>
                </a:cubicBezTo>
                <a:cubicBezTo>
                  <a:pt x="359" y="86"/>
                  <a:pt x="348" y="88"/>
                  <a:pt x="348" y="88"/>
                </a:cubicBezTo>
                <a:cubicBezTo>
                  <a:pt x="348" y="88"/>
                  <a:pt x="348" y="88"/>
                  <a:pt x="348" y="88"/>
                </a:cubicBezTo>
                <a:cubicBezTo>
                  <a:pt x="348" y="88"/>
                  <a:pt x="338" y="92"/>
                  <a:pt x="335" y="91"/>
                </a:cubicBezTo>
                <a:cubicBezTo>
                  <a:pt x="333" y="90"/>
                  <a:pt x="324" y="76"/>
                  <a:pt x="314" y="63"/>
                </a:cubicBezTo>
                <a:cubicBezTo>
                  <a:pt x="304" y="49"/>
                  <a:pt x="293" y="35"/>
                  <a:pt x="290" y="35"/>
                </a:cubicBezTo>
                <a:cubicBezTo>
                  <a:pt x="285" y="33"/>
                  <a:pt x="271" y="40"/>
                  <a:pt x="268" y="44"/>
                </a:cubicBezTo>
                <a:cubicBezTo>
                  <a:pt x="267" y="47"/>
                  <a:pt x="269" y="64"/>
                  <a:pt x="271" y="81"/>
                </a:cubicBezTo>
                <a:cubicBezTo>
                  <a:pt x="274" y="97"/>
                  <a:pt x="277" y="114"/>
                  <a:pt x="277" y="116"/>
                </a:cubicBezTo>
                <a:cubicBezTo>
                  <a:pt x="276" y="119"/>
                  <a:pt x="266" y="123"/>
                  <a:pt x="266" y="123"/>
                </a:cubicBezTo>
                <a:cubicBezTo>
                  <a:pt x="266" y="123"/>
                  <a:pt x="266" y="123"/>
                  <a:pt x="266" y="123"/>
                </a:cubicBezTo>
                <a:cubicBezTo>
                  <a:pt x="266" y="123"/>
                  <a:pt x="257" y="130"/>
                  <a:pt x="253" y="129"/>
                </a:cubicBezTo>
                <a:cubicBezTo>
                  <a:pt x="252" y="129"/>
                  <a:pt x="240" y="118"/>
                  <a:pt x="227" y="107"/>
                </a:cubicBezTo>
                <a:cubicBezTo>
                  <a:pt x="214" y="96"/>
                  <a:pt x="200" y="85"/>
                  <a:pt x="197" y="85"/>
                </a:cubicBezTo>
                <a:cubicBezTo>
                  <a:pt x="192" y="85"/>
                  <a:pt x="179" y="95"/>
                  <a:pt x="178" y="100"/>
                </a:cubicBezTo>
                <a:cubicBezTo>
                  <a:pt x="177" y="102"/>
                  <a:pt x="183" y="118"/>
                  <a:pt x="189" y="134"/>
                </a:cubicBezTo>
                <a:cubicBezTo>
                  <a:pt x="196" y="150"/>
                  <a:pt x="203" y="165"/>
                  <a:pt x="203" y="167"/>
                </a:cubicBezTo>
                <a:cubicBezTo>
                  <a:pt x="203" y="171"/>
                  <a:pt x="194" y="177"/>
                  <a:pt x="194" y="177"/>
                </a:cubicBezTo>
                <a:cubicBezTo>
                  <a:pt x="194" y="177"/>
                  <a:pt x="194" y="177"/>
                  <a:pt x="194" y="177"/>
                </a:cubicBezTo>
                <a:cubicBezTo>
                  <a:pt x="194" y="177"/>
                  <a:pt x="186" y="185"/>
                  <a:pt x="183" y="186"/>
                </a:cubicBezTo>
                <a:cubicBezTo>
                  <a:pt x="181" y="186"/>
                  <a:pt x="167" y="178"/>
                  <a:pt x="152" y="170"/>
                </a:cubicBezTo>
                <a:cubicBezTo>
                  <a:pt x="137" y="162"/>
                  <a:pt x="121" y="155"/>
                  <a:pt x="118" y="156"/>
                </a:cubicBezTo>
                <a:cubicBezTo>
                  <a:pt x="113" y="157"/>
                  <a:pt x="103" y="169"/>
                  <a:pt x="103" y="174"/>
                </a:cubicBezTo>
                <a:cubicBezTo>
                  <a:pt x="103" y="177"/>
                  <a:pt x="112" y="191"/>
                  <a:pt x="122" y="205"/>
                </a:cubicBezTo>
                <a:cubicBezTo>
                  <a:pt x="132" y="219"/>
                  <a:pt x="142" y="232"/>
                  <a:pt x="143" y="234"/>
                </a:cubicBezTo>
                <a:cubicBezTo>
                  <a:pt x="143" y="238"/>
                  <a:pt x="136" y="246"/>
                  <a:pt x="136" y="246"/>
                </a:cubicBezTo>
                <a:cubicBezTo>
                  <a:pt x="136" y="246"/>
                  <a:pt x="136" y="246"/>
                  <a:pt x="136" y="246"/>
                </a:cubicBezTo>
                <a:cubicBezTo>
                  <a:pt x="136" y="246"/>
                  <a:pt x="131" y="256"/>
                  <a:pt x="128" y="257"/>
                </a:cubicBezTo>
                <a:cubicBezTo>
                  <a:pt x="126" y="257"/>
                  <a:pt x="110" y="253"/>
                  <a:pt x="94" y="248"/>
                </a:cubicBezTo>
                <a:cubicBezTo>
                  <a:pt x="77" y="244"/>
                  <a:pt x="60" y="241"/>
                  <a:pt x="58" y="242"/>
                </a:cubicBezTo>
                <a:cubicBezTo>
                  <a:pt x="52" y="245"/>
                  <a:pt x="46" y="259"/>
                  <a:pt x="47" y="264"/>
                </a:cubicBezTo>
                <a:cubicBezTo>
                  <a:pt x="47" y="266"/>
                  <a:pt x="60" y="279"/>
                  <a:pt x="72" y="290"/>
                </a:cubicBezTo>
                <a:cubicBezTo>
                  <a:pt x="85" y="301"/>
                  <a:pt x="98" y="311"/>
                  <a:pt x="99" y="313"/>
                </a:cubicBezTo>
                <a:cubicBezTo>
                  <a:pt x="101" y="317"/>
                  <a:pt x="96" y="326"/>
                  <a:pt x="96" y="326"/>
                </a:cubicBezTo>
                <a:cubicBezTo>
                  <a:pt x="96" y="326"/>
                  <a:pt x="96" y="326"/>
                  <a:pt x="96" y="326"/>
                </a:cubicBezTo>
                <a:cubicBezTo>
                  <a:pt x="95" y="326"/>
                  <a:pt x="93" y="337"/>
                  <a:pt x="90" y="339"/>
                </a:cubicBezTo>
                <a:cubicBezTo>
                  <a:pt x="89" y="340"/>
                  <a:pt x="72" y="339"/>
                  <a:pt x="55" y="338"/>
                </a:cubicBezTo>
                <a:cubicBezTo>
                  <a:pt x="38" y="338"/>
                  <a:pt x="21" y="339"/>
                  <a:pt x="19" y="341"/>
                </a:cubicBezTo>
                <a:cubicBezTo>
                  <a:pt x="14" y="344"/>
                  <a:pt x="11" y="359"/>
                  <a:pt x="13" y="364"/>
                </a:cubicBezTo>
                <a:cubicBezTo>
                  <a:pt x="14" y="367"/>
                  <a:pt x="29" y="376"/>
                  <a:pt x="44" y="383"/>
                </a:cubicBezTo>
                <a:cubicBezTo>
                  <a:pt x="59" y="391"/>
                  <a:pt x="74" y="398"/>
                  <a:pt x="76" y="400"/>
                </a:cubicBezTo>
                <a:cubicBezTo>
                  <a:pt x="78" y="403"/>
                  <a:pt x="75" y="413"/>
                  <a:pt x="75" y="413"/>
                </a:cubicBezTo>
                <a:cubicBezTo>
                  <a:pt x="75" y="414"/>
                  <a:pt x="75" y="414"/>
                  <a:pt x="75" y="414"/>
                </a:cubicBezTo>
                <a:cubicBezTo>
                  <a:pt x="75" y="414"/>
                  <a:pt x="75" y="424"/>
                  <a:pt x="72" y="427"/>
                </a:cubicBezTo>
                <a:cubicBezTo>
                  <a:pt x="71" y="428"/>
                  <a:pt x="55" y="431"/>
                  <a:pt x="38" y="435"/>
                </a:cubicBezTo>
                <a:cubicBezTo>
                  <a:pt x="22" y="439"/>
                  <a:pt x="5" y="443"/>
                  <a:pt x="3" y="445"/>
                </a:cubicBezTo>
                <a:cubicBezTo>
                  <a:pt x="0" y="450"/>
                  <a:pt x="0" y="465"/>
                  <a:pt x="3" y="470"/>
                </a:cubicBezTo>
                <a:cubicBezTo>
                  <a:pt x="5" y="472"/>
                  <a:pt x="21" y="477"/>
                  <a:pt x="38" y="481"/>
                </a:cubicBezTo>
                <a:cubicBezTo>
                  <a:pt x="54" y="485"/>
                  <a:pt x="71" y="489"/>
                  <a:pt x="72" y="490"/>
                </a:cubicBezTo>
                <a:cubicBezTo>
                  <a:pt x="75" y="492"/>
                  <a:pt x="75" y="503"/>
                  <a:pt x="75" y="503"/>
                </a:cubicBezTo>
                <a:cubicBezTo>
                  <a:pt x="75" y="503"/>
                  <a:pt x="75" y="503"/>
                  <a:pt x="75" y="503"/>
                </a:cubicBezTo>
                <a:cubicBezTo>
                  <a:pt x="75" y="503"/>
                  <a:pt x="77" y="514"/>
                  <a:pt x="76" y="517"/>
                </a:cubicBezTo>
                <a:cubicBezTo>
                  <a:pt x="75" y="519"/>
                  <a:pt x="59" y="525"/>
                  <a:pt x="44" y="533"/>
                </a:cubicBezTo>
                <a:cubicBezTo>
                  <a:pt x="29" y="540"/>
                  <a:pt x="14" y="548"/>
                  <a:pt x="13" y="551"/>
                </a:cubicBezTo>
                <a:cubicBezTo>
                  <a:pt x="10" y="556"/>
                  <a:pt x="14" y="571"/>
                  <a:pt x="18" y="574"/>
                </a:cubicBezTo>
                <a:cubicBezTo>
                  <a:pt x="20" y="576"/>
                  <a:pt x="37" y="577"/>
                  <a:pt x="54" y="578"/>
                </a:cubicBezTo>
                <a:cubicBezTo>
                  <a:pt x="71" y="578"/>
                  <a:pt x="88" y="577"/>
                  <a:pt x="90" y="578"/>
                </a:cubicBezTo>
                <a:cubicBezTo>
                  <a:pt x="93" y="580"/>
                  <a:pt x="96" y="591"/>
                  <a:pt x="96" y="591"/>
                </a:cubicBezTo>
                <a:cubicBezTo>
                  <a:pt x="96" y="591"/>
                  <a:pt x="96" y="591"/>
                  <a:pt x="96" y="591"/>
                </a:cubicBezTo>
                <a:cubicBezTo>
                  <a:pt x="96" y="591"/>
                  <a:pt x="100" y="601"/>
                  <a:pt x="99" y="604"/>
                </a:cubicBezTo>
                <a:cubicBezTo>
                  <a:pt x="99" y="606"/>
                  <a:pt x="86" y="615"/>
                  <a:pt x="72" y="626"/>
                </a:cubicBezTo>
                <a:cubicBezTo>
                  <a:pt x="59" y="637"/>
                  <a:pt x="47" y="649"/>
                  <a:pt x="46" y="651"/>
                </a:cubicBezTo>
                <a:cubicBezTo>
                  <a:pt x="45" y="657"/>
                  <a:pt x="52" y="671"/>
                  <a:pt x="57" y="673"/>
                </a:cubicBezTo>
                <a:cubicBezTo>
                  <a:pt x="59" y="674"/>
                  <a:pt x="76" y="672"/>
                  <a:pt x="93" y="668"/>
                </a:cubicBezTo>
                <a:cubicBezTo>
                  <a:pt x="110" y="664"/>
                  <a:pt x="126" y="660"/>
                  <a:pt x="128" y="660"/>
                </a:cubicBezTo>
                <a:cubicBezTo>
                  <a:pt x="131" y="661"/>
                  <a:pt x="136" y="671"/>
                  <a:pt x="136" y="671"/>
                </a:cubicBezTo>
                <a:cubicBezTo>
                  <a:pt x="136" y="671"/>
                  <a:pt x="136" y="671"/>
                  <a:pt x="136" y="671"/>
                </a:cubicBezTo>
                <a:cubicBezTo>
                  <a:pt x="136" y="671"/>
                  <a:pt x="143" y="680"/>
                  <a:pt x="143" y="683"/>
                </a:cubicBezTo>
                <a:cubicBezTo>
                  <a:pt x="143" y="685"/>
                  <a:pt x="132" y="697"/>
                  <a:pt x="122" y="711"/>
                </a:cubicBezTo>
                <a:cubicBezTo>
                  <a:pt x="111" y="724"/>
                  <a:pt x="102" y="739"/>
                  <a:pt x="102" y="741"/>
                </a:cubicBezTo>
                <a:cubicBezTo>
                  <a:pt x="102" y="747"/>
                  <a:pt x="112" y="759"/>
                  <a:pt x="117" y="760"/>
                </a:cubicBezTo>
                <a:cubicBezTo>
                  <a:pt x="120" y="761"/>
                  <a:pt x="136" y="754"/>
                  <a:pt x="151" y="747"/>
                </a:cubicBezTo>
                <a:cubicBezTo>
                  <a:pt x="166" y="739"/>
                  <a:pt x="181" y="731"/>
                  <a:pt x="183" y="731"/>
                </a:cubicBezTo>
                <a:cubicBezTo>
                  <a:pt x="187" y="731"/>
                  <a:pt x="194" y="740"/>
                  <a:pt x="194" y="740"/>
                </a:cubicBezTo>
                <a:cubicBezTo>
                  <a:pt x="194" y="740"/>
                  <a:pt x="194" y="740"/>
                  <a:pt x="194" y="740"/>
                </a:cubicBezTo>
                <a:cubicBezTo>
                  <a:pt x="194" y="740"/>
                  <a:pt x="202" y="747"/>
                  <a:pt x="203" y="750"/>
                </a:cubicBezTo>
                <a:cubicBezTo>
                  <a:pt x="203" y="751"/>
                  <a:pt x="196" y="766"/>
                  <a:pt x="189" y="782"/>
                </a:cubicBezTo>
                <a:cubicBezTo>
                  <a:pt x="182" y="797"/>
                  <a:pt x="176" y="813"/>
                  <a:pt x="177" y="816"/>
                </a:cubicBezTo>
                <a:cubicBezTo>
                  <a:pt x="178" y="822"/>
                  <a:pt x="191" y="831"/>
                  <a:pt x="196" y="831"/>
                </a:cubicBezTo>
                <a:cubicBezTo>
                  <a:pt x="199" y="831"/>
                  <a:pt x="213" y="821"/>
                  <a:pt x="226" y="810"/>
                </a:cubicBezTo>
                <a:cubicBezTo>
                  <a:pt x="239" y="799"/>
                  <a:pt x="252" y="788"/>
                  <a:pt x="254" y="787"/>
                </a:cubicBezTo>
                <a:cubicBezTo>
                  <a:pt x="257" y="787"/>
                  <a:pt x="266" y="793"/>
                  <a:pt x="266" y="793"/>
                </a:cubicBezTo>
                <a:cubicBezTo>
                  <a:pt x="266" y="793"/>
                  <a:pt x="266" y="793"/>
                  <a:pt x="266" y="793"/>
                </a:cubicBezTo>
                <a:cubicBezTo>
                  <a:pt x="266" y="793"/>
                  <a:pt x="276" y="798"/>
                  <a:pt x="277" y="801"/>
                </a:cubicBezTo>
                <a:cubicBezTo>
                  <a:pt x="278" y="803"/>
                  <a:pt x="274" y="819"/>
                  <a:pt x="271" y="835"/>
                </a:cubicBezTo>
                <a:cubicBezTo>
                  <a:pt x="268" y="852"/>
                  <a:pt x="265" y="869"/>
                  <a:pt x="267" y="872"/>
                </a:cubicBezTo>
                <a:cubicBezTo>
                  <a:pt x="269" y="877"/>
                  <a:pt x="284" y="883"/>
                  <a:pt x="289" y="881"/>
                </a:cubicBezTo>
                <a:cubicBezTo>
                  <a:pt x="291" y="881"/>
                  <a:pt x="303" y="868"/>
                  <a:pt x="313" y="854"/>
                </a:cubicBezTo>
                <a:cubicBezTo>
                  <a:pt x="324" y="841"/>
                  <a:pt x="333" y="827"/>
                  <a:pt x="335" y="826"/>
                </a:cubicBezTo>
                <a:cubicBezTo>
                  <a:pt x="338" y="824"/>
                  <a:pt x="348" y="829"/>
                  <a:pt x="348" y="829"/>
                </a:cubicBezTo>
                <a:cubicBezTo>
                  <a:pt x="348" y="829"/>
                  <a:pt x="348" y="829"/>
                  <a:pt x="348" y="829"/>
                </a:cubicBezTo>
                <a:cubicBezTo>
                  <a:pt x="348" y="829"/>
                  <a:pt x="359" y="831"/>
                  <a:pt x="361" y="834"/>
                </a:cubicBezTo>
                <a:cubicBezTo>
                  <a:pt x="362" y="835"/>
                  <a:pt x="362" y="852"/>
                  <a:pt x="363" y="869"/>
                </a:cubicBezTo>
                <a:cubicBezTo>
                  <a:pt x="364" y="886"/>
                  <a:pt x="365" y="903"/>
                  <a:pt x="367" y="905"/>
                </a:cubicBezTo>
                <a:cubicBezTo>
                  <a:pt x="371" y="909"/>
                  <a:pt x="386" y="912"/>
                  <a:pt x="391" y="909"/>
                </a:cubicBezTo>
                <a:cubicBezTo>
                  <a:pt x="393" y="908"/>
                  <a:pt x="401" y="893"/>
                  <a:pt x="408" y="877"/>
                </a:cubicBezTo>
                <a:cubicBezTo>
                  <a:pt x="415" y="862"/>
                  <a:pt x="422" y="846"/>
                  <a:pt x="423" y="845"/>
                </a:cubicBezTo>
                <a:cubicBezTo>
                  <a:pt x="426" y="842"/>
                  <a:pt x="436" y="844"/>
                  <a:pt x="436" y="844"/>
                </a:cubicBezTo>
                <a:cubicBezTo>
                  <a:pt x="437" y="845"/>
                  <a:pt x="437" y="845"/>
                  <a:pt x="437" y="845"/>
                </a:cubicBezTo>
                <a:cubicBezTo>
                  <a:pt x="437" y="845"/>
                  <a:pt x="448" y="844"/>
                  <a:pt x="450" y="846"/>
                </a:cubicBezTo>
                <a:cubicBezTo>
                  <a:pt x="451" y="847"/>
                  <a:pt x="455" y="864"/>
                  <a:pt x="460" y="880"/>
                </a:cubicBezTo>
                <a:cubicBezTo>
                  <a:pt x="465" y="896"/>
                  <a:pt x="470" y="912"/>
                  <a:pt x="473" y="914"/>
                </a:cubicBezTo>
                <a:cubicBezTo>
                  <a:pt x="477" y="917"/>
                  <a:pt x="493" y="916"/>
                  <a:pt x="497" y="913"/>
                </a:cubicBezTo>
                <a:cubicBezTo>
                  <a:pt x="499" y="911"/>
                  <a:pt x="503" y="894"/>
                  <a:pt x="506" y="878"/>
                </a:cubicBezTo>
                <a:cubicBezTo>
                  <a:pt x="510" y="861"/>
                  <a:pt x="512" y="844"/>
                  <a:pt x="513" y="843"/>
                </a:cubicBezTo>
                <a:cubicBezTo>
                  <a:pt x="515" y="840"/>
                  <a:pt x="526" y="839"/>
                  <a:pt x="526" y="839"/>
                </a:cubicBezTo>
                <a:cubicBezTo>
                  <a:pt x="526" y="839"/>
                  <a:pt x="526" y="839"/>
                  <a:pt x="526" y="839"/>
                </a:cubicBezTo>
                <a:cubicBezTo>
                  <a:pt x="526" y="839"/>
                  <a:pt x="537" y="837"/>
                  <a:pt x="540" y="838"/>
                </a:cubicBezTo>
                <a:cubicBezTo>
                  <a:pt x="541" y="839"/>
                  <a:pt x="549" y="854"/>
                  <a:pt x="557" y="868"/>
                </a:cubicBezTo>
                <a:cubicBezTo>
                  <a:pt x="565" y="883"/>
                  <a:pt x="575" y="898"/>
                  <a:pt x="577" y="899"/>
                </a:cubicBezTo>
                <a:cubicBezTo>
                  <a:pt x="583" y="901"/>
                  <a:pt x="597" y="896"/>
                  <a:pt x="601" y="892"/>
                </a:cubicBezTo>
                <a:cubicBezTo>
                  <a:pt x="602" y="890"/>
                  <a:pt x="602" y="873"/>
                  <a:pt x="602" y="855"/>
                </a:cubicBezTo>
                <a:cubicBezTo>
                  <a:pt x="601" y="838"/>
                  <a:pt x="600" y="822"/>
                  <a:pt x="600" y="820"/>
                </a:cubicBezTo>
                <a:cubicBezTo>
                  <a:pt x="602" y="816"/>
                  <a:pt x="612" y="814"/>
                  <a:pt x="612" y="814"/>
                </a:cubicBezTo>
                <a:cubicBezTo>
                  <a:pt x="612" y="814"/>
                  <a:pt x="612" y="814"/>
                  <a:pt x="612" y="814"/>
                </a:cubicBezTo>
                <a:cubicBezTo>
                  <a:pt x="612" y="814"/>
                  <a:pt x="622" y="808"/>
                  <a:pt x="625" y="809"/>
                </a:cubicBezTo>
                <a:cubicBezTo>
                  <a:pt x="627" y="809"/>
                  <a:pt x="638" y="822"/>
                  <a:pt x="649" y="835"/>
                </a:cubicBezTo>
                <a:cubicBezTo>
                  <a:pt x="661" y="847"/>
                  <a:pt x="673" y="859"/>
                  <a:pt x="676" y="860"/>
                </a:cubicBezTo>
                <a:cubicBezTo>
                  <a:pt x="681" y="860"/>
                  <a:pt x="695" y="852"/>
                  <a:pt x="697" y="847"/>
                </a:cubicBezTo>
                <a:cubicBezTo>
                  <a:pt x="698" y="845"/>
                  <a:pt x="694" y="828"/>
                  <a:pt x="689" y="812"/>
                </a:cubicBezTo>
                <a:cubicBezTo>
                  <a:pt x="685" y="795"/>
                  <a:pt x="679" y="779"/>
                  <a:pt x="680" y="778"/>
                </a:cubicBezTo>
                <a:cubicBezTo>
                  <a:pt x="680" y="774"/>
                  <a:pt x="690" y="769"/>
                  <a:pt x="690" y="769"/>
                </a:cubicBezTo>
                <a:cubicBezTo>
                  <a:pt x="690" y="769"/>
                  <a:pt x="690" y="769"/>
                  <a:pt x="690" y="769"/>
                </a:cubicBezTo>
                <a:cubicBezTo>
                  <a:pt x="690" y="769"/>
                  <a:pt x="698" y="761"/>
                  <a:pt x="702" y="761"/>
                </a:cubicBezTo>
                <a:cubicBezTo>
                  <a:pt x="703" y="761"/>
                  <a:pt x="717" y="771"/>
                  <a:pt x="731" y="781"/>
                </a:cubicBezTo>
                <a:cubicBezTo>
                  <a:pt x="745" y="790"/>
                  <a:pt x="759" y="799"/>
                  <a:pt x="762" y="799"/>
                </a:cubicBezTo>
                <a:cubicBezTo>
                  <a:pt x="768" y="798"/>
                  <a:pt x="779" y="787"/>
                  <a:pt x="780" y="782"/>
                </a:cubicBezTo>
                <a:cubicBezTo>
                  <a:pt x="780" y="780"/>
                  <a:pt x="773" y="764"/>
                  <a:pt x="765" y="749"/>
                </a:cubicBezTo>
                <a:cubicBezTo>
                  <a:pt x="756" y="734"/>
                  <a:pt x="748" y="720"/>
                  <a:pt x="747" y="718"/>
                </a:cubicBezTo>
                <a:cubicBezTo>
                  <a:pt x="747" y="714"/>
                  <a:pt x="755" y="707"/>
                  <a:pt x="755" y="707"/>
                </a:cubicBezTo>
                <a:cubicBezTo>
                  <a:pt x="755" y="707"/>
                  <a:pt x="755" y="707"/>
                  <a:pt x="755" y="707"/>
                </a:cubicBezTo>
                <a:cubicBezTo>
                  <a:pt x="755" y="707"/>
                  <a:pt x="762" y="698"/>
                  <a:pt x="765" y="697"/>
                </a:cubicBezTo>
                <a:cubicBezTo>
                  <a:pt x="767" y="697"/>
                  <a:pt x="782" y="703"/>
                  <a:pt x="798" y="709"/>
                </a:cubicBezTo>
                <a:cubicBezTo>
                  <a:pt x="813" y="715"/>
                  <a:pt x="830" y="721"/>
                  <a:pt x="833" y="720"/>
                </a:cubicBezTo>
                <a:cubicBezTo>
                  <a:pt x="838" y="718"/>
                  <a:pt x="846" y="705"/>
                  <a:pt x="846" y="699"/>
                </a:cubicBezTo>
                <a:cubicBezTo>
                  <a:pt x="846" y="697"/>
                  <a:pt x="835" y="683"/>
                  <a:pt x="824" y="671"/>
                </a:cubicBezTo>
                <a:cubicBezTo>
                  <a:pt x="812" y="658"/>
                  <a:pt x="800" y="646"/>
                  <a:pt x="800" y="645"/>
                </a:cubicBezTo>
                <a:cubicBezTo>
                  <a:pt x="799" y="641"/>
                  <a:pt x="805" y="632"/>
                  <a:pt x="805" y="632"/>
                </a:cubicBezTo>
                <a:cubicBezTo>
                  <a:pt x="805" y="632"/>
                  <a:pt x="805" y="632"/>
                  <a:pt x="805" y="632"/>
                </a:cubicBezTo>
                <a:cubicBezTo>
                  <a:pt x="805" y="632"/>
                  <a:pt x="809" y="622"/>
                  <a:pt x="812" y="620"/>
                </a:cubicBezTo>
                <a:cubicBezTo>
                  <a:pt x="813" y="619"/>
                  <a:pt x="830" y="622"/>
                  <a:pt x="846" y="624"/>
                </a:cubicBezTo>
                <a:cubicBezTo>
                  <a:pt x="863" y="627"/>
                  <a:pt x="880" y="628"/>
                  <a:pt x="883" y="626"/>
                </a:cubicBezTo>
                <a:cubicBezTo>
                  <a:pt x="888" y="624"/>
                  <a:pt x="893" y="609"/>
                  <a:pt x="891" y="604"/>
                </a:cubicBezTo>
                <a:cubicBezTo>
                  <a:pt x="891" y="601"/>
                  <a:pt x="877" y="591"/>
                  <a:pt x="863" y="581"/>
                </a:cubicBezTo>
                <a:cubicBezTo>
                  <a:pt x="849" y="571"/>
                  <a:pt x="834" y="563"/>
                  <a:pt x="833" y="561"/>
                </a:cubicBezTo>
                <a:cubicBezTo>
                  <a:pt x="831" y="558"/>
                  <a:pt x="835" y="548"/>
                  <a:pt x="835" y="548"/>
                </a:cubicBezTo>
                <a:cubicBezTo>
                  <a:pt x="835" y="548"/>
                  <a:pt x="835" y="548"/>
                  <a:pt x="835" y="548"/>
                </a:cubicBezTo>
                <a:cubicBezTo>
                  <a:pt x="836" y="548"/>
                  <a:pt x="837" y="537"/>
                  <a:pt x="840" y="535"/>
                </a:cubicBezTo>
                <a:cubicBezTo>
                  <a:pt x="841" y="533"/>
                  <a:pt x="857" y="533"/>
                  <a:pt x="874" y="531"/>
                </a:cubicBezTo>
                <a:cubicBezTo>
                  <a:pt x="891" y="529"/>
                  <a:pt x="908" y="526"/>
                  <a:pt x="910" y="524"/>
                </a:cubicBezTo>
                <a:cubicBezTo>
                  <a:pt x="914" y="520"/>
                  <a:pt x="916" y="505"/>
                  <a:pt x="913" y="500"/>
                </a:cubicBezTo>
                <a:cubicBezTo>
                  <a:pt x="912" y="498"/>
                  <a:pt x="896" y="491"/>
                  <a:pt x="880" y="485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sp>
        <p:nvSpPr>
          <p:cNvPr id="15" name="Oval 126"/>
          <p:cNvSpPr>
            <a:spLocks noChangeArrowheads="1"/>
          </p:cNvSpPr>
          <p:nvPr/>
        </p:nvSpPr>
        <p:spPr bwMode="auto">
          <a:xfrm rot="5400000" flipV="1">
            <a:off x="3242296" y="3144826"/>
            <a:ext cx="973615" cy="975044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9000000" scaled="0"/>
          </a:gra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cxnSp>
        <p:nvCxnSpPr>
          <p:cNvPr id="16" name="Straight Connector 19"/>
          <p:cNvCxnSpPr/>
          <p:nvPr/>
        </p:nvCxnSpPr>
        <p:spPr>
          <a:xfrm flipH="1" flipV="1">
            <a:off x="2404195" y="1490986"/>
            <a:ext cx="441167" cy="2798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1"/>
          <p:cNvCxnSpPr/>
          <p:nvPr/>
        </p:nvCxnSpPr>
        <p:spPr>
          <a:xfrm flipH="1">
            <a:off x="797797" y="1490986"/>
            <a:ext cx="1606399" cy="0"/>
          </a:xfrm>
          <a:prstGeom prst="line">
            <a:avLst/>
          </a:prstGeom>
          <a:ln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27"/>
          <p:cNvCxnSpPr/>
          <p:nvPr/>
        </p:nvCxnSpPr>
        <p:spPr>
          <a:xfrm flipH="1">
            <a:off x="2527508" y="3524552"/>
            <a:ext cx="441167" cy="279887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28"/>
          <p:cNvCxnSpPr/>
          <p:nvPr/>
        </p:nvCxnSpPr>
        <p:spPr>
          <a:xfrm flipH="1">
            <a:off x="1096424" y="3804439"/>
            <a:ext cx="1431085" cy="0"/>
          </a:xfrm>
          <a:prstGeom prst="line">
            <a:avLst/>
          </a:pr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34"/>
          <p:cNvCxnSpPr/>
          <p:nvPr/>
        </p:nvCxnSpPr>
        <p:spPr>
          <a:xfrm flipV="1">
            <a:off x="5829939" y="1476218"/>
            <a:ext cx="441167" cy="27988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35"/>
          <p:cNvCxnSpPr/>
          <p:nvPr/>
        </p:nvCxnSpPr>
        <p:spPr>
          <a:xfrm>
            <a:off x="6271107" y="1476218"/>
            <a:ext cx="1385582" cy="0"/>
          </a:xfrm>
          <a:prstGeom prst="line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5576" y="1096201"/>
            <a:ext cx="1086869" cy="358770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r>
              <a:rPr lang="zh-CN" altLang="en-US" sz="1800" b="1" dirty="0">
                <a:solidFill>
                  <a:schemeClr val="accent1"/>
                </a:solidFill>
                <a:latin typeface="+mn-ea"/>
              </a:rPr>
              <a:t>添加标题</a:t>
            </a:r>
            <a:endParaRPr lang="id-ID" sz="18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5576" y="1536870"/>
            <a:ext cx="1662111" cy="705018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7479" y="3419237"/>
            <a:ext cx="1086869" cy="358770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r>
              <a:rPr lang="zh-CN" altLang="en-US" sz="1800" b="1" dirty="0">
                <a:solidFill>
                  <a:schemeClr val="accent4"/>
                </a:solidFill>
                <a:latin typeface="+mn-ea"/>
              </a:rPr>
              <a:t>添加标题</a:t>
            </a:r>
            <a:endParaRPr lang="id-ID" sz="18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15267" y="1091325"/>
            <a:ext cx="1086869" cy="358770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algn="r"/>
            <a:r>
              <a:rPr lang="zh-CN" altLang="en-US" sz="1800" b="1" dirty="0">
                <a:solidFill>
                  <a:schemeClr val="accent2"/>
                </a:solidFill>
                <a:latin typeface="+mn-ea"/>
              </a:rPr>
              <a:t>添加标题</a:t>
            </a:r>
            <a:endParaRPr lang="id-ID" sz="18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83304" y="3120245"/>
            <a:ext cx="1086869" cy="358770"/>
          </a:xfrm>
          <a:prstGeom prst="rect">
            <a:avLst/>
          </a:prstGeom>
          <a:noFill/>
        </p:spPr>
        <p:txBody>
          <a:bodyPr wrap="none" lIns="80979" tIns="40490" rIns="80979" bIns="40490" rtlCol="0">
            <a:spAutoFit/>
          </a:bodyPr>
          <a:lstStyle/>
          <a:p>
            <a:pPr algn="r"/>
            <a:r>
              <a:rPr lang="zh-CN" altLang="en-US" sz="1800" b="1" dirty="0">
                <a:solidFill>
                  <a:schemeClr val="accent3"/>
                </a:solidFill>
                <a:latin typeface="+mn-ea"/>
              </a:rPr>
              <a:t>添加标题</a:t>
            </a:r>
            <a:endParaRPr lang="id-ID" sz="1800" b="1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59015" y="3832665"/>
            <a:ext cx="1662111" cy="705018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45909" y="1503144"/>
            <a:ext cx="1662111" cy="705018"/>
          </a:xfrm>
          <a:prstGeom prst="rect">
            <a:avLst/>
          </a:prstGeom>
          <a:noFill/>
        </p:spPr>
        <p:txBody>
          <a:bodyPr wrap="square" lIns="80979" tIns="40490" rIns="80979" bIns="4049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ysClr val="windowText" lastClr="000000"/>
                </a:solidFill>
                <a:latin typeface="+mn-ea"/>
              </a:rPr>
              <a:t>此处添加详细文本描述，建议与标题相关并符合整体语言风格，语言描述尽量简洁生动。</a:t>
            </a:r>
            <a:endParaRPr lang="en-US" sz="900" b="1" dirty="0">
              <a:solidFill>
                <a:sysClr val="windowText" lastClr="000000"/>
              </a:solidFill>
              <a:latin typeface="+mn-ea"/>
            </a:endParaRPr>
          </a:p>
        </p:txBody>
      </p:sp>
      <p:cxnSp>
        <p:nvCxnSpPr>
          <p:cNvPr id="29" name="Straight Connector 47"/>
          <p:cNvCxnSpPr/>
          <p:nvPr/>
        </p:nvCxnSpPr>
        <p:spPr>
          <a:xfrm>
            <a:off x="6359062" y="3303612"/>
            <a:ext cx="462583" cy="17972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8"/>
          <p:cNvCxnSpPr/>
          <p:nvPr/>
        </p:nvCxnSpPr>
        <p:spPr>
          <a:xfrm>
            <a:off x="6821645" y="3483335"/>
            <a:ext cx="1654450" cy="0"/>
          </a:xfrm>
          <a:prstGeom prst="line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20"/>
          <p:cNvGrpSpPr/>
          <p:nvPr/>
        </p:nvGrpSpPr>
        <p:grpSpPr>
          <a:xfrm>
            <a:off x="3397410" y="1756104"/>
            <a:ext cx="354400" cy="377732"/>
            <a:chOff x="7938" y="-1587"/>
            <a:chExt cx="1450975" cy="1547812"/>
          </a:xfrm>
          <a:solidFill>
            <a:schemeClr val="accent1"/>
          </a:solidFill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7938" y="-1587"/>
              <a:ext cx="1450975" cy="1547812"/>
            </a:xfrm>
            <a:custGeom>
              <a:avLst/>
              <a:gdLst>
                <a:gd name="T0" fmla="*/ 358 w 384"/>
                <a:gd name="T1" fmla="*/ 0 h 410"/>
                <a:gd name="T2" fmla="*/ 26 w 384"/>
                <a:gd name="T3" fmla="*/ 0 h 410"/>
                <a:gd name="T4" fmla="*/ 0 w 384"/>
                <a:gd name="T5" fmla="*/ 26 h 410"/>
                <a:gd name="T6" fmla="*/ 0 w 384"/>
                <a:gd name="T7" fmla="*/ 358 h 410"/>
                <a:gd name="T8" fmla="*/ 26 w 384"/>
                <a:gd name="T9" fmla="*/ 384 h 410"/>
                <a:gd name="T10" fmla="*/ 51 w 384"/>
                <a:gd name="T11" fmla="*/ 384 h 410"/>
                <a:gd name="T12" fmla="*/ 77 w 384"/>
                <a:gd name="T13" fmla="*/ 410 h 410"/>
                <a:gd name="T14" fmla="*/ 102 w 384"/>
                <a:gd name="T15" fmla="*/ 384 h 410"/>
                <a:gd name="T16" fmla="*/ 282 w 384"/>
                <a:gd name="T17" fmla="*/ 384 h 410"/>
                <a:gd name="T18" fmla="*/ 307 w 384"/>
                <a:gd name="T19" fmla="*/ 410 h 410"/>
                <a:gd name="T20" fmla="*/ 333 w 384"/>
                <a:gd name="T21" fmla="*/ 384 h 410"/>
                <a:gd name="T22" fmla="*/ 358 w 384"/>
                <a:gd name="T23" fmla="*/ 384 h 410"/>
                <a:gd name="T24" fmla="*/ 384 w 384"/>
                <a:gd name="T25" fmla="*/ 358 h 410"/>
                <a:gd name="T26" fmla="*/ 384 w 384"/>
                <a:gd name="T27" fmla="*/ 26 h 410"/>
                <a:gd name="T28" fmla="*/ 358 w 384"/>
                <a:gd name="T29" fmla="*/ 0 h 410"/>
                <a:gd name="T30" fmla="*/ 333 w 384"/>
                <a:gd name="T31" fmla="*/ 333 h 410"/>
                <a:gd name="T32" fmla="*/ 51 w 384"/>
                <a:gd name="T33" fmla="*/ 333 h 410"/>
                <a:gd name="T34" fmla="*/ 51 w 384"/>
                <a:gd name="T35" fmla="*/ 205 h 410"/>
                <a:gd name="T36" fmla="*/ 333 w 384"/>
                <a:gd name="T37" fmla="*/ 205 h 410"/>
                <a:gd name="T38" fmla="*/ 333 w 384"/>
                <a:gd name="T39" fmla="*/ 333 h 410"/>
                <a:gd name="T40" fmla="*/ 333 w 384"/>
                <a:gd name="T41" fmla="*/ 179 h 410"/>
                <a:gd name="T42" fmla="*/ 51 w 384"/>
                <a:gd name="T43" fmla="*/ 179 h 410"/>
                <a:gd name="T44" fmla="*/ 51 w 384"/>
                <a:gd name="T45" fmla="*/ 51 h 410"/>
                <a:gd name="T46" fmla="*/ 333 w 384"/>
                <a:gd name="T47" fmla="*/ 51 h 410"/>
                <a:gd name="T48" fmla="*/ 333 w 384"/>
                <a:gd name="T49" fmla="*/ 179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4" h="410">
                  <a:moveTo>
                    <a:pt x="358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2" y="0"/>
                    <a:pt x="0" y="12"/>
                    <a:pt x="0" y="26"/>
                  </a:cubicBezTo>
                  <a:cubicBezTo>
                    <a:pt x="0" y="358"/>
                    <a:pt x="0" y="358"/>
                    <a:pt x="0" y="358"/>
                  </a:cubicBezTo>
                  <a:cubicBezTo>
                    <a:pt x="0" y="372"/>
                    <a:pt x="12" y="384"/>
                    <a:pt x="26" y="384"/>
                  </a:cubicBezTo>
                  <a:cubicBezTo>
                    <a:pt x="51" y="384"/>
                    <a:pt x="51" y="384"/>
                    <a:pt x="51" y="384"/>
                  </a:cubicBezTo>
                  <a:cubicBezTo>
                    <a:pt x="51" y="398"/>
                    <a:pt x="63" y="410"/>
                    <a:pt x="77" y="410"/>
                  </a:cubicBezTo>
                  <a:cubicBezTo>
                    <a:pt x="91" y="410"/>
                    <a:pt x="102" y="398"/>
                    <a:pt x="102" y="384"/>
                  </a:cubicBezTo>
                  <a:cubicBezTo>
                    <a:pt x="282" y="384"/>
                    <a:pt x="282" y="384"/>
                    <a:pt x="282" y="384"/>
                  </a:cubicBezTo>
                  <a:cubicBezTo>
                    <a:pt x="282" y="398"/>
                    <a:pt x="293" y="410"/>
                    <a:pt x="307" y="410"/>
                  </a:cubicBezTo>
                  <a:cubicBezTo>
                    <a:pt x="321" y="410"/>
                    <a:pt x="333" y="398"/>
                    <a:pt x="333" y="384"/>
                  </a:cubicBezTo>
                  <a:cubicBezTo>
                    <a:pt x="358" y="384"/>
                    <a:pt x="358" y="384"/>
                    <a:pt x="358" y="384"/>
                  </a:cubicBezTo>
                  <a:cubicBezTo>
                    <a:pt x="372" y="384"/>
                    <a:pt x="384" y="372"/>
                    <a:pt x="384" y="358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4" y="12"/>
                    <a:pt x="372" y="0"/>
                    <a:pt x="358" y="0"/>
                  </a:cubicBezTo>
                  <a:close/>
                  <a:moveTo>
                    <a:pt x="333" y="333"/>
                  </a:moveTo>
                  <a:cubicBezTo>
                    <a:pt x="51" y="333"/>
                    <a:pt x="51" y="333"/>
                    <a:pt x="51" y="333"/>
                  </a:cubicBezTo>
                  <a:cubicBezTo>
                    <a:pt x="51" y="205"/>
                    <a:pt x="51" y="205"/>
                    <a:pt x="51" y="205"/>
                  </a:cubicBezTo>
                  <a:cubicBezTo>
                    <a:pt x="333" y="205"/>
                    <a:pt x="333" y="205"/>
                    <a:pt x="333" y="205"/>
                  </a:cubicBezTo>
                  <a:lnTo>
                    <a:pt x="333" y="333"/>
                  </a:lnTo>
                  <a:close/>
                  <a:moveTo>
                    <a:pt x="333" y="179"/>
                  </a:moveTo>
                  <a:cubicBezTo>
                    <a:pt x="51" y="179"/>
                    <a:pt x="51" y="179"/>
                    <a:pt x="51" y="179"/>
                  </a:cubicBezTo>
                  <a:cubicBezTo>
                    <a:pt x="51" y="51"/>
                    <a:pt x="51" y="51"/>
                    <a:pt x="51" y="51"/>
                  </a:cubicBezTo>
                  <a:cubicBezTo>
                    <a:pt x="333" y="51"/>
                    <a:pt x="333" y="51"/>
                    <a:pt x="333" y="51"/>
                  </a:cubicBezTo>
                  <a:lnTo>
                    <a:pt x="333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300038" y="86677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4 h 183"/>
                <a:gd name="T12" fmla="*/ 183 w 547"/>
                <a:gd name="T13" fmla="*/ 124 h 183"/>
                <a:gd name="T14" fmla="*/ 183 w 547"/>
                <a:gd name="T15" fmla="*/ 62 h 183"/>
                <a:gd name="T16" fmla="*/ 364 w 547"/>
                <a:gd name="T17" fmla="*/ 62 h 183"/>
                <a:gd name="T18" fmla="*/ 364 w 547"/>
                <a:gd name="T19" fmla="*/ 1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4"/>
                  </a:moveTo>
                  <a:lnTo>
                    <a:pt x="183" y="124"/>
                  </a:lnTo>
                  <a:lnTo>
                    <a:pt x="183" y="62"/>
                  </a:lnTo>
                  <a:lnTo>
                    <a:pt x="364" y="62"/>
                  </a:lnTo>
                  <a:lnTo>
                    <a:pt x="364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300038" y="288925"/>
              <a:ext cx="868363" cy="290512"/>
            </a:xfrm>
            <a:custGeom>
              <a:avLst/>
              <a:gdLst>
                <a:gd name="T0" fmla="*/ 547 w 547"/>
                <a:gd name="T1" fmla="*/ 0 h 183"/>
                <a:gd name="T2" fmla="*/ 0 w 547"/>
                <a:gd name="T3" fmla="*/ 0 h 183"/>
                <a:gd name="T4" fmla="*/ 0 w 547"/>
                <a:gd name="T5" fmla="*/ 183 h 183"/>
                <a:gd name="T6" fmla="*/ 547 w 547"/>
                <a:gd name="T7" fmla="*/ 183 h 183"/>
                <a:gd name="T8" fmla="*/ 547 w 547"/>
                <a:gd name="T9" fmla="*/ 0 h 183"/>
                <a:gd name="T10" fmla="*/ 364 w 547"/>
                <a:gd name="T11" fmla="*/ 121 h 183"/>
                <a:gd name="T12" fmla="*/ 183 w 547"/>
                <a:gd name="T13" fmla="*/ 121 h 183"/>
                <a:gd name="T14" fmla="*/ 183 w 547"/>
                <a:gd name="T15" fmla="*/ 59 h 183"/>
                <a:gd name="T16" fmla="*/ 364 w 547"/>
                <a:gd name="T17" fmla="*/ 59 h 183"/>
                <a:gd name="T18" fmla="*/ 364 w 547"/>
                <a:gd name="T19" fmla="*/ 1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7" h="183">
                  <a:moveTo>
                    <a:pt x="547" y="0"/>
                  </a:moveTo>
                  <a:lnTo>
                    <a:pt x="0" y="0"/>
                  </a:lnTo>
                  <a:lnTo>
                    <a:pt x="0" y="183"/>
                  </a:lnTo>
                  <a:lnTo>
                    <a:pt x="547" y="183"/>
                  </a:lnTo>
                  <a:lnTo>
                    <a:pt x="547" y="0"/>
                  </a:lnTo>
                  <a:close/>
                  <a:moveTo>
                    <a:pt x="364" y="121"/>
                  </a:moveTo>
                  <a:lnTo>
                    <a:pt x="183" y="121"/>
                  </a:lnTo>
                  <a:lnTo>
                    <a:pt x="183" y="59"/>
                  </a:lnTo>
                  <a:lnTo>
                    <a:pt x="364" y="59"/>
                  </a:lnTo>
                  <a:lnTo>
                    <a:pt x="364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35" name="Freeform 11"/>
          <p:cNvSpPr>
            <a:spLocks noEditPoints="1"/>
          </p:cNvSpPr>
          <p:nvPr/>
        </p:nvSpPr>
        <p:spPr bwMode="auto">
          <a:xfrm>
            <a:off x="5088995" y="1956045"/>
            <a:ext cx="313633" cy="356863"/>
          </a:xfrm>
          <a:custGeom>
            <a:avLst/>
            <a:gdLst>
              <a:gd name="T0" fmla="*/ 240 w 280"/>
              <a:gd name="T1" fmla="*/ 0 h 320"/>
              <a:gd name="T2" fmla="*/ 40 w 280"/>
              <a:gd name="T3" fmla="*/ 0 h 320"/>
              <a:gd name="T4" fmla="*/ 0 w 280"/>
              <a:gd name="T5" fmla="*/ 40 h 320"/>
              <a:gd name="T6" fmla="*/ 0 w 280"/>
              <a:gd name="T7" fmla="*/ 200 h 320"/>
              <a:gd name="T8" fmla="*/ 0 w 280"/>
              <a:gd name="T9" fmla="*/ 210 h 320"/>
              <a:gd name="T10" fmla="*/ 10 w 280"/>
              <a:gd name="T11" fmla="*/ 220 h 320"/>
              <a:gd name="T12" fmla="*/ 20 w 280"/>
              <a:gd name="T13" fmla="*/ 220 h 320"/>
              <a:gd name="T14" fmla="*/ 20 w 280"/>
              <a:gd name="T15" fmla="*/ 270 h 320"/>
              <a:gd name="T16" fmla="*/ 30 w 280"/>
              <a:gd name="T17" fmla="*/ 280 h 320"/>
              <a:gd name="T18" fmla="*/ 40 w 280"/>
              <a:gd name="T19" fmla="*/ 280 h 320"/>
              <a:gd name="T20" fmla="*/ 40 w 280"/>
              <a:gd name="T21" fmla="*/ 300 h 320"/>
              <a:gd name="T22" fmla="*/ 60 w 280"/>
              <a:gd name="T23" fmla="*/ 320 h 320"/>
              <a:gd name="T24" fmla="*/ 80 w 280"/>
              <a:gd name="T25" fmla="*/ 320 h 320"/>
              <a:gd name="T26" fmla="*/ 100 w 280"/>
              <a:gd name="T27" fmla="*/ 300 h 320"/>
              <a:gd name="T28" fmla="*/ 100 w 280"/>
              <a:gd name="T29" fmla="*/ 280 h 320"/>
              <a:gd name="T30" fmla="*/ 180 w 280"/>
              <a:gd name="T31" fmla="*/ 280 h 320"/>
              <a:gd name="T32" fmla="*/ 180 w 280"/>
              <a:gd name="T33" fmla="*/ 300 h 320"/>
              <a:gd name="T34" fmla="*/ 200 w 280"/>
              <a:gd name="T35" fmla="*/ 320 h 320"/>
              <a:gd name="T36" fmla="*/ 220 w 280"/>
              <a:gd name="T37" fmla="*/ 320 h 320"/>
              <a:gd name="T38" fmla="*/ 240 w 280"/>
              <a:gd name="T39" fmla="*/ 300 h 320"/>
              <a:gd name="T40" fmla="*/ 240 w 280"/>
              <a:gd name="T41" fmla="*/ 280 h 320"/>
              <a:gd name="T42" fmla="*/ 250 w 280"/>
              <a:gd name="T43" fmla="*/ 280 h 320"/>
              <a:gd name="T44" fmla="*/ 260 w 280"/>
              <a:gd name="T45" fmla="*/ 270 h 320"/>
              <a:gd name="T46" fmla="*/ 260 w 280"/>
              <a:gd name="T47" fmla="*/ 220 h 320"/>
              <a:gd name="T48" fmla="*/ 270 w 280"/>
              <a:gd name="T49" fmla="*/ 220 h 320"/>
              <a:gd name="T50" fmla="*/ 280 w 280"/>
              <a:gd name="T51" fmla="*/ 210 h 320"/>
              <a:gd name="T52" fmla="*/ 280 w 280"/>
              <a:gd name="T53" fmla="*/ 200 h 320"/>
              <a:gd name="T54" fmla="*/ 280 w 280"/>
              <a:gd name="T55" fmla="*/ 40 h 320"/>
              <a:gd name="T56" fmla="*/ 240 w 280"/>
              <a:gd name="T57" fmla="*/ 0 h 320"/>
              <a:gd name="T58" fmla="*/ 200 w 280"/>
              <a:gd name="T59" fmla="*/ 80 h 320"/>
              <a:gd name="T60" fmla="*/ 220 w 280"/>
              <a:gd name="T61" fmla="*/ 100 h 320"/>
              <a:gd name="T62" fmla="*/ 220 w 280"/>
              <a:gd name="T63" fmla="*/ 140 h 320"/>
              <a:gd name="T64" fmla="*/ 60 w 280"/>
              <a:gd name="T65" fmla="*/ 140 h 320"/>
              <a:gd name="T66" fmla="*/ 60 w 280"/>
              <a:gd name="T67" fmla="*/ 100 h 320"/>
              <a:gd name="T68" fmla="*/ 80 w 280"/>
              <a:gd name="T69" fmla="*/ 80 h 320"/>
              <a:gd name="T70" fmla="*/ 200 w 280"/>
              <a:gd name="T71" fmla="*/ 80 h 320"/>
              <a:gd name="T72" fmla="*/ 80 w 280"/>
              <a:gd name="T73" fmla="*/ 240 h 320"/>
              <a:gd name="T74" fmla="*/ 60 w 280"/>
              <a:gd name="T75" fmla="*/ 240 h 320"/>
              <a:gd name="T76" fmla="*/ 40 w 280"/>
              <a:gd name="T77" fmla="*/ 220 h 320"/>
              <a:gd name="T78" fmla="*/ 60 w 280"/>
              <a:gd name="T79" fmla="*/ 200 h 320"/>
              <a:gd name="T80" fmla="*/ 80 w 280"/>
              <a:gd name="T81" fmla="*/ 200 h 320"/>
              <a:gd name="T82" fmla="*/ 100 w 280"/>
              <a:gd name="T83" fmla="*/ 220 h 320"/>
              <a:gd name="T84" fmla="*/ 80 w 280"/>
              <a:gd name="T85" fmla="*/ 240 h 320"/>
              <a:gd name="T86" fmla="*/ 220 w 280"/>
              <a:gd name="T87" fmla="*/ 240 h 320"/>
              <a:gd name="T88" fmla="*/ 200 w 280"/>
              <a:gd name="T89" fmla="*/ 240 h 320"/>
              <a:gd name="T90" fmla="*/ 180 w 280"/>
              <a:gd name="T91" fmla="*/ 220 h 320"/>
              <a:gd name="T92" fmla="*/ 200 w 280"/>
              <a:gd name="T93" fmla="*/ 200 h 320"/>
              <a:gd name="T94" fmla="*/ 220 w 280"/>
              <a:gd name="T95" fmla="*/ 200 h 320"/>
              <a:gd name="T96" fmla="*/ 240 w 280"/>
              <a:gd name="T97" fmla="*/ 220 h 320"/>
              <a:gd name="T98" fmla="*/ 220 w 280"/>
              <a:gd name="T99" fmla="*/ 24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80" h="320">
                <a:moveTo>
                  <a:pt x="240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200"/>
                  <a:pt x="0" y="200"/>
                  <a:pt x="0" y="20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6"/>
                  <a:pt x="4" y="220"/>
                  <a:pt x="10" y="220"/>
                </a:cubicBezTo>
                <a:cubicBezTo>
                  <a:pt x="20" y="220"/>
                  <a:pt x="20" y="220"/>
                  <a:pt x="20" y="220"/>
                </a:cubicBezTo>
                <a:cubicBezTo>
                  <a:pt x="20" y="270"/>
                  <a:pt x="20" y="270"/>
                  <a:pt x="20" y="270"/>
                </a:cubicBezTo>
                <a:cubicBezTo>
                  <a:pt x="20" y="276"/>
                  <a:pt x="24" y="280"/>
                  <a:pt x="30" y="280"/>
                </a:cubicBezTo>
                <a:cubicBezTo>
                  <a:pt x="40" y="280"/>
                  <a:pt x="40" y="280"/>
                  <a:pt x="40" y="280"/>
                </a:cubicBezTo>
                <a:cubicBezTo>
                  <a:pt x="40" y="300"/>
                  <a:pt x="40" y="300"/>
                  <a:pt x="40" y="300"/>
                </a:cubicBezTo>
                <a:cubicBezTo>
                  <a:pt x="40" y="311"/>
                  <a:pt x="49" y="320"/>
                  <a:pt x="60" y="320"/>
                </a:cubicBezTo>
                <a:cubicBezTo>
                  <a:pt x="80" y="320"/>
                  <a:pt x="80" y="320"/>
                  <a:pt x="80" y="320"/>
                </a:cubicBezTo>
                <a:cubicBezTo>
                  <a:pt x="91" y="320"/>
                  <a:pt x="100" y="311"/>
                  <a:pt x="100" y="300"/>
                </a:cubicBezTo>
                <a:cubicBezTo>
                  <a:pt x="100" y="280"/>
                  <a:pt x="100" y="280"/>
                  <a:pt x="100" y="280"/>
                </a:cubicBezTo>
                <a:cubicBezTo>
                  <a:pt x="180" y="280"/>
                  <a:pt x="180" y="280"/>
                  <a:pt x="180" y="280"/>
                </a:cubicBezTo>
                <a:cubicBezTo>
                  <a:pt x="180" y="300"/>
                  <a:pt x="180" y="300"/>
                  <a:pt x="180" y="300"/>
                </a:cubicBezTo>
                <a:cubicBezTo>
                  <a:pt x="180" y="311"/>
                  <a:pt x="189" y="320"/>
                  <a:pt x="200" y="320"/>
                </a:cubicBezTo>
                <a:cubicBezTo>
                  <a:pt x="220" y="320"/>
                  <a:pt x="220" y="320"/>
                  <a:pt x="220" y="320"/>
                </a:cubicBezTo>
                <a:cubicBezTo>
                  <a:pt x="231" y="320"/>
                  <a:pt x="240" y="311"/>
                  <a:pt x="240" y="300"/>
                </a:cubicBezTo>
                <a:cubicBezTo>
                  <a:pt x="240" y="280"/>
                  <a:pt x="240" y="280"/>
                  <a:pt x="240" y="280"/>
                </a:cubicBezTo>
                <a:cubicBezTo>
                  <a:pt x="250" y="280"/>
                  <a:pt x="250" y="280"/>
                  <a:pt x="250" y="280"/>
                </a:cubicBezTo>
                <a:cubicBezTo>
                  <a:pt x="256" y="280"/>
                  <a:pt x="260" y="276"/>
                  <a:pt x="260" y="270"/>
                </a:cubicBezTo>
                <a:cubicBezTo>
                  <a:pt x="260" y="220"/>
                  <a:pt x="260" y="220"/>
                  <a:pt x="260" y="220"/>
                </a:cubicBezTo>
                <a:cubicBezTo>
                  <a:pt x="270" y="220"/>
                  <a:pt x="270" y="220"/>
                  <a:pt x="270" y="220"/>
                </a:cubicBezTo>
                <a:cubicBezTo>
                  <a:pt x="276" y="220"/>
                  <a:pt x="280" y="216"/>
                  <a:pt x="280" y="210"/>
                </a:cubicBezTo>
                <a:cubicBezTo>
                  <a:pt x="280" y="200"/>
                  <a:pt x="280" y="200"/>
                  <a:pt x="280" y="200"/>
                </a:cubicBezTo>
                <a:cubicBezTo>
                  <a:pt x="280" y="40"/>
                  <a:pt x="280" y="40"/>
                  <a:pt x="280" y="40"/>
                </a:cubicBezTo>
                <a:cubicBezTo>
                  <a:pt x="280" y="18"/>
                  <a:pt x="262" y="0"/>
                  <a:pt x="240" y="0"/>
                </a:cubicBezTo>
                <a:close/>
                <a:moveTo>
                  <a:pt x="200" y="80"/>
                </a:moveTo>
                <a:cubicBezTo>
                  <a:pt x="211" y="80"/>
                  <a:pt x="220" y="89"/>
                  <a:pt x="220" y="10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60" y="140"/>
                  <a:pt x="60" y="140"/>
                  <a:pt x="60" y="14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89"/>
                  <a:pt x="69" y="80"/>
                  <a:pt x="80" y="80"/>
                </a:cubicBezTo>
                <a:lnTo>
                  <a:pt x="200" y="80"/>
                </a:lnTo>
                <a:close/>
                <a:moveTo>
                  <a:pt x="80" y="240"/>
                </a:moveTo>
                <a:cubicBezTo>
                  <a:pt x="60" y="240"/>
                  <a:pt x="60" y="240"/>
                  <a:pt x="60" y="240"/>
                </a:cubicBezTo>
                <a:cubicBezTo>
                  <a:pt x="49" y="240"/>
                  <a:pt x="40" y="231"/>
                  <a:pt x="40" y="220"/>
                </a:cubicBezTo>
                <a:cubicBezTo>
                  <a:pt x="40" y="209"/>
                  <a:pt x="49" y="200"/>
                  <a:pt x="60" y="200"/>
                </a:cubicBezTo>
                <a:cubicBezTo>
                  <a:pt x="80" y="200"/>
                  <a:pt x="80" y="200"/>
                  <a:pt x="80" y="200"/>
                </a:cubicBezTo>
                <a:cubicBezTo>
                  <a:pt x="91" y="200"/>
                  <a:pt x="100" y="209"/>
                  <a:pt x="100" y="220"/>
                </a:cubicBezTo>
                <a:cubicBezTo>
                  <a:pt x="100" y="231"/>
                  <a:pt x="91" y="240"/>
                  <a:pt x="80" y="240"/>
                </a:cubicBezTo>
                <a:close/>
                <a:moveTo>
                  <a:pt x="220" y="240"/>
                </a:moveTo>
                <a:cubicBezTo>
                  <a:pt x="200" y="240"/>
                  <a:pt x="200" y="240"/>
                  <a:pt x="200" y="240"/>
                </a:cubicBezTo>
                <a:cubicBezTo>
                  <a:pt x="189" y="240"/>
                  <a:pt x="180" y="231"/>
                  <a:pt x="180" y="220"/>
                </a:cubicBezTo>
                <a:cubicBezTo>
                  <a:pt x="180" y="209"/>
                  <a:pt x="189" y="200"/>
                  <a:pt x="200" y="200"/>
                </a:cubicBezTo>
                <a:cubicBezTo>
                  <a:pt x="220" y="200"/>
                  <a:pt x="220" y="200"/>
                  <a:pt x="220" y="200"/>
                </a:cubicBezTo>
                <a:cubicBezTo>
                  <a:pt x="231" y="200"/>
                  <a:pt x="240" y="209"/>
                  <a:pt x="240" y="220"/>
                </a:cubicBezTo>
                <a:cubicBezTo>
                  <a:pt x="240" y="231"/>
                  <a:pt x="231" y="240"/>
                  <a:pt x="220" y="2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80979" tIns="40490" rIns="80979" bIns="40490" numCol="1" anchor="t" anchorCtr="0" compatLnSpc="1"/>
          <a:lstStyle/>
          <a:p>
            <a:endParaRPr lang="id-ID">
              <a:latin typeface="+mn-ea"/>
            </a:endParaRPr>
          </a:p>
        </p:txBody>
      </p:sp>
      <p:grpSp>
        <p:nvGrpSpPr>
          <p:cNvPr id="36" name="Group 59"/>
          <p:cNvGrpSpPr/>
          <p:nvPr/>
        </p:nvGrpSpPr>
        <p:grpSpPr>
          <a:xfrm>
            <a:off x="5361697" y="3737386"/>
            <a:ext cx="456508" cy="475633"/>
            <a:chOff x="-251803" y="2267153"/>
            <a:chExt cx="2078037" cy="2166938"/>
          </a:xfrm>
          <a:solidFill>
            <a:schemeClr val="accent3"/>
          </a:solidFill>
        </p:grpSpPr>
        <p:sp>
          <p:nvSpPr>
            <p:cNvPr id="37" name="Freeform 22"/>
            <p:cNvSpPr/>
            <p:nvPr/>
          </p:nvSpPr>
          <p:spPr bwMode="auto">
            <a:xfrm>
              <a:off x="57759" y="2267153"/>
              <a:ext cx="1768475" cy="1522413"/>
            </a:xfrm>
            <a:custGeom>
              <a:avLst/>
              <a:gdLst>
                <a:gd name="T0" fmla="*/ 432 w 469"/>
                <a:gd name="T1" fmla="*/ 0 h 404"/>
                <a:gd name="T2" fmla="*/ 0 w 469"/>
                <a:gd name="T3" fmla="*/ 0 h 404"/>
                <a:gd name="T4" fmla="*/ 147 w 469"/>
                <a:gd name="T5" fmla="*/ 73 h 404"/>
                <a:gd name="T6" fmla="*/ 395 w 469"/>
                <a:gd name="T7" fmla="*/ 73 h 404"/>
                <a:gd name="T8" fmla="*/ 395 w 469"/>
                <a:gd name="T9" fmla="*/ 110 h 404"/>
                <a:gd name="T10" fmla="*/ 220 w 469"/>
                <a:gd name="T11" fmla="*/ 110 h 404"/>
                <a:gd name="T12" fmla="*/ 269 w 469"/>
                <a:gd name="T13" fmla="*/ 134 h 404"/>
                <a:gd name="T14" fmla="*/ 314 w 469"/>
                <a:gd name="T15" fmla="*/ 184 h 404"/>
                <a:gd name="T16" fmla="*/ 395 w 469"/>
                <a:gd name="T17" fmla="*/ 184 h 404"/>
                <a:gd name="T18" fmla="*/ 395 w 469"/>
                <a:gd name="T19" fmla="*/ 220 h 404"/>
                <a:gd name="T20" fmla="*/ 322 w 469"/>
                <a:gd name="T21" fmla="*/ 220 h 404"/>
                <a:gd name="T22" fmla="*/ 322 w 469"/>
                <a:gd name="T23" fmla="*/ 404 h 404"/>
                <a:gd name="T24" fmla="*/ 432 w 469"/>
                <a:gd name="T25" fmla="*/ 404 h 404"/>
                <a:gd name="T26" fmla="*/ 469 w 469"/>
                <a:gd name="T27" fmla="*/ 367 h 404"/>
                <a:gd name="T28" fmla="*/ 469 w 469"/>
                <a:gd name="T29" fmla="*/ 37 h 404"/>
                <a:gd name="T30" fmla="*/ 432 w 469"/>
                <a:gd name="T31" fmla="*/ 0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9" h="404">
                  <a:moveTo>
                    <a:pt x="43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47" y="73"/>
                    <a:pt x="147" y="73"/>
                    <a:pt x="147" y="73"/>
                  </a:cubicBezTo>
                  <a:cubicBezTo>
                    <a:pt x="395" y="73"/>
                    <a:pt x="395" y="73"/>
                    <a:pt x="395" y="73"/>
                  </a:cubicBezTo>
                  <a:cubicBezTo>
                    <a:pt x="395" y="110"/>
                    <a:pt x="395" y="110"/>
                    <a:pt x="395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69" y="134"/>
                    <a:pt x="269" y="134"/>
                    <a:pt x="269" y="134"/>
                  </a:cubicBezTo>
                  <a:cubicBezTo>
                    <a:pt x="288" y="144"/>
                    <a:pt x="304" y="163"/>
                    <a:pt x="314" y="184"/>
                  </a:cubicBezTo>
                  <a:cubicBezTo>
                    <a:pt x="395" y="184"/>
                    <a:pt x="395" y="184"/>
                    <a:pt x="395" y="184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22" y="220"/>
                    <a:pt x="322" y="220"/>
                    <a:pt x="322" y="220"/>
                  </a:cubicBezTo>
                  <a:cubicBezTo>
                    <a:pt x="322" y="404"/>
                    <a:pt x="322" y="404"/>
                    <a:pt x="322" y="404"/>
                  </a:cubicBezTo>
                  <a:cubicBezTo>
                    <a:pt x="432" y="404"/>
                    <a:pt x="432" y="404"/>
                    <a:pt x="432" y="404"/>
                  </a:cubicBezTo>
                  <a:cubicBezTo>
                    <a:pt x="452" y="404"/>
                    <a:pt x="469" y="387"/>
                    <a:pt x="469" y="367"/>
                  </a:cubicBezTo>
                  <a:cubicBezTo>
                    <a:pt x="469" y="37"/>
                    <a:pt x="469" y="37"/>
                    <a:pt x="469" y="37"/>
                  </a:cubicBezTo>
                  <a:cubicBezTo>
                    <a:pt x="469" y="17"/>
                    <a:pt x="452" y="0"/>
                    <a:pt x="4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-251803" y="2314778"/>
              <a:ext cx="1384300" cy="2119313"/>
            </a:xfrm>
            <a:custGeom>
              <a:avLst/>
              <a:gdLst>
                <a:gd name="T0" fmla="*/ 334 w 367"/>
                <a:gd name="T1" fmla="*/ 154 h 562"/>
                <a:gd name="T2" fmla="*/ 33 w 367"/>
                <a:gd name="T3" fmla="*/ 3 h 562"/>
                <a:gd name="T4" fmla="*/ 20 w 367"/>
                <a:gd name="T5" fmla="*/ 0 h 562"/>
                <a:gd name="T6" fmla="*/ 0 w 367"/>
                <a:gd name="T7" fmla="*/ 24 h 562"/>
                <a:gd name="T8" fmla="*/ 0 w 367"/>
                <a:gd name="T9" fmla="*/ 354 h 562"/>
                <a:gd name="T10" fmla="*/ 33 w 367"/>
                <a:gd name="T11" fmla="*/ 407 h 562"/>
                <a:gd name="T12" fmla="*/ 334 w 367"/>
                <a:gd name="T13" fmla="*/ 558 h 562"/>
                <a:gd name="T14" fmla="*/ 348 w 367"/>
                <a:gd name="T15" fmla="*/ 562 h 562"/>
                <a:gd name="T16" fmla="*/ 367 w 367"/>
                <a:gd name="T17" fmla="*/ 538 h 562"/>
                <a:gd name="T18" fmla="*/ 367 w 367"/>
                <a:gd name="T19" fmla="*/ 207 h 562"/>
                <a:gd name="T20" fmla="*/ 334 w 367"/>
                <a:gd name="T21" fmla="*/ 154 h 562"/>
                <a:gd name="T22" fmla="*/ 257 w 367"/>
                <a:gd name="T23" fmla="*/ 391 h 562"/>
                <a:gd name="T24" fmla="*/ 220 w 367"/>
                <a:gd name="T25" fmla="*/ 336 h 562"/>
                <a:gd name="T26" fmla="*/ 257 w 367"/>
                <a:gd name="T27" fmla="*/ 281 h 562"/>
                <a:gd name="T28" fmla="*/ 294 w 367"/>
                <a:gd name="T29" fmla="*/ 336 h 562"/>
                <a:gd name="T30" fmla="*/ 257 w 367"/>
                <a:gd name="T31" fmla="*/ 391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7" h="562">
                  <a:moveTo>
                    <a:pt x="334" y="154"/>
                  </a:moveTo>
                  <a:cubicBezTo>
                    <a:pt x="33" y="3"/>
                    <a:pt x="33" y="3"/>
                    <a:pt x="33" y="3"/>
                  </a:cubicBezTo>
                  <a:cubicBezTo>
                    <a:pt x="28" y="1"/>
                    <a:pt x="24" y="0"/>
                    <a:pt x="20" y="0"/>
                  </a:cubicBezTo>
                  <a:cubicBezTo>
                    <a:pt x="8" y="0"/>
                    <a:pt x="0" y="9"/>
                    <a:pt x="0" y="24"/>
                  </a:cubicBezTo>
                  <a:cubicBezTo>
                    <a:pt x="0" y="354"/>
                    <a:pt x="0" y="354"/>
                    <a:pt x="0" y="354"/>
                  </a:cubicBezTo>
                  <a:cubicBezTo>
                    <a:pt x="0" y="374"/>
                    <a:pt x="15" y="398"/>
                    <a:pt x="33" y="407"/>
                  </a:cubicBezTo>
                  <a:cubicBezTo>
                    <a:pt x="334" y="558"/>
                    <a:pt x="334" y="558"/>
                    <a:pt x="334" y="558"/>
                  </a:cubicBezTo>
                  <a:cubicBezTo>
                    <a:pt x="339" y="560"/>
                    <a:pt x="344" y="562"/>
                    <a:pt x="348" y="562"/>
                  </a:cubicBezTo>
                  <a:cubicBezTo>
                    <a:pt x="359" y="562"/>
                    <a:pt x="367" y="553"/>
                    <a:pt x="367" y="538"/>
                  </a:cubicBezTo>
                  <a:cubicBezTo>
                    <a:pt x="367" y="207"/>
                    <a:pt x="367" y="207"/>
                    <a:pt x="367" y="207"/>
                  </a:cubicBezTo>
                  <a:cubicBezTo>
                    <a:pt x="367" y="187"/>
                    <a:pt x="352" y="163"/>
                    <a:pt x="334" y="154"/>
                  </a:cubicBezTo>
                  <a:close/>
                  <a:moveTo>
                    <a:pt x="257" y="391"/>
                  </a:moveTo>
                  <a:cubicBezTo>
                    <a:pt x="237" y="391"/>
                    <a:pt x="220" y="366"/>
                    <a:pt x="220" y="336"/>
                  </a:cubicBezTo>
                  <a:cubicBezTo>
                    <a:pt x="220" y="305"/>
                    <a:pt x="237" y="281"/>
                    <a:pt x="257" y="281"/>
                  </a:cubicBezTo>
                  <a:cubicBezTo>
                    <a:pt x="277" y="281"/>
                    <a:pt x="294" y="305"/>
                    <a:pt x="294" y="336"/>
                  </a:cubicBezTo>
                  <a:cubicBezTo>
                    <a:pt x="294" y="366"/>
                    <a:pt x="277" y="391"/>
                    <a:pt x="257" y="3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grpSp>
        <p:nvGrpSpPr>
          <p:cNvPr id="39" name="Group 97"/>
          <p:cNvGrpSpPr/>
          <p:nvPr/>
        </p:nvGrpSpPr>
        <p:grpSpPr>
          <a:xfrm>
            <a:off x="3551949" y="3528521"/>
            <a:ext cx="368484" cy="259595"/>
            <a:chOff x="3175" y="1588"/>
            <a:chExt cx="1184276" cy="835025"/>
          </a:xfrm>
          <a:solidFill>
            <a:schemeClr val="accent4"/>
          </a:solidFill>
        </p:grpSpPr>
        <p:sp>
          <p:nvSpPr>
            <p:cNvPr id="40" name="Freeform 27"/>
            <p:cNvSpPr/>
            <p:nvPr/>
          </p:nvSpPr>
          <p:spPr bwMode="auto">
            <a:xfrm>
              <a:off x="3175" y="1588"/>
              <a:ext cx="833438" cy="835025"/>
            </a:xfrm>
            <a:custGeom>
              <a:avLst/>
              <a:gdLst>
                <a:gd name="T0" fmla="*/ 200 w 220"/>
                <a:gd name="T1" fmla="*/ 0 h 220"/>
                <a:gd name="T2" fmla="*/ 20 w 220"/>
                <a:gd name="T3" fmla="*/ 0 h 220"/>
                <a:gd name="T4" fmla="*/ 0 w 220"/>
                <a:gd name="T5" fmla="*/ 20 h 220"/>
                <a:gd name="T6" fmla="*/ 0 w 220"/>
                <a:gd name="T7" fmla="*/ 200 h 220"/>
                <a:gd name="T8" fmla="*/ 20 w 220"/>
                <a:gd name="T9" fmla="*/ 220 h 220"/>
                <a:gd name="T10" fmla="*/ 200 w 220"/>
                <a:gd name="T11" fmla="*/ 220 h 220"/>
                <a:gd name="T12" fmla="*/ 220 w 220"/>
                <a:gd name="T13" fmla="*/ 200 h 220"/>
                <a:gd name="T14" fmla="*/ 220 w 220"/>
                <a:gd name="T15" fmla="*/ 20 h 220"/>
                <a:gd name="T16" fmla="*/ 200 w 220"/>
                <a:gd name="T1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220">
                  <a:moveTo>
                    <a:pt x="20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11" y="220"/>
                    <a:pt x="220" y="211"/>
                    <a:pt x="220" y="200"/>
                  </a:cubicBezTo>
                  <a:cubicBezTo>
                    <a:pt x="220" y="20"/>
                    <a:pt x="220" y="20"/>
                    <a:pt x="220" y="20"/>
                  </a:cubicBezTo>
                  <a:cubicBezTo>
                    <a:pt x="220" y="9"/>
                    <a:pt x="211" y="0"/>
                    <a:pt x="20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  <p:sp>
          <p:nvSpPr>
            <p:cNvPr id="41" name="Freeform 28"/>
            <p:cNvSpPr/>
            <p:nvPr/>
          </p:nvSpPr>
          <p:spPr bwMode="auto">
            <a:xfrm>
              <a:off x="884238" y="111126"/>
              <a:ext cx="303213" cy="612775"/>
            </a:xfrm>
            <a:custGeom>
              <a:avLst/>
              <a:gdLst>
                <a:gd name="T0" fmla="*/ 63 w 80"/>
                <a:gd name="T1" fmla="*/ 5 h 161"/>
                <a:gd name="T2" fmla="*/ 26 w 80"/>
                <a:gd name="T3" fmla="*/ 28 h 161"/>
                <a:gd name="T4" fmla="*/ 0 w 80"/>
                <a:gd name="T5" fmla="*/ 43 h 161"/>
                <a:gd name="T6" fmla="*/ 0 w 80"/>
                <a:gd name="T7" fmla="*/ 118 h 161"/>
                <a:gd name="T8" fmla="*/ 26 w 80"/>
                <a:gd name="T9" fmla="*/ 134 h 161"/>
                <a:gd name="T10" fmla="*/ 63 w 80"/>
                <a:gd name="T11" fmla="*/ 156 h 161"/>
                <a:gd name="T12" fmla="*/ 80 w 80"/>
                <a:gd name="T13" fmla="*/ 146 h 161"/>
                <a:gd name="T14" fmla="*/ 80 w 80"/>
                <a:gd name="T15" fmla="*/ 15 h 161"/>
                <a:gd name="T16" fmla="*/ 63 w 80"/>
                <a:gd name="T17" fmla="*/ 5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161">
                  <a:moveTo>
                    <a:pt x="63" y="5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18" y="32"/>
                    <a:pt x="8" y="38"/>
                    <a:pt x="0" y="43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3"/>
                    <a:pt x="18" y="129"/>
                    <a:pt x="26" y="134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72" y="161"/>
                    <a:pt x="80" y="157"/>
                    <a:pt x="80" y="146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80" y="4"/>
                    <a:pt x="72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latin typeface="+mn-ea"/>
              </a:endParaRPr>
            </a:p>
          </p:txBody>
        </p:sp>
      </p:grpSp>
      <p:sp>
        <p:nvSpPr>
          <p:cNvPr id="42" name="Rectangle 1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3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4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填加标题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5" name="Straight Connector 1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1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5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0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5" grpId="1" animBg="1"/>
      <p:bldP spid="6" grpId="0" animBg="1"/>
      <p:bldP spid="7" grpId="0" animBg="1"/>
      <p:bldP spid="8" grpId="0" animBg="1"/>
      <p:bldP spid="8" grpId="1" animBg="1"/>
      <p:bldP spid="9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  <p:bldP spid="14" grpId="1" animBg="1"/>
      <p:bldP spid="15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35" grpId="0" animBg="1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"/>
            <a:srcRect/>
            <a:stretch>
              <a:fillRect t="-9245" b="-92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" name="Oval 2"/>
          <p:cNvSpPr/>
          <p:nvPr/>
        </p:nvSpPr>
        <p:spPr>
          <a:xfrm>
            <a:off x="4034254" y="-1"/>
            <a:ext cx="5109746" cy="5133109"/>
          </a:xfrm>
          <a:prstGeom prst="ellipse">
            <a:avLst/>
          </a:prstGeom>
          <a:solidFill>
            <a:schemeClr val="accent5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" name="Oval 3"/>
          <p:cNvSpPr/>
          <p:nvPr/>
        </p:nvSpPr>
        <p:spPr>
          <a:xfrm>
            <a:off x="5286380" y="1214428"/>
            <a:ext cx="2683456" cy="26834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572132" y="1909825"/>
            <a:ext cx="2286016" cy="1281125"/>
            <a:chOff x="5572132" y="1766949"/>
            <a:chExt cx="2286016" cy="1281125"/>
          </a:xfrm>
        </p:grpSpPr>
        <p:sp>
          <p:nvSpPr>
            <p:cNvPr id="5" name="Rectangle 4"/>
            <p:cNvSpPr/>
            <p:nvPr/>
          </p:nvSpPr>
          <p:spPr>
            <a:xfrm>
              <a:off x="5572132" y="1766949"/>
              <a:ext cx="221457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b="1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合作伙伴</a:t>
              </a:r>
              <a:endParaRPr lang="en-US" sz="36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643570" y="2428874"/>
              <a:ext cx="2214578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5572132" y="2494076"/>
              <a:ext cx="228601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ms-MY" sz="1000" dirty="0" smtClean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000364" cy="2571750"/>
          </a:xfrm>
          <a:prstGeom prst="rect">
            <a:avLst/>
          </a:prstGeom>
          <a:blipFill>
            <a:blip r:embed="rId1"/>
            <a:srcRect/>
            <a:stretch>
              <a:fillRect l="-7143" r="-7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43636" y="0"/>
            <a:ext cx="3000364" cy="2571750"/>
          </a:xfrm>
          <a:prstGeom prst="rect">
            <a:avLst/>
          </a:prstGeom>
          <a:blipFill>
            <a:blip r:embed="rId2"/>
            <a:srcRect/>
            <a:stretch>
              <a:fillRect l="-7143" r="-714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2571750"/>
            <a:ext cx="4571968" cy="2571750"/>
          </a:xfrm>
          <a:prstGeom prst="rect">
            <a:avLst/>
          </a:prstGeom>
          <a:blipFill>
            <a:blip r:embed="rId3"/>
            <a:srcRect/>
            <a:stretch>
              <a:fillRect t="-16666" b="-166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715272" y="2571750"/>
            <a:ext cx="1428728" cy="2571750"/>
          </a:xfrm>
          <a:prstGeom prst="rect">
            <a:avLst/>
          </a:prstGeom>
          <a:blipFill>
            <a:blip r:embed="rId4"/>
            <a:srcRect/>
            <a:stretch>
              <a:fillRect l="-17501" r="-175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000364" y="0"/>
            <a:ext cx="3143272" cy="2571750"/>
            <a:chOff x="3000364" y="0"/>
            <a:chExt cx="3143272" cy="2571750"/>
          </a:xfrm>
        </p:grpSpPr>
        <p:sp>
          <p:nvSpPr>
            <p:cNvPr id="19" name="Rectangle 18"/>
            <p:cNvSpPr/>
            <p:nvPr/>
          </p:nvSpPr>
          <p:spPr>
            <a:xfrm>
              <a:off x="3000364" y="0"/>
              <a:ext cx="3143272" cy="2571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" name="Group 13"/>
            <p:cNvGrpSpPr/>
            <p:nvPr/>
          </p:nvGrpSpPr>
          <p:grpSpPr>
            <a:xfrm>
              <a:off x="3071802" y="357172"/>
              <a:ext cx="2928958" cy="1709148"/>
              <a:chOff x="3071802" y="357172"/>
              <a:chExt cx="2928958" cy="1709148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3428992" y="1142990"/>
                <a:ext cx="257176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。</a:t>
                </a:r>
                <a:endPara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071802" y="357172"/>
                <a:ext cx="1107996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endParaRPr lang="en-US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r>
                  <a:rPr lang="zh-CN" alt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案例 </a:t>
                </a:r>
                <a:r>
                  <a:rPr 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1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3500430" y="1000114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4572000" y="2571750"/>
            <a:ext cx="3143272" cy="2571750"/>
            <a:chOff x="4572000" y="2571750"/>
            <a:chExt cx="3143272" cy="2571750"/>
          </a:xfrm>
        </p:grpSpPr>
        <p:sp>
          <p:nvSpPr>
            <p:cNvPr id="21" name="Rectangle 20"/>
            <p:cNvSpPr/>
            <p:nvPr/>
          </p:nvSpPr>
          <p:spPr>
            <a:xfrm>
              <a:off x="4572000" y="2571750"/>
              <a:ext cx="3143272" cy="25717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14"/>
            <p:cNvGrpSpPr/>
            <p:nvPr/>
          </p:nvGrpSpPr>
          <p:grpSpPr>
            <a:xfrm>
              <a:off x="4643438" y="2928940"/>
              <a:ext cx="2928958" cy="1709148"/>
              <a:chOff x="4643438" y="2928940"/>
              <a:chExt cx="2928958" cy="1709148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5000628" y="3714758"/>
                <a:ext cx="2571768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643438" y="2928940"/>
                <a:ext cx="116730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</a:t>
                </a:r>
                <a:endParaRPr lang="en-US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r>
                  <a:rPr lang="zh-CN" alt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案例 </a:t>
                </a:r>
                <a:r>
                  <a:rPr lang="en-US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</a:t>
                </a:r>
                <a:endParaRPr lang="en-US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5072066" y="3571882"/>
                <a:ext cx="857256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</p:grp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 animBg="1"/>
      <p:bldP spid="22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1428728" y="1142990"/>
            <a:ext cx="6357982" cy="1571636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rcRect/>
            <a:stretch>
              <a:fillRect t="-47806" b="-4780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28728" y="2786064"/>
            <a:ext cx="1500198" cy="928694"/>
          </a:xfrm>
          <a:prstGeom prst="rect">
            <a:avLst/>
          </a:prstGeom>
          <a:blipFill>
            <a:blip r:embed="rId3"/>
            <a:srcRect/>
            <a:stretch>
              <a:fillRect t="-3648" b="-36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28728" y="3786196"/>
            <a:ext cx="1500198" cy="928694"/>
          </a:xfrm>
          <a:prstGeom prst="rect">
            <a:avLst/>
          </a:prstGeom>
          <a:blipFill>
            <a:blip r:embed="rId4"/>
            <a:srcRect/>
            <a:stretch>
              <a:fillRect t="-3636" b="-36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00364" y="2786064"/>
            <a:ext cx="1500198" cy="1928826"/>
          </a:xfrm>
          <a:prstGeom prst="rect">
            <a:avLst/>
          </a:prstGeom>
          <a:blipFill>
            <a:blip r:embed="rId5"/>
            <a:srcRect/>
            <a:stretch>
              <a:fillRect l="-23619" r="-236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572000" y="2786064"/>
            <a:ext cx="3214710" cy="1928826"/>
            <a:chOff x="4572000" y="2786064"/>
            <a:chExt cx="3214710" cy="1928826"/>
          </a:xfrm>
        </p:grpSpPr>
        <p:sp>
          <p:nvSpPr>
            <p:cNvPr id="14" name="Rectangle 13"/>
            <p:cNvSpPr/>
            <p:nvPr/>
          </p:nvSpPr>
          <p:spPr>
            <a:xfrm>
              <a:off x="4572000" y="2786064"/>
              <a:ext cx="3214710" cy="192882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714876" y="2928940"/>
              <a:ext cx="2857520" cy="1637710"/>
              <a:chOff x="4714876" y="2928940"/>
              <a:chExt cx="2857520" cy="163771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4714876" y="3643320"/>
                <a:ext cx="285752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。</a:t>
                </a:r>
                <a:endParaRPr lang="zh-CN" altLang="en-US" sz="9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714876" y="2928940"/>
                <a:ext cx="90281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endParaRPr 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案例名称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4857752" y="3500444"/>
                <a:ext cx="714380" cy="1588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pic>
        <p:nvPicPr>
          <p:cNvPr id="3" name="Image 5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7" b="12296"/>
          <a:stretch>
            <a:fillRect/>
          </a:stretch>
        </p:blipFill>
        <p:spPr>
          <a:xfrm>
            <a:off x="0" y="0"/>
            <a:ext cx="9144000" cy="36518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3"/>
          <p:cNvGrpSpPr/>
          <p:nvPr/>
        </p:nvGrpSpPr>
        <p:grpSpPr>
          <a:xfrm>
            <a:off x="683568" y="3857623"/>
            <a:ext cx="2447460" cy="802359"/>
            <a:chOff x="432003" y="4917462"/>
            <a:chExt cx="3259880" cy="1067831"/>
          </a:xfrm>
        </p:grpSpPr>
        <p:grpSp>
          <p:nvGrpSpPr>
            <p:cNvPr id="5" name="Group 14"/>
            <p:cNvGrpSpPr/>
            <p:nvPr/>
          </p:nvGrpSpPr>
          <p:grpSpPr>
            <a:xfrm>
              <a:off x="432003" y="5026961"/>
              <a:ext cx="540004" cy="614413"/>
              <a:chOff x="432003" y="5026961"/>
              <a:chExt cx="540004" cy="614413"/>
            </a:xfrm>
            <a:noFill/>
          </p:grpSpPr>
          <p:sp>
            <p:nvSpPr>
              <p:cNvPr id="7" name="Rectangle 15"/>
              <p:cNvSpPr/>
              <p:nvPr/>
            </p:nvSpPr>
            <p:spPr>
              <a:xfrm>
                <a:off x="432003" y="5026961"/>
                <a:ext cx="540004" cy="614413"/>
              </a:xfrm>
              <a:prstGeom prst="rect">
                <a:avLst/>
              </a:prstGeom>
              <a:solidFill>
                <a:schemeClr val="accent6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2400">
                  <a:latin typeface="+mj-ea"/>
                  <a:ea typeface="+mj-ea"/>
                </a:endParaRPr>
              </a:p>
            </p:txBody>
          </p:sp>
          <p:sp>
            <p:nvSpPr>
              <p:cNvPr id="8" name="Free Form 16"/>
              <p:cNvSpPr/>
              <p:nvPr/>
            </p:nvSpPr>
            <p:spPr>
              <a:xfrm>
                <a:off x="525870" y="5172163"/>
                <a:ext cx="388493" cy="293078"/>
              </a:xfrm>
              <a:custGeom>
                <a:avLst/>
                <a:gdLst/>
                <a:ahLst/>
                <a:cxnLst/>
                <a:rect l="0" t="0" r="0" b="0"/>
                <a:pathLst>
                  <a:path w="388493" h="293077">
                    <a:moveTo>
                      <a:pt x="388493" y="206070"/>
                    </a:moveTo>
                    <a:lnTo>
                      <a:pt x="0" y="11836"/>
                    </a:lnTo>
                    <a:lnTo>
                      <a:pt x="73837" y="304914"/>
                    </a:lnTo>
                    <a:lnTo>
                      <a:pt x="217233" y="259181"/>
                    </a:lnTo>
                    <a:lnTo>
                      <a:pt x="89268" y="103200"/>
                    </a:lnTo>
                    <a:lnTo>
                      <a:pt x="254406" y="248018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9" name="Free Form 17"/>
              <p:cNvSpPr/>
              <p:nvPr/>
            </p:nvSpPr>
            <p:spPr>
              <a:xfrm>
                <a:off x="700425" y="5442517"/>
                <a:ext cx="47206" cy="80645"/>
              </a:xfrm>
              <a:custGeom>
                <a:avLst/>
                <a:gdLst/>
                <a:ahLst/>
                <a:cxnLst/>
                <a:rect l="0" t="0" r="0" b="0"/>
                <a:pathLst>
                  <a:path w="47205" h="80644">
                    <a:moveTo>
                      <a:pt x="0" y="25844"/>
                    </a:moveTo>
                    <a:lnTo>
                      <a:pt x="47205" y="92481"/>
                    </a:lnTo>
                    <a:lnTo>
                      <a:pt x="47205" y="11836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6" name="TextBox 30"/>
            <p:cNvSpPr txBox="1"/>
            <p:nvPr/>
          </p:nvSpPr>
          <p:spPr>
            <a:xfrm>
              <a:off x="1188000" y="4917462"/>
              <a:ext cx="2503883" cy="106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50000"/>
                </a:lnSpc>
                <a:spcAft>
                  <a:spcPts val="300"/>
                </a:spcAft>
                <a:defRPr lang="en-US"/>
              </a:pPr>
              <a:r>
                <a:rPr lang="zh-CN" altLang="en-US" sz="1700" b="1" dirty="0">
                  <a:solidFill>
                    <a:srgbClr val="626262"/>
                  </a:solidFill>
                  <a:latin typeface="+mj-ea"/>
                  <a:ea typeface="+mj-ea"/>
                  <a:cs typeface="Nexa Bold" charset="77"/>
                </a:rPr>
                <a:t>行业市场</a:t>
              </a:r>
              <a:endParaRPr sz="1700" b="1" dirty="0">
                <a:solidFill>
                  <a:srgbClr val="626262"/>
                </a:solidFill>
                <a:latin typeface="+mj-ea"/>
                <a:ea typeface="+mj-ea"/>
                <a:cs typeface="Nexa Bold" charset="77"/>
              </a:endParaRPr>
            </a:p>
            <a:p>
              <a:pPr>
                <a:lnSpc>
                  <a:spcPct val="150000"/>
                </a:lnSpc>
                <a:defRPr lang="en-US"/>
              </a:pPr>
              <a:r>
                <a:rPr lang="zh-CN" altLang="en-US" sz="900" dirty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此处添加详细文本描述，建议与标题相关并符合整体语言</a:t>
              </a:r>
              <a:r>
                <a:rPr lang="zh-CN" altLang="en-US" sz="900" dirty="0" smtClean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风格。</a:t>
              </a:r>
              <a:endParaRPr sz="900" dirty="0">
                <a:solidFill>
                  <a:srgbClr val="626262"/>
                </a:solidFill>
                <a:latin typeface="+mj-ea"/>
                <a:ea typeface="+mj-ea"/>
                <a:cs typeface="Open Sans" panose="020B0606030504020204" charset="77"/>
              </a:endParaRPr>
            </a:p>
          </p:txBody>
        </p:sp>
      </p:grpSp>
      <p:grpSp>
        <p:nvGrpSpPr>
          <p:cNvPr id="10" name="Group 34"/>
          <p:cNvGrpSpPr/>
          <p:nvPr/>
        </p:nvGrpSpPr>
        <p:grpSpPr>
          <a:xfrm>
            <a:off x="3387389" y="3857623"/>
            <a:ext cx="2408747" cy="802359"/>
            <a:chOff x="4319993" y="4917462"/>
            <a:chExt cx="3208317" cy="1067831"/>
          </a:xfrm>
        </p:grpSpPr>
        <p:grpSp>
          <p:nvGrpSpPr>
            <p:cNvPr id="11" name="Group 18"/>
            <p:cNvGrpSpPr/>
            <p:nvPr/>
          </p:nvGrpSpPr>
          <p:grpSpPr>
            <a:xfrm>
              <a:off x="4319993" y="5026961"/>
              <a:ext cx="540004" cy="614413"/>
              <a:chOff x="4319993" y="5026961"/>
              <a:chExt cx="540004" cy="614413"/>
            </a:xfrm>
            <a:noFill/>
          </p:grpSpPr>
          <p:sp>
            <p:nvSpPr>
              <p:cNvPr id="13" name="Rectangle 19"/>
              <p:cNvSpPr/>
              <p:nvPr/>
            </p:nvSpPr>
            <p:spPr>
              <a:xfrm>
                <a:off x="4319993" y="5026961"/>
                <a:ext cx="540004" cy="614413"/>
              </a:xfrm>
              <a:prstGeom prst="rect">
                <a:avLst/>
              </a:prstGeom>
              <a:solidFill>
                <a:schemeClr val="accent4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2400">
                  <a:latin typeface="+mj-ea"/>
                  <a:ea typeface="+mj-ea"/>
                </a:endParaRPr>
              </a:p>
            </p:txBody>
          </p:sp>
          <p:sp>
            <p:nvSpPr>
              <p:cNvPr id="14" name="Free Form 20"/>
              <p:cNvSpPr/>
              <p:nvPr/>
            </p:nvSpPr>
            <p:spPr>
              <a:xfrm>
                <a:off x="4388868" y="5263732"/>
                <a:ext cx="130823" cy="221589"/>
              </a:xfrm>
              <a:custGeom>
                <a:avLst/>
                <a:gdLst/>
                <a:ahLst/>
                <a:cxnLst/>
                <a:rect l="0" t="0" r="0" b="0"/>
                <a:pathLst>
                  <a:path w="130822" h="221589">
                    <a:moveTo>
                      <a:pt x="27927" y="51079"/>
                    </a:moveTo>
                    <a:lnTo>
                      <a:pt x="13068" y="51079"/>
                    </a:lnTo>
                    <a:cubicBezTo>
                      <a:pt x="5854" y="51079"/>
                      <a:pt x="0" y="56934"/>
                      <a:pt x="0" y="64160"/>
                    </a:cubicBezTo>
                    <a:lnTo>
                      <a:pt x="0" y="77241"/>
                    </a:lnTo>
                    <a:cubicBezTo>
                      <a:pt x="0" y="84467"/>
                      <a:pt x="5854" y="90322"/>
                      <a:pt x="13068" y="90322"/>
                    </a:cubicBezTo>
                    <a:lnTo>
                      <a:pt x="27927" y="90322"/>
                    </a:lnTo>
                    <a:cubicBezTo>
                      <a:pt x="31470" y="111925"/>
                      <a:pt x="39255" y="129578"/>
                      <a:pt x="39255" y="129578"/>
                    </a:cubicBezTo>
                    <a:lnTo>
                      <a:pt x="65417" y="129578"/>
                    </a:lnTo>
                    <a:lnTo>
                      <a:pt x="91579" y="233425"/>
                    </a:lnTo>
                    <a:lnTo>
                      <a:pt x="130822" y="233425"/>
                    </a:lnTo>
                    <a:lnTo>
                      <a:pt x="114541" y="168821"/>
                    </a:lnTo>
                    <a:lnTo>
                      <a:pt x="127546" y="168821"/>
                    </a:lnTo>
                    <a:lnTo>
                      <a:pt x="121005" y="142646"/>
                    </a:lnTo>
                    <a:lnTo>
                      <a:pt x="107950" y="142646"/>
                    </a:lnTo>
                    <a:lnTo>
                      <a:pt x="104648" y="129578"/>
                    </a:lnTo>
                    <a:lnTo>
                      <a:pt x="130822" y="129578"/>
                    </a:lnTo>
                    <a:lnTo>
                      <a:pt x="130822" y="11836"/>
                    </a:lnTo>
                    <a:lnTo>
                      <a:pt x="39255" y="11836"/>
                    </a:lnTo>
                    <a:cubicBezTo>
                      <a:pt x="39255" y="11836"/>
                      <a:pt x="31470" y="29489"/>
                      <a:pt x="27927" y="5107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15" name="Free Form 21"/>
              <p:cNvSpPr/>
              <p:nvPr/>
            </p:nvSpPr>
            <p:spPr>
              <a:xfrm>
                <a:off x="4715918" y="5172165"/>
                <a:ext cx="61481" cy="300888"/>
              </a:xfrm>
              <a:custGeom>
                <a:avLst/>
                <a:gdLst/>
                <a:ahLst/>
                <a:cxnLst/>
                <a:rect l="0" t="0" r="0" b="0"/>
                <a:pathLst>
                  <a:path w="61480" h="300888">
                    <a:moveTo>
                      <a:pt x="27241" y="130962"/>
                    </a:moveTo>
                    <a:lnTo>
                      <a:pt x="27241" y="24904"/>
                    </a:lnTo>
                    <a:cubicBezTo>
                      <a:pt x="27241" y="17691"/>
                      <a:pt x="23964" y="11836"/>
                      <a:pt x="14173" y="11836"/>
                    </a:cubicBezTo>
                    <a:cubicBezTo>
                      <a:pt x="12001" y="11836"/>
                      <a:pt x="6603" y="16459"/>
                      <a:pt x="0" y="23456"/>
                    </a:cubicBezTo>
                    <a:lnTo>
                      <a:pt x="0" y="301104"/>
                    </a:lnTo>
                    <a:cubicBezTo>
                      <a:pt x="6603" y="308076"/>
                      <a:pt x="12001" y="312724"/>
                      <a:pt x="14173" y="312724"/>
                    </a:cubicBezTo>
                    <a:cubicBezTo>
                      <a:pt x="23152" y="312724"/>
                      <a:pt x="27241" y="306857"/>
                      <a:pt x="27241" y="299631"/>
                    </a:cubicBezTo>
                    <a:lnTo>
                      <a:pt x="27241" y="196202"/>
                    </a:lnTo>
                    <a:cubicBezTo>
                      <a:pt x="44970" y="195694"/>
                      <a:pt x="61480" y="181330"/>
                      <a:pt x="61480" y="163575"/>
                    </a:cubicBezTo>
                    <a:cubicBezTo>
                      <a:pt x="61480" y="145834"/>
                      <a:pt x="44970" y="131457"/>
                      <a:pt x="27241" y="1309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16" name="Free Form 22"/>
              <p:cNvSpPr/>
              <p:nvPr/>
            </p:nvSpPr>
            <p:spPr>
              <a:xfrm>
                <a:off x="4532772" y="5196980"/>
                <a:ext cx="171145" cy="251232"/>
              </a:xfrm>
              <a:custGeom>
                <a:avLst/>
                <a:gdLst/>
                <a:ahLst/>
                <a:cxnLst/>
                <a:rect l="0" t="0" r="0" b="0"/>
                <a:pathLst>
                  <a:path w="171145" h="251231">
                    <a:moveTo>
                      <a:pt x="0" y="196596"/>
                    </a:moveTo>
                    <a:cubicBezTo>
                      <a:pt x="89827" y="196596"/>
                      <a:pt x="143078" y="236042"/>
                      <a:pt x="171145" y="263067"/>
                    </a:cubicBezTo>
                    <a:lnTo>
                      <a:pt x="171145" y="11836"/>
                    </a:lnTo>
                    <a:cubicBezTo>
                      <a:pt x="143078" y="38887"/>
                      <a:pt x="89827" y="78308"/>
                      <a:pt x="0" y="78308"/>
                    </a:cubicBezTo>
                    <a:cubicBezTo>
                      <a:pt x="0" y="78308"/>
                      <a:pt x="812" y="196596"/>
                      <a:pt x="0" y="1965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2" name="TextBox 31"/>
            <p:cNvSpPr txBox="1"/>
            <p:nvPr/>
          </p:nvSpPr>
          <p:spPr>
            <a:xfrm>
              <a:off x="5075999" y="4917462"/>
              <a:ext cx="2452311" cy="106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50000"/>
                </a:lnSpc>
                <a:spcAft>
                  <a:spcPts val="300"/>
                </a:spcAft>
                <a:defRPr lang="en-US"/>
              </a:pPr>
              <a:r>
                <a:rPr lang="zh-CN" altLang="en-US" sz="1700" b="1" dirty="0">
                  <a:solidFill>
                    <a:srgbClr val="626262"/>
                  </a:solidFill>
                  <a:latin typeface="+mj-ea"/>
                  <a:ea typeface="+mj-ea"/>
                  <a:cs typeface="Nexa Bold" charset="77"/>
                </a:rPr>
                <a:t>产品推广</a:t>
              </a:r>
              <a:endParaRPr sz="1700" b="1" dirty="0">
                <a:solidFill>
                  <a:srgbClr val="626262"/>
                </a:solidFill>
                <a:latin typeface="+mj-ea"/>
                <a:ea typeface="+mj-ea"/>
                <a:cs typeface="Nexa Bold" charset="77"/>
              </a:endParaRPr>
            </a:p>
            <a:p>
              <a:pPr>
                <a:lnSpc>
                  <a:spcPct val="150000"/>
                </a:lnSpc>
                <a:defRPr lang="en-US"/>
              </a:pPr>
              <a:r>
                <a:rPr lang="zh-CN" altLang="en-US" sz="900" dirty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此处添加详细文本描述，建议与标题相关并符合整体语言</a:t>
              </a:r>
              <a:r>
                <a:rPr lang="zh-CN" altLang="en-US" sz="900" dirty="0" smtClean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风格。</a:t>
              </a:r>
              <a:endParaRPr lang="zh-CN" altLang="en-US" sz="900" dirty="0">
                <a:solidFill>
                  <a:srgbClr val="626262"/>
                </a:solidFill>
                <a:latin typeface="+mj-ea"/>
                <a:ea typeface="+mj-ea"/>
                <a:cs typeface="Open Sans" panose="020B0606030504020204" charset="77"/>
              </a:endParaRPr>
            </a:p>
          </p:txBody>
        </p:sp>
      </p:grpSp>
      <p:grpSp>
        <p:nvGrpSpPr>
          <p:cNvPr id="17" name="Group 35"/>
          <p:cNvGrpSpPr/>
          <p:nvPr/>
        </p:nvGrpSpPr>
        <p:grpSpPr>
          <a:xfrm>
            <a:off x="6009325" y="3846399"/>
            <a:ext cx="2451107" cy="802359"/>
            <a:chOff x="8099996" y="4902524"/>
            <a:chExt cx="3264738" cy="1067831"/>
          </a:xfrm>
        </p:grpSpPr>
        <p:grpSp>
          <p:nvGrpSpPr>
            <p:cNvPr id="18" name="Group 23"/>
            <p:cNvGrpSpPr/>
            <p:nvPr/>
          </p:nvGrpSpPr>
          <p:grpSpPr>
            <a:xfrm>
              <a:off x="8099996" y="5026961"/>
              <a:ext cx="540004" cy="614413"/>
              <a:chOff x="8099996" y="5026961"/>
              <a:chExt cx="540004" cy="614413"/>
            </a:xfrm>
            <a:noFill/>
          </p:grpSpPr>
          <p:sp>
            <p:nvSpPr>
              <p:cNvPr id="20" name="Rectangle 24"/>
              <p:cNvSpPr/>
              <p:nvPr/>
            </p:nvSpPr>
            <p:spPr>
              <a:xfrm>
                <a:off x="8099996" y="5026961"/>
                <a:ext cx="540004" cy="614413"/>
              </a:xfrm>
              <a:prstGeom prst="rect">
                <a:avLst/>
              </a:prstGeom>
              <a:solidFill>
                <a:schemeClr val="accent3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 sz="2400">
                  <a:latin typeface="+mj-ea"/>
                  <a:ea typeface="+mj-ea"/>
                </a:endParaRPr>
              </a:p>
            </p:txBody>
          </p:sp>
          <p:sp>
            <p:nvSpPr>
              <p:cNvPr id="21" name="Free Form 25"/>
              <p:cNvSpPr/>
              <p:nvPr/>
            </p:nvSpPr>
            <p:spPr>
              <a:xfrm>
                <a:off x="8190003" y="5172162"/>
                <a:ext cx="381724" cy="352374"/>
              </a:xfrm>
              <a:custGeom>
                <a:avLst/>
                <a:gdLst/>
                <a:ahLst/>
                <a:cxnLst/>
                <a:rect l="0" t="0" r="0" b="0"/>
                <a:pathLst>
                  <a:path w="381723" h="352374">
                    <a:moveTo>
                      <a:pt x="14744" y="349338"/>
                    </a:moveTo>
                    <a:lnTo>
                      <a:pt x="14503" y="11836"/>
                    </a:lnTo>
                    <a:lnTo>
                      <a:pt x="0" y="11836"/>
                    </a:lnTo>
                    <a:lnTo>
                      <a:pt x="0" y="364210"/>
                    </a:lnTo>
                    <a:lnTo>
                      <a:pt x="381723" y="364210"/>
                    </a:lnTo>
                    <a:lnTo>
                      <a:pt x="381723" y="350075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22" name="Free Form 26"/>
              <p:cNvSpPr/>
              <p:nvPr/>
            </p:nvSpPr>
            <p:spPr>
              <a:xfrm>
                <a:off x="8322138" y="5172163"/>
                <a:ext cx="73419" cy="308318"/>
              </a:xfrm>
              <a:custGeom>
                <a:avLst/>
                <a:gdLst/>
                <a:ahLst/>
                <a:cxnLst/>
                <a:rect l="0" t="0" r="0" b="0"/>
                <a:pathLst>
                  <a:path w="73418" h="308317">
                    <a:moveTo>
                      <a:pt x="58737" y="11836"/>
                    </a:moveTo>
                    <a:lnTo>
                      <a:pt x="14693" y="11836"/>
                    </a:lnTo>
                    <a:cubicBezTo>
                      <a:pt x="6578" y="11836"/>
                      <a:pt x="0" y="18402"/>
                      <a:pt x="0" y="26517"/>
                    </a:cubicBezTo>
                    <a:lnTo>
                      <a:pt x="0" y="320154"/>
                    </a:lnTo>
                    <a:lnTo>
                      <a:pt x="73418" y="320154"/>
                    </a:lnTo>
                    <a:lnTo>
                      <a:pt x="73418" y="26517"/>
                    </a:lnTo>
                    <a:cubicBezTo>
                      <a:pt x="73418" y="18402"/>
                      <a:pt x="66840" y="11836"/>
                      <a:pt x="58737" y="11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23" name="Free Form 27"/>
              <p:cNvSpPr/>
              <p:nvPr/>
            </p:nvSpPr>
            <p:spPr>
              <a:xfrm>
                <a:off x="8234046" y="5260256"/>
                <a:ext cx="73406" cy="220230"/>
              </a:xfrm>
              <a:custGeom>
                <a:avLst/>
                <a:gdLst/>
                <a:ahLst/>
                <a:cxnLst/>
                <a:rect l="0" t="0" r="0" b="0"/>
                <a:pathLst>
                  <a:path w="73405" h="220230">
                    <a:moveTo>
                      <a:pt x="58737" y="11836"/>
                    </a:moveTo>
                    <a:lnTo>
                      <a:pt x="14681" y="11836"/>
                    </a:lnTo>
                    <a:cubicBezTo>
                      <a:pt x="6578" y="11836"/>
                      <a:pt x="0" y="18402"/>
                      <a:pt x="0" y="26517"/>
                    </a:cubicBezTo>
                    <a:lnTo>
                      <a:pt x="0" y="232067"/>
                    </a:lnTo>
                    <a:lnTo>
                      <a:pt x="73405" y="232067"/>
                    </a:lnTo>
                    <a:lnTo>
                      <a:pt x="73405" y="26517"/>
                    </a:lnTo>
                    <a:cubicBezTo>
                      <a:pt x="73405" y="18402"/>
                      <a:pt x="66840" y="11836"/>
                      <a:pt x="58737" y="11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24" name="Free Form 28"/>
              <p:cNvSpPr/>
              <p:nvPr/>
            </p:nvSpPr>
            <p:spPr>
              <a:xfrm>
                <a:off x="8410240" y="5348348"/>
                <a:ext cx="73394" cy="132143"/>
              </a:xfrm>
              <a:custGeom>
                <a:avLst/>
                <a:gdLst/>
                <a:ahLst/>
                <a:cxnLst/>
                <a:rect l="0" t="0" r="0" b="0"/>
                <a:pathLst>
                  <a:path w="73393" h="132143">
                    <a:moveTo>
                      <a:pt x="58712" y="11836"/>
                    </a:moveTo>
                    <a:lnTo>
                      <a:pt x="14681" y="11836"/>
                    </a:lnTo>
                    <a:cubicBezTo>
                      <a:pt x="6565" y="11836"/>
                      <a:pt x="0" y="18402"/>
                      <a:pt x="0" y="26517"/>
                    </a:cubicBezTo>
                    <a:lnTo>
                      <a:pt x="0" y="143979"/>
                    </a:lnTo>
                    <a:lnTo>
                      <a:pt x="73393" y="143979"/>
                    </a:lnTo>
                    <a:lnTo>
                      <a:pt x="73393" y="26517"/>
                    </a:lnTo>
                    <a:cubicBezTo>
                      <a:pt x="73393" y="18402"/>
                      <a:pt x="66827" y="11836"/>
                      <a:pt x="58712" y="11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  <p:sp>
            <p:nvSpPr>
              <p:cNvPr id="25" name="Free Form 29"/>
              <p:cNvSpPr/>
              <p:nvPr/>
            </p:nvSpPr>
            <p:spPr>
              <a:xfrm>
                <a:off x="8498335" y="5436440"/>
                <a:ext cx="73394" cy="44044"/>
              </a:xfrm>
              <a:custGeom>
                <a:avLst/>
                <a:gdLst/>
                <a:ahLst/>
                <a:cxnLst/>
                <a:rect l="0" t="0" r="0" b="0"/>
                <a:pathLst>
                  <a:path w="73393" h="44043">
                    <a:moveTo>
                      <a:pt x="58724" y="11836"/>
                    </a:moveTo>
                    <a:lnTo>
                      <a:pt x="14681" y="11836"/>
                    </a:lnTo>
                    <a:cubicBezTo>
                      <a:pt x="6565" y="11836"/>
                      <a:pt x="0" y="18402"/>
                      <a:pt x="0" y="26517"/>
                    </a:cubicBezTo>
                    <a:lnTo>
                      <a:pt x="0" y="55880"/>
                    </a:lnTo>
                    <a:lnTo>
                      <a:pt x="73393" y="55880"/>
                    </a:lnTo>
                    <a:lnTo>
                      <a:pt x="73393" y="26517"/>
                    </a:lnTo>
                    <a:cubicBezTo>
                      <a:pt x="73393" y="18402"/>
                      <a:pt x="66827" y="11836"/>
                      <a:pt x="58724" y="118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mpd="sng">
                <a:noFill/>
                <a:prstDash val="solid"/>
              </a:ln>
            </p:spPr>
            <p:txBody>
              <a:bodyPr anchor="ctr">
                <a:spAutoFit/>
              </a:bodyPr>
              <a:lstStyle/>
              <a:p>
                <a:pPr algn="ctr"/>
                <a:endParaRPr 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19" name="TextBox 32"/>
            <p:cNvSpPr txBox="1"/>
            <p:nvPr/>
          </p:nvSpPr>
          <p:spPr>
            <a:xfrm>
              <a:off x="8856000" y="4902524"/>
              <a:ext cx="2508734" cy="106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/>
            <a:lstStyle/>
            <a:p>
              <a:pPr>
                <a:lnSpc>
                  <a:spcPct val="150000"/>
                </a:lnSpc>
                <a:spcAft>
                  <a:spcPts val="300"/>
                </a:spcAft>
                <a:defRPr lang="en-US"/>
              </a:pPr>
              <a:r>
                <a:rPr lang="zh-CN" altLang="en-US" sz="1700" b="1" dirty="0">
                  <a:solidFill>
                    <a:srgbClr val="626262"/>
                  </a:solidFill>
                  <a:latin typeface="+mj-ea"/>
                  <a:ea typeface="+mj-ea"/>
                  <a:cs typeface="Nexa Bold" charset="77"/>
                </a:rPr>
                <a:t>数据分析</a:t>
              </a:r>
              <a:endParaRPr sz="1700" b="1" dirty="0">
                <a:solidFill>
                  <a:srgbClr val="626262"/>
                </a:solidFill>
                <a:latin typeface="+mj-ea"/>
                <a:ea typeface="+mj-ea"/>
                <a:cs typeface="Nexa Bold" charset="77"/>
              </a:endParaRPr>
            </a:p>
            <a:p>
              <a:pPr>
                <a:lnSpc>
                  <a:spcPct val="150000"/>
                </a:lnSpc>
                <a:defRPr lang="en-US"/>
              </a:pPr>
              <a:r>
                <a:rPr lang="zh-CN" altLang="en-US" sz="900" dirty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此处添加详细文本描述，建议与标题相关并符合整体语言</a:t>
              </a:r>
              <a:r>
                <a:rPr lang="zh-CN" altLang="en-US" sz="900" dirty="0" smtClean="0">
                  <a:solidFill>
                    <a:srgbClr val="626262"/>
                  </a:solidFill>
                  <a:latin typeface="+mj-ea"/>
                  <a:ea typeface="+mj-ea"/>
                  <a:cs typeface="Open Sans" panose="020B0606030504020204" charset="77"/>
                </a:rPr>
                <a:t>风格。</a:t>
              </a:r>
              <a:endParaRPr lang="zh-CN" altLang="en-US" sz="900" dirty="0">
                <a:solidFill>
                  <a:srgbClr val="626262"/>
                </a:solidFill>
                <a:latin typeface="+mj-ea"/>
                <a:ea typeface="+mj-ea"/>
                <a:cs typeface="Open Sans" panose="020B0606030504020204" charset="77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6" name="Group 8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0" name="Rectangle 9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357158" y="1214428"/>
            <a:ext cx="1928826" cy="3433542"/>
            <a:chOff x="357158" y="1214428"/>
            <a:chExt cx="1928826" cy="3433542"/>
          </a:xfrm>
        </p:grpSpPr>
        <p:sp>
          <p:nvSpPr>
            <p:cNvPr id="2" name="Rectangle 1"/>
            <p:cNvSpPr/>
            <p:nvPr/>
          </p:nvSpPr>
          <p:spPr>
            <a:xfrm>
              <a:off x="357158" y="1214428"/>
              <a:ext cx="1926791" cy="1714512"/>
            </a:xfrm>
            <a:prstGeom prst="rect">
              <a:avLst/>
            </a:prstGeom>
            <a:blipFill>
              <a:blip r:embed="rId1"/>
              <a:srcRect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50"/>
            <p:cNvGrpSpPr/>
            <p:nvPr/>
          </p:nvGrpSpPr>
          <p:grpSpPr>
            <a:xfrm>
              <a:off x="500034" y="3071816"/>
              <a:ext cx="1657400" cy="228640"/>
              <a:chOff x="500034" y="3071816"/>
              <a:chExt cx="1657400" cy="228640"/>
            </a:xfrm>
          </p:grpSpPr>
          <p:sp>
            <p:nvSpPr>
              <p:cNvPr id="14" name="5-Point Star 13"/>
              <p:cNvSpPr/>
              <p:nvPr/>
            </p:nvSpPr>
            <p:spPr>
              <a:xfrm>
                <a:off x="50003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5" name="5-Point Star 14"/>
              <p:cNvSpPr/>
              <p:nvPr/>
            </p:nvSpPr>
            <p:spPr>
              <a:xfrm>
                <a:off x="85722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6" name="5-Point Star 15"/>
              <p:cNvSpPr/>
              <p:nvPr/>
            </p:nvSpPr>
            <p:spPr>
              <a:xfrm>
                <a:off x="121441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" name="5-Point Star 16"/>
              <p:cNvSpPr/>
              <p:nvPr/>
            </p:nvSpPr>
            <p:spPr>
              <a:xfrm>
                <a:off x="157160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8" name="5-Point Star 17"/>
              <p:cNvSpPr/>
              <p:nvPr/>
            </p:nvSpPr>
            <p:spPr>
              <a:xfrm>
                <a:off x="192879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1" name="Group 57"/>
            <p:cNvGrpSpPr/>
            <p:nvPr/>
          </p:nvGrpSpPr>
          <p:grpSpPr>
            <a:xfrm>
              <a:off x="357158" y="3500444"/>
              <a:ext cx="1928826" cy="1147526"/>
              <a:chOff x="357158" y="3500444"/>
              <a:chExt cx="1928826" cy="1147526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57158" y="3786196"/>
                <a:ext cx="192882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</a:t>
                </a:r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以内。</a:t>
                </a:r>
                <a:endParaRPr lang="id-ID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942038" y="3500444"/>
                <a:ext cx="8402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5" name="Group 58"/>
            <p:cNvGrpSpPr/>
            <p:nvPr/>
          </p:nvGrpSpPr>
          <p:grpSpPr>
            <a:xfrm>
              <a:off x="785786" y="1214428"/>
              <a:ext cx="1071570" cy="357172"/>
              <a:chOff x="785786" y="1214428"/>
              <a:chExt cx="1071570" cy="357172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785786" y="1214428"/>
                <a:ext cx="1071570" cy="357172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857224" y="1285866"/>
                <a:ext cx="9733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20.11.2014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2500298" y="1214428"/>
            <a:ext cx="1951291" cy="3433542"/>
            <a:chOff x="2500298" y="1214428"/>
            <a:chExt cx="1951291" cy="3433542"/>
          </a:xfrm>
        </p:grpSpPr>
        <p:sp>
          <p:nvSpPr>
            <p:cNvPr id="3" name="Rectangle 2"/>
            <p:cNvSpPr/>
            <p:nvPr/>
          </p:nvSpPr>
          <p:spPr>
            <a:xfrm>
              <a:off x="2524798" y="1214428"/>
              <a:ext cx="1926791" cy="1714512"/>
            </a:xfrm>
            <a:prstGeom prst="rect">
              <a:avLst/>
            </a:prstGeom>
            <a:blipFill>
              <a:blip r:embed="rId2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" name="Group 51"/>
            <p:cNvGrpSpPr/>
            <p:nvPr/>
          </p:nvGrpSpPr>
          <p:grpSpPr>
            <a:xfrm>
              <a:off x="2643174" y="3071816"/>
              <a:ext cx="1657400" cy="228640"/>
              <a:chOff x="2643174" y="3071816"/>
              <a:chExt cx="1657400" cy="228640"/>
            </a:xfrm>
          </p:grpSpPr>
          <p:sp>
            <p:nvSpPr>
              <p:cNvPr id="19" name="5-Point Star 18"/>
              <p:cNvSpPr/>
              <p:nvPr/>
            </p:nvSpPr>
            <p:spPr>
              <a:xfrm>
                <a:off x="264317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" name="5-Point Star 19"/>
              <p:cNvSpPr/>
              <p:nvPr/>
            </p:nvSpPr>
            <p:spPr>
              <a:xfrm>
                <a:off x="3000364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1" name="5-Point Star 20"/>
              <p:cNvSpPr/>
              <p:nvPr/>
            </p:nvSpPr>
            <p:spPr>
              <a:xfrm>
                <a:off x="3357554" y="3071816"/>
                <a:ext cx="228640" cy="228640"/>
              </a:xfrm>
              <a:prstGeom prst="star5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" name="5-Point Star 21"/>
              <p:cNvSpPr/>
              <p:nvPr/>
            </p:nvSpPr>
            <p:spPr>
              <a:xfrm>
                <a:off x="371474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3" name="5-Point Star 22"/>
              <p:cNvSpPr/>
              <p:nvPr/>
            </p:nvSpPr>
            <p:spPr>
              <a:xfrm>
                <a:off x="4071934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2" name="Group 56"/>
            <p:cNvGrpSpPr/>
            <p:nvPr/>
          </p:nvGrpSpPr>
          <p:grpSpPr>
            <a:xfrm>
              <a:off x="2500298" y="3500444"/>
              <a:ext cx="1928826" cy="1147526"/>
              <a:chOff x="2500298" y="3500444"/>
              <a:chExt cx="1928826" cy="1147526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500298" y="3786196"/>
                <a:ext cx="192882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065140" y="3500444"/>
                <a:ext cx="8402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6" name="Group 59"/>
            <p:cNvGrpSpPr/>
            <p:nvPr/>
          </p:nvGrpSpPr>
          <p:grpSpPr>
            <a:xfrm>
              <a:off x="2928926" y="1214428"/>
              <a:ext cx="1071570" cy="357172"/>
              <a:chOff x="2928926" y="1214428"/>
              <a:chExt cx="1071570" cy="35717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928926" y="1214428"/>
                <a:ext cx="1071570" cy="35717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000364" y="1285866"/>
                <a:ext cx="9733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22.11.2014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2" name="Group 61"/>
          <p:cNvGrpSpPr/>
          <p:nvPr/>
        </p:nvGrpSpPr>
        <p:grpSpPr>
          <a:xfrm>
            <a:off x="4692438" y="1214428"/>
            <a:ext cx="1951264" cy="3433542"/>
            <a:chOff x="4692438" y="1214428"/>
            <a:chExt cx="1951264" cy="3433542"/>
          </a:xfrm>
        </p:grpSpPr>
        <p:sp>
          <p:nvSpPr>
            <p:cNvPr id="4" name="Rectangle 3"/>
            <p:cNvSpPr/>
            <p:nvPr/>
          </p:nvSpPr>
          <p:spPr>
            <a:xfrm>
              <a:off x="4692438" y="1214428"/>
              <a:ext cx="1926791" cy="1714512"/>
            </a:xfrm>
            <a:prstGeom prst="rect">
              <a:avLst/>
            </a:prstGeom>
            <a:blipFill>
              <a:blip r:embed="rId3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52"/>
            <p:cNvGrpSpPr/>
            <p:nvPr/>
          </p:nvGrpSpPr>
          <p:grpSpPr>
            <a:xfrm>
              <a:off x="4857752" y="3071816"/>
              <a:ext cx="1657400" cy="228640"/>
              <a:chOff x="4857752" y="3071816"/>
              <a:chExt cx="1657400" cy="228640"/>
            </a:xfrm>
          </p:grpSpPr>
          <p:sp>
            <p:nvSpPr>
              <p:cNvPr id="24" name="5-Point Star 23"/>
              <p:cNvSpPr/>
              <p:nvPr/>
            </p:nvSpPr>
            <p:spPr>
              <a:xfrm>
                <a:off x="485775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5" name="5-Point Star 24"/>
              <p:cNvSpPr/>
              <p:nvPr/>
            </p:nvSpPr>
            <p:spPr>
              <a:xfrm>
                <a:off x="521494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6" name="5-Point Star 25"/>
              <p:cNvSpPr/>
              <p:nvPr/>
            </p:nvSpPr>
            <p:spPr>
              <a:xfrm>
                <a:off x="557213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7" name="5-Point Star 26"/>
              <p:cNvSpPr/>
              <p:nvPr/>
            </p:nvSpPr>
            <p:spPr>
              <a:xfrm>
                <a:off x="592932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5-Point Star 27"/>
              <p:cNvSpPr/>
              <p:nvPr/>
            </p:nvSpPr>
            <p:spPr>
              <a:xfrm>
                <a:off x="6286512" y="3071816"/>
                <a:ext cx="228640" cy="228640"/>
              </a:xfrm>
              <a:prstGeom prst="star5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3" name="Group 55"/>
            <p:cNvGrpSpPr/>
            <p:nvPr/>
          </p:nvGrpSpPr>
          <p:grpSpPr>
            <a:xfrm>
              <a:off x="4714876" y="3500444"/>
              <a:ext cx="1928826" cy="1147526"/>
              <a:chOff x="4714876" y="3500444"/>
              <a:chExt cx="1928826" cy="1147526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4714876" y="3786196"/>
                <a:ext cx="192882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5279718" y="3500444"/>
                <a:ext cx="8402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7" name="Group 60"/>
            <p:cNvGrpSpPr/>
            <p:nvPr/>
          </p:nvGrpSpPr>
          <p:grpSpPr>
            <a:xfrm>
              <a:off x="5143504" y="1214428"/>
              <a:ext cx="1071570" cy="357172"/>
              <a:chOff x="5143504" y="1214428"/>
              <a:chExt cx="1071570" cy="357172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5143504" y="1214428"/>
                <a:ext cx="1071570" cy="35717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214942" y="1285866"/>
                <a:ext cx="9733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23.11.2014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6858016" y="1214428"/>
            <a:ext cx="1928826" cy="3433542"/>
            <a:chOff x="6858016" y="1214428"/>
            <a:chExt cx="1928826" cy="3433542"/>
          </a:xfrm>
        </p:grpSpPr>
        <p:sp>
          <p:nvSpPr>
            <p:cNvPr id="5" name="Rectangle 4"/>
            <p:cNvSpPr/>
            <p:nvPr/>
          </p:nvSpPr>
          <p:spPr>
            <a:xfrm>
              <a:off x="6860051" y="1214428"/>
              <a:ext cx="1926791" cy="1714512"/>
            </a:xfrm>
            <a:prstGeom prst="rect">
              <a:avLst/>
            </a:prstGeom>
            <a:blipFill>
              <a:blip r:embed="rId4"/>
              <a:stretch>
                <a:fillRect t="-6191" b="-619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6" name="Group 53"/>
            <p:cNvGrpSpPr/>
            <p:nvPr/>
          </p:nvGrpSpPr>
          <p:grpSpPr>
            <a:xfrm>
              <a:off x="7000892" y="3071816"/>
              <a:ext cx="1657400" cy="228640"/>
              <a:chOff x="7000892" y="3071816"/>
              <a:chExt cx="1657400" cy="228640"/>
            </a:xfrm>
          </p:grpSpPr>
          <p:sp>
            <p:nvSpPr>
              <p:cNvPr id="29" name="5-Point Star 28"/>
              <p:cNvSpPr/>
              <p:nvPr/>
            </p:nvSpPr>
            <p:spPr>
              <a:xfrm>
                <a:off x="700089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0" name="5-Point Star 29"/>
              <p:cNvSpPr/>
              <p:nvPr/>
            </p:nvSpPr>
            <p:spPr>
              <a:xfrm>
                <a:off x="735808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5-Point Star 30"/>
              <p:cNvSpPr/>
              <p:nvPr/>
            </p:nvSpPr>
            <p:spPr>
              <a:xfrm>
                <a:off x="771527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2" name="5-Point Star 31"/>
              <p:cNvSpPr/>
              <p:nvPr/>
            </p:nvSpPr>
            <p:spPr>
              <a:xfrm>
                <a:off x="807246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3" name="5-Point Star 32"/>
              <p:cNvSpPr/>
              <p:nvPr/>
            </p:nvSpPr>
            <p:spPr>
              <a:xfrm>
                <a:off x="8429652" y="3071816"/>
                <a:ext cx="228640" cy="228640"/>
              </a:xfrm>
              <a:prstGeom prst="star5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858016" y="3500444"/>
              <a:ext cx="1928826" cy="1147526"/>
              <a:chOff x="6858016" y="3500444"/>
              <a:chExt cx="1928826" cy="1147526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858016" y="3786196"/>
                <a:ext cx="1928826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id-ID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7422858" y="3500444"/>
                <a:ext cx="84029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8" name="Group 61"/>
            <p:cNvGrpSpPr/>
            <p:nvPr/>
          </p:nvGrpSpPr>
          <p:grpSpPr>
            <a:xfrm>
              <a:off x="7286644" y="1214428"/>
              <a:ext cx="1071570" cy="357172"/>
              <a:chOff x="7286644" y="1214428"/>
              <a:chExt cx="1071570" cy="357172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7286644" y="1214428"/>
                <a:ext cx="1071570" cy="35717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7358082" y="1285866"/>
                <a:ext cx="97334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24.11.2014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59" name="灯片编号占位符 5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Connector 13"/>
          <p:cNvCxnSpPr/>
          <p:nvPr/>
        </p:nvCxnSpPr>
        <p:spPr>
          <a:xfrm rot="16200000" flipH="1">
            <a:off x="2857488" y="2928940"/>
            <a:ext cx="3429026" cy="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>
            <a:off x="4786314" y="1643056"/>
            <a:ext cx="3357586" cy="3000396"/>
            <a:chOff x="4786314" y="1643056"/>
            <a:chExt cx="3357586" cy="3000396"/>
          </a:xfrm>
        </p:grpSpPr>
        <p:sp>
          <p:nvSpPr>
            <p:cNvPr id="16" name="Rectangle 15"/>
            <p:cNvSpPr/>
            <p:nvPr/>
          </p:nvSpPr>
          <p:spPr>
            <a:xfrm>
              <a:off x="4857752" y="2928940"/>
              <a:ext cx="3286148" cy="1714512"/>
            </a:xfrm>
            <a:prstGeom prst="rect">
              <a:avLst/>
            </a:prstGeom>
            <a:blipFill>
              <a:blip r:embed="rId1"/>
              <a:srcRect/>
              <a:stretch>
                <a:fillRect l="-10668" r="-1066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16"/>
            <p:cNvGrpSpPr/>
            <p:nvPr/>
          </p:nvGrpSpPr>
          <p:grpSpPr>
            <a:xfrm>
              <a:off x="4786314" y="1643056"/>
              <a:ext cx="3357586" cy="865021"/>
              <a:chOff x="4786314" y="1643056"/>
              <a:chExt cx="3357586" cy="86502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4786314" y="2000246"/>
                <a:ext cx="3357586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分钟之内。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786314" y="1643056"/>
                <a:ext cx="9492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928662" y="1214428"/>
            <a:ext cx="3357586" cy="2722409"/>
            <a:chOff x="928662" y="1214428"/>
            <a:chExt cx="3357586" cy="2722409"/>
          </a:xfrm>
        </p:grpSpPr>
        <p:sp>
          <p:nvSpPr>
            <p:cNvPr id="15" name="Rectangle 14"/>
            <p:cNvSpPr/>
            <p:nvPr/>
          </p:nvSpPr>
          <p:spPr>
            <a:xfrm>
              <a:off x="1000100" y="1214428"/>
              <a:ext cx="3284113" cy="1714512"/>
            </a:xfrm>
            <a:prstGeom prst="rect">
              <a:avLst/>
            </a:prstGeom>
            <a:blipFill>
              <a:blip r:embed="rId2"/>
              <a:srcRect/>
              <a:stretch>
                <a:fillRect l="-54413" r="-5441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8" name="Group 17"/>
            <p:cNvGrpSpPr/>
            <p:nvPr/>
          </p:nvGrpSpPr>
          <p:grpSpPr>
            <a:xfrm>
              <a:off x="928662" y="3071816"/>
              <a:ext cx="3357586" cy="865021"/>
              <a:chOff x="928662" y="3071816"/>
              <a:chExt cx="3357586" cy="865021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928662" y="3429006"/>
                <a:ext cx="3357586" cy="5078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分钟之内。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928662" y="3071816"/>
                <a:ext cx="94929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项目名称 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/>
          <p:cNvSpPr/>
          <p:nvPr/>
        </p:nvSpPr>
        <p:spPr>
          <a:xfrm>
            <a:off x="1" y="1214428"/>
            <a:ext cx="9144000" cy="1714512"/>
          </a:xfrm>
          <a:prstGeom prst="rect">
            <a:avLst/>
          </a:prstGeom>
          <a:blipFill>
            <a:blip r:embed="rId1"/>
            <a:stretch>
              <a:fillRect t="-62499" b="-624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429388" y="1214428"/>
            <a:ext cx="2000328" cy="17145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357686" y="1214428"/>
            <a:ext cx="2000328" cy="17145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285984" y="1214428"/>
            <a:ext cx="2000328" cy="1714512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" name="Group 31"/>
          <p:cNvGrpSpPr/>
          <p:nvPr/>
        </p:nvGrpSpPr>
        <p:grpSpPr>
          <a:xfrm>
            <a:off x="435128" y="1730927"/>
            <a:ext cx="1107996" cy="413783"/>
            <a:chOff x="435128" y="1730927"/>
            <a:chExt cx="1107996" cy="413783"/>
          </a:xfrm>
        </p:grpSpPr>
        <p:sp>
          <p:nvSpPr>
            <p:cNvPr id="44" name="Rectangle 43"/>
            <p:cNvSpPr/>
            <p:nvPr/>
          </p:nvSpPr>
          <p:spPr>
            <a:xfrm>
              <a:off x="435128" y="1730927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项目名称</a:t>
              </a:r>
              <a:endParaRPr lang="en-US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>
              <a:off x="857224" y="2143122"/>
              <a:ext cx="500066" cy="158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2285984" y="2285998"/>
            <a:ext cx="2000328" cy="2428892"/>
            <a:chOff x="2285984" y="2285998"/>
            <a:chExt cx="2000328" cy="2428892"/>
          </a:xfrm>
        </p:grpSpPr>
        <p:grpSp>
          <p:nvGrpSpPr>
            <p:cNvPr id="8" name="Group 25"/>
            <p:cNvGrpSpPr/>
            <p:nvPr/>
          </p:nvGrpSpPr>
          <p:grpSpPr>
            <a:xfrm>
              <a:off x="2285984" y="3000378"/>
              <a:ext cx="2000328" cy="1714512"/>
              <a:chOff x="2285984" y="3000378"/>
              <a:chExt cx="2000328" cy="1714512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2285984" y="3000378"/>
                <a:ext cx="2000328" cy="171451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2357422" y="3214692"/>
                <a:ext cx="185738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071802" y="3786196"/>
                <a:ext cx="114646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3453</a:t>
                </a:r>
                <a:endParaRPr lang="en-US" sz="3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1" name="Group 32"/>
            <p:cNvGrpSpPr/>
            <p:nvPr/>
          </p:nvGrpSpPr>
          <p:grpSpPr>
            <a:xfrm>
              <a:off x="3643306" y="2285998"/>
              <a:ext cx="563754" cy="563754"/>
              <a:chOff x="3643306" y="2285998"/>
              <a:chExt cx="563754" cy="563754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3643306" y="2285998"/>
                <a:ext cx="563754" cy="56375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735530" y="2365228"/>
                <a:ext cx="37702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A</a:t>
                </a:r>
                <a:endParaRPr lang="en-US" sz="20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4357686" y="2285998"/>
            <a:ext cx="2000328" cy="2428892"/>
            <a:chOff x="4357686" y="2285998"/>
            <a:chExt cx="2000328" cy="2428892"/>
          </a:xfrm>
        </p:grpSpPr>
        <p:grpSp>
          <p:nvGrpSpPr>
            <p:cNvPr id="9" name="Group 26"/>
            <p:cNvGrpSpPr/>
            <p:nvPr/>
          </p:nvGrpSpPr>
          <p:grpSpPr>
            <a:xfrm>
              <a:off x="4357686" y="3000378"/>
              <a:ext cx="2000328" cy="1714512"/>
              <a:chOff x="4357686" y="3000378"/>
              <a:chExt cx="2000328" cy="1714512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4357686" y="3000378"/>
                <a:ext cx="2000328" cy="171451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429124" y="3214692"/>
                <a:ext cx="185738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altLang="zh-CN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altLang="zh-CN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5357818" y="3786196"/>
                <a:ext cx="9060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999</a:t>
                </a:r>
                <a:endParaRPr lang="en-US" sz="3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2" name="Group 33"/>
            <p:cNvGrpSpPr/>
            <p:nvPr/>
          </p:nvGrpSpPr>
          <p:grpSpPr>
            <a:xfrm>
              <a:off x="5715008" y="2285998"/>
              <a:ext cx="563754" cy="563754"/>
              <a:chOff x="5715008" y="2285998"/>
              <a:chExt cx="563754" cy="563754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5715008" y="2285998"/>
                <a:ext cx="563754" cy="56375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803325" y="2365228"/>
                <a:ext cx="36099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B</a:t>
                </a:r>
                <a:endParaRPr lang="en-US" sz="20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7" name="Group 56"/>
          <p:cNvGrpSpPr/>
          <p:nvPr/>
        </p:nvGrpSpPr>
        <p:grpSpPr>
          <a:xfrm>
            <a:off x="6429388" y="2285998"/>
            <a:ext cx="2000328" cy="2428892"/>
            <a:chOff x="6429388" y="2285998"/>
            <a:chExt cx="2000328" cy="2428892"/>
          </a:xfrm>
        </p:grpSpPr>
        <p:grpSp>
          <p:nvGrpSpPr>
            <p:cNvPr id="10" name="Group 27"/>
            <p:cNvGrpSpPr/>
            <p:nvPr/>
          </p:nvGrpSpPr>
          <p:grpSpPr>
            <a:xfrm>
              <a:off x="6429388" y="3000378"/>
              <a:ext cx="2000328" cy="1714512"/>
              <a:chOff x="6429388" y="3000378"/>
              <a:chExt cx="2000328" cy="1714512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6429388" y="3000378"/>
                <a:ext cx="2000328" cy="171451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6500826" y="3214692"/>
                <a:ext cx="185738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项目名称</a:t>
                </a:r>
                <a:r>
                  <a:rPr lang="ms-MY" altLang="zh-CN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 :</a:t>
                </a:r>
                <a:endParaRPr lang="id-ID" altLang="zh-CN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7429520" y="3786196"/>
                <a:ext cx="90601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100</a:t>
                </a:r>
                <a:endParaRPr lang="en-US" sz="3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38"/>
            <p:cNvGrpSpPr/>
            <p:nvPr/>
          </p:nvGrpSpPr>
          <p:grpSpPr>
            <a:xfrm>
              <a:off x="7786710" y="2285998"/>
              <a:ext cx="563754" cy="563754"/>
              <a:chOff x="7786710" y="2285998"/>
              <a:chExt cx="563754" cy="563754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7786710" y="2285998"/>
                <a:ext cx="563754" cy="563754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7877600" y="2365228"/>
                <a:ext cx="36099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C</a:t>
                </a:r>
                <a:endParaRPr lang="en-US" sz="20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 animBg="1"/>
      <p:bldP spid="36" grpId="0" animBg="1"/>
      <p:bldP spid="37" grpId="0" animBg="1"/>
      <p:bldP spid="3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67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2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55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3"/>
              <a:srcRect/>
              <a:stretch>
                <a:fillRect t="-3318" b="-331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56" name="Rectangle 55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" name="Group 56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58" name="Rectangle 57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9" name="Straight Connector 58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rot="5400000">
            <a:off x="1928397" y="4215221"/>
            <a:ext cx="572298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357158" y="2071684"/>
            <a:ext cx="1071570" cy="1201316"/>
            <a:chOff x="357158" y="2071684"/>
            <a:chExt cx="1071570" cy="1201316"/>
          </a:xfrm>
        </p:grpSpPr>
        <p:sp>
          <p:nvSpPr>
            <p:cNvPr id="62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357158" y="2857502"/>
              <a:ext cx="107157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</a:t>
              </a:r>
              <a:r>
                <a:rPr lang="zh-CN" altLang="en-US" sz="7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风格</a:t>
              </a:r>
              <a:endParaRPr lang="zh-CN" altLang="en-US" sz="7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" name="Group 36"/>
          <p:cNvGrpSpPr/>
          <p:nvPr/>
        </p:nvGrpSpPr>
        <p:grpSpPr>
          <a:xfrm>
            <a:off x="1795011" y="2071684"/>
            <a:ext cx="1071570" cy="1201316"/>
            <a:chOff x="1795011" y="2071684"/>
            <a:chExt cx="1071570" cy="1201316"/>
          </a:xfrm>
        </p:grpSpPr>
        <p:sp>
          <p:nvSpPr>
            <p:cNvPr id="63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795011" y="2857502"/>
              <a:ext cx="107157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zh-CN" altLang="en-US" sz="7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" name="Group 37"/>
          <p:cNvGrpSpPr/>
          <p:nvPr/>
        </p:nvGrpSpPr>
        <p:grpSpPr>
          <a:xfrm>
            <a:off x="3223771" y="2071684"/>
            <a:ext cx="1071570" cy="1201316"/>
            <a:chOff x="3223771" y="2071684"/>
            <a:chExt cx="1071570" cy="1201316"/>
          </a:xfrm>
        </p:grpSpPr>
        <p:sp>
          <p:nvSpPr>
            <p:cNvPr id="64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223771" y="2857502"/>
              <a:ext cx="107157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zh-CN" altLang="en-US" sz="7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项目名称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5" name="Freeform 26"/>
            <p:cNvSpPr/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8" grpId="0"/>
      <p:bldP spid="69" grpId="0"/>
      <p:bldP spid="7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2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7" name="Rectangle 2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33"/>
          <p:cNvSpPr/>
          <p:nvPr/>
        </p:nvSpPr>
        <p:spPr>
          <a:xfrm>
            <a:off x="0" y="4357700"/>
            <a:ext cx="9144000" cy="7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357158" y="1214428"/>
            <a:ext cx="3805760" cy="3154542"/>
            <a:chOff x="152400" y="438150"/>
            <a:chExt cx="6307824" cy="5228470"/>
          </a:xfrm>
        </p:grpSpPr>
        <p:pic>
          <p:nvPicPr>
            <p:cNvPr id="32" name="Picture 5" descr="imac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38150"/>
              <a:ext cx="6307824" cy="5228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33" name="Rectangle 32"/>
            <p:cNvSpPr/>
            <p:nvPr/>
          </p:nvSpPr>
          <p:spPr>
            <a:xfrm>
              <a:off x="381000" y="666750"/>
              <a:ext cx="5867400" cy="3505200"/>
            </a:xfrm>
            <a:prstGeom prst="rect">
              <a:avLst/>
            </a:prstGeom>
            <a:blipFill>
              <a:blip r:embed="rId3"/>
              <a:srcRect/>
              <a:stretch>
                <a:fillRect t="-12772" b="-127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</p:grpSp>
      <p:grpSp>
        <p:nvGrpSpPr>
          <p:cNvPr id="4" name="Group 14"/>
          <p:cNvGrpSpPr/>
          <p:nvPr/>
        </p:nvGrpSpPr>
        <p:grpSpPr>
          <a:xfrm>
            <a:off x="4500562" y="3071816"/>
            <a:ext cx="3571900" cy="1280520"/>
            <a:chOff x="4500562" y="3071816"/>
            <a:chExt cx="3571900" cy="1280520"/>
          </a:xfrm>
        </p:grpSpPr>
        <p:sp>
          <p:nvSpPr>
            <p:cNvPr id="35" name="Rectangle 34"/>
            <p:cNvSpPr/>
            <p:nvPr/>
          </p:nvSpPr>
          <p:spPr>
            <a:xfrm>
              <a:off x="4500562" y="3429006"/>
              <a:ext cx="3571900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4500562" y="307181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aphicFrame>
        <p:nvGraphicFramePr>
          <p:cNvPr id="37" name="Chart 36"/>
          <p:cNvGraphicFramePr/>
          <p:nvPr/>
        </p:nvGraphicFramePr>
        <p:xfrm>
          <a:off x="4429124" y="1214428"/>
          <a:ext cx="4533962" cy="1571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4" grpId="0" animBg="1"/>
      <p:bldGraphic spid="37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1714494"/>
            <a:ext cx="9144000" cy="1928826"/>
          </a:xfrm>
          <a:prstGeom prst="rect">
            <a:avLst/>
          </a:prstGeom>
          <a:blipFill>
            <a:blip r:embed="rId1"/>
            <a:stretch>
              <a:fillRect t="-62499" b="-6249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60994" y="1608254"/>
            <a:ext cx="4032134" cy="2433810"/>
            <a:chOff x="336947" y="1950447"/>
            <a:chExt cx="6745544" cy="407163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3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7" name="Rectangle 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" name="Straight Connector 7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10" name="Group 25"/>
          <p:cNvGrpSpPr/>
          <p:nvPr/>
        </p:nvGrpSpPr>
        <p:grpSpPr>
          <a:xfrm>
            <a:off x="285720" y="1785932"/>
            <a:ext cx="2000264" cy="701250"/>
            <a:chOff x="285720" y="1785932"/>
            <a:chExt cx="2000264" cy="701250"/>
          </a:xfrm>
        </p:grpSpPr>
        <p:sp>
          <p:nvSpPr>
            <p:cNvPr id="20" name="Rectangle 19"/>
            <p:cNvSpPr/>
            <p:nvPr/>
          </p:nvSpPr>
          <p:spPr>
            <a:xfrm>
              <a:off x="285720" y="2071684"/>
              <a:ext cx="200026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7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516966" y="1785932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28"/>
          <p:cNvGrpSpPr/>
          <p:nvPr/>
        </p:nvGrpSpPr>
        <p:grpSpPr>
          <a:xfrm>
            <a:off x="285720" y="2786064"/>
            <a:ext cx="2000264" cy="701250"/>
            <a:chOff x="285720" y="2786064"/>
            <a:chExt cx="2000264" cy="701250"/>
          </a:xfrm>
        </p:grpSpPr>
        <p:sp>
          <p:nvSpPr>
            <p:cNvPr id="22" name="Rectangle 21"/>
            <p:cNvSpPr/>
            <p:nvPr/>
          </p:nvSpPr>
          <p:spPr>
            <a:xfrm>
              <a:off x="285720" y="3071816"/>
              <a:ext cx="200026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7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516968" y="2786064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29"/>
          <p:cNvGrpSpPr/>
          <p:nvPr/>
        </p:nvGrpSpPr>
        <p:grpSpPr>
          <a:xfrm>
            <a:off x="6858016" y="1785932"/>
            <a:ext cx="2000264" cy="701250"/>
            <a:chOff x="6858016" y="1785932"/>
            <a:chExt cx="2000264" cy="701250"/>
          </a:xfrm>
        </p:grpSpPr>
        <p:sp>
          <p:nvSpPr>
            <p:cNvPr id="24" name="Rectangle 23"/>
            <p:cNvSpPr/>
            <p:nvPr/>
          </p:nvSpPr>
          <p:spPr>
            <a:xfrm>
              <a:off x="6858016" y="2071684"/>
              <a:ext cx="200026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700" dirty="0" smtClean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以内</a:t>
              </a:r>
              <a:endParaRPr lang="zh-CN" altLang="en-US" sz="7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6858016" y="1785932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6858016" y="2786064"/>
            <a:ext cx="2000264" cy="701250"/>
            <a:chOff x="6858016" y="2786064"/>
            <a:chExt cx="2000264" cy="701250"/>
          </a:xfrm>
        </p:grpSpPr>
        <p:sp>
          <p:nvSpPr>
            <p:cNvPr id="27" name="Rectangle 26"/>
            <p:cNvSpPr/>
            <p:nvPr/>
          </p:nvSpPr>
          <p:spPr>
            <a:xfrm>
              <a:off x="6858016" y="3071816"/>
              <a:ext cx="2000264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7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700" dirty="0">
                <a:solidFill>
                  <a:schemeClr val="bg1"/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858016" y="2786064"/>
              <a:ext cx="74892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1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1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5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时间线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35768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50082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Straight Connector 7"/>
          <p:cNvCxnSpPr>
            <a:stCxn id="10" idx="6"/>
            <a:endCxn id="21" idx="2"/>
          </p:cNvCxnSpPr>
          <p:nvPr/>
        </p:nvCxnSpPr>
        <p:spPr>
          <a:xfrm>
            <a:off x="952500" y="4153803"/>
            <a:ext cx="7161454" cy="1588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9"/>
          <p:cNvGrpSpPr/>
          <p:nvPr/>
        </p:nvGrpSpPr>
        <p:grpSpPr>
          <a:xfrm>
            <a:off x="255774" y="3805440"/>
            <a:ext cx="696726" cy="696726"/>
            <a:chOff x="255774" y="3805440"/>
            <a:chExt cx="696726" cy="696726"/>
          </a:xfrm>
        </p:grpSpPr>
        <p:sp>
          <p:nvSpPr>
            <p:cNvPr id="10" name="Oval 9"/>
            <p:cNvSpPr/>
            <p:nvPr/>
          </p:nvSpPr>
          <p:spPr>
            <a:xfrm>
              <a:off x="25577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493716" y="4019782"/>
              <a:ext cx="279448" cy="24090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8113954" y="3805440"/>
            <a:ext cx="696726" cy="696726"/>
            <a:chOff x="8113954" y="3805440"/>
            <a:chExt cx="696726" cy="696726"/>
          </a:xfrm>
        </p:grpSpPr>
        <p:sp>
          <p:nvSpPr>
            <p:cNvPr id="21" name="Oval 20"/>
            <p:cNvSpPr/>
            <p:nvPr/>
          </p:nvSpPr>
          <p:spPr>
            <a:xfrm>
              <a:off x="811395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58214" y="4048124"/>
              <a:ext cx="238120" cy="238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000100" y="4214824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开始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7500958" y="4214824"/>
            <a:ext cx="4924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理念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1" name="Group 61"/>
          <p:cNvGrpSpPr/>
          <p:nvPr/>
        </p:nvGrpSpPr>
        <p:grpSpPr>
          <a:xfrm>
            <a:off x="2005914" y="1637612"/>
            <a:ext cx="1280202" cy="2620294"/>
            <a:chOff x="2005914" y="1637612"/>
            <a:chExt cx="1280202" cy="2620294"/>
          </a:xfrm>
        </p:grpSpPr>
        <p:sp>
          <p:nvSpPr>
            <p:cNvPr id="13" name="Oval 12"/>
            <p:cNvSpPr/>
            <p:nvPr/>
          </p:nvSpPr>
          <p:spPr>
            <a:xfrm>
              <a:off x="211128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285984" y="2214560"/>
              <a:ext cx="1000132" cy="1537753"/>
              <a:chOff x="2285984" y="2214560"/>
              <a:chExt cx="1000132" cy="1537753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85984" y="2428874"/>
                <a:ext cx="100013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285984" y="2214560"/>
                <a:ext cx="71205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b="1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 rot="16200000" flipH="1">
              <a:off x="1337273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59"/>
            <p:cNvGrpSpPr/>
            <p:nvPr/>
          </p:nvGrpSpPr>
          <p:grpSpPr>
            <a:xfrm>
              <a:off x="2005914" y="1637612"/>
              <a:ext cx="418280" cy="418280"/>
              <a:chOff x="2005914" y="1637612"/>
              <a:chExt cx="418280" cy="418280"/>
            </a:xfrm>
          </p:grpSpPr>
          <p:sp>
            <p:nvSpPr>
              <p:cNvPr id="26" name="Teardrop 25"/>
              <p:cNvSpPr/>
              <p:nvPr/>
            </p:nvSpPr>
            <p:spPr>
              <a:xfrm rot="8100000">
                <a:off x="2005914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4" name="Freeform 63"/>
              <p:cNvSpPr>
                <a:spLocks noEditPoints="1"/>
              </p:cNvSpPr>
              <p:nvPr/>
            </p:nvSpPr>
            <p:spPr bwMode="auto">
              <a:xfrm>
                <a:off x="2115407" y="1762183"/>
                <a:ext cx="199914" cy="171356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0" y="4"/>
                  </a:cxn>
                  <a:cxn ang="0">
                    <a:pos x="0" y="62"/>
                  </a:cxn>
                  <a:cxn ang="0">
                    <a:pos x="9" y="71"/>
                  </a:cxn>
                  <a:cxn ang="0">
                    <a:pos x="53" y="45"/>
                  </a:cxn>
                  <a:cxn ang="0">
                    <a:pos x="58" y="31"/>
                  </a:cxn>
                  <a:cxn ang="0">
                    <a:pos x="307" y="11"/>
                  </a:cxn>
                  <a:cxn ang="0">
                    <a:pos x="95" y="11"/>
                  </a:cxn>
                  <a:cxn ang="0">
                    <a:pos x="85" y="27"/>
                  </a:cxn>
                  <a:cxn ang="0">
                    <a:pos x="85" y="51"/>
                  </a:cxn>
                  <a:cxn ang="0">
                    <a:pos x="102" y="62"/>
                  </a:cxn>
                  <a:cxn ang="0">
                    <a:pos x="314" y="60"/>
                  </a:cxn>
                  <a:cxn ang="0">
                    <a:pos x="323" y="43"/>
                  </a:cxn>
                  <a:cxn ang="0">
                    <a:pos x="323" y="20"/>
                  </a:cxn>
                  <a:cxn ang="0">
                    <a:pos x="307" y="11"/>
                  </a:cxn>
                  <a:cxn ang="0">
                    <a:pos x="53" y="147"/>
                  </a:cxn>
                  <a:cxn ang="0">
                    <a:pos x="60" y="138"/>
                  </a:cxn>
                  <a:cxn ang="0">
                    <a:pos x="15" y="112"/>
                  </a:cxn>
                  <a:cxn ang="0">
                    <a:pos x="4" y="111"/>
                  </a:cxn>
                  <a:cxn ang="0">
                    <a:pos x="0" y="163"/>
                  </a:cxn>
                  <a:cxn ang="0">
                    <a:pos x="4" y="172"/>
                  </a:cxn>
                  <a:cxn ang="0">
                    <a:pos x="15" y="172"/>
                  </a:cxn>
                  <a:cxn ang="0">
                    <a:pos x="102" y="112"/>
                  </a:cxn>
                  <a:cxn ang="0">
                    <a:pos x="85" y="123"/>
                  </a:cxn>
                  <a:cxn ang="0">
                    <a:pos x="85" y="147"/>
                  </a:cxn>
                  <a:cxn ang="0">
                    <a:pos x="95" y="163"/>
                  </a:cxn>
                  <a:cxn ang="0">
                    <a:pos x="307" y="163"/>
                  </a:cxn>
                  <a:cxn ang="0">
                    <a:pos x="323" y="154"/>
                  </a:cxn>
                  <a:cxn ang="0">
                    <a:pos x="323" y="129"/>
                  </a:cxn>
                  <a:cxn ang="0">
                    <a:pos x="314" y="114"/>
                  </a:cxn>
                  <a:cxn ang="0">
                    <a:pos x="53" y="232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72"/>
                  </a:cxn>
                  <a:cxn ang="0">
                    <a:pos x="15" y="274"/>
                  </a:cxn>
                  <a:cxn ang="0">
                    <a:pos x="58" y="245"/>
                  </a:cxn>
                  <a:cxn ang="0">
                    <a:pos x="53" y="232"/>
                  </a:cxn>
                  <a:cxn ang="0">
                    <a:pos x="102" y="214"/>
                  </a:cxn>
                  <a:cxn ang="0">
                    <a:pos x="91" y="219"/>
                  </a:cxn>
                  <a:cxn ang="0">
                    <a:pos x="85" y="248"/>
                  </a:cxn>
                  <a:cxn ang="0">
                    <a:pos x="91" y="261"/>
                  </a:cxn>
                  <a:cxn ang="0">
                    <a:pos x="307" y="266"/>
                  </a:cxn>
                  <a:cxn ang="0">
                    <a:pos x="319" y="261"/>
                  </a:cxn>
                  <a:cxn ang="0">
                    <a:pos x="323" y="232"/>
                  </a:cxn>
                  <a:cxn ang="0">
                    <a:pos x="319" y="219"/>
                  </a:cxn>
                  <a:cxn ang="0">
                    <a:pos x="307" y="214"/>
                  </a:cxn>
                </a:cxnLst>
                <a:rect l="0" t="0" r="r" b="b"/>
                <a:pathLst>
                  <a:path w="323" h="275">
                    <a:moveTo>
                      <a:pt x="53" y="27"/>
                    </a:move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7"/>
                    </a:lnTo>
                    <a:lnTo>
                      <a:pt x="4" y="71"/>
                    </a:lnTo>
                    <a:lnTo>
                      <a:pt x="9" y="71"/>
                    </a:lnTo>
                    <a:lnTo>
                      <a:pt x="15" y="69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58" y="40"/>
                    </a:lnTo>
                    <a:lnTo>
                      <a:pt x="60" y="36"/>
                    </a:lnTo>
                    <a:lnTo>
                      <a:pt x="58" y="3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  <a:moveTo>
                      <a:pt x="307" y="11"/>
                    </a:moveTo>
                    <a:lnTo>
                      <a:pt x="102" y="11"/>
                    </a:lnTo>
                    <a:lnTo>
                      <a:pt x="102" y="11"/>
                    </a:lnTo>
                    <a:lnTo>
                      <a:pt x="95" y="11"/>
                    </a:lnTo>
                    <a:lnTo>
                      <a:pt x="91" y="14"/>
                    </a:lnTo>
                    <a:lnTo>
                      <a:pt x="85" y="20"/>
                    </a:lnTo>
                    <a:lnTo>
                      <a:pt x="85" y="27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5" y="51"/>
                    </a:lnTo>
                    <a:lnTo>
                      <a:pt x="91" y="56"/>
                    </a:lnTo>
                    <a:lnTo>
                      <a:pt x="95" y="60"/>
                    </a:lnTo>
                    <a:lnTo>
                      <a:pt x="102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14" y="60"/>
                    </a:lnTo>
                    <a:lnTo>
                      <a:pt x="319" y="56"/>
                    </a:lnTo>
                    <a:lnTo>
                      <a:pt x="323" y="51"/>
                    </a:lnTo>
                    <a:lnTo>
                      <a:pt x="323" y="43"/>
                    </a:lnTo>
                    <a:lnTo>
                      <a:pt x="323" y="27"/>
                    </a:lnTo>
                    <a:lnTo>
                      <a:pt x="323" y="27"/>
                    </a:lnTo>
                    <a:lnTo>
                      <a:pt x="323" y="20"/>
                    </a:lnTo>
                    <a:lnTo>
                      <a:pt x="319" y="14"/>
                    </a:lnTo>
                    <a:lnTo>
                      <a:pt x="314" y="11"/>
                    </a:lnTo>
                    <a:lnTo>
                      <a:pt x="307" y="11"/>
                    </a:lnTo>
                    <a:lnTo>
                      <a:pt x="307" y="11"/>
                    </a:lnTo>
                    <a:close/>
                    <a:moveTo>
                      <a:pt x="15" y="172"/>
                    </a:moveTo>
                    <a:lnTo>
                      <a:pt x="53" y="147"/>
                    </a:lnTo>
                    <a:lnTo>
                      <a:pt x="53" y="147"/>
                    </a:lnTo>
                    <a:lnTo>
                      <a:pt x="58" y="143"/>
                    </a:lnTo>
                    <a:lnTo>
                      <a:pt x="60" y="138"/>
                    </a:lnTo>
                    <a:lnTo>
                      <a:pt x="58" y="134"/>
                    </a:lnTo>
                    <a:lnTo>
                      <a:pt x="53" y="130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9" y="111"/>
                    </a:lnTo>
                    <a:lnTo>
                      <a:pt x="4" y="111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70"/>
                    </a:lnTo>
                    <a:lnTo>
                      <a:pt x="4" y="172"/>
                    </a:lnTo>
                    <a:lnTo>
                      <a:pt x="9" y="174"/>
                    </a:lnTo>
                    <a:lnTo>
                      <a:pt x="15" y="172"/>
                    </a:lnTo>
                    <a:lnTo>
                      <a:pt x="15" y="172"/>
                    </a:lnTo>
                    <a:close/>
                    <a:moveTo>
                      <a:pt x="307" y="112"/>
                    </a:moveTo>
                    <a:lnTo>
                      <a:pt x="102" y="112"/>
                    </a:lnTo>
                    <a:lnTo>
                      <a:pt x="102" y="112"/>
                    </a:lnTo>
                    <a:lnTo>
                      <a:pt x="95" y="114"/>
                    </a:lnTo>
                    <a:lnTo>
                      <a:pt x="91" y="118"/>
                    </a:lnTo>
                    <a:lnTo>
                      <a:pt x="85" y="123"/>
                    </a:lnTo>
                    <a:lnTo>
                      <a:pt x="85" y="12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54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102" y="163"/>
                    </a:lnTo>
                    <a:lnTo>
                      <a:pt x="307" y="163"/>
                    </a:lnTo>
                    <a:lnTo>
                      <a:pt x="307" y="163"/>
                    </a:lnTo>
                    <a:lnTo>
                      <a:pt x="314" y="163"/>
                    </a:lnTo>
                    <a:lnTo>
                      <a:pt x="319" y="159"/>
                    </a:lnTo>
                    <a:lnTo>
                      <a:pt x="323" y="154"/>
                    </a:lnTo>
                    <a:lnTo>
                      <a:pt x="323" y="147"/>
                    </a:lnTo>
                    <a:lnTo>
                      <a:pt x="323" y="129"/>
                    </a:lnTo>
                    <a:lnTo>
                      <a:pt x="323" y="129"/>
                    </a:lnTo>
                    <a:lnTo>
                      <a:pt x="323" y="123"/>
                    </a:lnTo>
                    <a:lnTo>
                      <a:pt x="319" y="118"/>
                    </a:lnTo>
                    <a:lnTo>
                      <a:pt x="314" y="114"/>
                    </a:lnTo>
                    <a:lnTo>
                      <a:pt x="307" y="112"/>
                    </a:lnTo>
                    <a:lnTo>
                      <a:pt x="307" y="112"/>
                    </a:lnTo>
                    <a:close/>
                    <a:moveTo>
                      <a:pt x="53" y="232"/>
                    </a:moveTo>
                    <a:lnTo>
                      <a:pt x="15" y="207"/>
                    </a:lnTo>
                    <a:lnTo>
                      <a:pt x="15" y="207"/>
                    </a:lnTo>
                    <a:lnTo>
                      <a:pt x="9" y="205"/>
                    </a:lnTo>
                    <a:lnTo>
                      <a:pt x="4" y="205"/>
                    </a:lnTo>
                    <a:lnTo>
                      <a:pt x="0" y="208"/>
                    </a:lnTo>
                    <a:lnTo>
                      <a:pt x="0" y="214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2"/>
                    </a:lnTo>
                    <a:lnTo>
                      <a:pt x="4" y="275"/>
                    </a:lnTo>
                    <a:lnTo>
                      <a:pt x="9" y="275"/>
                    </a:lnTo>
                    <a:lnTo>
                      <a:pt x="15" y="274"/>
                    </a:lnTo>
                    <a:lnTo>
                      <a:pt x="53" y="250"/>
                    </a:lnTo>
                    <a:lnTo>
                      <a:pt x="53" y="250"/>
                    </a:lnTo>
                    <a:lnTo>
                      <a:pt x="58" y="245"/>
                    </a:lnTo>
                    <a:lnTo>
                      <a:pt x="60" y="241"/>
                    </a:lnTo>
                    <a:lnTo>
                      <a:pt x="58" y="236"/>
                    </a:lnTo>
                    <a:lnTo>
                      <a:pt x="53" y="232"/>
                    </a:lnTo>
                    <a:lnTo>
                      <a:pt x="53" y="232"/>
                    </a:lnTo>
                    <a:close/>
                    <a:moveTo>
                      <a:pt x="307" y="214"/>
                    </a:moveTo>
                    <a:lnTo>
                      <a:pt x="102" y="214"/>
                    </a:lnTo>
                    <a:lnTo>
                      <a:pt x="102" y="214"/>
                    </a:lnTo>
                    <a:lnTo>
                      <a:pt x="95" y="216"/>
                    </a:lnTo>
                    <a:lnTo>
                      <a:pt x="91" y="219"/>
                    </a:lnTo>
                    <a:lnTo>
                      <a:pt x="85" y="225"/>
                    </a:lnTo>
                    <a:lnTo>
                      <a:pt x="85" y="232"/>
                    </a:lnTo>
                    <a:lnTo>
                      <a:pt x="85" y="248"/>
                    </a:lnTo>
                    <a:lnTo>
                      <a:pt x="85" y="248"/>
                    </a:lnTo>
                    <a:lnTo>
                      <a:pt x="85" y="256"/>
                    </a:lnTo>
                    <a:lnTo>
                      <a:pt x="91" y="261"/>
                    </a:lnTo>
                    <a:lnTo>
                      <a:pt x="95" y="265"/>
                    </a:lnTo>
                    <a:lnTo>
                      <a:pt x="102" y="266"/>
                    </a:lnTo>
                    <a:lnTo>
                      <a:pt x="307" y="266"/>
                    </a:lnTo>
                    <a:lnTo>
                      <a:pt x="307" y="266"/>
                    </a:lnTo>
                    <a:lnTo>
                      <a:pt x="314" y="265"/>
                    </a:lnTo>
                    <a:lnTo>
                      <a:pt x="319" y="261"/>
                    </a:lnTo>
                    <a:lnTo>
                      <a:pt x="323" y="256"/>
                    </a:lnTo>
                    <a:lnTo>
                      <a:pt x="323" y="248"/>
                    </a:lnTo>
                    <a:lnTo>
                      <a:pt x="323" y="232"/>
                    </a:lnTo>
                    <a:lnTo>
                      <a:pt x="323" y="232"/>
                    </a:lnTo>
                    <a:lnTo>
                      <a:pt x="323" y="225"/>
                    </a:lnTo>
                    <a:lnTo>
                      <a:pt x="319" y="219"/>
                    </a:lnTo>
                    <a:lnTo>
                      <a:pt x="314" y="216"/>
                    </a:lnTo>
                    <a:lnTo>
                      <a:pt x="307" y="214"/>
                    </a:lnTo>
                    <a:lnTo>
                      <a:pt x="307" y="2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6" name="Group 72"/>
          <p:cNvGrpSpPr/>
          <p:nvPr/>
        </p:nvGrpSpPr>
        <p:grpSpPr>
          <a:xfrm>
            <a:off x="5077748" y="1637612"/>
            <a:ext cx="1351640" cy="2620294"/>
            <a:chOff x="5077748" y="1637612"/>
            <a:chExt cx="1351640" cy="2620294"/>
          </a:xfrm>
        </p:grpSpPr>
        <p:sp>
          <p:nvSpPr>
            <p:cNvPr id="17" name="Oval 16"/>
            <p:cNvSpPr/>
            <p:nvPr/>
          </p:nvSpPr>
          <p:spPr>
            <a:xfrm>
              <a:off x="5183120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16200000" flipH="1">
              <a:off x="4409107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67"/>
            <p:cNvGrpSpPr/>
            <p:nvPr/>
          </p:nvGrpSpPr>
          <p:grpSpPr>
            <a:xfrm>
              <a:off x="5429256" y="2214560"/>
              <a:ext cx="1000132" cy="1537753"/>
              <a:chOff x="5429256" y="2214560"/>
              <a:chExt cx="1000132" cy="1537753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429256" y="2428874"/>
                <a:ext cx="1000132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429256" y="2214560"/>
                <a:ext cx="71205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b="1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0" name="Group 63"/>
            <p:cNvGrpSpPr/>
            <p:nvPr/>
          </p:nvGrpSpPr>
          <p:grpSpPr>
            <a:xfrm>
              <a:off x="5077748" y="1637612"/>
              <a:ext cx="418280" cy="418280"/>
              <a:chOff x="5077748" y="1637612"/>
              <a:chExt cx="418280" cy="418280"/>
            </a:xfrm>
          </p:grpSpPr>
          <p:sp>
            <p:nvSpPr>
              <p:cNvPr id="38" name="Teardrop 37"/>
              <p:cNvSpPr/>
              <p:nvPr/>
            </p:nvSpPr>
            <p:spPr>
              <a:xfrm rot="8100000">
                <a:off x="5077748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5" name="Freeform 100"/>
              <p:cNvSpPr/>
              <p:nvPr/>
            </p:nvSpPr>
            <p:spPr bwMode="auto">
              <a:xfrm>
                <a:off x="5169641" y="1770740"/>
                <a:ext cx="176324" cy="198674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3" name="Group 71"/>
          <p:cNvGrpSpPr/>
          <p:nvPr/>
        </p:nvGrpSpPr>
        <p:grpSpPr>
          <a:xfrm>
            <a:off x="3506811" y="2444065"/>
            <a:ext cx="1279503" cy="1813841"/>
            <a:chOff x="3506811" y="2444065"/>
            <a:chExt cx="1279503" cy="1813841"/>
          </a:xfrm>
        </p:grpSpPr>
        <p:sp>
          <p:nvSpPr>
            <p:cNvPr id="15" name="Oval 14"/>
            <p:cNvSpPr/>
            <p:nvPr/>
          </p:nvSpPr>
          <p:spPr>
            <a:xfrm>
              <a:off x="3611484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3251191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65"/>
            <p:cNvGrpSpPr/>
            <p:nvPr/>
          </p:nvGrpSpPr>
          <p:grpSpPr>
            <a:xfrm>
              <a:off x="3786182" y="3000378"/>
              <a:ext cx="1000132" cy="922200"/>
              <a:chOff x="3786182" y="3000378"/>
              <a:chExt cx="1000132" cy="92220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786182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786182" y="3000378"/>
                <a:ext cx="71205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b="1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8" name="Group 62"/>
            <p:cNvGrpSpPr/>
            <p:nvPr/>
          </p:nvGrpSpPr>
          <p:grpSpPr>
            <a:xfrm>
              <a:off x="3506811" y="2444065"/>
              <a:ext cx="418280" cy="418280"/>
              <a:chOff x="3506811" y="2444065"/>
              <a:chExt cx="418280" cy="418280"/>
            </a:xfrm>
          </p:grpSpPr>
          <p:sp>
            <p:nvSpPr>
              <p:cNvPr id="34" name="Teardrop 33"/>
              <p:cNvSpPr/>
              <p:nvPr/>
            </p:nvSpPr>
            <p:spPr>
              <a:xfrm rot="8100000">
                <a:off x="3506811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sp>
            <p:nvSpPr>
              <p:cNvPr id="56" name="Freeform 103"/>
              <p:cNvSpPr/>
              <p:nvPr/>
            </p:nvSpPr>
            <p:spPr bwMode="auto">
              <a:xfrm>
                <a:off x="3628143" y="2604458"/>
                <a:ext cx="187500" cy="166390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9" name="Group 73"/>
          <p:cNvGrpSpPr/>
          <p:nvPr/>
        </p:nvGrpSpPr>
        <p:grpSpPr>
          <a:xfrm>
            <a:off x="6650083" y="2444065"/>
            <a:ext cx="1279503" cy="1813841"/>
            <a:chOff x="6650083" y="2444065"/>
            <a:chExt cx="1279503" cy="1813841"/>
          </a:xfrm>
        </p:grpSpPr>
        <p:sp>
          <p:nvSpPr>
            <p:cNvPr id="19" name="Oval 18"/>
            <p:cNvSpPr/>
            <p:nvPr/>
          </p:nvSpPr>
          <p:spPr>
            <a:xfrm>
              <a:off x="675475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6394463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68"/>
            <p:cNvGrpSpPr/>
            <p:nvPr/>
          </p:nvGrpSpPr>
          <p:grpSpPr>
            <a:xfrm>
              <a:off x="6929454" y="3000378"/>
              <a:ext cx="1000132" cy="922200"/>
              <a:chOff x="6929454" y="3000378"/>
              <a:chExt cx="1000132" cy="922200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929454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929454" y="3000378"/>
                <a:ext cx="712054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00" b="1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1" name="Group 64"/>
            <p:cNvGrpSpPr/>
            <p:nvPr/>
          </p:nvGrpSpPr>
          <p:grpSpPr>
            <a:xfrm>
              <a:off x="6650083" y="2444065"/>
              <a:ext cx="418280" cy="418280"/>
              <a:chOff x="6650083" y="2444065"/>
              <a:chExt cx="418280" cy="418280"/>
            </a:xfrm>
          </p:grpSpPr>
          <p:sp>
            <p:nvSpPr>
              <p:cNvPr id="22" name="Teardrop 21"/>
              <p:cNvSpPr/>
              <p:nvPr/>
            </p:nvSpPr>
            <p:spPr>
              <a:xfrm rot="8100000">
                <a:off x="6650083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+mn-ea"/>
                </a:endParaRPr>
              </a:p>
            </p:txBody>
          </p:sp>
          <p:grpSp>
            <p:nvGrpSpPr>
              <p:cNvPr id="32" name="Group 58"/>
              <p:cNvGrpSpPr/>
              <p:nvPr/>
            </p:nvGrpSpPr>
            <p:grpSpPr>
              <a:xfrm>
                <a:off x="6760454" y="2563811"/>
                <a:ext cx="188740" cy="250826"/>
                <a:chOff x="8429652" y="3143254"/>
                <a:chExt cx="241300" cy="320675"/>
              </a:xfrm>
              <a:solidFill>
                <a:schemeClr val="bg1"/>
              </a:solidFill>
            </p:grpSpPr>
            <p:sp>
              <p:nvSpPr>
                <p:cNvPr id="57" name="Freeform 108"/>
                <p:cNvSpPr>
                  <a:spLocks noEditPoints="1"/>
                </p:cNvSpPr>
                <p:nvPr/>
              </p:nvSpPr>
              <p:spPr bwMode="auto">
                <a:xfrm>
                  <a:off x="8429652" y="3143254"/>
                  <a:ext cx="241300" cy="320675"/>
                </a:xfrm>
                <a:custGeom>
                  <a:avLst/>
                  <a:gdLst/>
                  <a:ahLst/>
                  <a:cxnLst>
                    <a:cxn ang="0">
                      <a:pos x="136" y="2"/>
                    </a:cxn>
                    <a:cxn ang="0">
                      <a:pos x="92" y="13"/>
                    </a:cxn>
                    <a:cxn ang="0">
                      <a:pos x="56" y="35"/>
                    </a:cxn>
                    <a:cxn ang="0">
                      <a:pos x="25" y="67"/>
                    </a:cxn>
                    <a:cxn ang="0">
                      <a:pos x="7" y="107"/>
                    </a:cxn>
                    <a:cxn ang="0">
                      <a:pos x="0" y="153"/>
                    </a:cxn>
                    <a:cxn ang="0">
                      <a:pos x="5" y="187"/>
                    </a:cxn>
                    <a:cxn ang="0">
                      <a:pos x="25" y="236"/>
                    </a:cxn>
                    <a:cxn ang="0">
                      <a:pos x="63" y="274"/>
                    </a:cxn>
                    <a:cxn ang="0">
                      <a:pos x="69" y="278"/>
                    </a:cxn>
                    <a:cxn ang="0">
                      <a:pos x="76" y="301"/>
                    </a:cxn>
                    <a:cxn ang="0">
                      <a:pos x="76" y="354"/>
                    </a:cxn>
                    <a:cxn ang="0">
                      <a:pos x="83" y="372"/>
                    </a:cxn>
                    <a:cxn ang="0">
                      <a:pos x="140" y="401"/>
                    </a:cxn>
                    <a:cxn ang="0">
                      <a:pos x="150" y="405"/>
                    </a:cxn>
                    <a:cxn ang="0">
                      <a:pos x="214" y="376"/>
                    </a:cxn>
                    <a:cxn ang="0">
                      <a:pos x="225" y="367"/>
                    </a:cxn>
                    <a:cxn ang="0">
                      <a:pos x="228" y="303"/>
                    </a:cxn>
                    <a:cxn ang="0">
                      <a:pos x="230" y="289"/>
                    </a:cxn>
                    <a:cxn ang="0">
                      <a:pos x="243" y="270"/>
                    </a:cxn>
                    <a:cxn ang="0">
                      <a:pos x="261" y="256"/>
                    </a:cxn>
                    <a:cxn ang="0">
                      <a:pos x="288" y="216"/>
                    </a:cxn>
                    <a:cxn ang="0">
                      <a:pos x="301" y="169"/>
                    </a:cxn>
                    <a:cxn ang="0">
                      <a:pos x="301" y="136"/>
                    </a:cxn>
                    <a:cxn ang="0">
                      <a:pos x="290" y="93"/>
                    </a:cxn>
                    <a:cxn ang="0">
                      <a:pos x="268" y="57"/>
                    </a:cxn>
                    <a:cxn ang="0">
                      <a:pos x="236" y="28"/>
                    </a:cxn>
                    <a:cxn ang="0">
                      <a:pos x="196" y="8"/>
                    </a:cxn>
                    <a:cxn ang="0">
                      <a:pos x="150" y="0"/>
                    </a:cxn>
                    <a:cxn ang="0">
                      <a:pos x="100" y="354"/>
                    </a:cxn>
                    <a:cxn ang="0">
                      <a:pos x="203" y="303"/>
                    </a:cxn>
                    <a:cxn ang="0">
                      <a:pos x="100" y="303"/>
                    </a:cxn>
                    <a:cxn ang="0">
                      <a:pos x="203" y="303"/>
                    </a:cxn>
                    <a:cxn ang="0">
                      <a:pos x="230" y="249"/>
                    </a:cxn>
                    <a:cxn ang="0">
                      <a:pos x="210" y="270"/>
                    </a:cxn>
                    <a:cxn ang="0">
                      <a:pos x="96" y="278"/>
                    </a:cxn>
                    <a:cxn ang="0">
                      <a:pos x="85" y="260"/>
                    </a:cxn>
                    <a:cxn ang="0">
                      <a:pos x="67" y="245"/>
                    </a:cxn>
                    <a:cxn ang="0">
                      <a:pos x="40" y="211"/>
                    </a:cxn>
                    <a:cxn ang="0">
                      <a:pos x="27" y="167"/>
                    </a:cxn>
                    <a:cxn ang="0">
                      <a:pos x="25" y="140"/>
                    </a:cxn>
                    <a:cxn ang="0">
                      <a:pos x="36" y="104"/>
                    </a:cxn>
                    <a:cxn ang="0">
                      <a:pos x="54" y="71"/>
                    </a:cxn>
                    <a:cxn ang="0">
                      <a:pos x="82" y="47"/>
                    </a:cxn>
                    <a:cxn ang="0">
                      <a:pos x="114" y="31"/>
                    </a:cxn>
                    <a:cxn ang="0">
                      <a:pos x="150" y="26"/>
                    </a:cxn>
                    <a:cxn ang="0">
                      <a:pos x="176" y="29"/>
                    </a:cxn>
                    <a:cxn ang="0">
                      <a:pos x="212" y="42"/>
                    </a:cxn>
                    <a:cxn ang="0">
                      <a:pos x="239" y="64"/>
                    </a:cxn>
                    <a:cxn ang="0">
                      <a:pos x="261" y="93"/>
                    </a:cxn>
                    <a:cxn ang="0">
                      <a:pos x="274" y="127"/>
                    </a:cxn>
                    <a:cxn ang="0">
                      <a:pos x="277" y="153"/>
                    </a:cxn>
                    <a:cxn ang="0">
                      <a:pos x="270" y="192"/>
                    </a:cxn>
                    <a:cxn ang="0">
                      <a:pos x="250" y="229"/>
                    </a:cxn>
                    <a:cxn ang="0">
                      <a:pos x="232" y="249"/>
                    </a:cxn>
                  </a:cxnLst>
                  <a:rect l="0" t="0" r="r" b="b"/>
                  <a:pathLst>
                    <a:path w="303" h="405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7" y="8"/>
                      </a:lnTo>
                      <a:lnTo>
                        <a:pt x="92" y="13"/>
                      </a:lnTo>
                      <a:lnTo>
                        <a:pt x="80" y="18"/>
                      </a:lnTo>
                      <a:lnTo>
                        <a:pt x="67" y="28"/>
                      </a:lnTo>
                      <a:lnTo>
                        <a:pt x="56" y="35"/>
                      </a:lnTo>
                      <a:lnTo>
                        <a:pt x="45" y="46"/>
                      </a:lnTo>
                      <a:lnTo>
                        <a:pt x="34" y="57"/>
                      </a:lnTo>
                      <a:lnTo>
                        <a:pt x="25" y="67"/>
                      </a:lnTo>
                      <a:lnTo>
                        <a:pt x="18" y="80"/>
                      </a:lnTo>
                      <a:lnTo>
                        <a:pt x="13" y="93"/>
                      </a:lnTo>
                      <a:lnTo>
                        <a:pt x="7" y="107"/>
                      </a:lnTo>
                      <a:lnTo>
                        <a:pt x="4" y="122"/>
                      </a:lnTo>
                      <a:lnTo>
                        <a:pt x="2" y="136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2" y="171"/>
                      </a:lnTo>
                      <a:lnTo>
                        <a:pt x="5" y="187"/>
                      </a:lnTo>
                      <a:lnTo>
                        <a:pt x="9" y="205"/>
                      </a:lnTo>
                      <a:lnTo>
                        <a:pt x="16" y="221"/>
                      </a:lnTo>
                      <a:lnTo>
                        <a:pt x="25" y="236"/>
                      </a:lnTo>
                      <a:lnTo>
                        <a:pt x="36" y="251"/>
                      </a:lnTo>
                      <a:lnTo>
                        <a:pt x="49" y="263"/>
                      </a:lnTo>
                      <a:lnTo>
                        <a:pt x="63" y="274"/>
                      </a:lnTo>
                      <a:lnTo>
                        <a:pt x="65" y="276"/>
                      </a:lnTo>
                      <a:lnTo>
                        <a:pt x="65" y="276"/>
                      </a:lnTo>
                      <a:lnTo>
                        <a:pt x="69" y="278"/>
                      </a:lnTo>
                      <a:lnTo>
                        <a:pt x="71" y="281"/>
                      </a:lnTo>
                      <a:lnTo>
                        <a:pt x="74" y="290"/>
                      </a:lnTo>
                      <a:lnTo>
                        <a:pt x="76" y="301"/>
                      </a:lnTo>
                      <a:lnTo>
                        <a:pt x="76" y="303"/>
                      </a:lnTo>
                      <a:lnTo>
                        <a:pt x="76" y="354"/>
                      </a:lnTo>
                      <a:lnTo>
                        <a:pt x="76" y="354"/>
                      </a:lnTo>
                      <a:lnTo>
                        <a:pt x="76" y="359"/>
                      </a:lnTo>
                      <a:lnTo>
                        <a:pt x="80" y="367"/>
                      </a:lnTo>
                      <a:lnTo>
                        <a:pt x="83" y="372"/>
                      </a:lnTo>
                      <a:lnTo>
                        <a:pt x="89" y="376"/>
                      </a:lnTo>
                      <a:lnTo>
                        <a:pt x="140" y="401"/>
                      </a:lnTo>
                      <a:lnTo>
                        <a:pt x="140" y="401"/>
                      </a:lnTo>
                      <a:lnTo>
                        <a:pt x="145" y="403"/>
                      </a:lnTo>
                      <a:lnTo>
                        <a:pt x="150" y="405"/>
                      </a:lnTo>
                      <a:lnTo>
                        <a:pt x="150" y="405"/>
                      </a:lnTo>
                      <a:lnTo>
                        <a:pt x="158" y="403"/>
                      </a:lnTo>
                      <a:lnTo>
                        <a:pt x="163" y="401"/>
                      </a:lnTo>
                      <a:lnTo>
                        <a:pt x="214" y="376"/>
                      </a:lnTo>
                      <a:lnTo>
                        <a:pt x="214" y="376"/>
                      </a:lnTo>
                      <a:lnTo>
                        <a:pt x="219" y="372"/>
                      </a:lnTo>
                      <a:lnTo>
                        <a:pt x="225" y="367"/>
                      </a:lnTo>
                      <a:lnTo>
                        <a:pt x="227" y="359"/>
                      </a:lnTo>
                      <a:lnTo>
                        <a:pt x="228" y="354"/>
                      </a:lnTo>
                      <a:lnTo>
                        <a:pt x="228" y="303"/>
                      </a:lnTo>
                      <a:lnTo>
                        <a:pt x="228" y="303"/>
                      </a:lnTo>
                      <a:lnTo>
                        <a:pt x="228" y="296"/>
                      </a:lnTo>
                      <a:lnTo>
                        <a:pt x="230" y="289"/>
                      </a:lnTo>
                      <a:lnTo>
                        <a:pt x="236" y="278"/>
                      </a:lnTo>
                      <a:lnTo>
                        <a:pt x="241" y="272"/>
                      </a:lnTo>
                      <a:lnTo>
                        <a:pt x="243" y="270"/>
                      </a:lnTo>
                      <a:lnTo>
                        <a:pt x="248" y="267"/>
                      </a:lnTo>
                      <a:lnTo>
                        <a:pt x="248" y="267"/>
                      </a:lnTo>
                      <a:lnTo>
                        <a:pt x="261" y="256"/>
                      </a:lnTo>
                      <a:lnTo>
                        <a:pt x="272" y="243"/>
                      </a:lnTo>
                      <a:lnTo>
                        <a:pt x="281" y="231"/>
                      </a:lnTo>
                      <a:lnTo>
                        <a:pt x="288" y="216"/>
                      </a:lnTo>
                      <a:lnTo>
                        <a:pt x="294" y="200"/>
                      </a:lnTo>
                      <a:lnTo>
                        <a:pt x="299" y="185"/>
                      </a:lnTo>
                      <a:lnTo>
                        <a:pt x="301" y="169"/>
                      </a:lnTo>
                      <a:lnTo>
                        <a:pt x="303" y="153"/>
                      </a:lnTo>
                      <a:lnTo>
                        <a:pt x="303" y="153"/>
                      </a:lnTo>
                      <a:lnTo>
                        <a:pt x="301" y="136"/>
                      </a:lnTo>
                      <a:lnTo>
                        <a:pt x="299" y="122"/>
                      </a:lnTo>
                      <a:lnTo>
                        <a:pt x="295" y="107"/>
                      </a:lnTo>
                      <a:lnTo>
                        <a:pt x="290" y="93"/>
                      </a:lnTo>
                      <a:lnTo>
                        <a:pt x="285" y="80"/>
                      </a:lnTo>
                      <a:lnTo>
                        <a:pt x="275" y="67"/>
                      </a:lnTo>
                      <a:lnTo>
                        <a:pt x="268" y="57"/>
                      </a:lnTo>
                      <a:lnTo>
                        <a:pt x="257" y="46"/>
                      </a:lnTo>
                      <a:lnTo>
                        <a:pt x="246" y="35"/>
                      </a:lnTo>
                      <a:lnTo>
                        <a:pt x="236" y="28"/>
                      </a:lnTo>
                      <a:lnTo>
                        <a:pt x="223" y="18"/>
                      </a:lnTo>
                      <a:lnTo>
                        <a:pt x="210" y="13"/>
                      </a:lnTo>
                      <a:lnTo>
                        <a:pt x="196" y="8"/>
                      </a:lnTo>
                      <a:lnTo>
                        <a:pt x="181" y="4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379"/>
                      </a:moveTo>
                      <a:lnTo>
                        <a:pt x="100" y="354"/>
                      </a:lnTo>
                      <a:lnTo>
                        <a:pt x="203" y="354"/>
                      </a:lnTo>
                      <a:lnTo>
                        <a:pt x="150" y="379"/>
                      </a:lnTo>
                      <a:close/>
                      <a:moveTo>
                        <a:pt x="203" y="303"/>
                      </a:moveTo>
                      <a:lnTo>
                        <a:pt x="203" y="328"/>
                      </a:lnTo>
                      <a:lnTo>
                        <a:pt x="100" y="328"/>
                      </a:lnTo>
                      <a:lnTo>
                        <a:pt x="100" y="303"/>
                      </a:lnTo>
                      <a:lnTo>
                        <a:pt x="100" y="303"/>
                      </a:lnTo>
                      <a:lnTo>
                        <a:pt x="203" y="303"/>
                      </a:lnTo>
                      <a:lnTo>
                        <a:pt x="203" y="303"/>
                      </a:lnTo>
                      <a:close/>
                      <a:moveTo>
                        <a:pt x="232" y="249"/>
                      </a:moveTo>
                      <a:lnTo>
                        <a:pt x="232" y="249"/>
                      </a:lnTo>
                      <a:lnTo>
                        <a:pt x="230" y="249"/>
                      </a:lnTo>
                      <a:lnTo>
                        <a:pt x="223" y="254"/>
                      </a:lnTo>
                      <a:lnTo>
                        <a:pt x="214" y="263"/>
                      </a:lnTo>
                      <a:lnTo>
                        <a:pt x="210" y="270"/>
                      </a:lnTo>
                      <a:lnTo>
                        <a:pt x="207" y="278"/>
                      </a:lnTo>
                      <a:lnTo>
                        <a:pt x="96" y="278"/>
                      </a:lnTo>
                      <a:lnTo>
                        <a:pt x="96" y="278"/>
                      </a:lnTo>
                      <a:lnTo>
                        <a:pt x="94" y="270"/>
                      </a:lnTo>
                      <a:lnTo>
                        <a:pt x="91" y="265"/>
                      </a:lnTo>
                      <a:lnTo>
                        <a:pt x="85" y="260"/>
                      </a:lnTo>
                      <a:lnTo>
                        <a:pt x="78" y="254"/>
                      </a:lnTo>
                      <a:lnTo>
                        <a:pt x="78" y="254"/>
                      </a:lnTo>
                      <a:lnTo>
                        <a:pt x="67" y="245"/>
                      </a:lnTo>
                      <a:lnTo>
                        <a:pt x="56" y="234"/>
                      </a:lnTo>
                      <a:lnTo>
                        <a:pt x="47" y="223"/>
                      </a:lnTo>
                      <a:lnTo>
                        <a:pt x="40" y="211"/>
                      </a:lnTo>
                      <a:lnTo>
                        <a:pt x="34" y="196"/>
                      </a:lnTo>
                      <a:lnTo>
                        <a:pt x="29" y="182"/>
                      </a:lnTo>
                      <a:lnTo>
                        <a:pt x="27" y="167"/>
                      </a:lnTo>
                      <a:lnTo>
                        <a:pt x="25" y="153"/>
                      </a:lnTo>
                      <a:lnTo>
                        <a:pt x="25" y="153"/>
                      </a:lnTo>
                      <a:lnTo>
                        <a:pt x="25" y="140"/>
                      </a:lnTo>
                      <a:lnTo>
                        <a:pt x="27" y="127"/>
                      </a:lnTo>
                      <a:lnTo>
                        <a:pt x="31" y="115"/>
                      </a:lnTo>
                      <a:lnTo>
                        <a:pt x="36" y="104"/>
                      </a:lnTo>
                      <a:lnTo>
                        <a:pt x="40" y="93"/>
                      </a:lnTo>
                      <a:lnTo>
                        <a:pt x="47" y="82"/>
                      </a:lnTo>
                      <a:lnTo>
                        <a:pt x="54" y="71"/>
                      </a:lnTo>
                      <a:lnTo>
                        <a:pt x="62" y="64"/>
                      </a:lnTo>
                      <a:lnTo>
                        <a:pt x="71" y="55"/>
                      </a:lnTo>
                      <a:lnTo>
                        <a:pt x="82" y="47"/>
                      </a:lnTo>
                      <a:lnTo>
                        <a:pt x="91" y="42"/>
                      </a:lnTo>
                      <a:lnTo>
                        <a:pt x="101" y="37"/>
                      </a:lnTo>
                      <a:lnTo>
                        <a:pt x="114" y="31"/>
                      </a:lnTo>
                      <a:lnTo>
                        <a:pt x="125" y="29"/>
                      </a:lnTo>
                      <a:lnTo>
                        <a:pt x="138" y="28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65" y="28"/>
                      </a:lnTo>
                      <a:lnTo>
                        <a:pt x="176" y="29"/>
                      </a:lnTo>
                      <a:lnTo>
                        <a:pt x="188" y="31"/>
                      </a:lnTo>
                      <a:lnTo>
                        <a:pt x="199" y="37"/>
                      </a:lnTo>
                      <a:lnTo>
                        <a:pt x="212" y="42"/>
                      </a:lnTo>
                      <a:lnTo>
                        <a:pt x="221" y="47"/>
                      </a:lnTo>
                      <a:lnTo>
                        <a:pt x="232" y="55"/>
                      </a:lnTo>
                      <a:lnTo>
                        <a:pt x="239" y="64"/>
                      </a:lnTo>
                      <a:lnTo>
                        <a:pt x="248" y="71"/>
                      </a:lnTo>
                      <a:lnTo>
                        <a:pt x="256" y="82"/>
                      </a:lnTo>
                      <a:lnTo>
                        <a:pt x="261" y="93"/>
                      </a:lnTo>
                      <a:lnTo>
                        <a:pt x="266" y="104"/>
                      </a:lnTo>
                      <a:lnTo>
                        <a:pt x="272" y="115"/>
                      </a:lnTo>
                      <a:lnTo>
                        <a:pt x="274" y="127"/>
                      </a:lnTo>
                      <a:lnTo>
                        <a:pt x="275" y="140"/>
                      </a:lnTo>
                      <a:lnTo>
                        <a:pt x="277" y="153"/>
                      </a:lnTo>
                      <a:lnTo>
                        <a:pt x="277" y="153"/>
                      </a:lnTo>
                      <a:lnTo>
                        <a:pt x="275" y="165"/>
                      </a:lnTo>
                      <a:lnTo>
                        <a:pt x="274" y="180"/>
                      </a:lnTo>
                      <a:lnTo>
                        <a:pt x="270" y="192"/>
                      </a:lnTo>
                      <a:lnTo>
                        <a:pt x="265" y="205"/>
                      </a:lnTo>
                      <a:lnTo>
                        <a:pt x="259" y="218"/>
                      </a:lnTo>
                      <a:lnTo>
                        <a:pt x="250" y="229"/>
                      </a:lnTo>
                      <a:lnTo>
                        <a:pt x="243" y="240"/>
                      </a:lnTo>
                      <a:lnTo>
                        <a:pt x="232" y="249"/>
                      </a:lnTo>
                      <a:lnTo>
                        <a:pt x="232" y="2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58" name="Freeform 109"/>
                <p:cNvSpPr/>
                <p:nvPr/>
              </p:nvSpPr>
              <p:spPr bwMode="auto">
                <a:xfrm>
                  <a:off x="8550302" y="3184529"/>
                  <a:ext cx="79375" cy="79375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9" y="2"/>
                    </a:cxn>
                    <a:cxn ang="0">
                      <a:pos x="4" y="4"/>
                    </a:cxn>
                    <a:cxn ang="0">
                      <a:pos x="2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18"/>
                    </a:cxn>
                    <a:cxn ang="0">
                      <a:pos x="4" y="22"/>
                    </a:cxn>
                    <a:cxn ang="0">
                      <a:pos x="9" y="24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24" y="27"/>
                    </a:cxn>
                    <a:cxn ang="0">
                      <a:pos x="35" y="31"/>
                    </a:cxn>
                    <a:cxn ang="0">
                      <a:pos x="46" y="36"/>
                    </a:cxn>
                    <a:cxn ang="0">
                      <a:pos x="57" y="44"/>
                    </a:cxn>
                    <a:cxn ang="0">
                      <a:pos x="64" y="53"/>
                    </a:cxn>
                    <a:cxn ang="0">
                      <a:pos x="71" y="64"/>
                    </a:cxn>
                    <a:cxn ang="0">
                      <a:pos x="75" y="76"/>
                    </a:cxn>
                    <a:cxn ang="0">
                      <a:pos x="77" y="89"/>
                    </a:cxn>
                    <a:cxn ang="0">
                      <a:pos x="77" y="89"/>
                    </a:cxn>
                    <a:cxn ang="0">
                      <a:pos x="78" y="94"/>
                    </a:cxn>
                    <a:cxn ang="0">
                      <a:pos x="80" y="98"/>
                    </a:cxn>
                    <a:cxn ang="0">
                      <a:pos x="84" y="102"/>
                    </a:cxn>
                    <a:cxn ang="0">
                      <a:pos x="89" y="102"/>
                    </a:cxn>
                    <a:cxn ang="0">
                      <a:pos x="89" y="102"/>
                    </a:cxn>
                    <a:cxn ang="0">
                      <a:pos x="95" y="102"/>
                    </a:cxn>
                    <a:cxn ang="0">
                      <a:pos x="98" y="98"/>
                    </a:cxn>
                    <a:cxn ang="0">
                      <a:pos x="100" y="94"/>
                    </a:cxn>
                    <a:cxn ang="0">
                      <a:pos x="102" y="89"/>
                    </a:cxn>
                    <a:cxn ang="0">
                      <a:pos x="102" y="89"/>
                    </a:cxn>
                    <a:cxn ang="0">
                      <a:pos x="100" y="69"/>
                    </a:cxn>
                    <a:cxn ang="0">
                      <a:pos x="95" y="51"/>
                    </a:cxn>
                    <a:cxn ang="0">
                      <a:pos x="86" y="36"/>
                    </a:cxn>
                    <a:cxn ang="0">
                      <a:pos x="75" y="24"/>
                    </a:cxn>
                    <a:cxn ang="0">
                      <a:pos x="60" y="13"/>
                    </a:cxn>
                    <a:cxn ang="0">
                      <a:pos x="46" y="6"/>
                    </a:cxn>
                    <a:cxn ang="0">
                      <a:pos x="29" y="2"/>
                    </a:cxn>
                    <a:cxn ang="0">
                      <a:pos x="13" y="0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02" h="102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4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24" y="27"/>
                      </a:lnTo>
                      <a:lnTo>
                        <a:pt x="35" y="31"/>
                      </a:lnTo>
                      <a:lnTo>
                        <a:pt x="46" y="36"/>
                      </a:lnTo>
                      <a:lnTo>
                        <a:pt x="57" y="44"/>
                      </a:lnTo>
                      <a:lnTo>
                        <a:pt x="64" y="53"/>
                      </a:lnTo>
                      <a:lnTo>
                        <a:pt x="71" y="64"/>
                      </a:lnTo>
                      <a:lnTo>
                        <a:pt x="75" y="76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8" y="94"/>
                      </a:lnTo>
                      <a:lnTo>
                        <a:pt x="80" y="98"/>
                      </a:lnTo>
                      <a:lnTo>
                        <a:pt x="84" y="102"/>
                      </a:lnTo>
                      <a:lnTo>
                        <a:pt x="89" y="102"/>
                      </a:lnTo>
                      <a:lnTo>
                        <a:pt x="89" y="102"/>
                      </a:lnTo>
                      <a:lnTo>
                        <a:pt x="95" y="102"/>
                      </a:lnTo>
                      <a:lnTo>
                        <a:pt x="98" y="98"/>
                      </a:lnTo>
                      <a:lnTo>
                        <a:pt x="100" y="94"/>
                      </a:lnTo>
                      <a:lnTo>
                        <a:pt x="102" y="89"/>
                      </a:lnTo>
                      <a:lnTo>
                        <a:pt x="102" y="89"/>
                      </a:lnTo>
                      <a:lnTo>
                        <a:pt x="100" y="69"/>
                      </a:lnTo>
                      <a:lnTo>
                        <a:pt x="95" y="51"/>
                      </a:lnTo>
                      <a:lnTo>
                        <a:pt x="86" y="36"/>
                      </a:lnTo>
                      <a:lnTo>
                        <a:pt x="75" y="24"/>
                      </a:lnTo>
                      <a:lnTo>
                        <a:pt x="60" y="13"/>
                      </a:lnTo>
                      <a:lnTo>
                        <a:pt x="46" y="6"/>
                      </a:lnTo>
                      <a:lnTo>
                        <a:pt x="29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sp>
        <p:nvSpPr>
          <p:cNvPr id="33" name="灯片编号占位符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85"/>
          <p:cNvGrpSpPr/>
          <p:nvPr/>
        </p:nvGrpSpPr>
        <p:grpSpPr>
          <a:xfrm>
            <a:off x="4889724" y="1428742"/>
            <a:ext cx="1539664" cy="3037951"/>
            <a:chOff x="4889724" y="1428742"/>
            <a:chExt cx="1539664" cy="3037951"/>
          </a:xfrm>
        </p:grpSpPr>
        <p:sp>
          <p:nvSpPr>
            <p:cNvPr id="60" name="Rectangle 59"/>
            <p:cNvSpPr/>
            <p:nvPr/>
          </p:nvSpPr>
          <p:spPr>
            <a:xfrm>
              <a:off x="4889724" y="3143254"/>
              <a:ext cx="15396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157042" y="2786064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2" name="Straight Connector 31"/>
            <p:cNvCxnSpPr/>
            <p:nvPr/>
          </p:nvCxnSpPr>
          <p:spPr>
            <a:xfrm rot="5400000">
              <a:off x="5287174" y="2298136"/>
              <a:ext cx="714380" cy="1588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5214942" y="1428742"/>
              <a:ext cx="883120" cy="883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0" name="Group 83"/>
            <p:cNvGrpSpPr/>
            <p:nvPr/>
          </p:nvGrpSpPr>
          <p:grpSpPr>
            <a:xfrm>
              <a:off x="5461828" y="1684189"/>
              <a:ext cx="366050" cy="366676"/>
              <a:chOff x="6853177" y="4545107"/>
              <a:chExt cx="366050" cy="366676"/>
            </a:xfrm>
            <a:solidFill>
              <a:schemeClr val="accent3"/>
            </a:solidFill>
          </p:grpSpPr>
          <p:sp>
            <p:nvSpPr>
              <p:cNvPr id="64" name="AutoShape 18"/>
              <p:cNvSpPr/>
              <p:nvPr/>
            </p:nvSpPr>
            <p:spPr bwMode="auto">
              <a:xfrm>
                <a:off x="6853177" y="4545107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5" name="AutoShape 19"/>
              <p:cNvSpPr/>
              <p:nvPr/>
            </p:nvSpPr>
            <p:spPr bwMode="auto">
              <a:xfrm>
                <a:off x="6933270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6" name="AutoShape 20"/>
              <p:cNvSpPr/>
              <p:nvPr/>
            </p:nvSpPr>
            <p:spPr bwMode="auto">
              <a:xfrm>
                <a:off x="6933270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7" name="AutoShape 21"/>
              <p:cNvSpPr/>
              <p:nvPr/>
            </p:nvSpPr>
            <p:spPr bwMode="auto">
              <a:xfrm>
                <a:off x="6933270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8" name="AutoShape 22"/>
              <p:cNvSpPr/>
              <p:nvPr/>
            </p:nvSpPr>
            <p:spPr bwMode="auto">
              <a:xfrm>
                <a:off x="7013363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9" name="AutoShape 23"/>
              <p:cNvSpPr/>
              <p:nvPr/>
            </p:nvSpPr>
            <p:spPr bwMode="auto">
              <a:xfrm>
                <a:off x="7013363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0" name="AutoShape 24"/>
              <p:cNvSpPr/>
              <p:nvPr/>
            </p:nvSpPr>
            <p:spPr bwMode="auto">
              <a:xfrm>
                <a:off x="7013363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1" name="AutoShape 25"/>
              <p:cNvSpPr/>
              <p:nvPr/>
            </p:nvSpPr>
            <p:spPr bwMode="auto">
              <a:xfrm>
                <a:off x="7093457" y="4797277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2" name="AutoShape 26"/>
              <p:cNvSpPr/>
              <p:nvPr/>
            </p:nvSpPr>
            <p:spPr bwMode="auto">
              <a:xfrm>
                <a:off x="7093457" y="4739710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3" name="AutoShape 27"/>
              <p:cNvSpPr/>
              <p:nvPr/>
            </p:nvSpPr>
            <p:spPr bwMode="auto">
              <a:xfrm>
                <a:off x="7093457" y="4682768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1" name="Group 86"/>
          <p:cNvGrpSpPr/>
          <p:nvPr/>
        </p:nvGrpSpPr>
        <p:grpSpPr>
          <a:xfrm>
            <a:off x="7032864" y="1428742"/>
            <a:ext cx="1539664" cy="3037951"/>
            <a:chOff x="7032864" y="1428742"/>
            <a:chExt cx="1539664" cy="3037951"/>
          </a:xfrm>
        </p:grpSpPr>
        <p:sp>
          <p:nvSpPr>
            <p:cNvPr id="62" name="Rectangle 61"/>
            <p:cNvSpPr/>
            <p:nvPr/>
          </p:nvSpPr>
          <p:spPr>
            <a:xfrm>
              <a:off x="7032864" y="3143254"/>
              <a:ext cx="15396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300182" y="2786064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>
              <a:off x="7430314" y="2298136"/>
              <a:ext cx="714380" cy="1588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7358082" y="1428742"/>
              <a:ext cx="883120" cy="88312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2" name="Group 82"/>
            <p:cNvGrpSpPr/>
            <p:nvPr/>
          </p:nvGrpSpPr>
          <p:grpSpPr>
            <a:xfrm>
              <a:off x="7621730" y="1714494"/>
              <a:ext cx="366051" cy="320373"/>
              <a:chOff x="3143240" y="4572014"/>
              <a:chExt cx="366051" cy="320373"/>
            </a:xfrm>
            <a:solidFill>
              <a:schemeClr val="accent6"/>
            </a:solidFill>
          </p:grpSpPr>
          <p:sp>
            <p:nvSpPr>
              <p:cNvPr id="74" name="AutoShape 103"/>
              <p:cNvSpPr/>
              <p:nvPr/>
            </p:nvSpPr>
            <p:spPr bwMode="auto">
              <a:xfrm>
                <a:off x="3200807" y="4628955"/>
                <a:ext cx="131403" cy="863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5" name="AutoShape 104"/>
              <p:cNvSpPr/>
              <p:nvPr/>
            </p:nvSpPr>
            <p:spPr bwMode="auto">
              <a:xfrm>
                <a:off x="3143240" y="4572014"/>
                <a:ext cx="366051" cy="3203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3" name="Group 48"/>
          <p:cNvGrpSpPr/>
          <p:nvPr/>
        </p:nvGrpSpPr>
        <p:grpSpPr>
          <a:xfrm>
            <a:off x="2675146" y="1428742"/>
            <a:ext cx="1539664" cy="3037951"/>
            <a:chOff x="2675146" y="1428742"/>
            <a:chExt cx="1539664" cy="3037951"/>
          </a:xfrm>
        </p:grpSpPr>
        <p:sp>
          <p:nvSpPr>
            <p:cNvPr id="58" name="Rectangle 57"/>
            <p:cNvSpPr/>
            <p:nvPr/>
          </p:nvSpPr>
          <p:spPr>
            <a:xfrm>
              <a:off x="2675146" y="3143254"/>
              <a:ext cx="15396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2942464" y="2786064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4" name="Group 47"/>
            <p:cNvGrpSpPr/>
            <p:nvPr/>
          </p:nvGrpSpPr>
          <p:grpSpPr>
            <a:xfrm>
              <a:off x="3000364" y="1428742"/>
              <a:ext cx="883120" cy="1227378"/>
              <a:chOff x="3000364" y="1428742"/>
              <a:chExt cx="883120" cy="1227378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5400000">
                <a:off x="3072596" y="2298136"/>
                <a:ext cx="714380" cy="1588"/>
              </a:xfrm>
              <a:prstGeom prst="line">
                <a:avLst/>
              </a:prstGeom>
              <a:ln w="1270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/>
              <p:cNvSpPr/>
              <p:nvPr/>
            </p:nvSpPr>
            <p:spPr>
              <a:xfrm>
                <a:off x="3000364" y="1428742"/>
                <a:ext cx="883120" cy="88312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5" name="Group 81"/>
              <p:cNvGrpSpPr/>
              <p:nvPr/>
            </p:nvGrpSpPr>
            <p:grpSpPr>
              <a:xfrm>
                <a:off x="3251393" y="1753373"/>
                <a:ext cx="365425" cy="229016"/>
                <a:chOff x="2411138" y="4617692"/>
                <a:chExt cx="365425" cy="229016"/>
              </a:xfrm>
              <a:solidFill>
                <a:schemeClr val="bg1"/>
              </a:solidFill>
            </p:grpSpPr>
            <p:sp>
              <p:nvSpPr>
                <p:cNvPr id="76" name="AutoShape 105"/>
                <p:cNvSpPr/>
                <p:nvPr/>
              </p:nvSpPr>
              <p:spPr bwMode="auto">
                <a:xfrm>
                  <a:off x="2411138" y="4617692"/>
                  <a:ext cx="365425" cy="22901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9438"/>
                      </a:moveTo>
                      <a:cubicBezTo>
                        <a:pt x="7005" y="19438"/>
                        <a:pt x="3289" y="15988"/>
                        <a:pt x="1437" y="10797"/>
                      </a:cubicBezTo>
                      <a:cubicBezTo>
                        <a:pt x="3298" y="5598"/>
                        <a:pt x="7009" y="2161"/>
                        <a:pt x="10800" y="2161"/>
                      </a:cubicBezTo>
                      <a:cubicBezTo>
                        <a:pt x="14595" y="2161"/>
                        <a:pt x="18310" y="5611"/>
                        <a:pt x="20162" y="10802"/>
                      </a:cubicBezTo>
                      <a:cubicBezTo>
                        <a:pt x="18301" y="16000"/>
                        <a:pt x="14590" y="19438"/>
                        <a:pt x="10800" y="19438"/>
                      </a:cubicBezTo>
                      <a:moveTo>
                        <a:pt x="21576" y="10561"/>
                      </a:moveTo>
                      <a:cubicBezTo>
                        <a:pt x="21569" y="10516"/>
                        <a:pt x="21573" y="10467"/>
                        <a:pt x="21562" y="10423"/>
                      </a:cubicBezTo>
                      <a:cubicBezTo>
                        <a:pt x="21558" y="10406"/>
                        <a:pt x="21548" y="10395"/>
                        <a:pt x="21544" y="10378"/>
                      </a:cubicBezTo>
                      <a:cubicBezTo>
                        <a:pt x="21537" y="10352"/>
                        <a:pt x="21539" y="10322"/>
                        <a:pt x="21530" y="10297"/>
                      </a:cubicBezTo>
                      <a:cubicBezTo>
                        <a:pt x="19569" y="4298"/>
                        <a:pt x="15302" y="0"/>
                        <a:pt x="10800" y="0"/>
                      </a:cubicBezTo>
                      <a:cubicBezTo>
                        <a:pt x="6297" y="0"/>
                        <a:pt x="2030" y="4290"/>
                        <a:pt x="69" y="10290"/>
                      </a:cubicBezTo>
                      <a:cubicBezTo>
                        <a:pt x="61" y="10316"/>
                        <a:pt x="62" y="10344"/>
                        <a:pt x="55" y="10370"/>
                      </a:cubicBezTo>
                      <a:cubicBezTo>
                        <a:pt x="51" y="10387"/>
                        <a:pt x="41" y="10398"/>
                        <a:pt x="37" y="10415"/>
                      </a:cubicBezTo>
                      <a:cubicBezTo>
                        <a:pt x="26" y="10459"/>
                        <a:pt x="30" y="10508"/>
                        <a:pt x="24" y="10554"/>
                      </a:cubicBezTo>
                      <a:cubicBezTo>
                        <a:pt x="12" y="10635"/>
                        <a:pt x="0" y="10714"/>
                        <a:pt x="0" y="10796"/>
                      </a:cubicBezTo>
                      <a:cubicBezTo>
                        <a:pt x="0" y="10878"/>
                        <a:pt x="12" y="10955"/>
                        <a:pt x="24" y="11038"/>
                      </a:cubicBezTo>
                      <a:cubicBezTo>
                        <a:pt x="30" y="11083"/>
                        <a:pt x="26" y="11131"/>
                        <a:pt x="37" y="11175"/>
                      </a:cubicBezTo>
                      <a:cubicBezTo>
                        <a:pt x="41" y="11193"/>
                        <a:pt x="51" y="11204"/>
                        <a:pt x="55" y="11220"/>
                      </a:cubicBezTo>
                      <a:cubicBezTo>
                        <a:pt x="62" y="11247"/>
                        <a:pt x="61" y="11276"/>
                        <a:pt x="69" y="11302"/>
                      </a:cubicBezTo>
                      <a:cubicBezTo>
                        <a:pt x="2030" y="17300"/>
                        <a:pt x="6297" y="21599"/>
                        <a:pt x="10800" y="21599"/>
                      </a:cubicBezTo>
                      <a:cubicBezTo>
                        <a:pt x="15302" y="21599"/>
                        <a:pt x="19569" y="17308"/>
                        <a:pt x="21530" y="11309"/>
                      </a:cubicBezTo>
                      <a:cubicBezTo>
                        <a:pt x="21539" y="11283"/>
                        <a:pt x="21537" y="11255"/>
                        <a:pt x="21544" y="11228"/>
                      </a:cubicBezTo>
                      <a:cubicBezTo>
                        <a:pt x="21548" y="11212"/>
                        <a:pt x="21558" y="11201"/>
                        <a:pt x="21562" y="11183"/>
                      </a:cubicBezTo>
                      <a:cubicBezTo>
                        <a:pt x="21573" y="11139"/>
                        <a:pt x="21569" y="11089"/>
                        <a:pt x="21576" y="11044"/>
                      </a:cubicBezTo>
                      <a:cubicBezTo>
                        <a:pt x="21587" y="10963"/>
                        <a:pt x="21599" y="10885"/>
                        <a:pt x="21599" y="10803"/>
                      </a:cubicBezTo>
                      <a:cubicBezTo>
                        <a:pt x="21599" y="10721"/>
                        <a:pt x="21587" y="10642"/>
                        <a:pt x="21576" y="10561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7" name="AutoShape 106"/>
                <p:cNvSpPr/>
                <p:nvPr/>
              </p:nvSpPr>
              <p:spPr bwMode="auto">
                <a:xfrm>
                  <a:off x="2548173" y="4686523"/>
                  <a:ext cx="51935" cy="5131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202" y="0"/>
                      </a:moveTo>
                      <a:cubicBezTo>
                        <a:pt x="19193" y="0"/>
                        <a:pt x="19183" y="4"/>
                        <a:pt x="19174" y="4"/>
                      </a:cubicBezTo>
                      <a:cubicBezTo>
                        <a:pt x="8585" y="23"/>
                        <a:pt x="0" y="8607"/>
                        <a:pt x="0" y="19198"/>
                      </a:cubicBezTo>
                      <a:cubicBezTo>
                        <a:pt x="0" y="20523"/>
                        <a:pt x="1076" y="21600"/>
                        <a:pt x="2402" y="21600"/>
                      </a:cubicBezTo>
                      <a:cubicBezTo>
                        <a:pt x="3722" y="21600"/>
                        <a:pt x="4799" y="20523"/>
                        <a:pt x="4799" y="19198"/>
                      </a:cubicBezTo>
                      <a:cubicBezTo>
                        <a:pt x="4799" y="11262"/>
                        <a:pt x="11262" y="4803"/>
                        <a:pt x="19202" y="4803"/>
                      </a:cubicBezTo>
                      <a:lnTo>
                        <a:pt x="19202" y="4798"/>
                      </a:lnTo>
                      <a:cubicBezTo>
                        <a:pt x="20523" y="4798"/>
                        <a:pt x="21599" y="3721"/>
                        <a:pt x="21599" y="2401"/>
                      </a:cubicBezTo>
                      <a:cubicBezTo>
                        <a:pt x="21599" y="1076"/>
                        <a:pt x="20523" y="0"/>
                        <a:pt x="19202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8" name="AutoShape 107"/>
                <p:cNvSpPr/>
                <p:nvPr/>
              </p:nvSpPr>
              <p:spPr bwMode="auto">
                <a:xfrm>
                  <a:off x="2513756" y="4652107"/>
                  <a:ext cx="160186" cy="16018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20057"/>
                      </a:moveTo>
                      <a:cubicBezTo>
                        <a:pt x="5694" y="20057"/>
                        <a:pt x="1542" y="15905"/>
                        <a:pt x="1542" y="10800"/>
                      </a:cubicBezTo>
                      <a:cubicBezTo>
                        <a:pt x="1542" y="5694"/>
                        <a:pt x="5694" y="1542"/>
                        <a:pt x="10800" y="1542"/>
                      </a:cubicBezTo>
                      <a:cubicBezTo>
                        <a:pt x="15905" y="1542"/>
                        <a:pt x="20057" y="5694"/>
                        <a:pt x="20057" y="10800"/>
                      </a:cubicBezTo>
                      <a:cubicBezTo>
                        <a:pt x="20057" y="15905"/>
                        <a:pt x="15905" y="20057"/>
                        <a:pt x="10800" y="20057"/>
                      </a:cubicBezTo>
                      <a:moveTo>
                        <a:pt x="10800" y="0"/>
                      </a:moveTo>
                      <a:cubicBezTo>
                        <a:pt x="4834" y="0"/>
                        <a:pt x="0" y="4834"/>
                        <a:pt x="0" y="10800"/>
                      </a:cubicBezTo>
                      <a:cubicBezTo>
                        <a:pt x="0" y="16765"/>
                        <a:pt x="4834" y="21600"/>
                        <a:pt x="10800" y="21600"/>
                      </a:cubicBezTo>
                      <a:cubicBezTo>
                        <a:pt x="16765" y="21600"/>
                        <a:pt x="21599" y="16765"/>
                        <a:pt x="21599" y="10800"/>
                      </a:cubicBezTo>
                      <a:cubicBezTo>
                        <a:pt x="21599" y="4834"/>
                        <a:pt x="16765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grpSp>
        <p:nvGrpSpPr>
          <p:cNvPr id="16" name="Group 46"/>
          <p:cNvGrpSpPr/>
          <p:nvPr/>
        </p:nvGrpSpPr>
        <p:grpSpPr>
          <a:xfrm>
            <a:off x="532006" y="1428742"/>
            <a:ext cx="1539664" cy="3037951"/>
            <a:chOff x="532006" y="1428742"/>
            <a:chExt cx="1539664" cy="3037951"/>
          </a:xfrm>
        </p:grpSpPr>
        <p:sp>
          <p:nvSpPr>
            <p:cNvPr id="56" name="Rectangle 55"/>
            <p:cNvSpPr/>
            <p:nvPr/>
          </p:nvSpPr>
          <p:spPr>
            <a:xfrm>
              <a:off x="532006" y="3143254"/>
              <a:ext cx="153966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99324" y="2786064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7" name="Group 45"/>
            <p:cNvGrpSpPr/>
            <p:nvPr/>
          </p:nvGrpSpPr>
          <p:grpSpPr>
            <a:xfrm>
              <a:off x="857224" y="1428742"/>
              <a:ext cx="883120" cy="1227378"/>
              <a:chOff x="857224" y="1428742"/>
              <a:chExt cx="883120" cy="1227378"/>
            </a:xfrm>
          </p:grpSpPr>
          <p:cxnSp>
            <p:nvCxnSpPr>
              <p:cNvPr id="8" name="Straight Connector 7"/>
              <p:cNvCxnSpPr/>
              <p:nvPr/>
            </p:nvCxnSpPr>
            <p:spPr>
              <a:xfrm rot="5400000">
                <a:off x="929456" y="2298136"/>
                <a:ext cx="714380" cy="1588"/>
              </a:xfrm>
              <a:prstGeom prst="line">
                <a:avLst/>
              </a:prstGeom>
              <a:ln w="127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Oval 8"/>
              <p:cNvSpPr/>
              <p:nvPr/>
            </p:nvSpPr>
            <p:spPr>
              <a:xfrm>
                <a:off x="857224" y="1428742"/>
                <a:ext cx="883120" cy="88312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18" name="Group 80"/>
              <p:cNvGrpSpPr/>
              <p:nvPr/>
            </p:nvGrpSpPr>
            <p:grpSpPr>
              <a:xfrm>
                <a:off x="1167519" y="1684543"/>
                <a:ext cx="274694" cy="366676"/>
                <a:chOff x="1724713" y="4548862"/>
                <a:chExt cx="274694" cy="366676"/>
              </a:xfrm>
            </p:grpSpPr>
            <p:sp>
              <p:nvSpPr>
                <p:cNvPr id="79" name="AutoShape 108"/>
                <p:cNvSpPr/>
                <p:nvPr/>
              </p:nvSpPr>
              <p:spPr bwMode="auto">
                <a:xfrm>
                  <a:off x="1792917" y="4617692"/>
                  <a:ext cx="137660" cy="13766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1800"/>
                      </a:moveTo>
                      <a:cubicBezTo>
                        <a:pt x="15764" y="1800"/>
                        <a:pt x="19800" y="5835"/>
                        <a:pt x="19800" y="10800"/>
                      </a:cubicBezTo>
                      <a:cubicBezTo>
                        <a:pt x="19800" y="15764"/>
                        <a:pt x="15764" y="19800"/>
                        <a:pt x="10800" y="19800"/>
                      </a:cubicBezTo>
                      <a:cubicBezTo>
                        <a:pt x="5835" y="19800"/>
                        <a:pt x="1800" y="15764"/>
                        <a:pt x="1800" y="10800"/>
                      </a:cubicBezTo>
                      <a:cubicBezTo>
                        <a:pt x="1800" y="5835"/>
                        <a:pt x="5835" y="1800"/>
                        <a:pt x="10800" y="1800"/>
                      </a:cubicBezTo>
                      <a:moveTo>
                        <a:pt x="10800" y="21599"/>
                      </a:moveTo>
                      <a:cubicBezTo>
                        <a:pt x="16756" y="21599"/>
                        <a:pt x="21600" y="16756"/>
                        <a:pt x="21600" y="10800"/>
                      </a:cubicBezTo>
                      <a:cubicBezTo>
                        <a:pt x="21600" y="4843"/>
                        <a:pt x="16756" y="0"/>
                        <a:pt x="10800" y="0"/>
                      </a:cubicBezTo>
                      <a:cubicBezTo>
                        <a:pt x="4843" y="0"/>
                        <a:pt x="0" y="4843"/>
                        <a:pt x="0" y="10800"/>
                      </a:cubicBezTo>
                      <a:cubicBezTo>
                        <a:pt x="0" y="16756"/>
                        <a:pt x="4843" y="21599"/>
                        <a:pt x="10800" y="21599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80" name="AutoShape 109"/>
                <p:cNvSpPr/>
                <p:nvPr/>
              </p:nvSpPr>
              <p:spPr bwMode="auto">
                <a:xfrm>
                  <a:off x="1724713" y="4548862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904" y="20170"/>
                      </a:moveTo>
                      <a:cubicBezTo>
                        <a:pt x="10885" y="20184"/>
                        <a:pt x="10830" y="20215"/>
                        <a:pt x="10782" y="20237"/>
                      </a:cubicBezTo>
                      <a:cubicBezTo>
                        <a:pt x="10774" y="20218"/>
                        <a:pt x="10707" y="20178"/>
                        <a:pt x="10666" y="20147"/>
                      </a:cubicBezTo>
                      <a:cubicBezTo>
                        <a:pt x="7368" y="17300"/>
                        <a:pt x="1799" y="12497"/>
                        <a:pt x="1799" y="8101"/>
                      </a:cubicBezTo>
                      <a:cubicBezTo>
                        <a:pt x="1799" y="4378"/>
                        <a:pt x="5838" y="1350"/>
                        <a:pt x="10800" y="1350"/>
                      </a:cubicBezTo>
                      <a:cubicBezTo>
                        <a:pt x="15762" y="1350"/>
                        <a:pt x="19800" y="4378"/>
                        <a:pt x="19800" y="8101"/>
                      </a:cubicBezTo>
                      <a:cubicBezTo>
                        <a:pt x="19800" y="12497"/>
                        <a:pt x="14231" y="17300"/>
                        <a:pt x="10904" y="20170"/>
                      </a:cubicBezTo>
                      <a:moveTo>
                        <a:pt x="10800" y="0"/>
                      </a:moveTo>
                      <a:cubicBezTo>
                        <a:pt x="4844" y="0"/>
                        <a:pt x="0" y="3588"/>
                        <a:pt x="0" y="8101"/>
                      </a:cubicBezTo>
                      <a:cubicBezTo>
                        <a:pt x="0" y="12826"/>
                        <a:pt x="5400" y="17660"/>
                        <a:pt x="9337" y="21056"/>
                      </a:cubicBezTo>
                      <a:cubicBezTo>
                        <a:pt x="9352" y="21070"/>
                        <a:pt x="9984" y="21599"/>
                        <a:pt x="10766" y="21599"/>
                      </a:cubicBezTo>
                      <a:lnTo>
                        <a:pt x="10834" y="21599"/>
                      </a:lnTo>
                      <a:cubicBezTo>
                        <a:pt x="11615" y="21599"/>
                        <a:pt x="12247" y="21070"/>
                        <a:pt x="12262" y="21056"/>
                      </a:cubicBezTo>
                      <a:cubicBezTo>
                        <a:pt x="16200" y="17660"/>
                        <a:pt x="21599" y="12826"/>
                        <a:pt x="21599" y="8101"/>
                      </a:cubicBezTo>
                      <a:cubicBezTo>
                        <a:pt x="21599" y="3588"/>
                        <a:pt x="16755" y="0"/>
                        <a:pt x="10800" y="0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19" name="灯片编号占位符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2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5" name="Rectangle 2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331"/>
          <p:cNvGrpSpPr/>
          <p:nvPr/>
        </p:nvGrpSpPr>
        <p:grpSpPr>
          <a:xfrm>
            <a:off x="428596" y="1357304"/>
            <a:ext cx="3031676" cy="3031676"/>
            <a:chOff x="428596" y="1357304"/>
            <a:chExt cx="3031676" cy="3031676"/>
          </a:xfrm>
        </p:grpSpPr>
        <p:sp>
          <p:nvSpPr>
            <p:cNvPr id="33" name="Oval 32"/>
            <p:cNvSpPr/>
            <p:nvPr/>
          </p:nvSpPr>
          <p:spPr>
            <a:xfrm>
              <a:off x="428596" y="1357304"/>
              <a:ext cx="3031676" cy="30316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44"/>
            <p:cNvGrpSpPr/>
            <p:nvPr/>
          </p:nvGrpSpPr>
          <p:grpSpPr>
            <a:xfrm>
              <a:off x="816862" y="1653033"/>
              <a:ext cx="2158764" cy="2407338"/>
              <a:chOff x="3557587" y="2728912"/>
              <a:chExt cx="1792288" cy="1998663"/>
            </a:xfrm>
          </p:grpSpPr>
          <p:sp>
            <p:nvSpPr>
              <p:cNvPr id="46" name="Freeform 3254"/>
              <p:cNvSpPr/>
              <p:nvPr/>
            </p:nvSpPr>
            <p:spPr bwMode="auto">
              <a:xfrm>
                <a:off x="4060825" y="3489325"/>
                <a:ext cx="803275" cy="354013"/>
              </a:xfrm>
              <a:custGeom>
                <a:avLst/>
                <a:gdLst/>
                <a:ahLst/>
                <a:cxnLst>
                  <a:cxn ang="0">
                    <a:pos x="2" y="446"/>
                  </a:cxn>
                  <a:cxn ang="0">
                    <a:pos x="1012" y="6"/>
                  </a:cxn>
                  <a:cxn ang="0">
                    <a:pos x="1008" y="0"/>
                  </a:cxn>
                  <a:cxn ang="0">
                    <a:pos x="0" y="441"/>
                  </a:cxn>
                  <a:cxn ang="0">
                    <a:pos x="2" y="446"/>
                  </a:cxn>
                </a:cxnLst>
                <a:rect l="0" t="0" r="r" b="b"/>
                <a:pathLst>
                  <a:path w="1012" h="446">
                    <a:moveTo>
                      <a:pt x="2" y="446"/>
                    </a:moveTo>
                    <a:lnTo>
                      <a:pt x="1012" y="6"/>
                    </a:lnTo>
                    <a:lnTo>
                      <a:pt x="1008" y="0"/>
                    </a:lnTo>
                    <a:lnTo>
                      <a:pt x="0" y="441"/>
                    </a:lnTo>
                    <a:lnTo>
                      <a:pt x="2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3255"/>
              <p:cNvSpPr/>
              <p:nvPr/>
            </p:nvSpPr>
            <p:spPr bwMode="auto">
              <a:xfrm>
                <a:off x="4060825" y="3489325"/>
                <a:ext cx="803275" cy="354013"/>
              </a:xfrm>
              <a:custGeom>
                <a:avLst/>
                <a:gdLst/>
                <a:ahLst/>
                <a:cxnLst>
                  <a:cxn ang="0">
                    <a:pos x="2" y="446"/>
                  </a:cxn>
                  <a:cxn ang="0">
                    <a:pos x="1012" y="6"/>
                  </a:cxn>
                  <a:cxn ang="0">
                    <a:pos x="1008" y="0"/>
                  </a:cxn>
                  <a:cxn ang="0">
                    <a:pos x="0" y="441"/>
                  </a:cxn>
                  <a:cxn ang="0">
                    <a:pos x="2" y="446"/>
                  </a:cxn>
                </a:cxnLst>
                <a:rect l="0" t="0" r="r" b="b"/>
                <a:pathLst>
                  <a:path w="1012" h="446">
                    <a:moveTo>
                      <a:pt x="2" y="446"/>
                    </a:moveTo>
                    <a:lnTo>
                      <a:pt x="1012" y="6"/>
                    </a:lnTo>
                    <a:lnTo>
                      <a:pt x="1008" y="0"/>
                    </a:lnTo>
                    <a:lnTo>
                      <a:pt x="0" y="441"/>
                    </a:lnTo>
                    <a:lnTo>
                      <a:pt x="2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3256"/>
              <p:cNvSpPr/>
              <p:nvPr/>
            </p:nvSpPr>
            <p:spPr bwMode="auto">
              <a:xfrm>
                <a:off x="4090987" y="3562350"/>
                <a:ext cx="803275" cy="354013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1" y="446"/>
                  </a:cxn>
                </a:cxnLst>
                <a:rect l="0" t="0" r="r" b="b"/>
                <a:pathLst>
                  <a:path w="1011" h="446">
                    <a:moveTo>
                      <a:pt x="1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1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9" name="Freeform 3257"/>
              <p:cNvSpPr/>
              <p:nvPr/>
            </p:nvSpPr>
            <p:spPr bwMode="auto">
              <a:xfrm>
                <a:off x="4090987" y="3562350"/>
                <a:ext cx="803275" cy="354013"/>
              </a:xfrm>
              <a:custGeom>
                <a:avLst/>
                <a:gdLst/>
                <a:ahLst/>
                <a:cxnLst>
                  <a:cxn ang="0">
                    <a:pos x="1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1" y="446"/>
                  </a:cxn>
                </a:cxnLst>
                <a:rect l="0" t="0" r="r" b="b"/>
                <a:pathLst>
                  <a:path w="1011" h="446">
                    <a:moveTo>
                      <a:pt x="1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1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" name="Freeform 3258"/>
              <p:cNvSpPr/>
              <p:nvPr/>
            </p:nvSpPr>
            <p:spPr bwMode="auto">
              <a:xfrm>
                <a:off x="4121150" y="36385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1" name="Freeform 3259"/>
              <p:cNvSpPr/>
              <p:nvPr/>
            </p:nvSpPr>
            <p:spPr bwMode="auto">
              <a:xfrm>
                <a:off x="4121150" y="36385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08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08" y="0"/>
                    </a:lnTo>
                    <a:lnTo>
                      <a:pt x="0" y="439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" name="Freeform 3260"/>
              <p:cNvSpPr/>
              <p:nvPr/>
            </p:nvSpPr>
            <p:spPr bwMode="auto">
              <a:xfrm>
                <a:off x="4152900" y="37147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7"/>
                  </a:cxn>
                  <a:cxn ang="0">
                    <a:pos x="1010" y="0"/>
                  </a:cxn>
                  <a:cxn ang="0">
                    <a:pos x="0" y="442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7"/>
                    </a:lnTo>
                    <a:lnTo>
                      <a:pt x="1010" y="0"/>
                    </a:lnTo>
                    <a:lnTo>
                      <a:pt x="0" y="442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" name="Freeform 3261"/>
              <p:cNvSpPr/>
              <p:nvPr/>
            </p:nvSpPr>
            <p:spPr bwMode="auto">
              <a:xfrm>
                <a:off x="4152900" y="3714750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7"/>
                  </a:cxn>
                  <a:cxn ang="0">
                    <a:pos x="1010" y="0"/>
                  </a:cxn>
                  <a:cxn ang="0">
                    <a:pos x="0" y="442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7"/>
                    </a:lnTo>
                    <a:lnTo>
                      <a:pt x="1010" y="0"/>
                    </a:lnTo>
                    <a:lnTo>
                      <a:pt x="0" y="442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4" name="Freeform 3262"/>
              <p:cNvSpPr/>
              <p:nvPr/>
            </p:nvSpPr>
            <p:spPr bwMode="auto">
              <a:xfrm>
                <a:off x="4183062" y="3786187"/>
                <a:ext cx="801688" cy="354013"/>
              </a:xfrm>
              <a:custGeom>
                <a:avLst/>
                <a:gdLst/>
                <a:ahLst/>
                <a:cxnLst>
                  <a:cxn ang="0">
                    <a:pos x="2" y="447"/>
                  </a:cxn>
                  <a:cxn ang="0">
                    <a:pos x="1012" y="5"/>
                  </a:cxn>
                  <a:cxn ang="0">
                    <a:pos x="1008" y="0"/>
                  </a:cxn>
                  <a:cxn ang="0">
                    <a:pos x="0" y="440"/>
                  </a:cxn>
                  <a:cxn ang="0">
                    <a:pos x="2" y="447"/>
                  </a:cxn>
                </a:cxnLst>
                <a:rect l="0" t="0" r="r" b="b"/>
                <a:pathLst>
                  <a:path w="1012" h="447">
                    <a:moveTo>
                      <a:pt x="2" y="447"/>
                    </a:moveTo>
                    <a:lnTo>
                      <a:pt x="1012" y="5"/>
                    </a:lnTo>
                    <a:lnTo>
                      <a:pt x="1008" y="0"/>
                    </a:lnTo>
                    <a:lnTo>
                      <a:pt x="0" y="440"/>
                    </a:lnTo>
                    <a:lnTo>
                      <a:pt x="2" y="4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Freeform 3263"/>
              <p:cNvSpPr/>
              <p:nvPr/>
            </p:nvSpPr>
            <p:spPr bwMode="auto">
              <a:xfrm>
                <a:off x="4183062" y="3786187"/>
                <a:ext cx="801688" cy="354013"/>
              </a:xfrm>
              <a:custGeom>
                <a:avLst/>
                <a:gdLst/>
                <a:ahLst/>
                <a:cxnLst>
                  <a:cxn ang="0">
                    <a:pos x="2" y="447"/>
                  </a:cxn>
                  <a:cxn ang="0">
                    <a:pos x="1012" y="5"/>
                  </a:cxn>
                  <a:cxn ang="0">
                    <a:pos x="1008" y="0"/>
                  </a:cxn>
                  <a:cxn ang="0">
                    <a:pos x="0" y="440"/>
                  </a:cxn>
                  <a:cxn ang="0">
                    <a:pos x="2" y="447"/>
                  </a:cxn>
                </a:cxnLst>
                <a:rect l="0" t="0" r="r" b="b"/>
                <a:pathLst>
                  <a:path w="1012" h="447">
                    <a:moveTo>
                      <a:pt x="2" y="447"/>
                    </a:moveTo>
                    <a:lnTo>
                      <a:pt x="1012" y="5"/>
                    </a:lnTo>
                    <a:lnTo>
                      <a:pt x="1008" y="0"/>
                    </a:lnTo>
                    <a:lnTo>
                      <a:pt x="0" y="440"/>
                    </a:lnTo>
                    <a:lnTo>
                      <a:pt x="2" y="44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" name="Freeform 3264"/>
              <p:cNvSpPr/>
              <p:nvPr/>
            </p:nvSpPr>
            <p:spPr bwMode="auto">
              <a:xfrm>
                <a:off x="4213225" y="3860800"/>
                <a:ext cx="803275" cy="355600"/>
              </a:xfrm>
              <a:custGeom>
                <a:avLst/>
                <a:gdLst/>
                <a:ahLst/>
                <a:cxnLst>
                  <a:cxn ang="0">
                    <a:pos x="4" y="448"/>
                  </a:cxn>
                  <a:cxn ang="0">
                    <a:pos x="1012" y="6"/>
                  </a:cxn>
                  <a:cxn ang="0">
                    <a:pos x="1009" y="0"/>
                  </a:cxn>
                  <a:cxn ang="0">
                    <a:pos x="0" y="441"/>
                  </a:cxn>
                  <a:cxn ang="0">
                    <a:pos x="4" y="448"/>
                  </a:cxn>
                </a:cxnLst>
                <a:rect l="0" t="0" r="r" b="b"/>
                <a:pathLst>
                  <a:path w="1012" h="448">
                    <a:moveTo>
                      <a:pt x="4" y="448"/>
                    </a:moveTo>
                    <a:lnTo>
                      <a:pt x="1012" y="6"/>
                    </a:lnTo>
                    <a:lnTo>
                      <a:pt x="1009" y="0"/>
                    </a:lnTo>
                    <a:lnTo>
                      <a:pt x="0" y="441"/>
                    </a:lnTo>
                    <a:lnTo>
                      <a:pt x="4" y="4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7" name="Freeform 3265"/>
              <p:cNvSpPr/>
              <p:nvPr/>
            </p:nvSpPr>
            <p:spPr bwMode="auto">
              <a:xfrm>
                <a:off x="4213225" y="3860800"/>
                <a:ext cx="803275" cy="355600"/>
              </a:xfrm>
              <a:custGeom>
                <a:avLst/>
                <a:gdLst/>
                <a:ahLst/>
                <a:cxnLst>
                  <a:cxn ang="0">
                    <a:pos x="4" y="448"/>
                  </a:cxn>
                  <a:cxn ang="0">
                    <a:pos x="1012" y="6"/>
                  </a:cxn>
                  <a:cxn ang="0">
                    <a:pos x="1009" y="0"/>
                  </a:cxn>
                  <a:cxn ang="0">
                    <a:pos x="0" y="441"/>
                  </a:cxn>
                  <a:cxn ang="0">
                    <a:pos x="4" y="448"/>
                  </a:cxn>
                </a:cxnLst>
                <a:rect l="0" t="0" r="r" b="b"/>
                <a:pathLst>
                  <a:path w="1012" h="448">
                    <a:moveTo>
                      <a:pt x="4" y="448"/>
                    </a:moveTo>
                    <a:lnTo>
                      <a:pt x="1012" y="6"/>
                    </a:lnTo>
                    <a:lnTo>
                      <a:pt x="1009" y="0"/>
                    </a:lnTo>
                    <a:lnTo>
                      <a:pt x="0" y="441"/>
                    </a:lnTo>
                    <a:lnTo>
                      <a:pt x="4" y="44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8" name="Freeform 3266"/>
              <p:cNvSpPr/>
              <p:nvPr/>
            </p:nvSpPr>
            <p:spPr bwMode="auto">
              <a:xfrm>
                <a:off x="4244975" y="3937000"/>
                <a:ext cx="801688" cy="355600"/>
              </a:xfrm>
              <a:custGeom>
                <a:avLst/>
                <a:gdLst/>
                <a:ahLst/>
                <a:cxnLst>
                  <a:cxn ang="0">
                    <a:pos x="4" y="446"/>
                  </a:cxn>
                  <a:cxn ang="0">
                    <a:pos x="1012" y="6"/>
                  </a:cxn>
                  <a:cxn ang="0">
                    <a:pos x="1010" y="0"/>
                  </a:cxn>
                  <a:cxn ang="0">
                    <a:pos x="0" y="441"/>
                  </a:cxn>
                  <a:cxn ang="0">
                    <a:pos x="4" y="446"/>
                  </a:cxn>
                </a:cxnLst>
                <a:rect l="0" t="0" r="r" b="b"/>
                <a:pathLst>
                  <a:path w="1012" h="446">
                    <a:moveTo>
                      <a:pt x="4" y="446"/>
                    </a:moveTo>
                    <a:lnTo>
                      <a:pt x="1012" y="6"/>
                    </a:lnTo>
                    <a:lnTo>
                      <a:pt x="1010" y="0"/>
                    </a:lnTo>
                    <a:lnTo>
                      <a:pt x="0" y="441"/>
                    </a:lnTo>
                    <a:lnTo>
                      <a:pt x="4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" name="Freeform 3267"/>
              <p:cNvSpPr/>
              <p:nvPr/>
            </p:nvSpPr>
            <p:spPr bwMode="auto">
              <a:xfrm>
                <a:off x="4244975" y="3937000"/>
                <a:ext cx="801688" cy="355600"/>
              </a:xfrm>
              <a:custGeom>
                <a:avLst/>
                <a:gdLst/>
                <a:ahLst/>
                <a:cxnLst>
                  <a:cxn ang="0">
                    <a:pos x="4" y="446"/>
                  </a:cxn>
                  <a:cxn ang="0">
                    <a:pos x="1012" y="6"/>
                  </a:cxn>
                  <a:cxn ang="0">
                    <a:pos x="1010" y="0"/>
                  </a:cxn>
                  <a:cxn ang="0">
                    <a:pos x="0" y="441"/>
                  </a:cxn>
                  <a:cxn ang="0">
                    <a:pos x="4" y="446"/>
                  </a:cxn>
                </a:cxnLst>
                <a:rect l="0" t="0" r="r" b="b"/>
                <a:pathLst>
                  <a:path w="1012" h="446">
                    <a:moveTo>
                      <a:pt x="4" y="446"/>
                    </a:moveTo>
                    <a:lnTo>
                      <a:pt x="1012" y="6"/>
                    </a:lnTo>
                    <a:lnTo>
                      <a:pt x="1010" y="0"/>
                    </a:lnTo>
                    <a:lnTo>
                      <a:pt x="0" y="441"/>
                    </a:lnTo>
                    <a:lnTo>
                      <a:pt x="4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" name="Freeform 3268"/>
              <p:cNvSpPr/>
              <p:nvPr/>
            </p:nvSpPr>
            <p:spPr bwMode="auto">
              <a:xfrm>
                <a:off x="4273550" y="4011612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10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10" y="0"/>
                    </a:lnTo>
                    <a:lnTo>
                      <a:pt x="0" y="439"/>
                    </a:lnTo>
                    <a:lnTo>
                      <a:pt x="3" y="4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3269"/>
              <p:cNvSpPr/>
              <p:nvPr/>
            </p:nvSpPr>
            <p:spPr bwMode="auto">
              <a:xfrm>
                <a:off x="4273550" y="4011612"/>
                <a:ext cx="803275" cy="354013"/>
              </a:xfrm>
              <a:custGeom>
                <a:avLst/>
                <a:gdLst/>
                <a:ahLst/>
                <a:cxnLst>
                  <a:cxn ang="0">
                    <a:pos x="3" y="446"/>
                  </a:cxn>
                  <a:cxn ang="0">
                    <a:pos x="1011" y="5"/>
                  </a:cxn>
                  <a:cxn ang="0">
                    <a:pos x="1010" y="0"/>
                  </a:cxn>
                  <a:cxn ang="0">
                    <a:pos x="0" y="439"/>
                  </a:cxn>
                  <a:cxn ang="0">
                    <a:pos x="3" y="446"/>
                  </a:cxn>
                </a:cxnLst>
                <a:rect l="0" t="0" r="r" b="b"/>
                <a:pathLst>
                  <a:path w="1011" h="446">
                    <a:moveTo>
                      <a:pt x="3" y="446"/>
                    </a:moveTo>
                    <a:lnTo>
                      <a:pt x="1011" y="5"/>
                    </a:lnTo>
                    <a:lnTo>
                      <a:pt x="1010" y="0"/>
                    </a:lnTo>
                    <a:lnTo>
                      <a:pt x="0" y="439"/>
                    </a:lnTo>
                    <a:lnTo>
                      <a:pt x="3" y="44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3273"/>
              <p:cNvSpPr>
                <a:spLocks noEditPoints="1"/>
              </p:cNvSpPr>
              <p:nvPr/>
            </p:nvSpPr>
            <p:spPr bwMode="auto">
              <a:xfrm>
                <a:off x="3557587" y="2728912"/>
                <a:ext cx="1122363" cy="1998663"/>
              </a:xfrm>
              <a:custGeom>
                <a:avLst/>
                <a:gdLst/>
                <a:ahLst/>
                <a:cxnLst>
                  <a:cxn ang="0">
                    <a:pos x="617" y="241"/>
                  </a:cxn>
                  <a:cxn ang="0">
                    <a:pos x="617" y="241"/>
                  </a:cxn>
                  <a:cxn ang="0">
                    <a:pos x="605" y="241"/>
                  </a:cxn>
                  <a:cxn ang="0">
                    <a:pos x="591" y="235"/>
                  </a:cxn>
                  <a:cxn ang="0">
                    <a:pos x="583" y="223"/>
                  </a:cxn>
                  <a:cxn ang="0">
                    <a:pos x="581" y="217"/>
                  </a:cxn>
                  <a:cxn ang="0">
                    <a:pos x="583" y="202"/>
                  </a:cxn>
                  <a:cxn ang="0">
                    <a:pos x="586" y="196"/>
                  </a:cxn>
                  <a:cxn ang="0">
                    <a:pos x="596" y="181"/>
                  </a:cxn>
                  <a:cxn ang="0">
                    <a:pos x="602" y="178"/>
                  </a:cxn>
                  <a:cxn ang="0">
                    <a:pos x="612" y="171"/>
                  </a:cxn>
                  <a:cxn ang="0">
                    <a:pos x="630" y="166"/>
                  </a:cxn>
                  <a:cxn ang="0">
                    <a:pos x="635" y="166"/>
                  </a:cxn>
                  <a:cxn ang="0">
                    <a:pos x="648" y="168"/>
                  </a:cxn>
                  <a:cxn ang="0">
                    <a:pos x="654" y="171"/>
                  </a:cxn>
                  <a:cxn ang="0">
                    <a:pos x="666" y="179"/>
                  </a:cxn>
                  <a:cxn ang="0">
                    <a:pos x="669" y="186"/>
                  </a:cxn>
                  <a:cxn ang="0">
                    <a:pos x="671" y="199"/>
                  </a:cxn>
                  <a:cxn ang="0">
                    <a:pos x="667" y="214"/>
                  </a:cxn>
                  <a:cxn ang="0">
                    <a:pos x="659" y="223"/>
                  </a:cxn>
                  <a:cxn ang="0">
                    <a:pos x="658" y="225"/>
                  </a:cxn>
                  <a:cxn ang="0">
                    <a:pos x="656" y="228"/>
                  </a:cxn>
                  <a:cxn ang="0">
                    <a:pos x="658" y="235"/>
                  </a:cxn>
                  <a:cxn ang="0">
                    <a:pos x="646" y="310"/>
                  </a:cxn>
                  <a:cxn ang="0">
                    <a:pos x="627" y="249"/>
                  </a:cxn>
                  <a:cxn ang="0">
                    <a:pos x="623" y="243"/>
                  </a:cxn>
                  <a:cxn ang="0">
                    <a:pos x="618" y="241"/>
                  </a:cxn>
                  <a:cxn ang="0">
                    <a:pos x="618" y="241"/>
                  </a:cxn>
                  <a:cxn ang="0">
                    <a:pos x="617" y="241"/>
                  </a:cxn>
                  <a:cxn ang="0">
                    <a:pos x="804" y="261"/>
                  </a:cxn>
                  <a:cxn ang="0">
                    <a:pos x="697" y="287"/>
                  </a:cxn>
                  <a:cxn ang="0">
                    <a:pos x="666" y="233"/>
                  </a:cxn>
                  <a:cxn ang="0">
                    <a:pos x="664" y="230"/>
                  </a:cxn>
                  <a:cxn ang="0">
                    <a:pos x="666" y="228"/>
                  </a:cxn>
                  <a:cxn ang="0">
                    <a:pos x="679" y="207"/>
                  </a:cxn>
                  <a:cxn ang="0">
                    <a:pos x="679" y="189"/>
                  </a:cxn>
                  <a:cxn ang="0">
                    <a:pos x="677" y="183"/>
                  </a:cxn>
                  <a:cxn ang="0">
                    <a:pos x="669" y="173"/>
                  </a:cxn>
                  <a:cxn ang="0">
                    <a:pos x="648" y="160"/>
                  </a:cxn>
                  <a:cxn ang="0">
                    <a:pos x="635" y="158"/>
                  </a:cxn>
                  <a:cxn ang="0">
                    <a:pos x="620" y="161"/>
                  </a:cxn>
                  <a:cxn ang="0">
                    <a:pos x="609" y="165"/>
                  </a:cxn>
                  <a:cxn ang="0">
                    <a:pos x="597" y="171"/>
                  </a:cxn>
                  <a:cxn ang="0">
                    <a:pos x="584" y="183"/>
                  </a:cxn>
                  <a:cxn ang="0">
                    <a:pos x="576" y="196"/>
                  </a:cxn>
                  <a:cxn ang="0">
                    <a:pos x="573" y="210"/>
                  </a:cxn>
                  <a:cxn ang="0">
                    <a:pos x="576" y="227"/>
                  </a:cxn>
                  <a:cxn ang="0">
                    <a:pos x="579" y="232"/>
                  </a:cxn>
                  <a:cxn ang="0">
                    <a:pos x="592" y="243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8" y="249"/>
                  </a:cxn>
                  <a:cxn ang="0">
                    <a:pos x="638" y="313"/>
                  </a:cxn>
                  <a:cxn ang="0">
                    <a:pos x="544" y="373"/>
                  </a:cxn>
                  <a:cxn ang="0">
                    <a:pos x="825" y="2518"/>
                  </a:cxn>
                  <a:cxn ang="0">
                    <a:pos x="22" y="608"/>
                  </a:cxn>
                  <a:cxn ang="0">
                    <a:pos x="1408" y="0"/>
                  </a:cxn>
                </a:cxnLst>
                <a:rect l="0" t="0" r="r" b="b"/>
                <a:pathLst>
                  <a:path w="1413" h="2518">
                    <a:moveTo>
                      <a:pt x="617" y="241"/>
                    </a:moveTo>
                    <a:lnTo>
                      <a:pt x="617" y="241"/>
                    </a:lnTo>
                    <a:lnTo>
                      <a:pt x="617" y="241"/>
                    </a:lnTo>
                    <a:lnTo>
                      <a:pt x="617" y="241"/>
                    </a:lnTo>
                    <a:lnTo>
                      <a:pt x="605" y="241"/>
                    </a:lnTo>
                    <a:lnTo>
                      <a:pt x="605" y="241"/>
                    </a:lnTo>
                    <a:lnTo>
                      <a:pt x="597" y="238"/>
                    </a:lnTo>
                    <a:lnTo>
                      <a:pt x="591" y="235"/>
                    </a:lnTo>
                    <a:lnTo>
                      <a:pt x="586" y="228"/>
                    </a:lnTo>
                    <a:lnTo>
                      <a:pt x="583" y="223"/>
                    </a:lnTo>
                    <a:lnTo>
                      <a:pt x="583" y="223"/>
                    </a:lnTo>
                    <a:lnTo>
                      <a:pt x="581" y="217"/>
                    </a:lnTo>
                    <a:lnTo>
                      <a:pt x="581" y="209"/>
                    </a:lnTo>
                    <a:lnTo>
                      <a:pt x="583" y="202"/>
                    </a:lnTo>
                    <a:lnTo>
                      <a:pt x="586" y="196"/>
                    </a:lnTo>
                    <a:lnTo>
                      <a:pt x="586" y="196"/>
                    </a:lnTo>
                    <a:lnTo>
                      <a:pt x="589" y="188"/>
                    </a:lnTo>
                    <a:lnTo>
                      <a:pt x="596" y="181"/>
                    </a:lnTo>
                    <a:lnTo>
                      <a:pt x="596" y="181"/>
                    </a:lnTo>
                    <a:lnTo>
                      <a:pt x="602" y="178"/>
                    </a:lnTo>
                    <a:lnTo>
                      <a:pt x="612" y="171"/>
                    </a:lnTo>
                    <a:lnTo>
                      <a:pt x="612" y="171"/>
                    </a:lnTo>
                    <a:lnTo>
                      <a:pt x="623" y="168"/>
                    </a:lnTo>
                    <a:lnTo>
                      <a:pt x="630" y="166"/>
                    </a:lnTo>
                    <a:lnTo>
                      <a:pt x="630" y="166"/>
                    </a:lnTo>
                    <a:lnTo>
                      <a:pt x="635" y="166"/>
                    </a:lnTo>
                    <a:lnTo>
                      <a:pt x="635" y="166"/>
                    </a:lnTo>
                    <a:lnTo>
                      <a:pt x="648" y="168"/>
                    </a:lnTo>
                    <a:lnTo>
                      <a:pt x="648" y="168"/>
                    </a:lnTo>
                    <a:lnTo>
                      <a:pt x="654" y="171"/>
                    </a:lnTo>
                    <a:lnTo>
                      <a:pt x="661" y="175"/>
                    </a:lnTo>
                    <a:lnTo>
                      <a:pt x="666" y="179"/>
                    </a:lnTo>
                    <a:lnTo>
                      <a:pt x="669" y="186"/>
                    </a:lnTo>
                    <a:lnTo>
                      <a:pt x="669" y="186"/>
                    </a:lnTo>
                    <a:lnTo>
                      <a:pt x="671" y="192"/>
                    </a:lnTo>
                    <a:lnTo>
                      <a:pt x="671" y="199"/>
                    </a:lnTo>
                    <a:lnTo>
                      <a:pt x="671" y="207"/>
                    </a:lnTo>
                    <a:lnTo>
                      <a:pt x="667" y="214"/>
                    </a:lnTo>
                    <a:lnTo>
                      <a:pt x="667" y="214"/>
                    </a:lnTo>
                    <a:lnTo>
                      <a:pt x="659" y="223"/>
                    </a:lnTo>
                    <a:lnTo>
                      <a:pt x="659" y="223"/>
                    </a:lnTo>
                    <a:lnTo>
                      <a:pt x="658" y="225"/>
                    </a:lnTo>
                    <a:lnTo>
                      <a:pt x="656" y="228"/>
                    </a:lnTo>
                    <a:lnTo>
                      <a:pt x="656" y="228"/>
                    </a:lnTo>
                    <a:lnTo>
                      <a:pt x="658" y="233"/>
                    </a:lnTo>
                    <a:lnTo>
                      <a:pt x="658" y="235"/>
                    </a:lnTo>
                    <a:lnTo>
                      <a:pt x="689" y="290"/>
                    </a:lnTo>
                    <a:lnTo>
                      <a:pt x="646" y="310"/>
                    </a:lnTo>
                    <a:lnTo>
                      <a:pt x="627" y="249"/>
                    </a:lnTo>
                    <a:lnTo>
                      <a:pt x="627" y="249"/>
                    </a:lnTo>
                    <a:lnTo>
                      <a:pt x="627" y="246"/>
                    </a:lnTo>
                    <a:lnTo>
                      <a:pt x="623" y="243"/>
                    </a:lnTo>
                    <a:lnTo>
                      <a:pt x="623" y="243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8" y="241"/>
                    </a:lnTo>
                    <a:lnTo>
                      <a:pt x="617" y="241"/>
                    </a:lnTo>
                    <a:close/>
                    <a:moveTo>
                      <a:pt x="1408" y="0"/>
                    </a:moveTo>
                    <a:lnTo>
                      <a:pt x="804" y="261"/>
                    </a:lnTo>
                    <a:lnTo>
                      <a:pt x="796" y="245"/>
                    </a:lnTo>
                    <a:lnTo>
                      <a:pt x="697" y="287"/>
                    </a:lnTo>
                    <a:lnTo>
                      <a:pt x="666" y="233"/>
                    </a:lnTo>
                    <a:lnTo>
                      <a:pt x="666" y="233"/>
                    </a:lnTo>
                    <a:lnTo>
                      <a:pt x="664" y="230"/>
                    </a:lnTo>
                    <a:lnTo>
                      <a:pt x="664" y="230"/>
                    </a:lnTo>
                    <a:lnTo>
                      <a:pt x="666" y="228"/>
                    </a:lnTo>
                    <a:lnTo>
                      <a:pt x="666" y="228"/>
                    </a:lnTo>
                    <a:lnTo>
                      <a:pt x="674" y="218"/>
                    </a:lnTo>
                    <a:lnTo>
                      <a:pt x="679" y="207"/>
                    </a:lnTo>
                    <a:lnTo>
                      <a:pt x="679" y="194"/>
                    </a:lnTo>
                    <a:lnTo>
                      <a:pt x="679" y="189"/>
                    </a:lnTo>
                    <a:lnTo>
                      <a:pt x="677" y="183"/>
                    </a:lnTo>
                    <a:lnTo>
                      <a:pt x="677" y="183"/>
                    </a:lnTo>
                    <a:lnTo>
                      <a:pt x="674" y="178"/>
                    </a:lnTo>
                    <a:lnTo>
                      <a:pt x="669" y="173"/>
                    </a:lnTo>
                    <a:lnTo>
                      <a:pt x="661" y="165"/>
                    </a:lnTo>
                    <a:lnTo>
                      <a:pt x="648" y="160"/>
                    </a:lnTo>
                    <a:lnTo>
                      <a:pt x="635" y="158"/>
                    </a:lnTo>
                    <a:lnTo>
                      <a:pt x="635" y="158"/>
                    </a:lnTo>
                    <a:lnTo>
                      <a:pt x="620" y="161"/>
                    </a:lnTo>
                    <a:lnTo>
                      <a:pt x="620" y="161"/>
                    </a:lnTo>
                    <a:lnTo>
                      <a:pt x="609" y="165"/>
                    </a:lnTo>
                    <a:lnTo>
                      <a:pt x="609" y="165"/>
                    </a:lnTo>
                    <a:lnTo>
                      <a:pt x="597" y="171"/>
                    </a:lnTo>
                    <a:lnTo>
                      <a:pt x="597" y="171"/>
                    </a:lnTo>
                    <a:lnTo>
                      <a:pt x="591" y="176"/>
                    </a:lnTo>
                    <a:lnTo>
                      <a:pt x="584" y="183"/>
                    </a:lnTo>
                    <a:lnTo>
                      <a:pt x="579" y="189"/>
                    </a:lnTo>
                    <a:lnTo>
                      <a:pt x="576" y="196"/>
                    </a:lnTo>
                    <a:lnTo>
                      <a:pt x="575" y="204"/>
                    </a:lnTo>
                    <a:lnTo>
                      <a:pt x="573" y="210"/>
                    </a:lnTo>
                    <a:lnTo>
                      <a:pt x="573" y="218"/>
                    </a:lnTo>
                    <a:lnTo>
                      <a:pt x="576" y="227"/>
                    </a:lnTo>
                    <a:lnTo>
                      <a:pt x="576" y="227"/>
                    </a:lnTo>
                    <a:lnTo>
                      <a:pt x="579" y="232"/>
                    </a:lnTo>
                    <a:lnTo>
                      <a:pt x="583" y="236"/>
                    </a:lnTo>
                    <a:lnTo>
                      <a:pt x="592" y="243"/>
                    </a:lnTo>
                    <a:lnTo>
                      <a:pt x="604" y="248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8" y="249"/>
                    </a:lnTo>
                    <a:lnTo>
                      <a:pt x="620" y="253"/>
                    </a:lnTo>
                    <a:lnTo>
                      <a:pt x="638" y="313"/>
                    </a:lnTo>
                    <a:lnTo>
                      <a:pt x="537" y="357"/>
                    </a:lnTo>
                    <a:lnTo>
                      <a:pt x="544" y="373"/>
                    </a:lnTo>
                    <a:lnTo>
                      <a:pt x="0" y="608"/>
                    </a:lnTo>
                    <a:lnTo>
                      <a:pt x="825" y="2518"/>
                    </a:lnTo>
                    <a:lnTo>
                      <a:pt x="843" y="2510"/>
                    </a:lnTo>
                    <a:lnTo>
                      <a:pt x="22" y="608"/>
                    </a:lnTo>
                    <a:lnTo>
                      <a:pt x="1413" y="8"/>
                    </a:lnTo>
                    <a:lnTo>
                      <a:pt x="1408" y="0"/>
                    </a:lnTo>
                    <a:close/>
                  </a:path>
                </a:pathLst>
              </a:custGeom>
              <a:solidFill>
                <a:srgbClr val="ADAD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3" name="Freeform 3274"/>
              <p:cNvSpPr/>
              <p:nvPr/>
            </p:nvSpPr>
            <p:spPr bwMode="auto">
              <a:xfrm>
                <a:off x="4019550" y="2860675"/>
                <a:ext cx="85725" cy="114300"/>
              </a:xfrm>
              <a:custGeom>
                <a:avLst/>
                <a:gdLst/>
                <a:ahLst/>
                <a:cxnLst>
                  <a:cxn ang="0">
                    <a:pos x="36" y="75"/>
                  </a:cxn>
                  <a:cxn ang="0">
                    <a:pos x="36" y="75"/>
                  </a:cxn>
                  <a:cxn ang="0">
                    <a:pos x="36" y="75"/>
                  </a:cxn>
                  <a:cxn ang="0">
                    <a:pos x="36" y="75"/>
                  </a:cxn>
                  <a:cxn ang="0">
                    <a:pos x="24" y="75"/>
                  </a:cxn>
                  <a:cxn ang="0">
                    <a:pos x="24" y="75"/>
                  </a:cxn>
                  <a:cxn ang="0">
                    <a:pos x="16" y="72"/>
                  </a:cxn>
                  <a:cxn ang="0">
                    <a:pos x="10" y="69"/>
                  </a:cxn>
                  <a:cxn ang="0">
                    <a:pos x="5" y="62"/>
                  </a:cxn>
                  <a:cxn ang="0">
                    <a:pos x="2" y="57"/>
                  </a:cxn>
                  <a:cxn ang="0">
                    <a:pos x="2" y="57"/>
                  </a:cxn>
                  <a:cxn ang="0">
                    <a:pos x="0" y="51"/>
                  </a:cxn>
                  <a:cxn ang="0">
                    <a:pos x="0" y="43"/>
                  </a:cxn>
                  <a:cxn ang="0">
                    <a:pos x="2" y="36"/>
                  </a:cxn>
                  <a:cxn ang="0">
                    <a:pos x="5" y="30"/>
                  </a:cxn>
                  <a:cxn ang="0">
                    <a:pos x="5" y="30"/>
                  </a:cxn>
                  <a:cxn ang="0">
                    <a:pos x="8" y="22"/>
                  </a:cxn>
                  <a:cxn ang="0">
                    <a:pos x="15" y="15"/>
                  </a:cxn>
                  <a:cxn ang="0">
                    <a:pos x="15" y="15"/>
                  </a:cxn>
                  <a:cxn ang="0">
                    <a:pos x="21" y="12"/>
                  </a:cxn>
                  <a:cxn ang="0">
                    <a:pos x="31" y="5"/>
                  </a:cxn>
                  <a:cxn ang="0">
                    <a:pos x="31" y="5"/>
                  </a:cxn>
                  <a:cxn ang="0">
                    <a:pos x="42" y="2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54" y="0"/>
                  </a:cxn>
                  <a:cxn ang="0">
                    <a:pos x="54" y="0"/>
                  </a:cxn>
                  <a:cxn ang="0">
                    <a:pos x="67" y="2"/>
                  </a:cxn>
                  <a:cxn ang="0">
                    <a:pos x="67" y="2"/>
                  </a:cxn>
                  <a:cxn ang="0">
                    <a:pos x="73" y="5"/>
                  </a:cxn>
                  <a:cxn ang="0">
                    <a:pos x="80" y="9"/>
                  </a:cxn>
                  <a:cxn ang="0">
                    <a:pos x="85" y="13"/>
                  </a:cxn>
                  <a:cxn ang="0">
                    <a:pos x="88" y="20"/>
                  </a:cxn>
                  <a:cxn ang="0">
                    <a:pos x="88" y="20"/>
                  </a:cxn>
                  <a:cxn ang="0">
                    <a:pos x="90" y="26"/>
                  </a:cxn>
                  <a:cxn ang="0">
                    <a:pos x="90" y="33"/>
                  </a:cxn>
                  <a:cxn ang="0">
                    <a:pos x="90" y="41"/>
                  </a:cxn>
                  <a:cxn ang="0">
                    <a:pos x="86" y="48"/>
                  </a:cxn>
                  <a:cxn ang="0">
                    <a:pos x="86" y="48"/>
                  </a:cxn>
                  <a:cxn ang="0">
                    <a:pos x="78" y="57"/>
                  </a:cxn>
                  <a:cxn ang="0">
                    <a:pos x="78" y="57"/>
                  </a:cxn>
                  <a:cxn ang="0">
                    <a:pos x="77" y="59"/>
                  </a:cxn>
                  <a:cxn ang="0">
                    <a:pos x="75" y="62"/>
                  </a:cxn>
                  <a:cxn ang="0">
                    <a:pos x="75" y="62"/>
                  </a:cxn>
                  <a:cxn ang="0">
                    <a:pos x="77" y="67"/>
                  </a:cxn>
                  <a:cxn ang="0">
                    <a:pos x="77" y="69"/>
                  </a:cxn>
                  <a:cxn ang="0">
                    <a:pos x="108" y="124"/>
                  </a:cxn>
                  <a:cxn ang="0">
                    <a:pos x="65" y="144"/>
                  </a:cxn>
                  <a:cxn ang="0">
                    <a:pos x="46" y="83"/>
                  </a:cxn>
                  <a:cxn ang="0">
                    <a:pos x="46" y="83"/>
                  </a:cxn>
                  <a:cxn ang="0">
                    <a:pos x="46" y="80"/>
                  </a:cxn>
                  <a:cxn ang="0">
                    <a:pos x="42" y="77"/>
                  </a:cxn>
                  <a:cxn ang="0">
                    <a:pos x="42" y="77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7" y="75"/>
                  </a:cxn>
                  <a:cxn ang="0">
                    <a:pos x="36" y="75"/>
                  </a:cxn>
                </a:cxnLst>
                <a:rect l="0" t="0" r="r" b="b"/>
                <a:pathLst>
                  <a:path w="108" h="144">
                    <a:moveTo>
                      <a:pt x="36" y="75"/>
                    </a:moveTo>
                    <a:lnTo>
                      <a:pt x="36" y="75"/>
                    </a:lnTo>
                    <a:lnTo>
                      <a:pt x="36" y="75"/>
                    </a:lnTo>
                    <a:lnTo>
                      <a:pt x="36" y="75"/>
                    </a:lnTo>
                    <a:lnTo>
                      <a:pt x="24" y="75"/>
                    </a:lnTo>
                    <a:lnTo>
                      <a:pt x="24" y="75"/>
                    </a:lnTo>
                    <a:lnTo>
                      <a:pt x="16" y="72"/>
                    </a:lnTo>
                    <a:lnTo>
                      <a:pt x="10" y="69"/>
                    </a:lnTo>
                    <a:lnTo>
                      <a:pt x="5" y="62"/>
                    </a:lnTo>
                    <a:lnTo>
                      <a:pt x="2" y="57"/>
                    </a:lnTo>
                    <a:lnTo>
                      <a:pt x="2" y="57"/>
                    </a:lnTo>
                    <a:lnTo>
                      <a:pt x="0" y="51"/>
                    </a:lnTo>
                    <a:lnTo>
                      <a:pt x="0" y="43"/>
                    </a:lnTo>
                    <a:lnTo>
                      <a:pt x="2" y="36"/>
                    </a:lnTo>
                    <a:lnTo>
                      <a:pt x="5" y="30"/>
                    </a:lnTo>
                    <a:lnTo>
                      <a:pt x="5" y="30"/>
                    </a:lnTo>
                    <a:lnTo>
                      <a:pt x="8" y="22"/>
                    </a:lnTo>
                    <a:lnTo>
                      <a:pt x="15" y="15"/>
                    </a:lnTo>
                    <a:lnTo>
                      <a:pt x="15" y="15"/>
                    </a:lnTo>
                    <a:lnTo>
                      <a:pt x="21" y="12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42" y="2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67" y="2"/>
                    </a:lnTo>
                    <a:lnTo>
                      <a:pt x="67" y="2"/>
                    </a:lnTo>
                    <a:lnTo>
                      <a:pt x="73" y="5"/>
                    </a:lnTo>
                    <a:lnTo>
                      <a:pt x="80" y="9"/>
                    </a:lnTo>
                    <a:lnTo>
                      <a:pt x="85" y="13"/>
                    </a:lnTo>
                    <a:lnTo>
                      <a:pt x="88" y="20"/>
                    </a:lnTo>
                    <a:lnTo>
                      <a:pt x="88" y="20"/>
                    </a:lnTo>
                    <a:lnTo>
                      <a:pt x="90" y="26"/>
                    </a:lnTo>
                    <a:lnTo>
                      <a:pt x="90" y="33"/>
                    </a:lnTo>
                    <a:lnTo>
                      <a:pt x="90" y="41"/>
                    </a:lnTo>
                    <a:lnTo>
                      <a:pt x="86" y="48"/>
                    </a:lnTo>
                    <a:lnTo>
                      <a:pt x="86" y="48"/>
                    </a:lnTo>
                    <a:lnTo>
                      <a:pt x="78" y="57"/>
                    </a:lnTo>
                    <a:lnTo>
                      <a:pt x="78" y="57"/>
                    </a:lnTo>
                    <a:lnTo>
                      <a:pt x="77" y="59"/>
                    </a:lnTo>
                    <a:lnTo>
                      <a:pt x="75" y="62"/>
                    </a:lnTo>
                    <a:lnTo>
                      <a:pt x="75" y="62"/>
                    </a:lnTo>
                    <a:lnTo>
                      <a:pt x="77" y="67"/>
                    </a:lnTo>
                    <a:lnTo>
                      <a:pt x="77" y="69"/>
                    </a:lnTo>
                    <a:lnTo>
                      <a:pt x="108" y="124"/>
                    </a:lnTo>
                    <a:lnTo>
                      <a:pt x="65" y="144"/>
                    </a:lnTo>
                    <a:lnTo>
                      <a:pt x="46" y="83"/>
                    </a:lnTo>
                    <a:lnTo>
                      <a:pt x="46" y="83"/>
                    </a:lnTo>
                    <a:lnTo>
                      <a:pt x="46" y="80"/>
                    </a:lnTo>
                    <a:lnTo>
                      <a:pt x="42" y="77"/>
                    </a:lnTo>
                    <a:lnTo>
                      <a:pt x="42" y="77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7" y="75"/>
                    </a:lnTo>
                    <a:lnTo>
                      <a:pt x="36" y="7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4" name="Freeform 3275"/>
              <p:cNvSpPr/>
              <p:nvPr/>
            </p:nvSpPr>
            <p:spPr bwMode="auto">
              <a:xfrm>
                <a:off x="3557587" y="2728912"/>
                <a:ext cx="1122363" cy="1998663"/>
              </a:xfrm>
              <a:custGeom>
                <a:avLst/>
                <a:gdLst/>
                <a:ahLst/>
                <a:cxnLst>
                  <a:cxn ang="0">
                    <a:pos x="1408" y="0"/>
                  </a:cxn>
                  <a:cxn ang="0">
                    <a:pos x="804" y="261"/>
                  </a:cxn>
                  <a:cxn ang="0">
                    <a:pos x="796" y="245"/>
                  </a:cxn>
                  <a:cxn ang="0">
                    <a:pos x="697" y="287"/>
                  </a:cxn>
                  <a:cxn ang="0">
                    <a:pos x="666" y="233"/>
                  </a:cxn>
                  <a:cxn ang="0">
                    <a:pos x="666" y="233"/>
                  </a:cxn>
                  <a:cxn ang="0">
                    <a:pos x="664" y="230"/>
                  </a:cxn>
                  <a:cxn ang="0">
                    <a:pos x="664" y="230"/>
                  </a:cxn>
                  <a:cxn ang="0">
                    <a:pos x="666" y="228"/>
                  </a:cxn>
                  <a:cxn ang="0">
                    <a:pos x="666" y="228"/>
                  </a:cxn>
                  <a:cxn ang="0">
                    <a:pos x="674" y="218"/>
                  </a:cxn>
                  <a:cxn ang="0">
                    <a:pos x="679" y="207"/>
                  </a:cxn>
                  <a:cxn ang="0">
                    <a:pos x="679" y="194"/>
                  </a:cxn>
                  <a:cxn ang="0">
                    <a:pos x="679" y="189"/>
                  </a:cxn>
                  <a:cxn ang="0">
                    <a:pos x="677" y="183"/>
                  </a:cxn>
                  <a:cxn ang="0">
                    <a:pos x="677" y="183"/>
                  </a:cxn>
                  <a:cxn ang="0">
                    <a:pos x="674" y="178"/>
                  </a:cxn>
                  <a:cxn ang="0">
                    <a:pos x="669" y="173"/>
                  </a:cxn>
                  <a:cxn ang="0">
                    <a:pos x="661" y="165"/>
                  </a:cxn>
                  <a:cxn ang="0">
                    <a:pos x="648" y="160"/>
                  </a:cxn>
                  <a:cxn ang="0">
                    <a:pos x="635" y="158"/>
                  </a:cxn>
                  <a:cxn ang="0">
                    <a:pos x="635" y="158"/>
                  </a:cxn>
                  <a:cxn ang="0">
                    <a:pos x="620" y="161"/>
                  </a:cxn>
                  <a:cxn ang="0">
                    <a:pos x="620" y="161"/>
                  </a:cxn>
                  <a:cxn ang="0">
                    <a:pos x="609" y="165"/>
                  </a:cxn>
                  <a:cxn ang="0">
                    <a:pos x="609" y="165"/>
                  </a:cxn>
                  <a:cxn ang="0">
                    <a:pos x="597" y="171"/>
                  </a:cxn>
                  <a:cxn ang="0">
                    <a:pos x="597" y="171"/>
                  </a:cxn>
                  <a:cxn ang="0">
                    <a:pos x="591" y="176"/>
                  </a:cxn>
                  <a:cxn ang="0">
                    <a:pos x="584" y="183"/>
                  </a:cxn>
                  <a:cxn ang="0">
                    <a:pos x="579" y="189"/>
                  </a:cxn>
                  <a:cxn ang="0">
                    <a:pos x="576" y="196"/>
                  </a:cxn>
                  <a:cxn ang="0">
                    <a:pos x="575" y="204"/>
                  </a:cxn>
                  <a:cxn ang="0">
                    <a:pos x="573" y="210"/>
                  </a:cxn>
                  <a:cxn ang="0">
                    <a:pos x="573" y="218"/>
                  </a:cxn>
                  <a:cxn ang="0">
                    <a:pos x="576" y="227"/>
                  </a:cxn>
                  <a:cxn ang="0">
                    <a:pos x="576" y="227"/>
                  </a:cxn>
                  <a:cxn ang="0">
                    <a:pos x="579" y="232"/>
                  </a:cxn>
                  <a:cxn ang="0">
                    <a:pos x="583" y="236"/>
                  </a:cxn>
                  <a:cxn ang="0">
                    <a:pos x="592" y="243"/>
                  </a:cxn>
                  <a:cxn ang="0">
                    <a:pos x="604" y="248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7" y="249"/>
                  </a:cxn>
                  <a:cxn ang="0">
                    <a:pos x="618" y="249"/>
                  </a:cxn>
                  <a:cxn ang="0">
                    <a:pos x="620" y="253"/>
                  </a:cxn>
                  <a:cxn ang="0">
                    <a:pos x="638" y="313"/>
                  </a:cxn>
                  <a:cxn ang="0">
                    <a:pos x="537" y="357"/>
                  </a:cxn>
                  <a:cxn ang="0">
                    <a:pos x="544" y="373"/>
                  </a:cxn>
                  <a:cxn ang="0">
                    <a:pos x="0" y="608"/>
                  </a:cxn>
                  <a:cxn ang="0">
                    <a:pos x="825" y="2518"/>
                  </a:cxn>
                  <a:cxn ang="0">
                    <a:pos x="843" y="2510"/>
                  </a:cxn>
                  <a:cxn ang="0">
                    <a:pos x="22" y="608"/>
                  </a:cxn>
                  <a:cxn ang="0">
                    <a:pos x="1413" y="8"/>
                  </a:cxn>
                  <a:cxn ang="0">
                    <a:pos x="1408" y="0"/>
                  </a:cxn>
                </a:cxnLst>
                <a:rect l="0" t="0" r="r" b="b"/>
                <a:pathLst>
                  <a:path w="1413" h="2518">
                    <a:moveTo>
                      <a:pt x="1408" y="0"/>
                    </a:moveTo>
                    <a:lnTo>
                      <a:pt x="804" y="261"/>
                    </a:lnTo>
                    <a:lnTo>
                      <a:pt x="796" y="245"/>
                    </a:lnTo>
                    <a:lnTo>
                      <a:pt x="697" y="287"/>
                    </a:lnTo>
                    <a:lnTo>
                      <a:pt x="666" y="233"/>
                    </a:lnTo>
                    <a:lnTo>
                      <a:pt x="666" y="233"/>
                    </a:lnTo>
                    <a:lnTo>
                      <a:pt x="664" y="230"/>
                    </a:lnTo>
                    <a:lnTo>
                      <a:pt x="664" y="230"/>
                    </a:lnTo>
                    <a:lnTo>
                      <a:pt x="666" y="228"/>
                    </a:lnTo>
                    <a:lnTo>
                      <a:pt x="666" y="228"/>
                    </a:lnTo>
                    <a:lnTo>
                      <a:pt x="674" y="218"/>
                    </a:lnTo>
                    <a:lnTo>
                      <a:pt x="679" y="207"/>
                    </a:lnTo>
                    <a:lnTo>
                      <a:pt x="679" y="194"/>
                    </a:lnTo>
                    <a:lnTo>
                      <a:pt x="679" y="189"/>
                    </a:lnTo>
                    <a:lnTo>
                      <a:pt x="677" y="183"/>
                    </a:lnTo>
                    <a:lnTo>
                      <a:pt x="677" y="183"/>
                    </a:lnTo>
                    <a:lnTo>
                      <a:pt x="674" y="178"/>
                    </a:lnTo>
                    <a:lnTo>
                      <a:pt x="669" y="173"/>
                    </a:lnTo>
                    <a:lnTo>
                      <a:pt x="661" y="165"/>
                    </a:lnTo>
                    <a:lnTo>
                      <a:pt x="648" y="160"/>
                    </a:lnTo>
                    <a:lnTo>
                      <a:pt x="635" y="158"/>
                    </a:lnTo>
                    <a:lnTo>
                      <a:pt x="635" y="158"/>
                    </a:lnTo>
                    <a:lnTo>
                      <a:pt x="620" y="161"/>
                    </a:lnTo>
                    <a:lnTo>
                      <a:pt x="620" y="161"/>
                    </a:lnTo>
                    <a:lnTo>
                      <a:pt x="609" y="165"/>
                    </a:lnTo>
                    <a:lnTo>
                      <a:pt x="609" y="165"/>
                    </a:lnTo>
                    <a:lnTo>
                      <a:pt x="597" y="171"/>
                    </a:lnTo>
                    <a:lnTo>
                      <a:pt x="597" y="171"/>
                    </a:lnTo>
                    <a:lnTo>
                      <a:pt x="591" y="176"/>
                    </a:lnTo>
                    <a:lnTo>
                      <a:pt x="584" y="183"/>
                    </a:lnTo>
                    <a:lnTo>
                      <a:pt x="579" y="189"/>
                    </a:lnTo>
                    <a:lnTo>
                      <a:pt x="576" y="196"/>
                    </a:lnTo>
                    <a:lnTo>
                      <a:pt x="575" y="204"/>
                    </a:lnTo>
                    <a:lnTo>
                      <a:pt x="573" y="210"/>
                    </a:lnTo>
                    <a:lnTo>
                      <a:pt x="573" y="218"/>
                    </a:lnTo>
                    <a:lnTo>
                      <a:pt x="576" y="227"/>
                    </a:lnTo>
                    <a:lnTo>
                      <a:pt x="576" y="227"/>
                    </a:lnTo>
                    <a:lnTo>
                      <a:pt x="579" y="232"/>
                    </a:lnTo>
                    <a:lnTo>
                      <a:pt x="583" y="236"/>
                    </a:lnTo>
                    <a:lnTo>
                      <a:pt x="592" y="243"/>
                    </a:lnTo>
                    <a:lnTo>
                      <a:pt x="604" y="248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7" y="249"/>
                    </a:lnTo>
                    <a:lnTo>
                      <a:pt x="618" y="249"/>
                    </a:lnTo>
                    <a:lnTo>
                      <a:pt x="620" y="253"/>
                    </a:lnTo>
                    <a:lnTo>
                      <a:pt x="638" y="313"/>
                    </a:lnTo>
                    <a:lnTo>
                      <a:pt x="537" y="357"/>
                    </a:lnTo>
                    <a:lnTo>
                      <a:pt x="544" y="373"/>
                    </a:lnTo>
                    <a:lnTo>
                      <a:pt x="0" y="608"/>
                    </a:lnTo>
                    <a:lnTo>
                      <a:pt x="825" y="2518"/>
                    </a:lnTo>
                    <a:lnTo>
                      <a:pt x="843" y="2510"/>
                    </a:lnTo>
                    <a:lnTo>
                      <a:pt x="22" y="608"/>
                    </a:lnTo>
                    <a:lnTo>
                      <a:pt x="1413" y="8"/>
                    </a:lnTo>
                    <a:lnTo>
                      <a:pt x="140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5" name="Freeform 3276"/>
              <p:cNvSpPr/>
              <p:nvPr/>
            </p:nvSpPr>
            <p:spPr bwMode="auto">
              <a:xfrm>
                <a:off x="3576637" y="2728912"/>
                <a:ext cx="1773238" cy="1998663"/>
              </a:xfrm>
              <a:custGeom>
                <a:avLst/>
                <a:gdLst/>
                <a:ahLst/>
                <a:cxnLst>
                  <a:cxn ang="0">
                    <a:pos x="826" y="2518"/>
                  </a:cxn>
                  <a:cxn ang="0">
                    <a:pos x="2235" y="1911"/>
                  </a:cxn>
                  <a:cxn ang="0">
                    <a:pos x="1409" y="0"/>
                  </a:cxn>
                  <a:cxn ang="0">
                    <a:pos x="0" y="608"/>
                  </a:cxn>
                  <a:cxn ang="0">
                    <a:pos x="826" y="2518"/>
                  </a:cxn>
                </a:cxnLst>
                <a:rect l="0" t="0" r="r" b="b"/>
                <a:pathLst>
                  <a:path w="2235" h="2518">
                    <a:moveTo>
                      <a:pt x="826" y="2518"/>
                    </a:moveTo>
                    <a:lnTo>
                      <a:pt x="2235" y="1911"/>
                    </a:lnTo>
                    <a:lnTo>
                      <a:pt x="1409" y="0"/>
                    </a:lnTo>
                    <a:lnTo>
                      <a:pt x="0" y="608"/>
                    </a:lnTo>
                    <a:lnTo>
                      <a:pt x="826" y="25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6" name="Freeform 3277"/>
              <p:cNvSpPr/>
              <p:nvPr/>
            </p:nvSpPr>
            <p:spPr bwMode="auto">
              <a:xfrm>
                <a:off x="3576637" y="2728912"/>
                <a:ext cx="1773238" cy="1998663"/>
              </a:xfrm>
              <a:custGeom>
                <a:avLst/>
                <a:gdLst/>
                <a:ahLst/>
                <a:cxnLst>
                  <a:cxn ang="0">
                    <a:pos x="826" y="2518"/>
                  </a:cxn>
                  <a:cxn ang="0">
                    <a:pos x="2235" y="1911"/>
                  </a:cxn>
                  <a:cxn ang="0">
                    <a:pos x="1409" y="0"/>
                  </a:cxn>
                  <a:cxn ang="0">
                    <a:pos x="0" y="608"/>
                  </a:cxn>
                  <a:cxn ang="0">
                    <a:pos x="826" y="2518"/>
                  </a:cxn>
                </a:cxnLst>
                <a:rect l="0" t="0" r="r" b="b"/>
                <a:pathLst>
                  <a:path w="2235" h="2518">
                    <a:moveTo>
                      <a:pt x="826" y="2518"/>
                    </a:moveTo>
                    <a:lnTo>
                      <a:pt x="2235" y="1911"/>
                    </a:lnTo>
                    <a:lnTo>
                      <a:pt x="1409" y="0"/>
                    </a:lnTo>
                    <a:lnTo>
                      <a:pt x="0" y="608"/>
                    </a:lnTo>
                    <a:lnTo>
                      <a:pt x="826" y="25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7" name="Freeform 3278"/>
              <p:cNvSpPr/>
              <p:nvPr/>
            </p:nvSpPr>
            <p:spPr bwMode="auto">
              <a:xfrm>
                <a:off x="3657600" y="2800350"/>
                <a:ext cx="1601788" cy="1827213"/>
              </a:xfrm>
              <a:custGeom>
                <a:avLst/>
                <a:gdLst/>
                <a:ahLst/>
                <a:cxnLst>
                  <a:cxn ang="0">
                    <a:pos x="2018" y="1754"/>
                  </a:cxn>
                  <a:cxn ang="0">
                    <a:pos x="772" y="2303"/>
                  </a:cxn>
                  <a:cxn ang="0">
                    <a:pos x="0" y="549"/>
                  </a:cxn>
                  <a:cxn ang="0">
                    <a:pos x="1246" y="0"/>
                  </a:cxn>
                  <a:cxn ang="0">
                    <a:pos x="2018" y="1754"/>
                  </a:cxn>
                </a:cxnLst>
                <a:rect l="0" t="0" r="r" b="b"/>
                <a:pathLst>
                  <a:path w="2018" h="2303">
                    <a:moveTo>
                      <a:pt x="2018" y="1754"/>
                    </a:moveTo>
                    <a:lnTo>
                      <a:pt x="772" y="2303"/>
                    </a:lnTo>
                    <a:lnTo>
                      <a:pt x="0" y="549"/>
                    </a:lnTo>
                    <a:lnTo>
                      <a:pt x="1246" y="0"/>
                    </a:lnTo>
                    <a:lnTo>
                      <a:pt x="2018" y="175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8" name="Freeform 3279"/>
              <p:cNvSpPr/>
              <p:nvPr/>
            </p:nvSpPr>
            <p:spPr bwMode="auto">
              <a:xfrm>
                <a:off x="3657600" y="2800350"/>
                <a:ext cx="1601788" cy="1827213"/>
              </a:xfrm>
              <a:custGeom>
                <a:avLst/>
                <a:gdLst/>
                <a:ahLst/>
                <a:cxnLst>
                  <a:cxn ang="0">
                    <a:pos x="2018" y="1754"/>
                  </a:cxn>
                  <a:cxn ang="0">
                    <a:pos x="772" y="2303"/>
                  </a:cxn>
                  <a:cxn ang="0">
                    <a:pos x="0" y="549"/>
                  </a:cxn>
                  <a:cxn ang="0">
                    <a:pos x="1246" y="0"/>
                  </a:cxn>
                  <a:cxn ang="0">
                    <a:pos x="2018" y="1754"/>
                  </a:cxn>
                </a:cxnLst>
                <a:rect l="0" t="0" r="r" b="b"/>
                <a:pathLst>
                  <a:path w="2018" h="2303">
                    <a:moveTo>
                      <a:pt x="2018" y="1754"/>
                    </a:moveTo>
                    <a:lnTo>
                      <a:pt x="772" y="2303"/>
                    </a:lnTo>
                    <a:lnTo>
                      <a:pt x="0" y="549"/>
                    </a:lnTo>
                    <a:lnTo>
                      <a:pt x="1246" y="0"/>
                    </a:lnTo>
                    <a:lnTo>
                      <a:pt x="2018" y="175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9" name="Freeform 3280"/>
              <p:cNvSpPr/>
              <p:nvPr/>
            </p:nvSpPr>
            <p:spPr bwMode="auto">
              <a:xfrm>
                <a:off x="4002087" y="2922587"/>
                <a:ext cx="252413" cy="196850"/>
              </a:xfrm>
              <a:custGeom>
                <a:avLst/>
                <a:gdLst/>
                <a:ahLst/>
                <a:cxnLst>
                  <a:cxn ang="0">
                    <a:pos x="259" y="0"/>
                  </a:cxn>
                  <a:cxn ang="0">
                    <a:pos x="317" y="135"/>
                  </a:cxn>
                  <a:cxn ang="0">
                    <a:pos x="226" y="174"/>
                  </a:cxn>
                  <a:cxn ang="0">
                    <a:pos x="226" y="174"/>
                  </a:cxn>
                  <a:cxn ang="0">
                    <a:pos x="223" y="175"/>
                  </a:cxn>
                  <a:cxn ang="0">
                    <a:pos x="221" y="179"/>
                  </a:cxn>
                  <a:cxn ang="0">
                    <a:pos x="221" y="184"/>
                  </a:cxn>
                  <a:cxn ang="0">
                    <a:pos x="221" y="190"/>
                  </a:cxn>
                  <a:cxn ang="0">
                    <a:pos x="220" y="192"/>
                  </a:cxn>
                  <a:cxn ang="0">
                    <a:pos x="216" y="193"/>
                  </a:cxn>
                  <a:cxn ang="0">
                    <a:pos x="171" y="215"/>
                  </a:cxn>
                  <a:cxn ang="0">
                    <a:pos x="171" y="215"/>
                  </a:cxn>
                  <a:cxn ang="0">
                    <a:pos x="166" y="215"/>
                  </a:cxn>
                  <a:cxn ang="0">
                    <a:pos x="164" y="215"/>
                  </a:cxn>
                  <a:cxn ang="0">
                    <a:pos x="159" y="211"/>
                  </a:cxn>
                  <a:cxn ang="0">
                    <a:pos x="155" y="208"/>
                  </a:cxn>
                  <a:cxn ang="0">
                    <a:pos x="151" y="206"/>
                  </a:cxn>
                  <a:cxn ang="0">
                    <a:pos x="148" y="208"/>
                  </a:cxn>
                  <a:cxn ang="0">
                    <a:pos x="58" y="247"/>
                  </a:cxn>
                  <a:cxn ang="0">
                    <a:pos x="0" y="112"/>
                  </a:cxn>
                  <a:cxn ang="0">
                    <a:pos x="259" y="0"/>
                  </a:cxn>
                </a:cxnLst>
                <a:rect l="0" t="0" r="r" b="b"/>
                <a:pathLst>
                  <a:path w="317" h="247">
                    <a:moveTo>
                      <a:pt x="259" y="0"/>
                    </a:moveTo>
                    <a:lnTo>
                      <a:pt x="317" y="135"/>
                    </a:lnTo>
                    <a:lnTo>
                      <a:pt x="226" y="174"/>
                    </a:lnTo>
                    <a:lnTo>
                      <a:pt x="226" y="174"/>
                    </a:lnTo>
                    <a:lnTo>
                      <a:pt x="223" y="175"/>
                    </a:lnTo>
                    <a:lnTo>
                      <a:pt x="221" y="179"/>
                    </a:lnTo>
                    <a:lnTo>
                      <a:pt x="221" y="184"/>
                    </a:lnTo>
                    <a:lnTo>
                      <a:pt x="221" y="190"/>
                    </a:lnTo>
                    <a:lnTo>
                      <a:pt x="220" y="192"/>
                    </a:lnTo>
                    <a:lnTo>
                      <a:pt x="216" y="193"/>
                    </a:lnTo>
                    <a:lnTo>
                      <a:pt x="171" y="215"/>
                    </a:lnTo>
                    <a:lnTo>
                      <a:pt x="171" y="215"/>
                    </a:lnTo>
                    <a:lnTo>
                      <a:pt x="166" y="215"/>
                    </a:lnTo>
                    <a:lnTo>
                      <a:pt x="164" y="215"/>
                    </a:lnTo>
                    <a:lnTo>
                      <a:pt x="159" y="211"/>
                    </a:lnTo>
                    <a:lnTo>
                      <a:pt x="155" y="208"/>
                    </a:lnTo>
                    <a:lnTo>
                      <a:pt x="151" y="206"/>
                    </a:lnTo>
                    <a:lnTo>
                      <a:pt x="148" y="208"/>
                    </a:lnTo>
                    <a:lnTo>
                      <a:pt x="58" y="247"/>
                    </a:lnTo>
                    <a:lnTo>
                      <a:pt x="0" y="112"/>
                    </a:lnTo>
                    <a:lnTo>
                      <a:pt x="259" y="0"/>
                    </a:ln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" name="Freeform 3281"/>
              <p:cNvSpPr/>
              <p:nvPr/>
            </p:nvSpPr>
            <p:spPr bwMode="auto">
              <a:xfrm>
                <a:off x="4138612" y="3071812"/>
                <a:ext cx="36513" cy="22225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23" y="1"/>
                  </a:cxn>
                  <a:cxn ang="0">
                    <a:pos x="23" y="1"/>
                  </a:cxn>
                  <a:cxn ang="0">
                    <a:pos x="26" y="0"/>
                  </a:cxn>
                  <a:cxn ang="0">
                    <a:pos x="29" y="1"/>
                  </a:cxn>
                  <a:cxn ang="0">
                    <a:pos x="34" y="5"/>
                  </a:cxn>
                  <a:cxn ang="0">
                    <a:pos x="39" y="8"/>
                  </a:cxn>
                  <a:cxn ang="0">
                    <a:pos x="41" y="8"/>
                  </a:cxn>
                  <a:cxn ang="0">
                    <a:pos x="45" y="6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3" y="24"/>
                  </a:cxn>
                  <a:cxn ang="0">
                    <a:pos x="5" y="23"/>
                  </a:cxn>
                  <a:cxn ang="0">
                    <a:pos x="5" y="16"/>
                  </a:cxn>
                  <a:cxn ang="0">
                    <a:pos x="5" y="11"/>
                  </a:cxn>
                  <a:cxn ang="0">
                    <a:pos x="6" y="8"/>
                  </a:cxn>
                  <a:cxn ang="0">
                    <a:pos x="10" y="6"/>
                  </a:cxn>
                  <a:cxn ang="0">
                    <a:pos x="10" y="6"/>
                  </a:cxn>
                </a:cxnLst>
                <a:rect l="0" t="0" r="r" b="b"/>
                <a:pathLst>
                  <a:path w="45" h="28">
                    <a:moveTo>
                      <a:pt x="10" y="6"/>
                    </a:moveTo>
                    <a:lnTo>
                      <a:pt x="23" y="1"/>
                    </a:lnTo>
                    <a:lnTo>
                      <a:pt x="23" y="1"/>
                    </a:lnTo>
                    <a:lnTo>
                      <a:pt x="26" y="0"/>
                    </a:lnTo>
                    <a:lnTo>
                      <a:pt x="29" y="1"/>
                    </a:lnTo>
                    <a:lnTo>
                      <a:pt x="34" y="5"/>
                    </a:lnTo>
                    <a:lnTo>
                      <a:pt x="39" y="8"/>
                    </a:lnTo>
                    <a:lnTo>
                      <a:pt x="41" y="8"/>
                    </a:lnTo>
                    <a:lnTo>
                      <a:pt x="45" y="6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24"/>
                    </a:lnTo>
                    <a:lnTo>
                      <a:pt x="5" y="23"/>
                    </a:lnTo>
                    <a:lnTo>
                      <a:pt x="5" y="16"/>
                    </a:lnTo>
                    <a:lnTo>
                      <a:pt x="5" y="11"/>
                    </a:lnTo>
                    <a:lnTo>
                      <a:pt x="6" y="8"/>
                    </a:lnTo>
                    <a:lnTo>
                      <a:pt x="10" y="6"/>
                    </a:lnTo>
                    <a:lnTo>
                      <a:pt x="10" y="6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Freeform 3282"/>
              <p:cNvSpPr/>
              <p:nvPr/>
            </p:nvSpPr>
            <p:spPr bwMode="auto">
              <a:xfrm>
                <a:off x="4030662" y="2854325"/>
                <a:ext cx="163513" cy="246063"/>
              </a:xfrm>
              <a:custGeom>
                <a:avLst/>
                <a:gdLst/>
                <a:ahLst/>
                <a:cxnLst>
                  <a:cxn ang="0">
                    <a:pos x="110" y="298"/>
                  </a:cxn>
                  <a:cxn ang="0">
                    <a:pos x="45" y="95"/>
                  </a:cxn>
                  <a:cxn ang="0">
                    <a:pos x="45" y="91"/>
                  </a:cxn>
                  <a:cxn ang="0">
                    <a:pos x="44" y="91"/>
                  </a:cxn>
                  <a:cxn ang="0">
                    <a:pos x="18" y="85"/>
                  </a:cxn>
                  <a:cxn ang="0">
                    <a:pos x="5" y="74"/>
                  </a:cxn>
                  <a:cxn ang="0">
                    <a:pos x="1" y="69"/>
                  </a:cxn>
                  <a:cxn ang="0">
                    <a:pos x="0" y="52"/>
                  </a:cxn>
                  <a:cxn ang="0">
                    <a:pos x="3" y="38"/>
                  </a:cxn>
                  <a:cxn ang="0">
                    <a:pos x="11" y="25"/>
                  </a:cxn>
                  <a:cxn ang="0">
                    <a:pos x="24" y="13"/>
                  </a:cxn>
                  <a:cxn ang="0">
                    <a:pos x="36" y="7"/>
                  </a:cxn>
                  <a:cxn ang="0">
                    <a:pos x="47" y="3"/>
                  </a:cxn>
                  <a:cxn ang="0">
                    <a:pos x="55" y="2"/>
                  </a:cxn>
                  <a:cxn ang="0">
                    <a:pos x="73" y="2"/>
                  </a:cxn>
                  <a:cxn ang="0">
                    <a:pos x="88" y="8"/>
                  </a:cxn>
                  <a:cxn ang="0">
                    <a:pos x="99" y="18"/>
                  </a:cxn>
                  <a:cxn ang="0">
                    <a:pos x="102" y="25"/>
                  </a:cxn>
                  <a:cxn ang="0">
                    <a:pos x="106" y="36"/>
                  </a:cxn>
                  <a:cxn ang="0">
                    <a:pos x="99" y="60"/>
                  </a:cxn>
                  <a:cxn ang="0">
                    <a:pos x="91" y="70"/>
                  </a:cxn>
                  <a:cxn ang="0">
                    <a:pos x="91" y="72"/>
                  </a:cxn>
                  <a:cxn ang="0">
                    <a:pos x="197" y="259"/>
                  </a:cxn>
                  <a:cxn ang="0">
                    <a:pos x="197" y="261"/>
                  </a:cxn>
                  <a:cxn ang="0">
                    <a:pos x="198" y="264"/>
                  </a:cxn>
                  <a:cxn ang="0">
                    <a:pos x="205" y="271"/>
                  </a:cxn>
                  <a:cxn ang="0">
                    <a:pos x="200" y="271"/>
                  </a:cxn>
                  <a:cxn ang="0">
                    <a:pos x="194" y="269"/>
                  </a:cxn>
                  <a:cxn ang="0">
                    <a:pos x="84" y="77"/>
                  </a:cxn>
                  <a:cxn ang="0">
                    <a:pos x="83" y="75"/>
                  </a:cxn>
                  <a:cxn ang="0">
                    <a:pos x="83" y="70"/>
                  </a:cxn>
                  <a:cxn ang="0">
                    <a:pos x="86" y="65"/>
                  </a:cxn>
                  <a:cxn ang="0">
                    <a:pos x="93" y="56"/>
                  </a:cxn>
                  <a:cxn ang="0">
                    <a:pos x="96" y="49"/>
                  </a:cxn>
                  <a:cxn ang="0">
                    <a:pos x="97" y="34"/>
                  </a:cxn>
                  <a:cxn ang="0">
                    <a:pos x="96" y="28"/>
                  </a:cxn>
                  <a:cxn ang="0">
                    <a:pos x="88" y="17"/>
                  </a:cxn>
                  <a:cxn ang="0">
                    <a:pos x="73" y="10"/>
                  </a:cxn>
                  <a:cxn ang="0">
                    <a:pos x="65" y="8"/>
                  </a:cxn>
                  <a:cxn ang="0">
                    <a:pos x="57" y="8"/>
                  </a:cxn>
                  <a:cxn ang="0">
                    <a:pos x="39" y="13"/>
                  </a:cxn>
                  <a:cxn ang="0">
                    <a:pos x="27" y="20"/>
                  </a:cxn>
                  <a:cxn ang="0">
                    <a:pos x="22" y="23"/>
                  </a:cxn>
                  <a:cxn ang="0">
                    <a:pos x="11" y="38"/>
                  </a:cxn>
                  <a:cxn ang="0">
                    <a:pos x="8" y="44"/>
                  </a:cxn>
                  <a:cxn ang="0">
                    <a:pos x="8" y="59"/>
                  </a:cxn>
                  <a:cxn ang="0">
                    <a:pos x="9" y="65"/>
                  </a:cxn>
                  <a:cxn ang="0">
                    <a:pos x="18" y="77"/>
                  </a:cxn>
                  <a:cxn ang="0">
                    <a:pos x="31" y="83"/>
                  </a:cxn>
                  <a:cxn ang="0">
                    <a:pos x="42" y="83"/>
                  </a:cxn>
                  <a:cxn ang="0">
                    <a:pos x="45" y="83"/>
                  </a:cxn>
                  <a:cxn ang="0">
                    <a:pos x="49" y="85"/>
                  </a:cxn>
                  <a:cxn ang="0">
                    <a:pos x="53" y="91"/>
                  </a:cxn>
                  <a:cxn ang="0">
                    <a:pos x="117" y="297"/>
                  </a:cxn>
                  <a:cxn ang="0">
                    <a:pos x="117" y="305"/>
                  </a:cxn>
                  <a:cxn ang="0">
                    <a:pos x="110" y="310"/>
                  </a:cxn>
                  <a:cxn ang="0">
                    <a:pos x="107" y="303"/>
                  </a:cxn>
                  <a:cxn ang="0">
                    <a:pos x="110" y="302"/>
                  </a:cxn>
                  <a:cxn ang="0">
                    <a:pos x="110" y="298"/>
                  </a:cxn>
                </a:cxnLst>
                <a:rect l="0" t="0" r="r" b="b"/>
                <a:pathLst>
                  <a:path w="205" h="310">
                    <a:moveTo>
                      <a:pt x="110" y="298"/>
                    </a:moveTo>
                    <a:lnTo>
                      <a:pt x="110" y="298"/>
                    </a:lnTo>
                    <a:lnTo>
                      <a:pt x="109" y="298"/>
                    </a:lnTo>
                    <a:lnTo>
                      <a:pt x="45" y="95"/>
                    </a:lnTo>
                    <a:lnTo>
                      <a:pt x="45" y="91"/>
                    </a:lnTo>
                    <a:lnTo>
                      <a:pt x="45" y="91"/>
                    </a:lnTo>
                    <a:lnTo>
                      <a:pt x="44" y="91"/>
                    </a:lnTo>
                    <a:lnTo>
                      <a:pt x="44" y="91"/>
                    </a:lnTo>
                    <a:lnTo>
                      <a:pt x="31" y="90"/>
                    </a:lnTo>
                    <a:lnTo>
                      <a:pt x="18" y="85"/>
                    </a:lnTo>
                    <a:lnTo>
                      <a:pt x="9" y="78"/>
                    </a:lnTo>
                    <a:lnTo>
                      <a:pt x="5" y="74"/>
                    </a:lnTo>
                    <a:lnTo>
                      <a:pt x="1" y="69"/>
                    </a:lnTo>
                    <a:lnTo>
                      <a:pt x="1" y="69"/>
                    </a:lnTo>
                    <a:lnTo>
                      <a:pt x="0" y="60"/>
                    </a:lnTo>
                    <a:lnTo>
                      <a:pt x="0" y="52"/>
                    </a:lnTo>
                    <a:lnTo>
                      <a:pt x="0" y="46"/>
                    </a:lnTo>
                    <a:lnTo>
                      <a:pt x="3" y="38"/>
                    </a:lnTo>
                    <a:lnTo>
                      <a:pt x="6" y="31"/>
                    </a:lnTo>
                    <a:lnTo>
                      <a:pt x="11" y="25"/>
                    </a:lnTo>
                    <a:lnTo>
                      <a:pt x="18" y="18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36" y="7"/>
                    </a:lnTo>
                    <a:lnTo>
                      <a:pt x="36" y="7"/>
                    </a:lnTo>
                    <a:lnTo>
                      <a:pt x="47" y="3"/>
                    </a:lnTo>
                    <a:lnTo>
                      <a:pt x="47" y="3"/>
                    </a:lnTo>
                    <a:lnTo>
                      <a:pt x="55" y="2"/>
                    </a:lnTo>
                    <a:lnTo>
                      <a:pt x="65" y="0"/>
                    </a:lnTo>
                    <a:lnTo>
                      <a:pt x="73" y="2"/>
                    </a:lnTo>
                    <a:lnTo>
                      <a:pt x="79" y="3"/>
                    </a:lnTo>
                    <a:lnTo>
                      <a:pt x="88" y="8"/>
                    </a:lnTo>
                    <a:lnTo>
                      <a:pt x="94" y="12"/>
                    </a:lnTo>
                    <a:lnTo>
                      <a:pt x="99" y="18"/>
                    </a:lnTo>
                    <a:lnTo>
                      <a:pt x="102" y="25"/>
                    </a:lnTo>
                    <a:lnTo>
                      <a:pt x="102" y="25"/>
                    </a:lnTo>
                    <a:lnTo>
                      <a:pt x="104" y="31"/>
                    </a:lnTo>
                    <a:lnTo>
                      <a:pt x="106" y="36"/>
                    </a:lnTo>
                    <a:lnTo>
                      <a:pt x="104" y="49"/>
                    </a:lnTo>
                    <a:lnTo>
                      <a:pt x="99" y="60"/>
                    </a:lnTo>
                    <a:lnTo>
                      <a:pt x="91" y="70"/>
                    </a:lnTo>
                    <a:lnTo>
                      <a:pt x="91" y="70"/>
                    </a:lnTo>
                    <a:lnTo>
                      <a:pt x="91" y="72"/>
                    </a:lnTo>
                    <a:lnTo>
                      <a:pt x="91" y="72"/>
                    </a:lnTo>
                    <a:lnTo>
                      <a:pt x="91" y="75"/>
                    </a:lnTo>
                    <a:lnTo>
                      <a:pt x="197" y="259"/>
                    </a:lnTo>
                    <a:lnTo>
                      <a:pt x="197" y="261"/>
                    </a:lnTo>
                    <a:lnTo>
                      <a:pt x="197" y="261"/>
                    </a:lnTo>
                    <a:lnTo>
                      <a:pt x="198" y="264"/>
                    </a:lnTo>
                    <a:lnTo>
                      <a:pt x="198" y="264"/>
                    </a:lnTo>
                    <a:lnTo>
                      <a:pt x="202" y="262"/>
                    </a:lnTo>
                    <a:lnTo>
                      <a:pt x="205" y="271"/>
                    </a:lnTo>
                    <a:lnTo>
                      <a:pt x="205" y="271"/>
                    </a:lnTo>
                    <a:lnTo>
                      <a:pt x="200" y="271"/>
                    </a:lnTo>
                    <a:lnTo>
                      <a:pt x="197" y="271"/>
                    </a:lnTo>
                    <a:lnTo>
                      <a:pt x="194" y="269"/>
                    </a:lnTo>
                    <a:lnTo>
                      <a:pt x="190" y="266"/>
                    </a:lnTo>
                    <a:lnTo>
                      <a:pt x="84" y="77"/>
                    </a:lnTo>
                    <a:lnTo>
                      <a:pt x="84" y="77"/>
                    </a:lnTo>
                    <a:lnTo>
                      <a:pt x="83" y="75"/>
                    </a:lnTo>
                    <a:lnTo>
                      <a:pt x="83" y="70"/>
                    </a:lnTo>
                    <a:lnTo>
                      <a:pt x="83" y="70"/>
                    </a:lnTo>
                    <a:lnTo>
                      <a:pt x="84" y="67"/>
                    </a:lnTo>
                    <a:lnTo>
                      <a:pt x="86" y="65"/>
                    </a:lnTo>
                    <a:lnTo>
                      <a:pt x="86" y="65"/>
                    </a:lnTo>
                    <a:lnTo>
                      <a:pt x="93" y="56"/>
                    </a:lnTo>
                    <a:lnTo>
                      <a:pt x="93" y="56"/>
                    </a:lnTo>
                    <a:lnTo>
                      <a:pt x="96" y="49"/>
                    </a:lnTo>
                    <a:lnTo>
                      <a:pt x="97" y="41"/>
                    </a:lnTo>
                    <a:lnTo>
                      <a:pt x="97" y="34"/>
                    </a:lnTo>
                    <a:lnTo>
                      <a:pt x="96" y="28"/>
                    </a:lnTo>
                    <a:lnTo>
                      <a:pt x="96" y="28"/>
                    </a:lnTo>
                    <a:lnTo>
                      <a:pt x="93" y="21"/>
                    </a:lnTo>
                    <a:lnTo>
                      <a:pt x="88" y="17"/>
                    </a:lnTo>
                    <a:lnTo>
                      <a:pt x="81" y="13"/>
                    </a:lnTo>
                    <a:lnTo>
                      <a:pt x="73" y="10"/>
                    </a:lnTo>
                    <a:lnTo>
                      <a:pt x="73" y="10"/>
                    </a:lnTo>
                    <a:lnTo>
                      <a:pt x="65" y="8"/>
                    </a:lnTo>
                    <a:lnTo>
                      <a:pt x="57" y="8"/>
                    </a:lnTo>
                    <a:lnTo>
                      <a:pt x="57" y="8"/>
                    </a:lnTo>
                    <a:lnTo>
                      <a:pt x="49" y="10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27" y="20"/>
                    </a:lnTo>
                    <a:lnTo>
                      <a:pt x="22" y="23"/>
                    </a:lnTo>
                    <a:lnTo>
                      <a:pt x="22" y="23"/>
                    </a:lnTo>
                    <a:lnTo>
                      <a:pt x="16" y="30"/>
                    </a:lnTo>
                    <a:lnTo>
                      <a:pt x="11" y="38"/>
                    </a:lnTo>
                    <a:lnTo>
                      <a:pt x="11" y="38"/>
                    </a:lnTo>
                    <a:lnTo>
                      <a:pt x="8" y="44"/>
                    </a:lnTo>
                    <a:lnTo>
                      <a:pt x="6" y="51"/>
                    </a:lnTo>
                    <a:lnTo>
                      <a:pt x="8" y="59"/>
                    </a:lnTo>
                    <a:lnTo>
                      <a:pt x="9" y="65"/>
                    </a:lnTo>
                    <a:lnTo>
                      <a:pt x="9" y="65"/>
                    </a:lnTo>
                    <a:lnTo>
                      <a:pt x="13" y="70"/>
                    </a:lnTo>
                    <a:lnTo>
                      <a:pt x="18" y="77"/>
                    </a:lnTo>
                    <a:lnTo>
                      <a:pt x="24" y="80"/>
                    </a:lnTo>
                    <a:lnTo>
                      <a:pt x="31" y="83"/>
                    </a:lnTo>
                    <a:lnTo>
                      <a:pt x="31" y="83"/>
                    </a:lnTo>
                    <a:lnTo>
                      <a:pt x="42" y="83"/>
                    </a:lnTo>
                    <a:lnTo>
                      <a:pt x="42" y="83"/>
                    </a:lnTo>
                    <a:lnTo>
                      <a:pt x="45" y="83"/>
                    </a:lnTo>
                    <a:lnTo>
                      <a:pt x="49" y="85"/>
                    </a:lnTo>
                    <a:lnTo>
                      <a:pt x="49" y="85"/>
                    </a:lnTo>
                    <a:lnTo>
                      <a:pt x="52" y="88"/>
                    </a:lnTo>
                    <a:lnTo>
                      <a:pt x="53" y="91"/>
                    </a:lnTo>
                    <a:lnTo>
                      <a:pt x="117" y="297"/>
                    </a:lnTo>
                    <a:lnTo>
                      <a:pt x="117" y="297"/>
                    </a:lnTo>
                    <a:lnTo>
                      <a:pt x="119" y="302"/>
                    </a:lnTo>
                    <a:lnTo>
                      <a:pt x="117" y="305"/>
                    </a:lnTo>
                    <a:lnTo>
                      <a:pt x="115" y="308"/>
                    </a:lnTo>
                    <a:lnTo>
                      <a:pt x="110" y="310"/>
                    </a:lnTo>
                    <a:lnTo>
                      <a:pt x="107" y="303"/>
                    </a:lnTo>
                    <a:lnTo>
                      <a:pt x="107" y="303"/>
                    </a:lnTo>
                    <a:lnTo>
                      <a:pt x="110" y="302"/>
                    </a:lnTo>
                    <a:lnTo>
                      <a:pt x="110" y="302"/>
                    </a:lnTo>
                    <a:lnTo>
                      <a:pt x="110" y="298"/>
                    </a:lnTo>
                    <a:lnTo>
                      <a:pt x="110" y="298"/>
                    </a:lnTo>
                    <a:close/>
                  </a:path>
                </a:pathLst>
              </a:custGeom>
              <a:solidFill>
                <a:srgbClr val="FBB0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3283"/>
              <p:cNvSpPr/>
              <p:nvPr/>
            </p:nvSpPr>
            <p:spPr bwMode="auto">
              <a:xfrm>
                <a:off x="4184650" y="3024187"/>
                <a:ext cx="76200" cy="44450"/>
              </a:xfrm>
              <a:custGeom>
                <a:avLst/>
                <a:gdLst/>
                <a:ahLst/>
                <a:cxnLst>
                  <a:cxn ang="0">
                    <a:pos x="11" y="57"/>
                  </a:cxn>
                  <a:cxn ang="0">
                    <a:pos x="11" y="57"/>
                  </a:cxn>
                  <a:cxn ang="0">
                    <a:pos x="94" y="21"/>
                  </a:cxn>
                  <a:cxn ang="0">
                    <a:pos x="94" y="21"/>
                  </a:cxn>
                  <a:cxn ang="0">
                    <a:pos x="96" y="14"/>
                  </a:cxn>
                  <a:cxn ang="0">
                    <a:pos x="96" y="8"/>
                  </a:cxn>
                  <a:cxn ang="0">
                    <a:pos x="91" y="3"/>
                  </a:cxn>
                  <a:cxn ang="0">
                    <a:pos x="86" y="0"/>
                  </a:cxn>
                  <a:cxn ang="0">
                    <a:pos x="86" y="0"/>
                  </a:cxn>
                  <a:cxn ang="0">
                    <a:pos x="1" y="37"/>
                  </a:cxn>
                  <a:cxn ang="0">
                    <a:pos x="1" y="37"/>
                  </a:cxn>
                  <a:cxn ang="0">
                    <a:pos x="0" y="42"/>
                  </a:cxn>
                  <a:cxn ang="0">
                    <a:pos x="1" y="48"/>
                  </a:cxn>
                  <a:cxn ang="0">
                    <a:pos x="4" y="53"/>
                  </a:cxn>
                  <a:cxn ang="0">
                    <a:pos x="11" y="57"/>
                  </a:cxn>
                  <a:cxn ang="0">
                    <a:pos x="11" y="57"/>
                  </a:cxn>
                </a:cxnLst>
                <a:rect l="0" t="0" r="r" b="b"/>
                <a:pathLst>
                  <a:path w="96" h="57">
                    <a:moveTo>
                      <a:pt x="11" y="57"/>
                    </a:moveTo>
                    <a:lnTo>
                      <a:pt x="11" y="57"/>
                    </a:lnTo>
                    <a:lnTo>
                      <a:pt x="94" y="21"/>
                    </a:lnTo>
                    <a:lnTo>
                      <a:pt x="94" y="21"/>
                    </a:lnTo>
                    <a:lnTo>
                      <a:pt x="96" y="14"/>
                    </a:lnTo>
                    <a:lnTo>
                      <a:pt x="96" y="8"/>
                    </a:lnTo>
                    <a:lnTo>
                      <a:pt x="91" y="3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1" y="37"/>
                    </a:lnTo>
                    <a:lnTo>
                      <a:pt x="1" y="37"/>
                    </a:lnTo>
                    <a:lnTo>
                      <a:pt x="0" y="42"/>
                    </a:lnTo>
                    <a:lnTo>
                      <a:pt x="1" y="48"/>
                    </a:lnTo>
                    <a:lnTo>
                      <a:pt x="4" y="53"/>
                    </a:lnTo>
                    <a:lnTo>
                      <a:pt x="11" y="57"/>
                    </a:lnTo>
                    <a:lnTo>
                      <a:pt x="11" y="57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3284"/>
              <p:cNvSpPr/>
              <p:nvPr/>
            </p:nvSpPr>
            <p:spPr bwMode="auto">
              <a:xfrm>
                <a:off x="4043362" y="3086100"/>
                <a:ext cx="77788" cy="44450"/>
              </a:xfrm>
              <a:custGeom>
                <a:avLst/>
                <a:gdLst/>
                <a:ahLst/>
                <a:cxnLst>
                  <a:cxn ang="0">
                    <a:pos x="96" y="19"/>
                  </a:cxn>
                  <a:cxn ang="0">
                    <a:pos x="96" y="19"/>
                  </a:cxn>
                  <a:cxn ang="0">
                    <a:pos x="12" y="55"/>
                  </a:cxn>
                  <a:cxn ang="0">
                    <a:pos x="12" y="55"/>
                  </a:cxn>
                  <a:cxn ang="0">
                    <a:pos x="5" y="53"/>
                  </a:cxn>
                  <a:cxn ang="0">
                    <a:pos x="2" y="47"/>
                  </a:cxn>
                  <a:cxn ang="0">
                    <a:pos x="0" y="42"/>
                  </a:cxn>
                  <a:cxn ang="0">
                    <a:pos x="2" y="36"/>
                  </a:cxn>
                  <a:cxn ang="0">
                    <a:pos x="2" y="36"/>
                  </a:cxn>
                  <a:cxn ang="0">
                    <a:pos x="87" y="0"/>
                  </a:cxn>
                  <a:cxn ang="0">
                    <a:pos x="87" y="0"/>
                  </a:cxn>
                  <a:cxn ang="0">
                    <a:pos x="93" y="3"/>
                  </a:cxn>
                  <a:cxn ang="0">
                    <a:pos x="96" y="8"/>
                  </a:cxn>
                  <a:cxn ang="0">
                    <a:pos x="98" y="13"/>
                  </a:cxn>
                  <a:cxn ang="0">
                    <a:pos x="96" y="19"/>
                  </a:cxn>
                  <a:cxn ang="0">
                    <a:pos x="96" y="19"/>
                  </a:cxn>
                </a:cxnLst>
                <a:rect l="0" t="0" r="r" b="b"/>
                <a:pathLst>
                  <a:path w="98" h="55">
                    <a:moveTo>
                      <a:pt x="96" y="19"/>
                    </a:moveTo>
                    <a:lnTo>
                      <a:pt x="96" y="19"/>
                    </a:lnTo>
                    <a:lnTo>
                      <a:pt x="12" y="55"/>
                    </a:lnTo>
                    <a:lnTo>
                      <a:pt x="12" y="55"/>
                    </a:lnTo>
                    <a:lnTo>
                      <a:pt x="5" y="53"/>
                    </a:lnTo>
                    <a:lnTo>
                      <a:pt x="2" y="47"/>
                    </a:lnTo>
                    <a:lnTo>
                      <a:pt x="0" y="42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93" y="3"/>
                    </a:lnTo>
                    <a:lnTo>
                      <a:pt x="96" y="8"/>
                    </a:lnTo>
                    <a:lnTo>
                      <a:pt x="98" y="13"/>
                    </a:lnTo>
                    <a:lnTo>
                      <a:pt x="96" y="19"/>
                    </a:lnTo>
                    <a:lnTo>
                      <a:pt x="96" y="19"/>
                    </a:lnTo>
                    <a:close/>
                  </a:path>
                </a:pathLst>
              </a:custGeom>
              <a:solidFill>
                <a:srgbClr val="4D4D4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4" name="Freeform 3285"/>
              <p:cNvSpPr/>
              <p:nvPr/>
            </p:nvSpPr>
            <p:spPr bwMode="auto">
              <a:xfrm>
                <a:off x="3941762" y="3259137"/>
                <a:ext cx="749300" cy="317500"/>
              </a:xfrm>
              <a:custGeom>
                <a:avLst/>
                <a:gdLst/>
                <a:ahLst/>
                <a:cxnLst>
                  <a:cxn ang="0">
                    <a:pos x="945" y="11"/>
                  </a:cxn>
                  <a:cxn ang="0">
                    <a:pos x="5" y="401"/>
                  </a:cxn>
                  <a:cxn ang="0">
                    <a:pos x="0" y="389"/>
                  </a:cxn>
                  <a:cxn ang="0">
                    <a:pos x="940" y="0"/>
                  </a:cxn>
                  <a:cxn ang="0">
                    <a:pos x="945" y="11"/>
                  </a:cxn>
                </a:cxnLst>
                <a:rect l="0" t="0" r="r" b="b"/>
                <a:pathLst>
                  <a:path w="945" h="401">
                    <a:moveTo>
                      <a:pt x="945" y="11"/>
                    </a:moveTo>
                    <a:lnTo>
                      <a:pt x="5" y="401"/>
                    </a:lnTo>
                    <a:lnTo>
                      <a:pt x="0" y="389"/>
                    </a:lnTo>
                    <a:lnTo>
                      <a:pt x="940" y="0"/>
                    </a:lnTo>
                    <a:lnTo>
                      <a:pt x="945" y="11"/>
                    </a:lnTo>
                    <a:close/>
                  </a:path>
                </a:pathLst>
              </a:custGeom>
              <a:solidFill>
                <a:srgbClr val="8765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5" name="Freeform 3286"/>
              <p:cNvSpPr/>
              <p:nvPr/>
            </p:nvSpPr>
            <p:spPr bwMode="auto">
              <a:xfrm>
                <a:off x="3975100" y="3538537"/>
                <a:ext cx="28575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1"/>
                  </a:cxn>
                  <a:cxn ang="0">
                    <a:pos x="29" y="3"/>
                  </a:cxn>
                  <a:cxn ang="0">
                    <a:pos x="33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1" y="32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29" y="3"/>
                    </a:lnTo>
                    <a:lnTo>
                      <a:pt x="33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1" y="32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E271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6" name="Freeform 3287"/>
              <p:cNvSpPr>
                <a:spLocks noEditPoints="1"/>
              </p:cNvSpPr>
              <p:nvPr/>
            </p:nvSpPr>
            <p:spPr bwMode="auto">
              <a:xfrm>
                <a:off x="3971925" y="3535362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7"/>
                  </a:cxn>
                  <a:cxn ang="0">
                    <a:pos x="31" y="10"/>
                  </a:cxn>
                  <a:cxn ang="0">
                    <a:pos x="34" y="12"/>
                  </a:cxn>
                  <a:cxn ang="0">
                    <a:pos x="36" y="17"/>
                  </a:cxn>
                  <a:cxn ang="0">
                    <a:pos x="36" y="17"/>
                  </a:cxn>
                  <a:cxn ang="0">
                    <a:pos x="37" y="23"/>
                  </a:cxn>
                  <a:cxn ang="0">
                    <a:pos x="36" y="28"/>
                  </a:cxn>
                  <a:cxn ang="0">
                    <a:pos x="32" y="33"/>
                  </a:cxn>
                  <a:cxn ang="0">
                    <a:pos x="27" y="38"/>
                  </a:cxn>
                  <a:cxn ang="0">
                    <a:pos x="27" y="38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8" y="38"/>
                  </a:cxn>
                  <a:cxn ang="0">
                    <a:pos x="13" y="36"/>
                  </a:cxn>
                  <a:cxn ang="0">
                    <a:pos x="10" y="33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6" y="23"/>
                  </a:cxn>
                  <a:cxn ang="0">
                    <a:pos x="6" y="17"/>
                  </a:cxn>
                  <a:cxn ang="0">
                    <a:pos x="11" y="12"/>
                  </a:cxn>
                  <a:cxn ang="0">
                    <a:pos x="16" y="9"/>
                  </a:cxn>
                  <a:cxn ang="0">
                    <a:pos x="16" y="9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4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29" y="43"/>
                  </a:cxn>
                  <a:cxn ang="0">
                    <a:pos x="29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9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7"/>
                    </a:lnTo>
                    <a:lnTo>
                      <a:pt x="31" y="10"/>
                    </a:lnTo>
                    <a:lnTo>
                      <a:pt x="34" y="12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7" y="23"/>
                    </a:lnTo>
                    <a:lnTo>
                      <a:pt x="36" y="28"/>
                    </a:lnTo>
                    <a:lnTo>
                      <a:pt x="32" y="33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8" y="38"/>
                    </a:lnTo>
                    <a:lnTo>
                      <a:pt x="13" y="36"/>
                    </a:lnTo>
                    <a:lnTo>
                      <a:pt x="10" y="33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6" y="23"/>
                    </a:lnTo>
                    <a:lnTo>
                      <a:pt x="6" y="17"/>
                    </a:lnTo>
                    <a:lnTo>
                      <a:pt x="11" y="12"/>
                    </a:lnTo>
                    <a:lnTo>
                      <a:pt x="16" y="9"/>
                    </a:lnTo>
                    <a:lnTo>
                      <a:pt x="16" y="9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4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9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7" name="Freeform 3288"/>
              <p:cNvSpPr/>
              <p:nvPr/>
            </p:nvSpPr>
            <p:spPr bwMode="auto">
              <a:xfrm>
                <a:off x="3976687" y="3540125"/>
                <a:ext cx="25400" cy="254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0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30" y="10"/>
                  </a:cxn>
                  <a:cxn ang="0">
                    <a:pos x="30" y="10"/>
                  </a:cxn>
                  <a:cxn ang="0">
                    <a:pos x="31" y="16"/>
                  </a:cxn>
                  <a:cxn ang="0">
                    <a:pos x="30" y="21"/>
                  </a:cxn>
                  <a:cxn ang="0">
                    <a:pos x="26" y="26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29"/>
                  </a:cxn>
                  <a:cxn ang="0">
                    <a:pos x="4" y="26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30" y="10"/>
                    </a:lnTo>
                    <a:lnTo>
                      <a:pt x="30" y="10"/>
                    </a:lnTo>
                    <a:lnTo>
                      <a:pt x="31" y="16"/>
                    </a:lnTo>
                    <a:lnTo>
                      <a:pt x="30" y="21"/>
                    </a:lnTo>
                    <a:lnTo>
                      <a:pt x="26" y="26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29"/>
                    </a:lnTo>
                    <a:lnTo>
                      <a:pt x="4" y="26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8" name="Freeform 3289"/>
              <p:cNvSpPr/>
              <p:nvPr/>
            </p:nvSpPr>
            <p:spPr bwMode="auto">
              <a:xfrm>
                <a:off x="3971925" y="3535362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4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29" y="43"/>
                  </a:cxn>
                  <a:cxn ang="0">
                    <a:pos x="29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9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4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29" y="43"/>
                    </a:lnTo>
                    <a:lnTo>
                      <a:pt x="29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9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9" name="Freeform 3290"/>
              <p:cNvSpPr/>
              <p:nvPr/>
            </p:nvSpPr>
            <p:spPr bwMode="auto">
              <a:xfrm>
                <a:off x="4621212" y="3270250"/>
                <a:ext cx="28575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9" y="34"/>
                  </a:cxn>
                  <a:cxn ang="0">
                    <a:pos x="4" y="31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5" y="6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3" y="1"/>
                  </a:cxn>
                  <a:cxn ang="0">
                    <a:pos x="28" y="3"/>
                  </a:cxn>
                  <a:cxn ang="0">
                    <a:pos x="33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6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1" y="32"/>
                  </a:cxn>
                  <a:cxn ang="0">
                    <a:pos x="25" y="35"/>
                  </a:cxn>
                  <a:cxn ang="0">
                    <a:pos x="25" y="35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6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9" y="34"/>
                    </a:lnTo>
                    <a:lnTo>
                      <a:pt x="4" y="31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5" y="6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3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6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1" y="32"/>
                    </a:lnTo>
                    <a:lnTo>
                      <a:pt x="25" y="35"/>
                    </a:lnTo>
                    <a:lnTo>
                      <a:pt x="25" y="35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B7998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0" name="Freeform 3291"/>
              <p:cNvSpPr>
                <a:spLocks noEditPoints="1"/>
              </p:cNvSpPr>
              <p:nvPr/>
            </p:nvSpPr>
            <p:spPr bwMode="auto">
              <a:xfrm>
                <a:off x="4618037" y="3270250"/>
                <a:ext cx="33338" cy="33338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6" y="7"/>
                  </a:cxn>
                  <a:cxn ang="0">
                    <a:pos x="29" y="8"/>
                  </a:cxn>
                  <a:cxn ang="0">
                    <a:pos x="33" y="11"/>
                  </a:cxn>
                  <a:cxn ang="0">
                    <a:pos x="36" y="15"/>
                  </a:cxn>
                  <a:cxn ang="0">
                    <a:pos x="36" y="15"/>
                  </a:cxn>
                  <a:cxn ang="0">
                    <a:pos x="38" y="21"/>
                  </a:cxn>
                  <a:cxn ang="0">
                    <a:pos x="36" y="26"/>
                  </a:cxn>
                  <a:cxn ang="0">
                    <a:pos x="33" y="33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0" y="31"/>
                  </a:cxn>
                  <a:cxn ang="0">
                    <a:pos x="7" y="26"/>
                  </a:cxn>
                  <a:cxn ang="0">
                    <a:pos x="7" y="26"/>
                  </a:cxn>
                  <a:cxn ang="0">
                    <a:pos x="5" y="21"/>
                  </a:cxn>
                  <a:cxn ang="0">
                    <a:pos x="7" y="15"/>
                  </a:cxn>
                  <a:cxn ang="0">
                    <a:pos x="10" y="1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21" y="5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5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6" y="36"/>
                  </a:cxn>
                  <a:cxn ang="0">
                    <a:pos x="41" y="29"/>
                  </a:cxn>
                  <a:cxn ang="0">
                    <a:pos x="41" y="29"/>
                  </a:cxn>
                  <a:cxn ang="0">
                    <a:pos x="42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7"/>
                  </a:cxn>
                  <a:cxn ang="0">
                    <a:pos x="33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2" h="42">
                    <a:moveTo>
                      <a:pt x="21" y="5"/>
                    </a:moveTo>
                    <a:lnTo>
                      <a:pt x="21" y="5"/>
                    </a:lnTo>
                    <a:lnTo>
                      <a:pt x="26" y="7"/>
                    </a:lnTo>
                    <a:lnTo>
                      <a:pt x="29" y="8"/>
                    </a:lnTo>
                    <a:lnTo>
                      <a:pt x="33" y="11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21"/>
                    </a:lnTo>
                    <a:lnTo>
                      <a:pt x="36" y="26"/>
                    </a:lnTo>
                    <a:lnTo>
                      <a:pt x="33" y="33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16" y="36"/>
                    </a:lnTo>
                    <a:lnTo>
                      <a:pt x="13" y="34"/>
                    </a:lnTo>
                    <a:lnTo>
                      <a:pt x="10" y="31"/>
                    </a:lnTo>
                    <a:lnTo>
                      <a:pt x="7" y="26"/>
                    </a:lnTo>
                    <a:lnTo>
                      <a:pt x="7" y="26"/>
                    </a:lnTo>
                    <a:lnTo>
                      <a:pt x="5" y="21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21" y="5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5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6" y="36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2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1" name="Freeform 3292"/>
              <p:cNvSpPr/>
              <p:nvPr/>
            </p:nvSpPr>
            <p:spPr bwMode="auto">
              <a:xfrm>
                <a:off x="4622800" y="3273425"/>
                <a:ext cx="25400" cy="23813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2"/>
                  </a:cxn>
                  <a:cxn ang="0">
                    <a:pos x="24" y="3"/>
                  </a:cxn>
                  <a:cxn ang="0">
                    <a:pos x="28" y="6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3" y="16"/>
                  </a:cxn>
                  <a:cxn ang="0">
                    <a:pos x="31" y="21"/>
                  </a:cxn>
                  <a:cxn ang="0">
                    <a:pos x="28" y="28"/>
                  </a:cxn>
                  <a:cxn ang="0">
                    <a:pos x="23" y="31"/>
                  </a:cxn>
                  <a:cxn ang="0">
                    <a:pos x="23" y="31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1" y="31"/>
                  </a:cxn>
                  <a:cxn ang="0">
                    <a:pos x="8" y="29"/>
                  </a:cxn>
                  <a:cxn ang="0">
                    <a:pos x="5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6" y="0"/>
                  </a:cxn>
                </a:cxnLst>
                <a:rect l="0" t="0" r="r" b="b"/>
                <a:pathLst>
                  <a:path w="33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2"/>
                    </a:lnTo>
                    <a:lnTo>
                      <a:pt x="24" y="3"/>
                    </a:lnTo>
                    <a:lnTo>
                      <a:pt x="28" y="6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6"/>
                    </a:lnTo>
                    <a:lnTo>
                      <a:pt x="31" y="21"/>
                    </a:lnTo>
                    <a:lnTo>
                      <a:pt x="28" y="28"/>
                    </a:lnTo>
                    <a:lnTo>
                      <a:pt x="23" y="31"/>
                    </a:lnTo>
                    <a:lnTo>
                      <a:pt x="23" y="31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1" y="31"/>
                    </a:lnTo>
                    <a:lnTo>
                      <a:pt x="8" y="29"/>
                    </a:lnTo>
                    <a:lnTo>
                      <a:pt x="5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2" name="Freeform 3293"/>
              <p:cNvSpPr/>
              <p:nvPr/>
            </p:nvSpPr>
            <p:spPr bwMode="auto">
              <a:xfrm>
                <a:off x="4618037" y="3270250"/>
                <a:ext cx="33338" cy="3333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5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6" y="36"/>
                  </a:cxn>
                  <a:cxn ang="0">
                    <a:pos x="41" y="29"/>
                  </a:cxn>
                  <a:cxn ang="0">
                    <a:pos x="41" y="29"/>
                  </a:cxn>
                  <a:cxn ang="0">
                    <a:pos x="42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7"/>
                  </a:cxn>
                  <a:cxn ang="0">
                    <a:pos x="33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2" h="42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5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6" y="36"/>
                    </a:lnTo>
                    <a:lnTo>
                      <a:pt x="41" y="29"/>
                    </a:lnTo>
                    <a:lnTo>
                      <a:pt x="41" y="29"/>
                    </a:lnTo>
                    <a:lnTo>
                      <a:pt x="42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7"/>
                    </a:lnTo>
                    <a:lnTo>
                      <a:pt x="33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3" name="Freeform 3294"/>
              <p:cNvSpPr/>
              <p:nvPr/>
            </p:nvSpPr>
            <p:spPr bwMode="auto">
              <a:xfrm>
                <a:off x="4308475" y="3400425"/>
                <a:ext cx="30163" cy="28575"/>
              </a:xfrm>
              <a:custGeom>
                <a:avLst/>
                <a:gdLst/>
                <a:ahLst/>
                <a:cxnLst>
                  <a:cxn ang="0">
                    <a:pos x="19" y="38"/>
                  </a:cxn>
                  <a:cxn ang="0">
                    <a:pos x="19" y="38"/>
                  </a:cxn>
                  <a:cxn ang="0">
                    <a:pos x="13" y="36"/>
                  </a:cxn>
                  <a:cxn ang="0">
                    <a:pos x="8" y="35"/>
                  </a:cxn>
                  <a:cxn ang="0">
                    <a:pos x="5" y="31"/>
                  </a:cxn>
                  <a:cxn ang="0">
                    <a:pos x="1" y="27"/>
                  </a:cxn>
                  <a:cxn ang="0">
                    <a:pos x="1" y="27"/>
                  </a:cxn>
                  <a:cxn ang="0">
                    <a:pos x="0" y="18"/>
                  </a:cxn>
                  <a:cxn ang="0">
                    <a:pos x="1" y="12"/>
                  </a:cxn>
                  <a:cxn ang="0">
                    <a:pos x="6" y="5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4" y="0"/>
                  </a:cxn>
                  <a:cxn ang="0">
                    <a:pos x="29" y="4"/>
                  </a:cxn>
                  <a:cxn ang="0">
                    <a:pos x="34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7" y="18"/>
                  </a:cxn>
                  <a:cxn ang="0">
                    <a:pos x="36" y="27"/>
                  </a:cxn>
                  <a:cxn ang="0">
                    <a:pos x="32" y="31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9" y="38"/>
                  </a:cxn>
                  <a:cxn ang="0">
                    <a:pos x="19" y="38"/>
                  </a:cxn>
                </a:cxnLst>
                <a:rect l="0" t="0" r="r" b="b"/>
                <a:pathLst>
                  <a:path w="37" h="38">
                    <a:moveTo>
                      <a:pt x="19" y="38"/>
                    </a:moveTo>
                    <a:lnTo>
                      <a:pt x="19" y="38"/>
                    </a:lnTo>
                    <a:lnTo>
                      <a:pt x="13" y="36"/>
                    </a:lnTo>
                    <a:lnTo>
                      <a:pt x="8" y="35"/>
                    </a:lnTo>
                    <a:lnTo>
                      <a:pt x="5" y="31"/>
                    </a:lnTo>
                    <a:lnTo>
                      <a:pt x="1" y="27"/>
                    </a:lnTo>
                    <a:lnTo>
                      <a:pt x="1" y="27"/>
                    </a:lnTo>
                    <a:lnTo>
                      <a:pt x="0" y="18"/>
                    </a:lnTo>
                    <a:lnTo>
                      <a:pt x="1" y="12"/>
                    </a:lnTo>
                    <a:lnTo>
                      <a:pt x="6" y="5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0"/>
                    </a:lnTo>
                    <a:lnTo>
                      <a:pt x="29" y="4"/>
                    </a:lnTo>
                    <a:lnTo>
                      <a:pt x="34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7" y="18"/>
                    </a:lnTo>
                    <a:lnTo>
                      <a:pt x="36" y="27"/>
                    </a:lnTo>
                    <a:lnTo>
                      <a:pt x="32" y="31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9" y="38"/>
                    </a:ln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E3C62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4" name="Freeform 3295"/>
              <p:cNvSpPr>
                <a:spLocks noEditPoints="1"/>
              </p:cNvSpPr>
              <p:nvPr/>
            </p:nvSpPr>
            <p:spPr bwMode="auto">
              <a:xfrm>
                <a:off x="4308475" y="3397250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7"/>
                  </a:cxn>
                  <a:cxn ang="0">
                    <a:pos x="30" y="8"/>
                  </a:cxn>
                  <a:cxn ang="0">
                    <a:pos x="33" y="12"/>
                  </a:cxn>
                  <a:cxn ang="0">
                    <a:pos x="36" y="17"/>
                  </a:cxn>
                  <a:cxn ang="0">
                    <a:pos x="36" y="17"/>
                  </a:cxn>
                  <a:cxn ang="0">
                    <a:pos x="36" y="21"/>
                  </a:cxn>
                  <a:cxn ang="0">
                    <a:pos x="36" y="28"/>
                  </a:cxn>
                  <a:cxn ang="0">
                    <a:pos x="33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7" y="36"/>
                  </a:cxn>
                  <a:cxn ang="0">
                    <a:pos x="12" y="34"/>
                  </a:cxn>
                  <a:cxn ang="0">
                    <a:pos x="8" y="31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5" y="21"/>
                  </a:cxn>
                  <a:cxn ang="0">
                    <a:pos x="7" y="17"/>
                  </a:cxn>
                  <a:cxn ang="0">
                    <a:pos x="10" y="1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7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5" y="36"/>
                  </a:cxn>
                  <a:cxn ang="0">
                    <a:pos x="8" y="39"/>
                  </a:cxn>
                  <a:cxn ang="0">
                    <a:pos x="15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3"/>
                  </a:cxn>
                  <a:cxn ang="0">
                    <a:pos x="30" y="43"/>
                  </a:cxn>
                  <a:cxn ang="0">
                    <a:pos x="36" y="38"/>
                  </a:cxn>
                  <a:cxn ang="0">
                    <a:pos x="41" y="30"/>
                  </a:cxn>
                  <a:cxn ang="0">
                    <a:pos x="43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7"/>
                    </a:lnTo>
                    <a:lnTo>
                      <a:pt x="30" y="8"/>
                    </a:lnTo>
                    <a:lnTo>
                      <a:pt x="33" y="12"/>
                    </a:lnTo>
                    <a:lnTo>
                      <a:pt x="36" y="17"/>
                    </a:lnTo>
                    <a:lnTo>
                      <a:pt x="36" y="17"/>
                    </a:lnTo>
                    <a:lnTo>
                      <a:pt x="36" y="21"/>
                    </a:lnTo>
                    <a:lnTo>
                      <a:pt x="36" y="28"/>
                    </a:lnTo>
                    <a:lnTo>
                      <a:pt x="33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7" y="36"/>
                    </a:lnTo>
                    <a:lnTo>
                      <a:pt x="12" y="34"/>
                    </a:lnTo>
                    <a:lnTo>
                      <a:pt x="8" y="31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1"/>
                    </a:lnTo>
                    <a:lnTo>
                      <a:pt x="7" y="17"/>
                    </a:lnTo>
                    <a:lnTo>
                      <a:pt x="10" y="10"/>
                    </a:lnTo>
                    <a:lnTo>
                      <a:pt x="15" y="7"/>
                    </a:lnTo>
                    <a:lnTo>
                      <a:pt x="15" y="7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7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5" y="36"/>
                    </a:lnTo>
                    <a:lnTo>
                      <a:pt x="8" y="39"/>
                    </a:lnTo>
                    <a:lnTo>
                      <a:pt x="15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36" y="38"/>
                    </a:lnTo>
                    <a:lnTo>
                      <a:pt x="41" y="30"/>
                    </a:lnTo>
                    <a:lnTo>
                      <a:pt x="43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5" name="Freeform 3296"/>
              <p:cNvSpPr/>
              <p:nvPr/>
            </p:nvSpPr>
            <p:spPr bwMode="auto">
              <a:xfrm>
                <a:off x="4311650" y="3402012"/>
                <a:ext cx="25400" cy="254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0"/>
                  </a:cxn>
                  <a:cxn ang="0">
                    <a:pos x="25" y="1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4"/>
                  </a:cxn>
                  <a:cxn ang="0">
                    <a:pos x="31" y="21"/>
                  </a:cxn>
                  <a:cxn ang="0">
                    <a:pos x="28" y="26"/>
                  </a:cxn>
                  <a:cxn ang="0">
                    <a:pos x="21" y="29"/>
                  </a:cxn>
                  <a:cxn ang="0">
                    <a:pos x="21" y="29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2" y="29"/>
                  </a:cxn>
                  <a:cxn ang="0">
                    <a:pos x="7" y="27"/>
                  </a:cxn>
                  <a:cxn ang="0">
                    <a:pos x="3" y="24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4"/>
                  </a:cxn>
                  <a:cxn ang="0">
                    <a:pos x="2" y="10"/>
                  </a:cxn>
                  <a:cxn ang="0">
                    <a:pos x="5" y="3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6" y="0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0"/>
                    </a:lnTo>
                    <a:lnTo>
                      <a:pt x="25" y="1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4"/>
                    </a:lnTo>
                    <a:lnTo>
                      <a:pt x="31" y="21"/>
                    </a:lnTo>
                    <a:lnTo>
                      <a:pt x="28" y="26"/>
                    </a:lnTo>
                    <a:lnTo>
                      <a:pt x="21" y="29"/>
                    </a:lnTo>
                    <a:lnTo>
                      <a:pt x="21" y="29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29"/>
                    </a:lnTo>
                    <a:lnTo>
                      <a:pt x="7" y="27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4"/>
                    </a:lnTo>
                    <a:lnTo>
                      <a:pt x="2" y="10"/>
                    </a:lnTo>
                    <a:lnTo>
                      <a:pt x="5" y="3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6" name="Freeform 3297"/>
              <p:cNvSpPr/>
              <p:nvPr/>
            </p:nvSpPr>
            <p:spPr bwMode="auto">
              <a:xfrm>
                <a:off x="4308475" y="3397250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7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0"/>
                  </a:cxn>
                  <a:cxn ang="0">
                    <a:pos x="2" y="30"/>
                  </a:cxn>
                  <a:cxn ang="0">
                    <a:pos x="5" y="36"/>
                  </a:cxn>
                  <a:cxn ang="0">
                    <a:pos x="8" y="39"/>
                  </a:cxn>
                  <a:cxn ang="0">
                    <a:pos x="15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3"/>
                  </a:cxn>
                  <a:cxn ang="0">
                    <a:pos x="30" y="43"/>
                  </a:cxn>
                  <a:cxn ang="0">
                    <a:pos x="36" y="38"/>
                  </a:cxn>
                  <a:cxn ang="0">
                    <a:pos x="41" y="30"/>
                  </a:cxn>
                  <a:cxn ang="0">
                    <a:pos x="43" y="21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7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0"/>
                    </a:lnTo>
                    <a:lnTo>
                      <a:pt x="2" y="30"/>
                    </a:lnTo>
                    <a:lnTo>
                      <a:pt x="5" y="36"/>
                    </a:lnTo>
                    <a:lnTo>
                      <a:pt x="8" y="39"/>
                    </a:lnTo>
                    <a:lnTo>
                      <a:pt x="15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3"/>
                    </a:lnTo>
                    <a:lnTo>
                      <a:pt x="30" y="43"/>
                    </a:lnTo>
                    <a:lnTo>
                      <a:pt x="36" y="38"/>
                    </a:lnTo>
                    <a:lnTo>
                      <a:pt x="41" y="30"/>
                    </a:lnTo>
                    <a:lnTo>
                      <a:pt x="43" y="21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7" name="Freeform 3298"/>
              <p:cNvSpPr/>
              <p:nvPr/>
            </p:nvSpPr>
            <p:spPr bwMode="auto">
              <a:xfrm>
                <a:off x="4389437" y="3367087"/>
                <a:ext cx="30163" cy="28575"/>
              </a:xfrm>
              <a:custGeom>
                <a:avLst/>
                <a:gdLst/>
                <a:ahLst/>
                <a:cxnLst>
                  <a:cxn ang="0">
                    <a:pos x="19" y="38"/>
                  </a:cxn>
                  <a:cxn ang="0">
                    <a:pos x="19" y="38"/>
                  </a:cxn>
                  <a:cxn ang="0">
                    <a:pos x="15" y="38"/>
                  </a:cxn>
                  <a:cxn ang="0">
                    <a:pos x="10" y="34"/>
                  </a:cxn>
                  <a:cxn ang="0">
                    <a:pos x="5" y="31"/>
                  </a:cxn>
                  <a:cxn ang="0">
                    <a:pos x="1" y="26"/>
                  </a:cxn>
                  <a:cxn ang="0">
                    <a:pos x="1" y="26"/>
                  </a:cxn>
                  <a:cxn ang="0">
                    <a:pos x="0" y="18"/>
                  </a:cxn>
                  <a:cxn ang="0">
                    <a:pos x="1" y="12"/>
                  </a:cxn>
                  <a:cxn ang="0">
                    <a:pos x="6" y="5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24" y="2"/>
                  </a:cxn>
                  <a:cxn ang="0">
                    <a:pos x="29" y="3"/>
                  </a:cxn>
                  <a:cxn ang="0">
                    <a:pos x="34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7" y="20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9" y="38"/>
                  </a:cxn>
                  <a:cxn ang="0">
                    <a:pos x="19" y="38"/>
                  </a:cxn>
                </a:cxnLst>
                <a:rect l="0" t="0" r="r" b="b"/>
                <a:pathLst>
                  <a:path w="37" h="38">
                    <a:moveTo>
                      <a:pt x="19" y="38"/>
                    </a:moveTo>
                    <a:lnTo>
                      <a:pt x="19" y="38"/>
                    </a:lnTo>
                    <a:lnTo>
                      <a:pt x="15" y="38"/>
                    </a:lnTo>
                    <a:lnTo>
                      <a:pt x="10" y="34"/>
                    </a:lnTo>
                    <a:lnTo>
                      <a:pt x="5" y="31"/>
                    </a:lnTo>
                    <a:lnTo>
                      <a:pt x="1" y="26"/>
                    </a:lnTo>
                    <a:lnTo>
                      <a:pt x="1" y="26"/>
                    </a:lnTo>
                    <a:lnTo>
                      <a:pt x="0" y="18"/>
                    </a:lnTo>
                    <a:lnTo>
                      <a:pt x="1" y="12"/>
                    </a:lnTo>
                    <a:lnTo>
                      <a:pt x="6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24" y="2"/>
                    </a:lnTo>
                    <a:lnTo>
                      <a:pt x="29" y="3"/>
                    </a:lnTo>
                    <a:lnTo>
                      <a:pt x="34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7" y="20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9" y="38"/>
                    </a:lnTo>
                    <a:lnTo>
                      <a:pt x="19" y="38"/>
                    </a:lnTo>
                    <a:close/>
                  </a:path>
                </a:pathLst>
              </a:custGeom>
              <a:solidFill>
                <a:srgbClr val="56997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8" name="Freeform 3299"/>
              <p:cNvSpPr>
                <a:spLocks noEditPoints="1"/>
              </p:cNvSpPr>
              <p:nvPr/>
            </p:nvSpPr>
            <p:spPr bwMode="auto">
              <a:xfrm>
                <a:off x="4387850" y="3363912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21" y="6"/>
                  </a:cxn>
                  <a:cxn ang="0">
                    <a:pos x="26" y="6"/>
                  </a:cxn>
                  <a:cxn ang="0">
                    <a:pos x="30" y="8"/>
                  </a:cxn>
                  <a:cxn ang="0">
                    <a:pos x="33" y="11"/>
                  </a:cxn>
                  <a:cxn ang="0">
                    <a:pos x="36" y="16"/>
                  </a:cxn>
                  <a:cxn ang="0">
                    <a:pos x="36" y="16"/>
                  </a:cxn>
                  <a:cxn ang="0">
                    <a:pos x="38" y="23"/>
                  </a:cxn>
                  <a:cxn ang="0">
                    <a:pos x="36" y="28"/>
                  </a:cxn>
                  <a:cxn ang="0">
                    <a:pos x="33" y="32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7"/>
                  </a:cxn>
                  <a:cxn ang="0">
                    <a:pos x="21" y="37"/>
                  </a:cxn>
                  <a:cxn ang="0">
                    <a:pos x="17" y="37"/>
                  </a:cxn>
                  <a:cxn ang="0">
                    <a:pos x="13" y="36"/>
                  </a:cxn>
                  <a:cxn ang="0">
                    <a:pos x="10" y="32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5" y="21"/>
                  </a:cxn>
                  <a:cxn ang="0">
                    <a:pos x="7" y="16"/>
                  </a:cxn>
                  <a:cxn ang="0">
                    <a:pos x="10" y="11"/>
                  </a:cxn>
                  <a:cxn ang="0">
                    <a:pos x="15" y="8"/>
                  </a:cxn>
                  <a:cxn ang="0">
                    <a:pos x="15" y="8"/>
                  </a:cxn>
                  <a:cxn ang="0">
                    <a:pos x="21" y="6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6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5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6" y="37"/>
                  </a:cxn>
                  <a:cxn ang="0">
                    <a:pos x="41" y="31"/>
                  </a:cxn>
                  <a:cxn ang="0">
                    <a:pos x="41" y="31"/>
                  </a:cxn>
                  <a:cxn ang="0">
                    <a:pos x="43" y="23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6"/>
                    </a:moveTo>
                    <a:lnTo>
                      <a:pt x="21" y="6"/>
                    </a:lnTo>
                    <a:lnTo>
                      <a:pt x="26" y="6"/>
                    </a:lnTo>
                    <a:lnTo>
                      <a:pt x="30" y="8"/>
                    </a:lnTo>
                    <a:lnTo>
                      <a:pt x="33" y="11"/>
                    </a:lnTo>
                    <a:lnTo>
                      <a:pt x="36" y="16"/>
                    </a:lnTo>
                    <a:lnTo>
                      <a:pt x="36" y="16"/>
                    </a:lnTo>
                    <a:lnTo>
                      <a:pt x="38" y="23"/>
                    </a:lnTo>
                    <a:lnTo>
                      <a:pt x="36" y="28"/>
                    </a:lnTo>
                    <a:lnTo>
                      <a:pt x="33" y="32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17" y="37"/>
                    </a:lnTo>
                    <a:lnTo>
                      <a:pt x="13" y="36"/>
                    </a:lnTo>
                    <a:lnTo>
                      <a:pt x="10" y="32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5" y="21"/>
                    </a:lnTo>
                    <a:lnTo>
                      <a:pt x="7" y="16"/>
                    </a:lnTo>
                    <a:lnTo>
                      <a:pt x="10" y="11"/>
                    </a:lnTo>
                    <a:lnTo>
                      <a:pt x="15" y="8"/>
                    </a:lnTo>
                    <a:lnTo>
                      <a:pt x="15" y="8"/>
                    </a:lnTo>
                    <a:lnTo>
                      <a:pt x="21" y="6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5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3" y="23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9" name="Freeform 3300"/>
              <p:cNvSpPr/>
              <p:nvPr/>
            </p:nvSpPr>
            <p:spPr bwMode="auto">
              <a:xfrm>
                <a:off x="4392612" y="3368675"/>
                <a:ext cx="25400" cy="254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21" y="0"/>
                  </a:cxn>
                  <a:cxn ang="0">
                    <a:pos x="25" y="2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3" y="17"/>
                  </a:cxn>
                  <a:cxn ang="0">
                    <a:pos x="31" y="22"/>
                  </a:cxn>
                  <a:cxn ang="0">
                    <a:pos x="28" y="26"/>
                  </a:cxn>
                  <a:cxn ang="0">
                    <a:pos x="23" y="30"/>
                  </a:cxn>
                  <a:cxn ang="0">
                    <a:pos x="23" y="30"/>
                  </a:cxn>
                  <a:cxn ang="0">
                    <a:pos x="16" y="31"/>
                  </a:cxn>
                  <a:cxn ang="0">
                    <a:pos x="16" y="31"/>
                  </a:cxn>
                  <a:cxn ang="0">
                    <a:pos x="12" y="31"/>
                  </a:cxn>
                  <a:cxn ang="0">
                    <a:pos x="8" y="30"/>
                  </a:cxn>
                  <a:cxn ang="0">
                    <a:pos x="5" y="26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0" y="15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6" y="0"/>
                  </a:cxn>
                </a:cxnLst>
                <a:rect l="0" t="0" r="r" b="b"/>
                <a:pathLst>
                  <a:path w="33" h="31">
                    <a:moveTo>
                      <a:pt x="16" y="0"/>
                    </a:moveTo>
                    <a:lnTo>
                      <a:pt x="16" y="0"/>
                    </a:ln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3" y="17"/>
                    </a:lnTo>
                    <a:lnTo>
                      <a:pt x="31" y="22"/>
                    </a:lnTo>
                    <a:lnTo>
                      <a:pt x="28" y="26"/>
                    </a:lnTo>
                    <a:lnTo>
                      <a:pt x="23" y="30"/>
                    </a:lnTo>
                    <a:lnTo>
                      <a:pt x="23" y="30"/>
                    </a:lnTo>
                    <a:lnTo>
                      <a:pt x="16" y="31"/>
                    </a:lnTo>
                    <a:lnTo>
                      <a:pt x="16" y="31"/>
                    </a:lnTo>
                    <a:lnTo>
                      <a:pt x="12" y="31"/>
                    </a:lnTo>
                    <a:lnTo>
                      <a:pt x="8" y="30"/>
                    </a:lnTo>
                    <a:lnTo>
                      <a:pt x="5" y="26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5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6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0" name="Freeform 3301"/>
              <p:cNvSpPr/>
              <p:nvPr/>
            </p:nvSpPr>
            <p:spPr bwMode="auto">
              <a:xfrm>
                <a:off x="4387850" y="3363912"/>
                <a:ext cx="33338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5" y="6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5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0" y="42"/>
                  </a:cxn>
                  <a:cxn ang="0">
                    <a:pos x="30" y="42"/>
                  </a:cxn>
                  <a:cxn ang="0">
                    <a:pos x="36" y="37"/>
                  </a:cxn>
                  <a:cxn ang="0">
                    <a:pos x="41" y="31"/>
                  </a:cxn>
                  <a:cxn ang="0">
                    <a:pos x="41" y="31"/>
                  </a:cxn>
                  <a:cxn ang="0">
                    <a:pos x="43" y="23"/>
                  </a:cxn>
                  <a:cxn ang="0">
                    <a:pos x="41" y="13"/>
                  </a:cxn>
                  <a:cxn ang="0">
                    <a:pos x="41" y="13"/>
                  </a:cxn>
                  <a:cxn ang="0">
                    <a:pos x="38" y="8"/>
                  </a:cxn>
                  <a:cxn ang="0">
                    <a:pos x="33" y="3"/>
                  </a:cxn>
                  <a:cxn ang="0">
                    <a:pos x="28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3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5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5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0" y="42"/>
                    </a:lnTo>
                    <a:lnTo>
                      <a:pt x="30" y="42"/>
                    </a:lnTo>
                    <a:lnTo>
                      <a:pt x="36" y="37"/>
                    </a:lnTo>
                    <a:lnTo>
                      <a:pt x="41" y="31"/>
                    </a:lnTo>
                    <a:lnTo>
                      <a:pt x="41" y="31"/>
                    </a:lnTo>
                    <a:lnTo>
                      <a:pt x="43" y="23"/>
                    </a:lnTo>
                    <a:lnTo>
                      <a:pt x="41" y="13"/>
                    </a:lnTo>
                    <a:lnTo>
                      <a:pt x="41" y="13"/>
                    </a:lnTo>
                    <a:lnTo>
                      <a:pt x="38" y="8"/>
                    </a:lnTo>
                    <a:lnTo>
                      <a:pt x="33" y="3"/>
                    </a:lnTo>
                    <a:lnTo>
                      <a:pt x="28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1" name="Freeform 3302"/>
              <p:cNvSpPr/>
              <p:nvPr/>
            </p:nvSpPr>
            <p:spPr bwMode="auto">
              <a:xfrm>
                <a:off x="4148137" y="3465512"/>
                <a:ext cx="30163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0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1"/>
                  </a:cxn>
                  <a:cxn ang="0">
                    <a:pos x="11" y="1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1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2"/>
                  </a:cxn>
                  <a:cxn ang="0">
                    <a:pos x="26" y="35"/>
                  </a:cxn>
                  <a:cxn ang="0">
                    <a:pos x="26" y="35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0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1"/>
                    </a:lnTo>
                    <a:lnTo>
                      <a:pt x="11" y="1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1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2"/>
                    </a:lnTo>
                    <a:lnTo>
                      <a:pt x="26" y="35"/>
                    </a:lnTo>
                    <a:lnTo>
                      <a:pt x="26" y="35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D3B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2" name="Freeform 3303"/>
              <p:cNvSpPr>
                <a:spLocks noEditPoints="1"/>
              </p:cNvSpPr>
              <p:nvPr/>
            </p:nvSpPr>
            <p:spPr bwMode="auto">
              <a:xfrm>
                <a:off x="4146550" y="3463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7"/>
                  </a:cxn>
                  <a:cxn ang="0">
                    <a:pos x="21" y="7"/>
                  </a:cxn>
                  <a:cxn ang="0">
                    <a:pos x="26" y="8"/>
                  </a:cxn>
                  <a:cxn ang="0">
                    <a:pos x="31" y="10"/>
                  </a:cxn>
                  <a:cxn ang="0">
                    <a:pos x="34" y="13"/>
                  </a:cxn>
                  <a:cxn ang="0">
                    <a:pos x="35" y="17"/>
                  </a:cxn>
                  <a:cxn ang="0">
                    <a:pos x="35" y="17"/>
                  </a:cxn>
                  <a:cxn ang="0">
                    <a:pos x="37" y="23"/>
                  </a:cxn>
                  <a:cxn ang="0">
                    <a:pos x="35" y="28"/>
                  </a:cxn>
                  <a:cxn ang="0">
                    <a:pos x="32" y="34"/>
                  </a:cxn>
                  <a:cxn ang="0">
                    <a:pos x="27" y="38"/>
                  </a:cxn>
                  <a:cxn ang="0">
                    <a:pos x="27" y="38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8" y="38"/>
                  </a:cxn>
                  <a:cxn ang="0">
                    <a:pos x="13" y="36"/>
                  </a:cxn>
                  <a:cxn ang="0">
                    <a:pos x="9" y="33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6" y="23"/>
                  </a:cxn>
                  <a:cxn ang="0">
                    <a:pos x="8" y="17"/>
                  </a:cxn>
                  <a:cxn ang="0">
                    <a:pos x="11" y="12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1" y="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1"/>
                  </a:cxn>
                  <a:cxn ang="0">
                    <a:pos x="16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3"/>
                  </a:cxn>
                  <a:cxn ang="0">
                    <a:pos x="31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7"/>
                    </a:moveTo>
                    <a:lnTo>
                      <a:pt x="21" y="7"/>
                    </a:lnTo>
                    <a:lnTo>
                      <a:pt x="26" y="8"/>
                    </a:lnTo>
                    <a:lnTo>
                      <a:pt x="31" y="10"/>
                    </a:lnTo>
                    <a:lnTo>
                      <a:pt x="34" y="13"/>
                    </a:lnTo>
                    <a:lnTo>
                      <a:pt x="35" y="17"/>
                    </a:lnTo>
                    <a:lnTo>
                      <a:pt x="35" y="17"/>
                    </a:lnTo>
                    <a:lnTo>
                      <a:pt x="37" y="23"/>
                    </a:lnTo>
                    <a:lnTo>
                      <a:pt x="35" y="28"/>
                    </a:lnTo>
                    <a:lnTo>
                      <a:pt x="32" y="34"/>
                    </a:lnTo>
                    <a:lnTo>
                      <a:pt x="27" y="38"/>
                    </a:lnTo>
                    <a:lnTo>
                      <a:pt x="27" y="38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8" y="38"/>
                    </a:lnTo>
                    <a:lnTo>
                      <a:pt x="13" y="36"/>
                    </a:lnTo>
                    <a:lnTo>
                      <a:pt x="9" y="33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6" y="23"/>
                    </a:lnTo>
                    <a:lnTo>
                      <a:pt x="8" y="17"/>
                    </a:lnTo>
                    <a:lnTo>
                      <a:pt x="11" y="12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1" y="7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1"/>
                    </a:lnTo>
                    <a:lnTo>
                      <a:pt x="16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3" name="Freeform 3304"/>
              <p:cNvSpPr/>
              <p:nvPr/>
            </p:nvSpPr>
            <p:spPr bwMode="auto">
              <a:xfrm>
                <a:off x="4151312" y="3468687"/>
                <a:ext cx="25400" cy="2381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1"/>
                  </a:cxn>
                  <a:cxn ang="0">
                    <a:pos x="25" y="3"/>
                  </a:cxn>
                  <a:cxn ang="0">
                    <a:pos x="28" y="6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1"/>
                  </a:cxn>
                  <a:cxn ang="0">
                    <a:pos x="26" y="27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29"/>
                  </a:cxn>
                  <a:cxn ang="0">
                    <a:pos x="3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1"/>
                  </a:cxn>
                  <a:cxn ang="0">
                    <a:pos x="10" y="1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1"/>
                    </a:lnTo>
                    <a:lnTo>
                      <a:pt x="25" y="3"/>
                    </a:lnTo>
                    <a:lnTo>
                      <a:pt x="28" y="6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1"/>
                    </a:lnTo>
                    <a:lnTo>
                      <a:pt x="26" y="27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29"/>
                    </a:lnTo>
                    <a:lnTo>
                      <a:pt x="3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4" name="Freeform 3305"/>
              <p:cNvSpPr/>
              <p:nvPr/>
            </p:nvSpPr>
            <p:spPr bwMode="auto">
              <a:xfrm>
                <a:off x="4146550" y="3463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6" y="7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1"/>
                  </a:cxn>
                  <a:cxn ang="0">
                    <a:pos x="16" y="43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3"/>
                  </a:cxn>
                  <a:cxn ang="0">
                    <a:pos x="31" y="43"/>
                  </a:cxn>
                  <a:cxn ang="0">
                    <a:pos x="37" y="38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2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6" y="7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1"/>
                    </a:lnTo>
                    <a:lnTo>
                      <a:pt x="16" y="43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3"/>
                    </a:lnTo>
                    <a:lnTo>
                      <a:pt x="31" y="43"/>
                    </a:lnTo>
                    <a:lnTo>
                      <a:pt x="37" y="38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2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5" name="Freeform 3306"/>
              <p:cNvSpPr/>
              <p:nvPr/>
            </p:nvSpPr>
            <p:spPr bwMode="auto">
              <a:xfrm>
                <a:off x="4095750" y="3487737"/>
                <a:ext cx="30163" cy="30163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20" y="38"/>
                  </a:cxn>
                  <a:cxn ang="0">
                    <a:pos x="13" y="38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2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7" y="7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5" y="2"/>
                  </a:cxn>
                  <a:cxn ang="0">
                    <a:pos x="29" y="3"/>
                  </a:cxn>
                  <a:cxn ang="0">
                    <a:pos x="33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8" y="20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3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20" y="38"/>
                  </a:cxn>
                  <a:cxn ang="0">
                    <a:pos x="20" y="38"/>
                  </a:cxn>
                </a:cxnLst>
                <a:rect l="0" t="0" r="r" b="b"/>
                <a:pathLst>
                  <a:path w="38" h="38">
                    <a:moveTo>
                      <a:pt x="20" y="38"/>
                    </a:moveTo>
                    <a:lnTo>
                      <a:pt x="20" y="38"/>
                    </a:lnTo>
                    <a:lnTo>
                      <a:pt x="13" y="38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20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7" y="7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5" y="2"/>
                    </a:lnTo>
                    <a:lnTo>
                      <a:pt x="29" y="3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20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3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20" y="38"/>
                    </a:lnTo>
                    <a:lnTo>
                      <a:pt x="20" y="38"/>
                    </a:lnTo>
                    <a:close/>
                  </a:path>
                </a:pathLst>
              </a:custGeom>
              <a:solidFill>
                <a:srgbClr val="E2967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6" name="Freeform 3307"/>
              <p:cNvSpPr>
                <a:spLocks noEditPoints="1"/>
              </p:cNvSpPr>
              <p:nvPr/>
            </p:nvSpPr>
            <p:spPr bwMode="auto">
              <a:xfrm>
                <a:off x="4092575" y="3484562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23" y="6"/>
                  </a:cxn>
                  <a:cxn ang="0">
                    <a:pos x="26" y="6"/>
                  </a:cxn>
                  <a:cxn ang="0">
                    <a:pos x="31" y="10"/>
                  </a:cxn>
                  <a:cxn ang="0">
                    <a:pos x="34" y="11"/>
                  </a:cxn>
                  <a:cxn ang="0">
                    <a:pos x="37" y="16"/>
                  </a:cxn>
                  <a:cxn ang="0">
                    <a:pos x="37" y="16"/>
                  </a:cxn>
                  <a:cxn ang="0">
                    <a:pos x="37" y="23"/>
                  </a:cxn>
                  <a:cxn ang="0">
                    <a:pos x="37" y="28"/>
                  </a:cxn>
                  <a:cxn ang="0">
                    <a:pos x="34" y="33"/>
                  </a:cxn>
                  <a:cxn ang="0">
                    <a:pos x="28" y="37"/>
                  </a:cxn>
                  <a:cxn ang="0">
                    <a:pos x="28" y="37"/>
                  </a:cxn>
                  <a:cxn ang="0">
                    <a:pos x="23" y="37"/>
                  </a:cxn>
                  <a:cxn ang="0">
                    <a:pos x="23" y="37"/>
                  </a:cxn>
                  <a:cxn ang="0">
                    <a:pos x="18" y="37"/>
                  </a:cxn>
                  <a:cxn ang="0">
                    <a:pos x="13" y="36"/>
                  </a:cxn>
                  <a:cxn ang="0">
                    <a:pos x="10" y="33"/>
                  </a:cxn>
                  <a:cxn ang="0">
                    <a:pos x="8" y="28"/>
                  </a:cxn>
                  <a:cxn ang="0">
                    <a:pos x="8" y="28"/>
                  </a:cxn>
                  <a:cxn ang="0">
                    <a:pos x="6" y="23"/>
                  </a:cxn>
                  <a:cxn ang="0">
                    <a:pos x="8" y="16"/>
                  </a:cxn>
                  <a:cxn ang="0">
                    <a:pos x="11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3" y="6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6" y="6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6" y="42"/>
                  </a:cxn>
                  <a:cxn ang="0">
                    <a:pos x="23" y="44"/>
                  </a:cxn>
                  <a:cxn ang="0">
                    <a:pos x="23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9" y="2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44">
                    <a:moveTo>
                      <a:pt x="23" y="6"/>
                    </a:moveTo>
                    <a:lnTo>
                      <a:pt x="23" y="6"/>
                    </a:lnTo>
                    <a:lnTo>
                      <a:pt x="26" y="6"/>
                    </a:lnTo>
                    <a:lnTo>
                      <a:pt x="31" y="10"/>
                    </a:lnTo>
                    <a:lnTo>
                      <a:pt x="34" y="11"/>
                    </a:lnTo>
                    <a:lnTo>
                      <a:pt x="37" y="16"/>
                    </a:lnTo>
                    <a:lnTo>
                      <a:pt x="37" y="16"/>
                    </a:lnTo>
                    <a:lnTo>
                      <a:pt x="37" y="23"/>
                    </a:lnTo>
                    <a:lnTo>
                      <a:pt x="37" y="28"/>
                    </a:lnTo>
                    <a:lnTo>
                      <a:pt x="34" y="33"/>
                    </a:lnTo>
                    <a:lnTo>
                      <a:pt x="28" y="37"/>
                    </a:lnTo>
                    <a:lnTo>
                      <a:pt x="28" y="37"/>
                    </a:lnTo>
                    <a:lnTo>
                      <a:pt x="23" y="37"/>
                    </a:lnTo>
                    <a:lnTo>
                      <a:pt x="23" y="37"/>
                    </a:lnTo>
                    <a:lnTo>
                      <a:pt x="18" y="37"/>
                    </a:lnTo>
                    <a:lnTo>
                      <a:pt x="13" y="36"/>
                    </a:lnTo>
                    <a:lnTo>
                      <a:pt x="10" y="33"/>
                    </a:lnTo>
                    <a:lnTo>
                      <a:pt x="8" y="28"/>
                    </a:lnTo>
                    <a:lnTo>
                      <a:pt x="8" y="28"/>
                    </a:lnTo>
                    <a:lnTo>
                      <a:pt x="6" y="23"/>
                    </a:lnTo>
                    <a:lnTo>
                      <a:pt x="8" y="16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3" y="6"/>
                    </a:lnTo>
                    <a:close/>
                    <a:moveTo>
                      <a:pt x="23" y="0"/>
                    </a:moveTo>
                    <a:lnTo>
                      <a:pt x="23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6" y="6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6" y="42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9" y="2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7" name="Freeform 3308"/>
              <p:cNvSpPr/>
              <p:nvPr/>
            </p:nvSpPr>
            <p:spPr bwMode="auto">
              <a:xfrm>
                <a:off x="4098925" y="3490912"/>
                <a:ext cx="23813" cy="23813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20" y="0"/>
                  </a:cxn>
                  <a:cxn ang="0">
                    <a:pos x="25" y="4"/>
                  </a:cxn>
                  <a:cxn ang="0">
                    <a:pos x="28" y="5"/>
                  </a:cxn>
                  <a:cxn ang="0">
                    <a:pos x="31" y="10"/>
                  </a:cxn>
                  <a:cxn ang="0">
                    <a:pos x="31" y="10"/>
                  </a:cxn>
                  <a:cxn ang="0">
                    <a:pos x="31" y="17"/>
                  </a:cxn>
                  <a:cxn ang="0">
                    <a:pos x="31" y="22"/>
                  </a:cxn>
                  <a:cxn ang="0">
                    <a:pos x="28" y="27"/>
                  </a:cxn>
                  <a:cxn ang="0">
                    <a:pos x="22" y="31"/>
                  </a:cxn>
                  <a:cxn ang="0">
                    <a:pos x="22" y="31"/>
                  </a:cxn>
                  <a:cxn ang="0">
                    <a:pos x="17" y="31"/>
                  </a:cxn>
                  <a:cxn ang="0">
                    <a:pos x="17" y="31"/>
                  </a:cxn>
                  <a:cxn ang="0">
                    <a:pos x="12" y="31"/>
                  </a:cxn>
                  <a:cxn ang="0">
                    <a:pos x="7" y="30"/>
                  </a:cxn>
                  <a:cxn ang="0">
                    <a:pos x="4" y="27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0" y="17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7" y="0"/>
                  </a:cxn>
                </a:cxnLst>
                <a:rect l="0" t="0" r="r" b="b"/>
                <a:pathLst>
                  <a:path w="31" h="31">
                    <a:moveTo>
                      <a:pt x="17" y="0"/>
                    </a:moveTo>
                    <a:lnTo>
                      <a:pt x="17" y="0"/>
                    </a:lnTo>
                    <a:lnTo>
                      <a:pt x="20" y="0"/>
                    </a:lnTo>
                    <a:lnTo>
                      <a:pt x="25" y="4"/>
                    </a:lnTo>
                    <a:lnTo>
                      <a:pt x="28" y="5"/>
                    </a:lnTo>
                    <a:lnTo>
                      <a:pt x="31" y="10"/>
                    </a:lnTo>
                    <a:lnTo>
                      <a:pt x="31" y="10"/>
                    </a:lnTo>
                    <a:lnTo>
                      <a:pt x="31" y="17"/>
                    </a:lnTo>
                    <a:lnTo>
                      <a:pt x="31" y="22"/>
                    </a:lnTo>
                    <a:lnTo>
                      <a:pt x="28" y="27"/>
                    </a:lnTo>
                    <a:lnTo>
                      <a:pt x="22" y="31"/>
                    </a:lnTo>
                    <a:lnTo>
                      <a:pt x="22" y="31"/>
                    </a:lnTo>
                    <a:lnTo>
                      <a:pt x="17" y="31"/>
                    </a:lnTo>
                    <a:lnTo>
                      <a:pt x="17" y="31"/>
                    </a:lnTo>
                    <a:lnTo>
                      <a:pt x="12" y="31"/>
                    </a:lnTo>
                    <a:lnTo>
                      <a:pt x="7" y="30"/>
                    </a:lnTo>
                    <a:lnTo>
                      <a:pt x="4" y="27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0" y="17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8" name="Freeform 3309"/>
              <p:cNvSpPr/>
              <p:nvPr/>
            </p:nvSpPr>
            <p:spPr bwMode="auto">
              <a:xfrm>
                <a:off x="4092575" y="3484562"/>
                <a:ext cx="34925" cy="349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0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6" y="6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10" y="41"/>
                  </a:cxn>
                  <a:cxn ang="0">
                    <a:pos x="16" y="42"/>
                  </a:cxn>
                  <a:cxn ang="0">
                    <a:pos x="23" y="44"/>
                  </a:cxn>
                  <a:cxn ang="0">
                    <a:pos x="23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3"/>
                  </a:cxn>
                  <a:cxn ang="0">
                    <a:pos x="42" y="15"/>
                  </a:cxn>
                  <a:cxn ang="0">
                    <a:pos x="42" y="15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9" y="2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44" h="44">
                    <a:moveTo>
                      <a:pt x="23" y="0"/>
                    </a:moveTo>
                    <a:lnTo>
                      <a:pt x="23" y="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6" y="6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10" y="41"/>
                    </a:lnTo>
                    <a:lnTo>
                      <a:pt x="16" y="42"/>
                    </a:lnTo>
                    <a:lnTo>
                      <a:pt x="23" y="44"/>
                    </a:lnTo>
                    <a:lnTo>
                      <a:pt x="23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3"/>
                    </a:lnTo>
                    <a:lnTo>
                      <a:pt x="42" y="15"/>
                    </a:lnTo>
                    <a:lnTo>
                      <a:pt x="42" y="15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9" y="2"/>
                    </a:lnTo>
                    <a:lnTo>
                      <a:pt x="23" y="0"/>
                    </a:lnTo>
                    <a:lnTo>
                      <a:pt x="2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9" name="Freeform 3310"/>
              <p:cNvSpPr/>
              <p:nvPr/>
            </p:nvSpPr>
            <p:spPr bwMode="auto">
              <a:xfrm>
                <a:off x="4454525" y="3338512"/>
                <a:ext cx="30163" cy="30163"/>
              </a:xfrm>
              <a:custGeom>
                <a:avLst/>
                <a:gdLst/>
                <a:ahLst/>
                <a:cxnLst>
                  <a:cxn ang="0">
                    <a:pos x="18" y="37"/>
                  </a:cxn>
                  <a:cxn ang="0">
                    <a:pos x="18" y="37"/>
                  </a:cxn>
                  <a:cxn ang="0">
                    <a:pos x="13" y="37"/>
                  </a:cxn>
                  <a:cxn ang="0">
                    <a:pos x="8" y="34"/>
                  </a:cxn>
                  <a:cxn ang="0">
                    <a:pos x="5" y="31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0" y="19"/>
                  </a:cxn>
                  <a:cxn ang="0">
                    <a:pos x="2" y="11"/>
                  </a:cxn>
                  <a:cxn ang="0">
                    <a:pos x="5" y="6"/>
                  </a:cxn>
                  <a:cxn ang="0">
                    <a:pos x="11" y="2"/>
                  </a:cxn>
                  <a:cxn ang="0">
                    <a:pos x="11" y="2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4" y="2"/>
                  </a:cxn>
                  <a:cxn ang="0">
                    <a:pos x="29" y="3"/>
                  </a:cxn>
                  <a:cxn ang="0">
                    <a:pos x="32" y="6"/>
                  </a:cxn>
                  <a:cxn ang="0">
                    <a:pos x="36" y="11"/>
                  </a:cxn>
                  <a:cxn ang="0">
                    <a:pos x="36" y="11"/>
                  </a:cxn>
                  <a:cxn ang="0">
                    <a:pos x="37" y="19"/>
                  </a:cxn>
                  <a:cxn ang="0">
                    <a:pos x="36" y="26"/>
                  </a:cxn>
                  <a:cxn ang="0">
                    <a:pos x="36" y="26"/>
                  </a:cxn>
                  <a:cxn ang="0">
                    <a:pos x="32" y="33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7"/>
                  </a:cxn>
                  <a:cxn ang="0">
                    <a:pos x="18" y="37"/>
                  </a:cxn>
                </a:cxnLst>
                <a:rect l="0" t="0" r="r" b="b"/>
                <a:pathLst>
                  <a:path w="37" h="37">
                    <a:moveTo>
                      <a:pt x="18" y="37"/>
                    </a:moveTo>
                    <a:lnTo>
                      <a:pt x="18" y="37"/>
                    </a:lnTo>
                    <a:lnTo>
                      <a:pt x="13" y="37"/>
                    </a:lnTo>
                    <a:lnTo>
                      <a:pt x="8" y="34"/>
                    </a:lnTo>
                    <a:lnTo>
                      <a:pt x="5" y="31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0" y="19"/>
                    </a:lnTo>
                    <a:lnTo>
                      <a:pt x="2" y="11"/>
                    </a:lnTo>
                    <a:lnTo>
                      <a:pt x="5" y="6"/>
                    </a:lnTo>
                    <a:lnTo>
                      <a:pt x="11" y="2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4" y="2"/>
                    </a:lnTo>
                    <a:lnTo>
                      <a:pt x="29" y="3"/>
                    </a:lnTo>
                    <a:lnTo>
                      <a:pt x="32" y="6"/>
                    </a:lnTo>
                    <a:lnTo>
                      <a:pt x="36" y="11"/>
                    </a:lnTo>
                    <a:lnTo>
                      <a:pt x="36" y="11"/>
                    </a:lnTo>
                    <a:lnTo>
                      <a:pt x="37" y="19"/>
                    </a:lnTo>
                    <a:lnTo>
                      <a:pt x="36" y="26"/>
                    </a:lnTo>
                    <a:lnTo>
                      <a:pt x="36" y="26"/>
                    </a:lnTo>
                    <a:lnTo>
                      <a:pt x="32" y="33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7"/>
                    </a:lnTo>
                    <a:lnTo>
                      <a:pt x="18" y="37"/>
                    </a:lnTo>
                    <a:close/>
                  </a:path>
                </a:pathLst>
              </a:custGeom>
              <a:solidFill>
                <a:srgbClr val="7AC1A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0" name="Freeform 3311"/>
              <p:cNvSpPr>
                <a:spLocks noEditPoints="1"/>
              </p:cNvSpPr>
              <p:nvPr/>
            </p:nvSpPr>
            <p:spPr bwMode="auto">
              <a:xfrm>
                <a:off x="4452937" y="3336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21" y="6"/>
                  </a:cxn>
                  <a:cxn ang="0">
                    <a:pos x="26" y="6"/>
                  </a:cxn>
                  <a:cxn ang="0">
                    <a:pos x="31" y="9"/>
                  </a:cxn>
                  <a:cxn ang="0">
                    <a:pos x="34" y="11"/>
                  </a:cxn>
                  <a:cxn ang="0">
                    <a:pos x="35" y="16"/>
                  </a:cxn>
                  <a:cxn ang="0">
                    <a:pos x="35" y="16"/>
                  </a:cxn>
                  <a:cxn ang="0">
                    <a:pos x="37" y="22"/>
                  </a:cxn>
                  <a:cxn ang="0">
                    <a:pos x="35" y="27"/>
                  </a:cxn>
                  <a:cxn ang="0">
                    <a:pos x="32" y="32"/>
                  </a:cxn>
                  <a:cxn ang="0">
                    <a:pos x="27" y="37"/>
                  </a:cxn>
                  <a:cxn ang="0">
                    <a:pos x="27" y="37"/>
                  </a:cxn>
                  <a:cxn ang="0">
                    <a:pos x="21" y="37"/>
                  </a:cxn>
                  <a:cxn ang="0">
                    <a:pos x="21" y="37"/>
                  </a:cxn>
                  <a:cxn ang="0">
                    <a:pos x="18" y="37"/>
                  </a:cxn>
                  <a:cxn ang="0">
                    <a:pos x="13" y="36"/>
                  </a:cxn>
                  <a:cxn ang="0">
                    <a:pos x="9" y="32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6" y="22"/>
                  </a:cxn>
                  <a:cxn ang="0">
                    <a:pos x="8" y="16"/>
                  </a:cxn>
                  <a:cxn ang="0">
                    <a:pos x="11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21" y="6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6" y="6"/>
                  </a:cxn>
                  <a:cxn ang="0">
                    <a:pos x="1" y="14"/>
                  </a:cxn>
                  <a:cxn ang="0">
                    <a:pos x="0" y="22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0"/>
                  </a:cxn>
                  <a:cxn ang="0">
                    <a:pos x="16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2"/>
                  </a:cxn>
                  <a:cxn ang="0">
                    <a:pos x="42" y="14"/>
                  </a:cxn>
                  <a:cxn ang="0">
                    <a:pos x="42" y="14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1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6"/>
                    </a:moveTo>
                    <a:lnTo>
                      <a:pt x="21" y="6"/>
                    </a:lnTo>
                    <a:lnTo>
                      <a:pt x="26" y="6"/>
                    </a:lnTo>
                    <a:lnTo>
                      <a:pt x="31" y="9"/>
                    </a:lnTo>
                    <a:lnTo>
                      <a:pt x="34" y="11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7" y="22"/>
                    </a:lnTo>
                    <a:lnTo>
                      <a:pt x="35" y="27"/>
                    </a:lnTo>
                    <a:lnTo>
                      <a:pt x="32" y="32"/>
                    </a:lnTo>
                    <a:lnTo>
                      <a:pt x="27" y="37"/>
                    </a:lnTo>
                    <a:lnTo>
                      <a:pt x="27" y="37"/>
                    </a:lnTo>
                    <a:lnTo>
                      <a:pt x="21" y="37"/>
                    </a:lnTo>
                    <a:lnTo>
                      <a:pt x="21" y="37"/>
                    </a:lnTo>
                    <a:lnTo>
                      <a:pt x="18" y="37"/>
                    </a:lnTo>
                    <a:lnTo>
                      <a:pt x="13" y="36"/>
                    </a:lnTo>
                    <a:lnTo>
                      <a:pt x="9" y="32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6" y="22"/>
                    </a:lnTo>
                    <a:lnTo>
                      <a:pt x="8" y="16"/>
                    </a:lnTo>
                    <a:lnTo>
                      <a:pt x="11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21" y="6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6" y="6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0"/>
                    </a:lnTo>
                    <a:lnTo>
                      <a:pt x="16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2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1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1" name="Freeform 3312"/>
              <p:cNvSpPr/>
              <p:nvPr/>
            </p:nvSpPr>
            <p:spPr bwMode="auto">
              <a:xfrm>
                <a:off x="4457700" y="3341687"/>
                <a:ext cx="25400" cy="2540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20" y="0"/>
                  </a:cxn>
                  <a:cxn ang="0">
                    <a:pos x="25" y="3"/>
                  </a:cxn>
                  <a:cxn ang="0">
                    <a:pos x="28" y="5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1"/>
                  </a:cxn>
                  <a:cxn ang="0">
                    <a:pos x="26" y="26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2" y="31"/>
                  </a:cxn>
                  <a:cxn ang="0">
                    <a:pos x="7" y="30"/>
                  </a:cxn>
                  <a:cxn ang="0">
                    <a:pos x="3" y="26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6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10" y="2"/>
                  </a:cxn>
                  <a:cxn ang="0">
                    <a:pos x="10" y="2"/>
                  </a:cxn>
                  <a:cxn ang="0">
                    <a:pos x="15" y="0"/>
                  </a:cxn>
                </a:cxnLst>
                <a:rect l="0" t="0" r="r" b="b"/>
                <a:pathLst>
                  <a:path w="31" h="31">
                    <a:moveTo>
                      <a:pt x="15" y="0"/>
                    </a:moveTo>
                    <a:lnTo>
                      <a:pt x="15" y="0"/>
                    </a:lnTo>
                    <a:lnTo>
                      <a:pt x="20" y="0"/>
                    </a:lnTo>
                    <a:lnTo>
                      <a:pt x="25" y="3"/>
                    </a:lnTo>
                    <a:lnTo>
                      <a:pt x="28" y="5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1"/>
                    </a:lnTo>
                    <a:lnTo>
                      <a:pt x="26" y="26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2" y="31"/>
                    </a:lnTo>
                    <a:lnTo>
                      <a:pt x="7" y="30"/>
                    </a:lnTo>
                    <a:lnTo>
                      <a:pt x="3" y="26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6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5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2" name="Freeform 3313"/>
              <p:cNvSpPr/>
              <p:nvPr/>
            </p:nvSpPr>
            <p:spPr bwMode="auto">
              <a:xfrm>
                <a:off x="4452937" y="3336925"/>
                <a:ext cx="34925" cy="3492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6" y="6"/>
                  </a:cxn>
                  <a:cxn ang="0">
                    <a:pos x="1" y="14"/>
                  </a:cxn>
                  <a:cxn ang="0">
                    <a:pos x="0" y="22"/>
                  </a:cxn>
                  <a:cxn ang="0">
                    <a:pos x="1" y="31"/>
                  </a:cxn>
                  <a:cxn ang="0">
                    <a:pos x="1" y="31"/>
                  </a:cxn>
                  <a:cxn ang="0">
                    <a:pos x="5" y="36"/>
                  </a:cxn>
                  <a:cxn ang="0">
                    <a:pos x="9" y="40"/>
                  </a:cxn>
                  <a:cxn ang="0">
                    <a:pos x="16" y="42"/>
                  </a:cxn>
                  <a:cxn ang="0">
                    <a:pos x="21" y="44"/>
                  </a:cxn>
                  <a:cxn ang="0">
                    <a:pos x="21" y="44"/>
                  </a:cxn>
                  <a:cxn ang="0">
                    <a:pos x="31" y="42"/>
                  </a:cxn>
                  <a:cxn ang="0">
                    <a:pos x="31" y="42"/>
                  </a:cxn>
                  <a:cxn ang="0">
                    <a:pos x="37" y="37"/>
                  </a:cxn>
                  <a:cxn ang="0">
                    <a:pos x="42" y="31"/>
                  </a:cxn>
                  <a:cxn ang="0">
                    <a:pos x="42" y="31"/>
                  </a:cxn>
                  <a:cxn ang="0">
                    <a:pos x="44" y="22"/>
                  </a:cxn>
                  <a:cxn ang="0">
                    <a:pos x="42" y="14"/>
                  </a:cxn>
                  <a:cxn ang="0">
                    <a:pos x="42" y="14"/>
                  </a:cxn>
                  <a:cxn ang="0">
                    <a:pos x="39" y="8"/>
                  </a:cxn>
                  <a:cxn ang="0">
                    <a:pos x="34" y="5"/>
                  </a:cxn>
                  <a:cxn ang="0">
                    <a:pos x="27" y="1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4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6" y="6"/>
                    </a:lnTo>
                    <a:lnTo>
                      <a:pt x="1" y="14"/>
                    </a:lnTo>
                    <a:lnTo>
                      <a:pt x="0" y="22"/>
                    </a:lnTo>
                    <a:lnTo>
                      <a:pt x="1" y="31"/>
                    </a:lnTo>
                    <a:lnTo>
                      <a:pt x="1" y="31"/>
                    </a:lnTo>
                    <a:lnTo>
                      <a:pt x="5" y="36"/>
                    </a:lnTo>
                    <a:lnTo>
                      <a:pt x="9" y="40"/>
                    </a:lnTo>
                    <a:lnTo>
                      <a:pt x="16" y="42"/>
                    </a:lnTo>
                    <a:lnTo>
                      <a:pt x="21" y="44"/>
                    </a:lnTo>
                    <a:lnTo>
                      <a:pt x="21" y="44"/>
                    </a:lnTo>
                    <a:lnTo>
                      <a:pt x="31" y="42"/>
                    </a:lnTo>
                    <a:lnTo>
                      <a:pt x="31" y="42"/>
                    </a:lnTo>
                    <a:lnTo>
                      <a:pt x="37" y="37"/>
                    </a:lnTo>
                    <a:lnTo>
                      <a:pt x="42" y="31"/>
                    </a:lnTo>
                    <a:lnTo>
                      <a:pt x="42" y="31"/>
                    </a:lnTo>
                    <a:lnTo>
                      <a:pt x="44" y="22"/>
                    </a:lnTo>
                    <a:lnTo>
                      <a:pt x="42" y="14"/>
                    </a:lnTo>
                    <a:lnTo>
                      <a:pt x="42" y="14"/>
                    </a:lnTo>
                    <a:lnTo>
                      <a:pt x="39" y="8"/>
                    </a:lnTo>
                    <a:lnTo>
                      <a:pt x="34" y="5"/>
                    </a:lnTo>
                    <a:lnTo>
                      <a:pt x="27" y="1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3" name="Freeform 3314"/>
              <p:cNvSpPr/>
              <p:nvPr/>
            </p:nvSpPr>
            <p:spPr bwMode="auto">
              <a:xfrm>
                <a:off x="4519612" y="3313112"/>
                <a:ext cx="30163" cy="28575"/>
              </a:xfrm>
              <a:custGeom>
                <a:avLst/>
                <a:gdLst/>
                <a:ahLst/>
                <a:cxnLst>
                  <a:cxn ang="0">
                    <a:pos x="18" y="36"/>
                  </a:cxn>
                  <a:cxn ang="0">
                    <a:pos x="18" y="36"/>
                  </a:cxn>
                  <a:cxn ang="0">
                    <a:pos x="13" y="36"/>
                  </a:cxn>
                  <a:cxn ang="0">
                    <a:pos x="8" y="35"/>
                  </a:cxn>
                  <a:cxn ang="0">
                    <a:pos x="4" y="30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0" y="18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5" y="5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25" y="0"/>
                  </a:cxn>
                  <a:cxn ang="0">
                    <a:pos x="30" y="2"/>
                  </a:cxn>
                  <a:cxn ang="0">
                    <a:pos x="33" y="7"/>
                  </a:cxn>
                  <a:cxn ang="0">
                    <a:pos x="36" y="12"/>
                  </a:cxn>
                  <a:cxn ang="0">
                    <a:pos x="36" y="12"/>
                  </a:cxn>
                  <a:cxn ang="0">
                    <a:pos x="38" y="18"/>
                  </a:cxn>
                  <a:cxn ang="0">
                    <a:pos x="36" y="25"/>
                  </a:cxn>
                  <a:cxn ang="0">
                    <a:pos x="36" y="25"/>
                  </a:cxn>
                  <a:cxn ang="0">
                    <a:pos x="31" y="31"/>
                  </a:cxn>
                  <a:cxn ang="0">
                    <a:pos x="26" y="36"/>
                  </a:cxn>
                  <a:cxn ang="0">
                    <a:pos x="26" y="36"/>
                  </a:cxn>
                  <a:cxn ang="0">
                    <a:pos x="18" y="36"/>
                  </a:cxn>
                  <a:cxn ang="0">
                    <a:pos x="18" y="36"/>
                  </a:cxn>
                </a:cxnLst>
                <a:rect l="0" t="0" r="r" b="b"/>
                <a:pathLst>
                  <a:path w="38" h="36">
                    <a:moveTo>
                      <a:pt x="18" y="36"/>
                    </a:moveTo>
                    <a:lnTo>
                      <a:pt x="18" y="36"/>
                    </a:lnTo>
                    <a:lnTo>
                      <a:pt x="13" y="36"/>
                    </a:lnTo>
                    <a:lnTo>
                      <a:pt x="8" y="35"/>
                    </a:lnTo>
                    <a:lnTo>
                      <a:pt x="4" y="30"/>
                    </a:lnTo>
                    <a:lnTo>
                      <a:pt x="2" y="25"/>
                    </a:lnTo>
                    <a:lnTo>
                      <a:pt x="2" y="25"/>
                    </a:lnTo>
                    <a:lnTo>
                      <a:pt x="0" y="18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5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30" y="2"/>
                    </a:lnTo>
                    <a:lnTo>
                      <a:pt x="33" y="7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8" y="18"/>
                    </a:lnTo>
                    <a:lnTo>
                      <a:pt x="36" y="25"/>
                    </a:lnTo>
                    <a:lnTo>
                      <a:pt x="36" y="25"/>
                    </a:lnTo>
                    <a:lnTo>
                      <a:pt x="31" y="31"/>
                    </a:lnTo>
                    <a:lnTo>
                      <a:pt x="26" y="36"/>
                    </a:lnTo>
                    <a:lnTo>
                      <a:pt x="26" y="36"/>
                    </a:lnTo>
                    <a:lnTo>
                      <a:pt x="18" y="36"/>
                    </a:lnTo>
                    <a:lnTo>
                      <a:pt x="18" y="36"/>
                    </a:lnTo>
                    <a:close/>
                  </a:path>
                </a:pathLst>
              </a:custGeom>
              <a:solidFill>
                <a:srgbClr val="87653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4" name="Freeform 3315"/>
              <p:cNvSpPr>
                <a:spLocks noEditPoints="1"/>
              </p:cNvSpPr>
              <p:nvPr/>
            </p:nvSpPr>
            <p:spPr bwMode="auto">
              <a:xfrm>
                <a:off x="4518025" y="3311525"/>
                <a:ext cx="34925" cy="33338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6" y="7"/>
                  </a:cxn>
                  <a:cxn ang="0">
                    <a:pos x="31" y="8"/>
                  </a:cxn>
                  <a:cxn ang="0">
                    <a:pos x="34" y="12"/>
                  </a:cxn>
                  <a:cxn ang="0">
                    <a:pos x="36" y="15"/>
                  </a:cxn>
                  <a:cxn ang="0">
                    <a:pos x="36" y="15"/>
                  </a:cxn>
                  <a:cxn ang="0">
                    <a:pos x="38" y="21"/>
                  </a:cxn>
                  <a:cxn ang="0">
                    <a:pos x="36" y="28"/>
                  </a:cxn>
                  <a:cxn ang="0">
                    <a:pos x="33" y="33"/>
                  </a:cxn>
                  <a:cxn ang="0">
                    <a:pos x="28" y="36"/>
                  </a:cxn>
                  <a:cxn ang="0">
                    <a:pos x="28" y="36"/>
                  </a:cxn>
                  <a:cxn ang="0">
                    <a:pos x="21" y="38"/>
                  </a:cxn>
                  <a:cxn ang="0">
                    <a:pos x="21" y="38"/>
                  </a:cxn>
                  <a:cxn ang="0">
                    <a:pos x="16" y="36"/>
                  </a:cxn>
                  <a:cxn ang="0">
                    <a:pos x="13" y="34"/>
                  </a:cxn>
                  <a:cxn ang="0">
                    <a:pos x="10" y="31"/>
                  </a:cxn>
                  <a:cxn ang="0">
                    <a:pos x="7" y="28"/>
                  </a:cxn>
                  <a:cxn ang="0">
                    <a:pos x="7" y="28"/>
                  </a:cxn>
                  <a:cxn ang="0">
                    <a:pos x="7" y="21"/>
                  </a:cxn>
                  <a:cxn ang="0">
                    <a:pos x="7" y="15"/>
                  </a:cxn>
                  <a:cxn ang="0">
                    <a:pos x="10" y="10"/>
                  </a:cxn>
                  <a:cxn ang="0">
                    <a:pos x="16" y="7"/>
                  </a:cxn>
                  <a:cxn ang="0">
                    <a:pos x="16" y="7"/>
                  </a:cxn>
                  <a:cxn ang="0">
                    <a:pos x="21" y="5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8" y="36"/>
                  </a:cxn>
                  <a:cxn ang="0">
                    <a:pos x="42" y="29"/>
                  </a:cxn>
                  <a:cxn ang="0">
                    <a:pos x="42" y="29"/>
                  </a:cxn>
                  <a:cxn ang="0">
                    <a:pos x="44" y="21"/>
                  </a:cxn>
                  <a:cxn ang="0">
                    <a:pos x="42" y="13"/>
                  </a:cxn>
                  <a:cxn ang="0">
                    <a:pos x="42" y="13"/>
                  </a:cxn>
                  <a:cxn ang="0">
                    <a:pos x="38" y="8"/>
                  </a:cxn>
                  <a:cxn ang="0">
                    <a:pos x="34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2">
                    <a:moveTo>
                      <a:pt x="21" y="5"/>
                    </a:moveTo>
                    <a:lnTo>
                      <a:pt x="21" y="5"/>
                    </a:lnTo>
                    <a:lnTo>
                      <a:pt x="26" y="7"/>
                    </a:lnTo>
                    <a:lnTo>
                      <a:pt x="31" y="8"/>
                    </a:lnTo>
                    <a:lnTo>
                      <a:pt x="34" y="12"/>
                    </a:lnTo>
                    <a:lnTo>
                      <a:pt x="36" y="15"/>
                    </a:lnTo>
                    <a:lnTo>
                      <a:pt x="36" y="15"/>
                    </a:lnTo>
                    <a:lnTo>
                      <a:pt x="38" y="21"/>
                    </a:lnTo>
                    <a:lnTo>
                      <a:pt x="36" y="28"/>
                    </a:lnTo>
                    <a:lnTo>
                      <a:pt x="33" y="33"/>
                    </a:lnTo>
                    <a:lnTo>
                      <a:pt x="28" y="36"/>
                    </a:lnTo>
                    <a:lnTo>
                      <a:pt x="28" y="36"/>
                    </a:lnTo>
                    <a:lnTo>
                      <a:pt x="21" y="38"/>
                    </a:lnTo>
                    <a:lnTo>
                      <a:pt x="21" y="38"/>
                    </a:lnTo>
                    <a:lnTo>
                      <a:pt x="16" y="36"/>
                    </a:lnTo>
                    <a:lnTo>
                      <a:pt x="13" y="34"/>
                    </a:lnTo>
                    <a:lnTo>
                      <a:pt x="10" y="31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7" y="21"/>
                    </a:lnTo>
                    <a:lnTo>
                      <a:pt x="7" y="15"/>
                    </a:lnTo>
                    <a:lnTo>
                      <a:pt x="10" y="10"/>
                    </a:lnTo>
                    <a:lnTo>
                      <a:pt x="16" y="7"/>
                    </a:lnTo>
                    <a:lnTo>
                      <a:pt x="16" y="7"/>
                    </a:lnTo>
                    <a:lnTo>
                      <a:pt x="21" y="5"/>
                    </a:lnTo>
                    <a:close/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8" y="36"/>
                    </a:lnTo>
                    <a:lnTo>
                      <a:pt x="42" y="29"/>
                    </a:lnTo>
                    <a:lnTo>
                      <a:pt x="42" y="29"/>
                    </a:lnTo>
                    <a:lnTo>
                      <a:pt x="44" y="2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38" y="8"/>
                    </a:lnTo>
                    <a:lnTo>
                      <a:pt x="34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5" name="Freeform 3316"/>
              <p:cNvSpPr/>
              <p:nvPr/>
            </p:nvSpPr>
            <p:spPr bwMode="auto">
              <a:xfrm>
                <a:off x="4522787" y="3314700"/>
                <a:ext cx="23813" cy="2540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19" y="2"/>
                  </a:cxn>
                  <a:cxn ang="0">
                    <a:pos x="24" y="3"/>
                  </a:cxn>
                  <a:cxn ang="0">
                    <a:pos x="27" y="7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31" y="16"/>
                  </a:cxn>
                  <a:cxn ang="0">
                    <a:pos x="29" y="23"/>
                  </a:cxn>
                  <a:cxn ang="0">
                    <a:pos x="26" y="28"/>
                  </a:cxn>
                  <a:cxn ang="0">
                    <a:pos x="21" y="31"/>
                  </a:cxn>
                  <a:cxn ang="0">
                    <a:pos x="21" y="31"/>
                  </a:cxn>
                  <a:cxn ang="0">
                    <a:pos x="14" y="33"/>
                  </a:cxn>
                  <a:cxn ang="0">
                    <a:pos x="14" y="33"/>
                  </a:cxn>
                  <a:cxn ang="0">
                    <a:pos x="9" y="31"/>
                  </a:cxn>
                  <a:cxn ang="0">
                    <a:pos x="6" y="29"/>
                  </a:cxn>
                  <a:cxn ang="0">
                    <a:pos x="3" y="26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6"/>
                  </a:cxn>
                  <a:cxn ang="0">
                    <a:pos x="0" y="10"/>
                  </a:cxn>
                  <a:cxn ang="0">
                    <a:pos x="3" y="5"/>
                  </a:cxn>
                  <a:cxn ang="0">
                    <a:pos x="9" y="2"/>
                  </a:cxn>
                  <a:cxn ang="0">
                    <a:pos x="9" y="2"/>
                  </a:cxn>
                  <a:cxn ang="0">
                    <a:pos x="14" y="0"/>
                  </a:cxn>
                </a:cxnLst>
                <a:rect l="0" t="0" r="r" b="b"/>
                <a:pathLst>
                  <a:path w="31" h="33">
                    <a:moveTo>
                      <a:pt x="14" y="0"/>
                    </a:moveTo>
                    <a:lnTo>
                      <a:pt x="14" y="0"/>
                    </a:lnTo>
                    <a:lnTo>
                      <a:pt x="19" y="2"/>
                    </a:lnTo>
                    <a:lnTo>
                      <a:pt x="24" y="3"/>
                    </a:lnTo>
                    <a:lnTo>
                      <a:pt x="27" y="7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31" y="16"/>
                    </a:lnTo>
                    <a:lnTo>
                      <a:pt x="29" y="23"/>
                    </a:lnTo>
                    <a:lnTo>
                      <a:pt x="26" y="28"/>
                    </a:lnTo>
                    <a:lnTo>
                      <a:pt x="21" y="31"/>
                    </a:lnTo>
                    <a:lnTo>
                      <a:pt x="21" y="31"/>
                    </a:lnTo>
                    <a:lnTo>
                      <a:pt x="14" y="33"/>
                    </a:lnTo>
                    <a:lnTo>
                      <a:pt x="14" y="33"/>
                    </a:lnTo>
                    <a:lnTo>
                      <a:pt x="9" y="31"/>
                    </a:lnTo>
                    <a:lnTo>
                      <a:pt x="6" y="29"/>
                    </a:lnTo>
                    <a:lnTo>
                      <a:pt x="3" y="26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6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4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6" name="Freeform 3317"/>
              <p:cNvSpPr/>
              <p:nvPr/>
            </p:nvSpPr>
            <p:spPr bwMode="auto">
              <a:xfrm>
                <a:off x="4518025" y="3311525"/>
                <a:ext cx="34925" cy="33338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7" y="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21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4"/>
                  </a:cxn>
                  <a:cxn ang="0">
                    <a:pos x="10" y="39"/>
                  </a:cxn>
                  <a:cxn ang="0">
                    <a:pos x="15" y="42"/>
                  </a:cxn>
                  <a:cxn ang="0">
                    <a:pos x="21" y="42"/>
                  </a:cxn>
                  <a:cxn ang="0">
                    <a:pos x="21" y="42"/>
                  </a:cxn>
                  <a:cxn ang="0">
                    <a:pos x="29" y="41"/>
                  </a:cxn>
                  <a:cxn ang="0">
                    <a:pos x="29" y="41"/>
                  </a:cxn>
                  <a:cxn ang="0">
                    <a:pos x="38" y="36"/>
                  </a:cxn>
                  <a:cxn ang="0">
                    <a:pos x="42" y="29"/>
                  </a:cxn>
                  <a:cxn ang="0">
                    <a:pos x="42" y="29"/>
                  </a:cxn>
                  <a:cxn ang="0">
                    <a:pos x="44" y="21"/>
                  </a:cxn>
                  <a:cxn ang="0">
                    <a:pos x="42" y="13"/>
                  </a:cxn>
                  <a:cxn ang="0">
                    <a:pos x="42" y="13"/>
                  </a:cxn>
                  <a:cxn ang="0">
                    <a:pos x="38" y="8"/>
                  </a:cxn>
                  <a:cxn ang="0">
                    <a:pos x="34" y="3"/>
                  </a:cxn>
                  <a:cxn ang="0">
                    <a:pos x="28" y="0"/>
                  </a:cxn>
                  <a:cxn ang="0">
                    <a:pos x="21" y="0"/>
                  </a:cxn>
                  <a:cxn ang="0">
                    <a:pos x="21" y="0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lnTo>
                      <a:pt x="21" y="0"/>
                    </a:lnTo>
                    <a:lnTo>
                      <a:pt x="21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7" y="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4"/>
                    </a:lnTo>
                    <a:lnTo>
                      <a:pt x="10" y="39"/>
                    </a:lnTo>
                    <a:lnTo>
                      <a:pt x="15" y="42"/>
                    </a:lnTo>
                    <a:lnTo>
                      <a:pt x="21" y="42"/>
                    </a:lnTo>
                    <a:lnTo>
                      <a:pt x="21" y="42"/>
                    </a:lnTo>
                    <a:lnTo>
                      <a:pt x="29" y="41"/>
                    </a:lnTo>
                    <a:lnTo>
                      <a:pt x="29" y="41"/>
                    </a:lnTo>
                    <a:lnTo>
                      <a:pt x="38" y="36"/>
                    </a:lnTo>
                    <a:lnTo>
                      <a:pt x="42" y="29"/>
                    </a:lnTo>
                    <a:lnTo>
                      <a:pt x="42" y="29"/>
                    </a:lnTo>
                    <a:lnTo>
                      <a:pt x="44" y="21"/>
                    </a:lnTo>
                    <a:lnTo>
                      <a:pt x="42" y="13"/>
                    </a:lnTo>
                    <a:lnTo>
                      <a:pt x="42" y="13"/>
                    </a:lnTo>
                    <a:lnTo>
                      <a:pt x="38" y="8"/>
                    </a:lnTo>
                    <a:lnTo>
                      <a:pt x="34" y="3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7" name="Freeform 3318"/>
              <p:cNvSpPr/>
              <p:nvPr/>
            </p:nvSpPr>
            <p:spPr bwMode="auto">
              <a:xfrm>
                <a:off x="3998912" y="3556000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4"/>
                  </a:cxn>
                  <a:cxn ang="0">
                    <a:pos x="0" y="19"/>
                  </a:cxn>
                  <a:cxn ang="0">
                    <a:pos x="11" y="47"/>
                  </a:cxn>
                  <a:cxn ang="0">
                    <a:pos x="47" y="131"/>
                  </a:cxn>
                  <a:cxn ang="0">
                    <a:pos x="160" y="86"/>
                  </a:cxn>
                  <a:cxn ang="0">
                    <a:pos x="124" y="0"/>
                  </a:cxn>
                  <a:cxn ang="0">
                    <a:pos x="42" y="34"/>
                  </a:cxn>
                </a:cxnLst>
                <a:rect l="0" t="0" r="r" b="b"/>
                <a:pathLst>
                  <a:path w="160" h="131">
                    <a:moveTo>
                      <a:pt x="42" y="34"/>
                    </a:moveTo>
                    <a:lnTo>
                      <a:pt x="0" y="19"/>
                    </a:lnTo>
                    <a:lnTo>
                      <a:pt x="11" y="47"/>
                    </a:lnTo>
                    <a:lnTo>
                      <a:pt x="47" y="131"/>
                    </a:lnTo>
                    <a:lnTo>
                      <a:pt x="160" y="86"/>
                    </a:lnTo>
                    <a:lnTo>
                      <a:pt x="124" y="0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8" name="Freeform 3319"/>
              <p:cNvSpPr/>
              <p:nvPr/>
            </p:nvSpPr>
            <p:spPr bwMode="auto">
              <a:xfrm>
                <a:off x="4043362" y="3582987"/>
                <a:ext cx="52388" cy="53975"/>
              </a:xfrm>
              <a:custGeom>
                <a:avLst/>
                <a:gdLst/>
                <a:ahLst/>
                <a:cxnLst>
                  <a:cxn ang="0">
                    <a:pos x="5" y="50"/>
                  </a:cxn>
                  <a:cxn ang="0">
                    <a:pos x="5" y="50"/>
                  </a:cxn>
                  <a:cxn ang="0">
                    <a:pos x="2" y="44"/>
                  </a:cxn>
                  <a:cxn ang="0">
                    <a:pos x="0" y="39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4" y="16"/>
                  </a:cxn>
                  <a:cxn ang="0">
                    <a:pos x="8" y="8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30" y="0"/>
                  </a:cxn>
                  <a:cxn ang="0">
                    <a:pos x="38" y="1"/>
                  </a:cxn>
                  <a:cxn ang="0">
                    <a:pos x="46" y="5"/>
                  </a:cxn>
                  <a:cxn ang="0">
                    <a:pos x="51" y="10"/>
                  </a:cxn>
                  <a:cxn ang="0">
                    <a:pos x="56" y="14"/>
                  </a:cxn>
                  <a:cxn ang="0">
                    <a:pos x="59" y="21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2" y="26"/>
                  </a:cxn>
                  <a:cxn ang="0">
                    <a:pos x="64" y="29"/>
                  </a:cxn>
                  <a:cxn ang="0">
                    <a:pos x="67" y="36"/>
                  </a:cxn>
                  <a:cxn ang="0">
                    <a:pos x="67" y="36"/>
                  </a:cxn>
                  <a:cxn ang="0">
                    <a:pos x="67" y="40"/>
                  </a:cxn>
                  <a:cxn ang="0">
                    <a:pos x="67" y="44"/>
                  </a:cxn>
                  <a:cxn ang="0">
                    <a:pos x="64" y="47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49" y="16"/>
                  </a:cxn>
                  <a:cxn ang="0">
                    <a:pos x="43" y="10"/>
                  </a:cxn>
                  <a:cxn ang="0">
                    <a:pos x="39" y="8"/>
                  </a:cxn>
                  <a:cxn ang="0">
                    <a:pos x="33" y="6"/>
                  </a:cxn>
                  <a:cxn ang="0">
                    <a:pos x="26" y="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15" y="11"/>
                  </a:cxn>
                  <a:cxn ang="0">
                    <a:pos x="10" y="16"/>
                  </a:cxn>
                  <a:cxn ang="0">
                    <a:pos x="7" y="21"/>
                  </a:cxn>
                  <a:cxn ang="0">
                    <a:pos x="5" y="26"/>
                  </a:cxn>
                  <a:cxn ang="0">
                    <a:pos x="5" y="34"/>
                  </a:cxn>
                  <a:cxn ang="0">
                    <a:pos x="5" y="37"/>
                  </a:cxn>
                  <a:cxn ang="0">
                    <a:pos x="18" y="67"/>
                  </a:cxn>
                  <a:cxn ang="0">
                    <a:pos x="18" y="67"/>
                  </a:cxn>
                  <a:cxn ang="0">
                    <a:pos x="15" y="67"/>
                  </a:cxn>
                  <a:cxn ang="0">
                    <a:pos x="12" y="65"/>
                  </a:cxn>
                  <a:cxn ang="0">
                    <a:pos x="8" y="62"/>
                  </a:cxn>
                  <a:cxn ang="0">
                    <a:pos x="5" y="53"/>
                  </a:cxn>
                  <a:cxn ang="0">
                    <a:pos x="5" y="53"/>
                  </a:cxn>
                  <a:cxn ang="0">
                    <a:pos x="4" y="52"/>
                  </a:cxn>
                  <a:cxn ang="0">
                    <a:pos x="5" y="50"/>
                  </a:cxn>
                </a:cxnLst>
                <a:rect l="0" t="0" r="r" b="b"/>
                <a:pathLst>
                  <a:path w="67" h="67">
                    <a:moveTo>
                      <a:pt x="5" y="50"/>
                    </a:moveTo>
                    <a:lnTo>
                      <a:pt x="5" y="50"/>
                    </a:lnTo>
                    <a:lnTo>
                      <a:pt x="2" y="44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0" y="23"/>
                    </a:lnTo>
                    <a:lnTo>
                      <a:pt x="4" y="16"/>
                    </a:lnTo>
                    <a:lnTo>
                      <a:pt x="8" y="8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30" y="0"/>
                    </a:lnTo>
                    <a:lnTo>
                      <a:pt x="38" y="1"/>
                    </a:lnTo>
                    <a:lnTo>
                      <a:pt x="46" y="5"/>
                    </a:lnTo>
                    <a:lnTo>
                      <a:pt x="51" y="10"/>
                    </a:lnTo>
                    <a:lnTo>
                      <a:pt x="56" y="14"/>
                    </a:lnTo>
                    <a:lnTo>
                      <a:pt x="59" y="21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2" y="26"/>
                    </a:lnTo>
                    <a:lnTo>
                      <a:pt x="64" y="29"/>
                    </a:lnTo>
                    <a:lnTo>
                      <a:pt x="67" y="36"/>
                    </a:lnTo>
                    <a:lnTo>
                      <a:pt x="67" y="36"/>
                    </a:lnTo>
                    <a:lnTo>
                      <a:pt x="67" y="40"/>
                    </a:lnTo>
                    <a:lnTo>
                      <a:pt x="67" y="44"/>
                    </a:lnTo>
                    <a:lnTo>
                      <a:pt x="64" y="47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49" y="16"/>
                    </a:lnTo>
                    <a:lnTo>
                      <a:pt x="43" y="10"/>
                    </a:lnTo>
                    <a:lnTo>
                      <a:pt x="39" y="8"/>
                    </a:lnTo>
                    <a:lnTo>
                      <a:pt x="33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5" y="11"/>
                    </a:lnTo>
                    <a:lnTo>
                      <a:pt x="10" y="16"/>
                    </a:lnTo>
                    <a:lnTo>
                      <a:pt x="7" y="21"/>
                    </a:lnTo>
                    <a:lnTo>
                      <a:pt x="5" y="26"/>
                    </a:lnTo>
                    <a:lnTo>
                      <a:pt x="5" y="34"/>
                    </a:lnTo>
                    <a:lnTo>
                      <a:pt x="5" y="37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2" y="65"/>
                    </a:lnTo>
                    <a:lnTo>
                      <a:pt x="8" y="62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4" y="52"/>
                    </a:lnTo>
                    <a:lnTo>
                      <a:pt x="5" y="5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9" name="Freeform 3320"/>
              <p:cNvSpPr/>
              <p:nvPr/>
            </p:nvSpPr>
            <p:spPr bwMode="auto">
              <a:xfrm>
                <a:off x="4043362" y="3582987"/>
                <a:ext cx="52388" cy="53975"/>
              </a:xfrm>
              <a:custGeom>
                <a:avLst/>
                <a:gdLst/>
                <a:ahLst/>
                <a:cxnLst>
                  <a:cxn ang="0">
                    <a:pos x="5" y="50"/>
                  </a:cxn>
                  <a:cxn ang="0">
                    <a:pos x="5" y="50"/>
                  </a:cxn>
                  <a:cxn ang="0">
                    <a:pos x="2" y="44"/>
                  </a:cxn>
                  <a:cxn ang="0">
                    <a:pos x="0" y="39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4" y="16"/>
                  </a:cxn>
                  <a:cxn ang="0">
                    <a:pos x="8" y="8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30" y="0"/>
                  </a:cxn>
                  <a:cxn ang="0">
                    <a:pos x="38" y="1"/>
                  </a:cxn>
                  <a:cxn ang="0">
                    <a:pos x="46" y="5"/>
                  </a:cxn>
                  <a:cxn ang="0">
                    <a:pos x="51" y="10"/>
                  </a:cxn>
                  <a:cxn ang="0">
                    <a:pos x="56" y="14"/>
                  </a:cxn>
                  <a:cxn ang="0">
                    <a:pos x="59" y="21"/>
                  </a:cxn>
                  <a:cxn ang="0">
                    <a:pos x="61" y="26"/>
                  </a:cxn>
                  <a:cxn ang="0">
                    <a:pos x="61" y="26"/>
                  </a:cxn>
                  <a:cxn ang="0">
                    <a:pos x="62" y="26"/>
                  </a:cxn>
                  <a:cxn ang="0">
                    <a:pos x="64" y="29"/>
                  </a:cxn>
                  <a:cxn ang="0">
                    <a:pos x="67" y="36"/>
                  </a:cxn>
                  <a:cxn ang="0">
                    <a:pos x="67" y="36"/>
                  </a:cxn>
                  <a:cxn ang="0">
                    <a:pos x="67" y="40"/>
                  </a:cxn>
                  <a:cxn ang="0">
                    <a:pos x="67" y="44"/>
                  </a:cxn>
                  <a:cxn ang="0">
                    <a:pos x="64" y="47"/>
                  </a:cxn>
                  <a:cxn ang="0">
                    <a:pos x="52" y="18"/>
                  </a:cxn>
                  <a:cxn ang="0">
                    <a:pos x="52" y="18"/>
                  </a:cxn>
                  <a:cxn ang="0">
                    <a:pos x="49" y="16"/>
                  </a:cxn>
                  <a:cxn ang="0">
                    <a:pos x="43" y="10"/>
                  </a:cxn>
                  <a:cxn ang="0">
                    <a:pos x="39" y="8"/>
                  </a:cxn>
                  <a:cxn ang="0">
                    <a:pos x="33" y="6"/>
                  </a:cxn>
                  <a:cxn ang="0">
                    <a:pos x="26" y="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15" y="11"/>
                  </a:cxn>
                  <a:cxn ang="0">
                    <a:pos x="10" y="16"/>
                  </a:cxn>
                  <a:cxn ang="0">
                    <a:pos x="7" y="21"/>
                  </a:cxn>
                  <a:cxn ang="0">
                    <a:pos x="5" y="26"/>
                  </a:cxn>
                  <a:cxn ang="0">
                    <a:pos x="5" y="34"/>
                  </a:cxn>
                  <a:cxn ang="0">
                    <a:pos x="5" y="37"/>
                  </a:cxn>
                  <a:cxn ang="0">
                    <a:pos x="18" y="67"/>
                  </a:cxn>
                  <a:cxn ang="0">
                    <a:pos x="18" y="67"/>
                  </a:cxn>
                  <a:cxn ang="0">
                    <a:pos x="15" y="67"/>
                  </a:cxn>
                  <a:cxn ang="0">
                    <a:pos x="12" y="65"/>
                  </a:cxn>
                  <a:cxn ang="0">
                    <a:pos x="8" y="62"/>
                  </a:cxn>
                  <a:cxn ang="0">
                    <a:pos x="5" y="53"/>
                  </a:cxn>
                  <a:cxn ang="0">
                    <a:pos x="5" y="53"/>
                  </a:cxn>
                  <a:cxn ang="0">
                    <a:pos x="4" y="52"/>
                  </a:cxn>
                  <a:cxn ang="0">
                    <a:pos x="5" y="50"/>
                  </a:cxn>
                </a:cxnLst>
                <a:rect l="0" t="0" r="r" b="b"/>
                <a:pathLst>
                  <a:path w="67" h="67">
                    <a:moveTo>
                      <a:pt x="5" y="50"/>
                    </a:moveTo>
                    <a:lnTo>
                      <a:pt x="5" y="50"/>
                    </a:lnTo>
                    <a:lnTo>
                      <a:pt x="2" y="44"/>
                    </a:lnTo>
                    <a:lnTo>
                      <a:pt x="0" y="39"/>
                    </a:lnTo>
                    <a:lnTo>
                      <a:pt x="0" y="31"/>
                    </a:lnTo>
                    <a:lnTo>
                      <a:pt x="0" y="23"/>
                    </a:lnTo>
                    <a:lnTo>
                      <a:pt x="4" y="16"/>
                    </a:lnTo>
                    <a:lnTo>
                      <a:pt x="8" y="8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30" y="0"/>
                    </a:lnTo>
                    <a:lnTo>
                      <a:pt x="38" y="1"/>
                    </a:lnTo>
                    <a:lnTo>
                      <a:pt x="46" y="5"/>
                    </a:lnTo>
                    <a:lnTo>
                      <a:pt x="51" y="10"/>
                    </a:lnTo>
                    <a:lnTo>
                      <a:pt x="56" y="14"/>
                    </a:lnTo>
                    <a:lnTo>
                      <a:pt x="59" y="21"/>
                    </a:lnTo>
                    <a:lnTo>
                      <a:pt x="61" y="26"/>
                    </a:lnTo>
                    <a:lnTo>
                      <a:pt x="61" y="26"/>
                    </a:lnTo>
                    <a:lnTo>
                      <a:pt x="62" y="26"/>
                    </a:lnTo>
                    <a:lnTo>
                      <a:pt x="64" y="29"/>
                    </a:lnTo>
                    <a:lnTo>
                      <a:pt x="67" y="36"/>
                    </a:lnTo>
                    <a:lnTo>
                      <a:pt x="67" y="36"/>
                    </a:lnTo>
                    <a:lnTo>
                      <a:pt x="67" y="40"/>
                    </a:lnTo>
                    <a:lnTo>
                      <a:pt x="67" y="44"/>
                    </a:lnTo>
                    <a:lnTo>
                      <a:pt x="64" y="47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49" y="16"/>
                    </a:lnTo>
                    <a:lnTo>
                      <a:pt x="43" y="10"/>
                    </a:lnTo>
                    <a:lnTo>
                      <a:pt x="39" y="8"/>
                    </a:lnTo>
                    <a:lnTo>
                      <a:pt x="33" y="6"/>
                    </a:lnTo>
                    <a:lnTo>
                      <a:pt x="26" y="6"/>
                    </a:lnTo>
                    <a:lnTo>
                      <a:pt x="20" y="8"/>
                    </a:lnTo>
                    <a:lnTo>
                      <a:pt x="20" y="8"/>
                    </a:lnTo>
                    <a:lnTo>
                      <a:pt x="15" y="11"/>
                    </a:lnTo>
                    <a:lnTo>
                      <a:pt x="10" y="16"/>
                    </a:lnTo>
                    <a:lnTo>
                      <a:pt x="7" y="21"/>
                    </a:lnTo>
                    <a:lnTo>
                      <a:pt x="5" y="26"/>
                    </a:lnTo>
                    <a:lnTo>
                      <a:pt x="5" y="34"/>
                    </a:lnTo>
                    <a:lnTo>
                      <a:pt x="5" y="37"/>
                    </a:lnTo>
                    <a:lnTo>
                      <a:pt x="18" y="67"/>
                    </a:lnTo>
                    <a:lnTo>
                      <a:pt x="18" y="67"/>
                    </a:lnTo>
                    <a:lnTo>
                      <a:pt x="15" y="67"/>
                    </a:lnTo>
                    <a:lnTo>
                      <a:pt x="12" y="65"/>
                    </a:lnTo>
                    <a:lnTo>
                      <a:pt x="8" y="62"/>
                    </a:lnTo>
                    <a:lnTo>
                      <a:pt x="5" y="53"/>
                    </a:lnTo>
                    <a:lnTo>
                      <a:pt x="5" y="53"/>
                    </a:lnTo>
                    <a:lnTo>
                      <a:pt x="4" y="52"/>
                    </a:lnTo>
                    <a:lnTo>
                      <a:pt x="5" y="5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0" name="Freeform 3321"/>
              <p:cNvSpPr/>
              <p:nvPr/>
            </p:nvSpPr>
            <p:spPr bwMode="auto">
              <a:xfrm>
                <a:off x="4051300" y="3614737"/>
                <a:ext cx="14288" cy="22225"/>
              </a:xfrm>
              <a:custGeom>
                <a:avLst/>
                <a:gdLst/>
                <a:ahLst/>
                <a:cxnLst>
                  <a:cxn ang="0">
                    <a:pos x="18" y="23"/>
                  </a:cxn>
                  <a:cxn ang="0">
                    <a:pos x="18" y="23"/>
                  </a:cxn>
                  <a:cxn ang="0">
                    <a:pos x="18" y="24"/>
                  </a:cxn>
                  <a:cxn ang="0">
                    <a:pos x="18" y="26"/>
                  </a:cxn>
                  <a:cxn ang="0">
                    <a:pos x="11" y="28"/>
                  </a:cxn>
                  <a:cxn ang="0">
                    <a:pos x="11" y="28"/>
                  </a:cxn>
                  <a:cxn ang="0">
                    <a:pos x="10" y="28"/>
                  </a:cxn>
                  <a:cxn ang="0">
                    <a:pos x="8" y="26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18" y="23"/>
                  </a:cxn>
                </a:cxnLst>
                <a:rect l="0" t="0" r="r" b="b"/>
                <a:pathLst>
                  <a:path w="18" h="28">
                    <a:moveTo>
                      <a:pt x="18" y="23"/>
                    </a:moveTo>
                    <a:lnTo>
                      <a:pt x="18" y="23"/>
                    </a:lnTo>
                    <a:lnTo>
                      <a:pt x="18" y="24"/>
                    </a:lnTo>
                    <a:lnTo>
                      <a:pt x="18" y="26"/>
                    </a:lnTo>
                    <a:lnTo>
                      <a:pt x="11" y="28"/>
                    </a:lnTo>
                    <a:lnTo>
                      <a:pt x="11" y="28"/>
                    </a:lnTo>
                    <a:lnTo>
                      <a:pt x="10" y="28"/>
                    </a:lnTo>
                    <a:lnTo>
                      <a:pt x="8" y="2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18" y="23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1" name="Freeform 3322"/>
              <p:cNvSpPr/>
              <p:nvPr/>
            </p:nvSpPr>
            <p:spPr bwMode="auto">
              <a:xfrm>
                <a:off x="4076700" y="3603625"/>
                <a:ext cx="15875" cy="22225"/>
              </a:xfrm>
              <a:custGeom>
                <a:avLst/>
                <a:gdLst/>
                <a:ahLst/>
                <a:cxnLst>
                  <a:cxn ang="0">
                    <a:pos x="19" y="23"/>
                  </a:cxn>
                  <a:cxn ang="0">
                    <a:pos x="19" y="23"/>
                  </a:cxn>
                  <a:cxn ang="0">
                    <a:pos x="19" y="24"/>
                  </a:cxn>
                  <a:cxn ang="0">
                    <a:pos x="18" y="26"/>
                  </a:cxn>
                  <a:cxn ang="0">
                    <a:pos x="11" y="27"/>
                  </a:cxn>
                  <a:cxn ang="0">
                    <a:pos x="11" y="27"/>
                  </a:cxn>
                  <a:cxn ang="0">
                    <a:pos x="9" y="27"/>
                  </a:cxn>
                  <a:cxn ang="0">
                    <a:pos x="8" y="27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9" y="23"/>
                  </a:cxn>
                </a:cxnLst>
                <a:rect l="0" t="0" r="r" b="b"/>
                <a:pathLst>
                  <a:path w="19" h="27">
                    <a:moveTo>
                      <a:pt x="19" y="23"/>
                    </a:moveTo>
                    <a:lnTo>
                      <a:pt x="19" y="23"/>
                    </a:lnTo>
                    <a:lnTo>
                      <a:pt x="19" y="24"/>
                    </a:lnTo>
                    <a:lnTo>
                      <a:pt x="18" y="26"/>
                    </a:lnTo>
                    <a:lnTo>
                      <a:pt x="11" y="27"/>
                    </a:lnTo>
                    <a:lnTo>
                      <a:pt x="11" y="27"/>
                    </a:lnTo>
                    <a:lnTo>
                      <a:pt x="9" y="27"/>
                    </a:lnTo>
                    <a:lnTo>
                      <a:pt x="8" y="27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9" y="1"/>
                    </a:lnTo>
                    <a:lnTo>
                      <a:pt x="19" y="23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2" name="Freeform 3323"/>
              <p:cNvSpPr/>
              <p:nvPr/>
            </p:nvSpPr>
            <p:spPr bwMode="auto">
              <a:xfrm>
                <a:off x="4043362" y="3625850"/>
                <a:ext cx="4763" cy="635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9"/>
                  </a:cxn>
                  <a:cxn ang="0">
                    <a:pos x="5" y="9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9">
                    <a:moveTo>
                      <a:pt x="2" y="0"/>
                    </a:moveTo>
                    <a:lnTo>
                      <a:pt x="5" y="9"/>
                    </a:lnTo>
                    <a:lnTo>
                      <a:pt x="5" y="9"/>
                    </a:lnTo>
                    <a:lnTo>
                      <a:pt x="3" y="9"/>
                    </a:lnTo>
                    <a:lnTo>
                      <a:pt x="2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3" name="Freeform 3324"/>
              <p:cNvSpPr/>
              <p:nvPr/>
            </p:nvSpPr>
            <p:spPr bwMode="auto">
              <a:xfrm>
                <a:off x="4092575" y="3605212"/>
                <a:ext cx="4763" cy="79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5" y="9"/>
                  </a:cxn>
                  <a:cxn ang="0">
                    <a:pos x="5" y="7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3" y="2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10">
                    <a:moveTo>
                      <a:pt x="0" y="0"/>
                    </a:moveTo>
                    <a:lnTo>
                      <a:pt x="3" y="10"/>
                    </a:lnTo>
                    <a:lnTo>
                      <a:pt x="3" y="10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2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4" name="Freeform 3325"/>
              <p:cNvSpPr/>
              <p:nvPr/>
            </p:nvSpPr>
            <p:spPr bwMode="auto">
              <a:xfrm>
                <a:off x="4173537" y="3484562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5"/>
                  </a:cxn>
                  <a:cxn ang="0">
                    <a:pos x="0" y="20"/>
                  </a:cxn>
                  <a:cxn ang="0">
                    <a:pos x="11" y="48"/>
                  </a:cxn>
                  <a:cxn ang="0">
                    <a:pos x="47" y="132"/>
                  </a:cxn>
                  <a:cxn ang="0">
                    <a:pos x="159" y="87"/>
                  </a:cxn>
                  <a:cxn ang="0">
                    <a:pos x="124" y="0"/>
                  </a:cxn>
                  <a:cxn ang="0">
                    <a:pos x="42" y="35"/>
                  </a:cxn>
                </a:cxnLst>
                <a:rect l="0" t="0" r="r" b="b"/>
                <a:pathLst>
                  <a:path w="159" h="132">
                    <a:moveTo>
                      <a:pt x="42" y="35"/>
                    </a:moveTo>
                    <a:lnTo>
                      <a:pt x="0" y="20"/>
                    </a:lnTo>
                    <a:lnTo>
                      <a:pt x="11" y="48"/>
                    </a:lnTo>
                    <a:lnTo>
                      <a:pt x="47" y="132"/>
                    </a:lnTo>
                    <a:lnTo>
                      <a:pt x="159" y="87"/>
                    </a:lnTo>
                    <a:lnTo>
                      <a:pt x="124" y="0"/>
                    </a:lnTo>
                    <a:lnTo>
                      <a:pt x="42" y="35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5" name="Freeform 3326"/>
              <p:cNvSpPr>
                <a:spLocks noEditPoints="1"/>
              </p:cNvSpPr>
              <p:nvPr/>
            </p:nvSpPr>
            <p:spPr bwMode="auto">
              <a:xfrm>
                <a:off x="4202112" y="3513137"/>
                <a:ext cx="71438" cy="47625"/>
              </a:xfrm>
              <a:custGeom>
                <a:avLst/>
                <a:gdLst/>
                <a:ahLst/>
                <a:cxnLst>
                  <a:cxn ang="0">
                    <a:pos x="45" y="21"/>
                  </a:cxn>
                  <a:cxn ang="0">
                    <a:pos x="45" y="21"/>
                  </a:cxn>
                  <a:cxn ang="0">
                    <a:pos x="34" y="24"/>
                  </a:cxn>
                  <a:cxn ang="0">
                    <a:pos x="0" y="37"/>
                  </a:cxn>
                  <a:cxn ang="0">
                    <a:pos x="3" y="42"/>
                  </a:cxn>
                  <a:cxn ang="0">
                    <a:pos x="9" y="45"/>
                  </a:cxn>
                  <a:cxn ang="0">
                    <a:pos x="16" y="55"/>
                  </a:cxn>
                  <a:cxn ang="0">
                    <a:pos x="26" y="58"/>
                  </a:cxn>
                  <a:cxn ang="0">
                    <a:pos x="37" y="55"/>
                  </a:cxn>
                  <a:cxn ang="0">
                    <a:pos x="45" y="47"/>
                  </a:cxn>
                  <a:cxn ang="0">
                    <a:pos x="45" y="34"/>
                  </a:cxn>
                  <a:cxn ang="0">
                    <a:pos x="49" y="27"/>
                  </a:cxn>
                  <a:cxn ang="0">
                    <a:pos x="52" y="27"/>
                  </a:cxn>
                  <a:cxn ang="0">
                    <a:pos x="55" y="31"/>
                  </a:cxn>
                  <a:cxn ang="0">
                    <a:pos x="65" y="39"/>
                  </a:cxn>
                  <a:cxn ang="0">
                    <a:pos x="81" y="37"/>
                  </a:cxn>
                  <a:cxn ang="0">
                    <a:pos x="89" y="29"/>
                  </a:cxn>
                  <a:cxn ang="0">
                    <a:pos x="91" y="16"/>
                  </a:cxn>
                  <a:cxn ang="0">
                    <a:pos x="89" y="10"/>
                  </a:cxn>
                  <a:cxn ang="0">
                    <a:pos x="91" y="6"/>
                  </a:cxn>
                  <a:cxn ang="0">
                    <a:pos x="76" y="5"/>
                  </a:cxn>
                  <a:cxn ang="0">
                    <a:pos x="50" y="19"/>
                  </a:cxn>
                  <a:cxn ang="0">
                    <a:pos x="5" y="39"/>
                  </a:cxn>
                  <a:cxn ang="0">
                    <a:pos x="5" y="37"/>
                  </a:cxn>
                  <a:cxn ang="0">
                    <a:pos x="6" y="37"/>
                  </a:cxn>
                  <a:cxn ang="0">
                    <a:pos x="44" y="39"/>
                  </a:cxn>
                  <a:cxn ang="0">
                    <a:pos x="40" y="47"/>
                  </a:cxn>
                  <a:cxn ang="0">
                    <a:pos x="34" y="54"/>
                  </a:cxn>
                  <a:cxn ang="0">
                    <a:pos x="19" y="54"/>
                  </a:cxn>
                  <a:cxn ang="0">
                    <a:pos x="11" y="42"/>
                  </a:cxn>
                  <a:cxn ang="0">
                    <a:pos x="18" y="32"/>
                  </a:cxn>
                  <a:cxn ang="0">
                    <a:pos x="36" y="27"/>
                  </a:cxn>
                  <a:cxn ang="0">
                    <a:pos x="39" y="29"/>
                  </a:cxn>
                  <a:cxn ang="0">
                    <a:pos x="44" y="39"/>
                  </a:cxn>
                  <a:cxn ang="0">
                    <a:pos x="78" y="34"/>
                  </a:cxn>
                  <a:cxn ang="0">
                    <a:pos x="68" y="36"/>
                  </a:cxn>
                  <a:cxn ang="0">
                    <a:pos x="60" y="32"/>
                  </a:cxn>
                  <a:cxn ang="0">
                    <a:pos x="57" y="19"/>
                  </a:cxn>
                  <a:cxn ang="0">
                    <a:pos x="68" y="11"/>
                  </a:cxn>
                  <a:cxn ang="0">
                    <a:pos x="79" y="8"/>
                  </a:cxn>
                  <a:cxn ang="0">
                    <a:pos x="86" y="11"/>
                  </a:cxn>
                  <a:cxn ang="0">
                    <a:pos x="86" y="29"/>
                  </a:cxn>
                  <a:cxn ang="0">
                    <a:pos x="88" y="6"/>
                  </a:cxn>
                  <a:cxn ang="0">
                    <a:pos x="88" y="5"/>
                  </a:cxn>
                  <a:cxn ang="0">
                    <a:pos x="89" y="5"/>
                  </a:cxn>
                </a:cxnLst>
                <a:rect l="0" t="0" r="r" b="b"/>
                <a:pathLst>
                  <a:path w="91" h="58">
                    <a:moveTo>
                      <a:pt x="50" y="19"/>
                    </a:moveTo>
                    <a:lnTo>
                      <a:pt x="50" y="19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5" y="21"/>
                    </a:lnTo>
                    <a:lnTo>
                      <a:pt x="42" y="23"/>
                    </a:lnTo>
                    <a:lnTo>
                      <a:pt x="42" y="23"/>
                    </a:lnTo>
                    <a:lnTo>
                      <a:pt x="34" y="24"/>
                    </a:lnTo>
                    <a:lnTo>
                      <a:pt x="26" y="26"/>
                    </a:lnTo>
                    <a:lnTo>
                      <a:pt x="13" y="31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3" y="42"/>
                    </a:lnTo>
                    <a:lnTo>
                      <a:pt x="3" y="42"/>
                    </a:lnTo>
                    <a:lnTo>
                      <a:pt x="6" y="42"/>
                    </a:lnTo>
                    <a:lnTo>
                      <a:pt x="8" y="44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11" y="50"/>
                    </a:lnTo>
                    <a:lnTo>
                      <a:pt x="16" y="55"/>
                    </a:lnTo>
                    <a:lnTo>
                      <a:pt x="16" y="55"/>
                    </a:lnTo>
                    <a:lnTo>
                      <a:pt x="21" y="58"/>
                    </a:lnTo>
                    <a:lnTo>
                      <a:pt x="26" y="58"/>
                    </a:lnTo>
                    <a:lnTo>
                      <a:pt x="32" y="57"/>
                    </a:lnTo>
                    <a:lnTo>
                      <a:pt x="32" y="57"/>
                    </a:lnTo>
                    <a:lnTo>
                      <a:pt x="37" y="55"/>
                    </a:lnTo>
                    <a:lnTo>
                      <a:pt x="40" y="52"/>
                    </a:lnTo>
                    <a:lnTo>
                      <a:pt x="45" y="47"/>
                    </a:lnTo>
                    <a:lnTo>
                      <a:pt x="45" y="47"/>
                    </a:lnTo>
                    <a:lnTo>
                      <a:pt x="47" y="42"/>
                    </a:lnTo>
                    <a:lnTo>
                      <a:pt x="45" y="34"/>
                    </a:lnTo>
                    <a:lnTo>
                      <a:pt x="45" y="34"/>
                    </a:lnTo>
                    <a:lnTo>
                      <a:pt x="45" y="31"/>
                    </a:lnTo>
                    <a:lnTo>
                      <a:pt x="47" y="29"/>
                    </a:lnTo>
                    <a:lnTo>
                      <a:pt x="49" y="27"/>
                    </a:lnTo>
                    <a:lnTo>
                      <a:pt x="49" y="27"/>
                    </a:lnTo>
                    <a:lnTo>
                      <a:pt x="49" y="27"/>
                    </a:lnTo>
                    <a:lnTo>
                      <a:pt x="52" y="27"/>
                    </a:lnTo>
                    <a:lnTo>
                      <a:pt x="53" y="27"/>
                    </a:lnTo>
                    <a:lnTo>
                      <a:pt x="55" y="31"/>
                    </a:lnTo>
                    <a:lnTo>
                      <a:pt x="55" y="31"/>
                    </a:lnTo>
                    <a:lnTo>
                      <a:pt x="60" y="36"/>
                    </a:lnTo>
                    <a:lnTo>
                      <a:pt x="65" y="39"/>
                    </a:lnTo>
                    <a:lnTo>
                      <a:pt x="65" y="39"/>
                    </a:lnTo>
                    <a:lnTo>
                      <a:pt x="71" y="41"/>
                    </a:lnTo>
                    <a:lnTo>
                      <a:pt x="76" y="39"/>
                    </a:lnTo>
                    <a:lnTo>
                      <a:pt x="81" y="37"/>
                    </a:lnTo>
                    <a:lnTo>
                      <a:pt x="81" y="37"/>
                    </a:lnTo>
                    <a:lnTo>
                      <a:pt x="86" y="34"/>
                    </a:lnTo>
                    <a:lnTo>
                      <a:pt x="89" y="29"/>
                    </a:lnTo>
                    <a:lnTo>
                      <a:pt x="91" y="24"/>
                    </a:lnTo>
                    <a:lnTo>
                      <a:pt x="91" y="24"/>
                    </a:lnTo>
                    <a:lnTo>
                      <a:pt x="91" y="16"/>
                    </a:lnTo>
                    <a:lnTo>
                      <a:pt x="89" y="13"/>
                    </a:lnTo>
                    <a:lnTo>
                      <a:pt x="89" y="13"/>
                    </a:lnTo>
                    <a:lnTo>
                      <a:pt x="89" y="10"/>
                    </a:lnTo>
                    <a:lnTo>
                      <a:pt x="89" y="8"/>
                    </a:lnTo>
                    <a:lnTo>
                      <a:pt x="91" y="6"/>
                    </a:lnTo>
                    <a:lnTo>
                      <a:pt x="91" y="6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76" y="5"/>
                    </a:lnTo>
                    <a:lnTo>
                      <a:pt x="63" y="10"/>
                    </a:lnTo>
                    <a:lnTo>
                      <a:pt x="57" y="14"/>
                    </a:lnTo>
                    <a:lnTo>
                      <a:pt x="50" y="19"/>
                    </a:lnTo>
                    <a:lnTo>
                      <a:pt x="50" y="19"/>
                    </a:lnTo>
                    <a:close/>
                    <a:moveTo>
                      <a:pt x="5" y="39"/>
                    </a:moveTo>
                    <a:lnTo>
                      <a:pt x="5" y="39"/>
                    </a:lnTo>
                    <a:lnTo>
                      <a:pt x="3" y="39"/>
                    </a:lnTo>
                    <a:lnTo>
                      <a:pt x="3" y="39"/>
                    </a:lnTo>
                    <a:lnTo>
                      <a:pt x="5" y="37"/>
                    </a:lnTo>
                    <a:lnTo>
                      <a:pt x="5" y="37"/>
                    </a:lnTo>
                    <a:lnTo>
                      <a:pt x="6" y="37"/>
                    </a:lnTo>
                    <a:lnTo>
                      <a:pt x="6" y="37"/>
                    </a:lnTo>
                    <a:lnTo>
                      <a:pt x="5" y="39"/>
                    </a:lnTo>
                    <a:lnTo>
                      <a:pt x="5" y="39"/>
                    </a:lnTo>
                    <a:close/>
                    <a:moveTo>
                      <a:pt x="44" y="39"/>
                    </a:moveTo>
                    <a:lnTo>
                      <a:pt x="44" y="39"/>
                    </a:lnTo>
                    <a:lnTo>
                      <a:pt x="44" y="42"/>
                    </a:lnTo>
                    <a:lnTo>
                      <a:pt x="40" y="47"/>
                    </a:lnTo>
                    <a:lnTo>
                      <a:pt x="40" y="47"/>
                    </a:lnTo>
                    <a:lnTo>
                      <a:pt x="37" y="50"/>
                    </a:lnTo>
                    <a:lnTo>
                      <a:pt x="34" y="54"/>
                    </a:lnTo>
                    <a:lnTo>
                      <a:pt x="22" y="55"/>
                    </a:lnTo>
                    <a:lnTo>
                      <a:pt x="22" y="55"/>
                    </a:lnTo>
                    <a:lnTo>
                      <a:pt x="19" y="54"/>
                    </a:lnTo>
                    <a:lnTo>
                      <a:pt x="16" y="52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1" y="37"/>
                    </a:lnTo>
                    <a:lnTo>
                      <a:pt x="13" y="34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22" y="31"/>
                    </a:lnTo>
                    <a:lnTo>
                      <a:pt x="36" y="27"/>
                    </a:lnTo>
                    <a:lnTo>
                      <a:pt x="36" y="27"/>
                    </a:lnTo>
                    <a:lnTo>
                      <a:pt x="37" y="27"/>
                    </a:lnTo>
                    <a:lnTo>
                      <a:pt x="39" y="29"/>
                    </a:lnTo>
                    <a:lnTo>
                      <a:pt x="42" y="32"/>
                    </a:lnTo>
                    <a:lnTo>
                      <a:pt x="44" y="39"/>
                    </a:lnTo>
                    <a:lnTo>
                      <a:pt x="44" y="39"/>
                    </a:lnTo>
                    <a:close/>
                    <a:moveTo>
                      <a:pt x="86" y="29"/>
                    </a:moveTo>
                    <a:lnTo>
                      <a:pt x="86" y="29"/>
                    </a:lnTo>
                    <a:lnTo>
                      <a:pt x="78" y="34"/>
                    </a:lnTo>
                    <a:lnTo>
                      <a:pt x="71" y="36"/>
                    </a:lnTo>
                    <a:lnTo>
                      <a:pt x="68" y="36"/>
                    </a:lnTo>
                    <a:lnTo>
                      <a:pt x="68" y="36"/>
                    </a:lnTo>
                    <a:lnTo>
                      <a:pt x="62" y="34"/>
                    </a:lnTo>
                    <a:lnTo>
                      <a:pt x="60" y="32"/>
                    </a:lnTo>
                    <a:lnTo>
                      <a:pt x="60" y="32"/>
                    </a:lnTo>
                    <a:lnTo>
                      <a:pt x="57" y="26"/>
                    </a:lnTo>
                    <a:lnTo>
                      <a:pt x="55" y="23"/>
                    </a:lnTo>
                    <a:lnTo>
                      <a:pt x="57" y="19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68" y="11"/>
                    </a:lnTo>
                    <a:lnTo>
                      <a:pt x="75" y="8"/>
                    </a:lnTo>
                    <a:lnTo>
                      <a:pt x="75" y="8"/>
                    </a:lnTo>
                    <a:lnTo>
                      <a:pt x="79" y="8"/>
                    </a:lnTo>
                    <a:lnTo>
                      <a:pt x="83" y="8"/>
                    </a:lnTo>
                    <a:lnTo>
                      <a:pt x="86" y="11"/>
                    </a:lnTo>
                    <a:lnTo>
                      <a:pt x="86" y="11"/>
                    </a:lnTo>
                    <a:lnTo>
                      <a:pt x="88" y="21"/>
                    </a:lnTo>
                    <a:lnTo>
                      <a:pt x="88" y="26"/>
                    </a:lnTo>
                    <a:lnTo>
                      <a:pt x="86" y="29"/>
                    </a:lnTo>
                    <a:lnTo>
                      <a:pt x="86" y="29"/>
                    </a:lnTo>
                    <a:close/>
                    <a:moveTo>
                      <a:pt x="88" y="6"/>
                    </a:moveTo>
                    <a:lnTo>
                      <a:pt x="88" y="6"/>
                    </a:lnTo>
                    <a:lnTo>
                      <a:pt x="86" y="6"/>
                    </a:lnTo>
                    <a:lnTo>
                      <a:pt x="86" y="6"/>
                    </a:lnTo>
                    <a:lnTo>
                      <a:pt x="88" y="5"/>
                    </a:lnTo>
                    <a:lnTo>
                      <a:pt x="88" y="5"/>
                    </a:lnTo>
                    <a:lnTo>
                      <a:pt x="89" y="5"/>
                    </a:lnTo>
                    <a:lnTo>
                      <a:pt x="89" y="5"/>
                    </a:lnTo>
                    <a:lnTo>
                      <a:pt x="88" y="6"/>
                    </a:lnTo>
                    <a:lnTo>
                      <a:pt x="88" y="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6" name="Freeform 3327"/>
              <p:cNvSpPr/>
              <p:nvPr/>
            </p:nvSpPr>
            <p:spPr bwMode="auto">
              <a:xfrm>
                <a:off x="3970337" y="3392487"/>
                <a:ext cx="127000" cy="104775"/>
              </a:xfrm>
              <a:custGeom>
                <a:avLst/>
                <a:gdLst/>
                <a:ahLst/>
                <a:cxnLst>
                  <a:cxn ang="0">
                    <a:pos x="117" y="97"/>
                  </a:cxn>
                  <a:cxn ang="0">
                    <a:pos x="160" y="112"/>
                  </a:cxn>
                  <a:cxn ang="0">
                    <a:pos x="148" y="84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6" y="132"/>
                  </a:cxn>
                  <a:cxn ang="0">
                    <a:pos x="117" y="97"/>
                  </a:cxn>
                </a:cxnLst>
                <a:rect l="0" t="0" r="r" b="b"/>
                <a:pathLst>
                  <a:path w="160" h="132">
                    <a:moveTo>
                      <a:pt x="117" y="97"/>
                    </a:moveTo>
                    <a:lnTo>
                      <a:pt x="160" y="112"/>
                    </a:lnTo>
                    <a:lnTo>
                      <a:pt x="148" y="84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6" y="132"/>
                    </a:lnTo>
                    <a:lnTo>
                      <a:pt x="117" y="97"/>
                    </a:lnTo>
                    <a:close/>
                  </a:path>
                </a:pathLst>
              </a:custGeom>
              <a:solidFill>
                <a:srgbClr val="FF6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7" name="Freeform 3328"/>
              <p:cNvSpPr/>
              <p:nvPr/>
            </p:nvSpPr>
            <p:spPr bwMode="auto">
              <a:xfrm>
                <a:off x="4005262" y="3419475"/>
                <a:ext cx="31750" cy="20638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6" y="0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1" y="5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11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2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16"/>
                  </a:cxn>
                  <a:cxn ang="0">
                    <a:pos x="5" y="15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3" y="10"/>
                  </a:cxn>
                  <a:cxn ang="0">
                    <a:pos x="5" y="8"/>
                  </a:cxn>
                </a:cxnLst>
                <a:rect l="0" t="0" r="r" b="b"/>
                <a:pathLst>
                  <a:path w="39" h="26">
                    <a:moveTo>
                      <a:pt x="5" y="8"/>
                    </a:move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2"/>
                    </a:lnTo>
                    <a:lnTo>
                      <a:pt x="31" y="5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11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8" name="Freeform 3329"/>
              <p:cNvSpPr/>
              <p:nvPr/>
            </p:nvSpPr>
            <p:spPr bwMode="auto">
              <a:xfrm>
                <a:off x="4005262" y="3419475"/>
                <a:ext cx="31750" cy="20638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26" y="0"/>
                  </a:cxn>
                  <a:cxn ang="0">
                    <a:pos x="28" y="0"/>
                  </a:cxn>
                  <a:cxn ang="0">
                    <a:pos x="29" y="2"/>
                  </a:cxn>
                  <a:cxn ang="0">
                    <a:pos x="31" y="5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8" y="5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8"/>
                  </a:cxn>
                  <a:cxn ang="0">
                    <a:pos x="39" y="11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2" y="26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2" y="16"/>
                  </a:cxn>
                  <a:cxn ang="0">
                    <a:pos x="5" y="15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3" y="10"/>
                  </a:cxn>
                  <a:cxn ang="0">
                    <a:pos x="5" y="8"/>
                  </a:cxn>
                </a:cxnLst>
                <a:rect l="0" t="0" r="r" b="b"/>
                <a:pathLst>
                  <a:path w="39" h="26">
                    <a:moveTo>
                      <a:pt x="5" y="8"/>
                    </a:moveTo>
                    <a:lnTo>
                      <a:pt x="25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2"/>
                    </a:lnTo>
                    <a:lnTo>
                      <a:pt x="31" y="5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8" y="5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8"/>
                    </a:lnTo>
                    <a:lnTo>
                      <a:pt x="39" y="11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2" y="16"/>
                    </a:lnTo>
                    <a:lnTo>
                      <a:pt x="5" y="15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3" y="10"/>
                    </a:lnTo>
                    <a:lnTo>
                      <a:pt x="5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9" name="Freeform 3330"/>
              <p:cNvSpPr>
                <a:spLocks noEditPoints="1"/>
              </p:cNvSpPr>
              <p:nvPr/>
            </p:nvSpPr>
            <p:spPr bwMode="auto">
              <a:xfrm>
                <a:off x="4010025" y="3432175"/>
                <a:ext cx="34925" cy="39688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16" y="34"/>
                  </a:cxn>
                  <a:cxn ang="0">
                    <a:pos x="9" y="23"/>
                  </a:cxn>
                  <a:cxn ang="0">
                    <a:pos x="32" y="13"/>
                  </a:cxn>
                  <a:cxn ang="0">
                    <a:pos x="35" y="26"/>
                  </a:cxn>
                  <a:cxn ang="0">
                    <a:pos x="32" y="0"/>
                  </a:cxn>
                  <a:cxn ang="0">
                    <a:pos x="0" y="13"/>
                  </a:cxn>
                  <a:cxn ang="0">
                    <a:pos x="19" y="49"/>
                  </a:cxn>
                  <a:cxn ang="0">
                    <a:pos x="19" y="49"/>
                  </a:cxn>
                  <a:cxn ang="0">
                    <a:pos x="19" y="51"/>
                  </a:cxn>
                  <a:cxn ang="0">
                    <a:pos x="21" y="51"/>
                  </a:cxn>
                  <a:cxn ang="0">
                    <a:pos x="22" y="51"/>
                  </a:cxn>
                  <a:cxn ang="0">
                    <a:pos x="44" y="41"/>
                  </a:cxn>
                  <a:cxn ang="0">
                    <a:pos x="44" y="41"/>
                  </a:cxn>
                  <a:cxn ang="0">
                    <a:pos x="44" y="39"/>
                  </a:cxn>
                  <a:cxn ang="0">
                    <a:pos x="44" y="38"/>
                  </a:cxn>
                  <a:cxn ang="0">
                    <a:pos x="32" y="0"/>
                  </a:cxn>
                </a:cxnLst>
                <a:rect l="0" t="0" r="r" b="b"/>
                <a:pathLst>
                  <a:path w="44" h="51">
                    <a:moveTo>
                      <a:pt x="35" y="26"/>
                    </a:moveTo>
                    <a:lnTo>
                      <a:pt x="16" y="34"/>
                    </a:lnTo>
                    <a:lnTo>
                      <a:pt x="9" y="23"/>
                    </a:lnTo>
                    <a:lnTo>
                      <a:pt x="32" y="13"/>
                    </a:lnTo>
                    <a:lnTo>
                      <a:pt x="35" y="26"/>
                    </a:lnTo>
                    <a:close/>
                    <a:moveTo>
                      <a:pt x="32" y="0"/>
                    </a:moveTo>
                    <a:lnTo>
                      <a:pt x="0" y="13"/>
                    </a:lnTo>
                    <a:lnTo>
                      <a:pt x="19" y="49"/>
                    </a:lnTo>
                    <a:lnTo>
                      <a:pt x="19" y="49"/>
                    </a:lnTo>
                    <a:lnTo>
                      <a:pt x="19" y="51"/>
                    </a:lnTo>
                    <a:lnTo>
                      <a:pt x="21" y="51"/>
                    </a:lnTo>
                    <a:lnTo>
                      <a:pt x="22" y="51"/>
                    </a:lnTo>
                    <a:lnTo>
                      <a:pt x="44" y="41"/>
                    </a:lnTo>
                    <a:lnTo>
                      <a:pt x="44" y="41"/>
                    </a:lnTo>
                    <a:lnTo>
                      <a:pt x="44" y="39"/>
                    </a:lnTo>
                    <a:lnTo>
                      <a:pt x="44" y="38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0" name="Freeform 3331"/>
              <p:cNvSpPr/>
              <p:nvPr/>
            </p:nvSpPr>
            <p:spPr bwMode="auto">
              <a:xfrm>
                <a:off x="4189412" y="3302000"/>
                <a:ext cx="125413" cy="104775"/>
              </a:xfrm>
              <a:custGeom>
                <a:avLst/>
                <a:gdLst/>
                <a:ahLst/>
                <a:cxnLst>
                  <a:cxn ang="0">
                    <a:pos x="116" y="97"/>
                  </a:cxn>
                  <a:cxn ang="0">
                    <a:pos x="158" y="112"/>
                  </a:cxn>
                  <a:cxn ang="0">
                    <a:pos x="147" y="86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5" y="132"/>
                  </a:cxn>
                  <a:cxn ang="0">
                    <a:pos x="116" y="97"/>
                  </a:cxn>
                </a:cxnLst>
                <a:rect l="0" t="0" r="r" b="b"/>
                <a:pathLst>
                  <a:path w="158" h="132">
                    <a:moveTo>
                      <a:pt x="116" y="97"/>
                    </a:moveTo>
                    <a:lnTo>
                      <a:pt x="158" y="112"/>
                    </a:lnTo>
                    <a:lnTo>
                      <a:pt x="147" y="86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5" y="132"/>
                    </a:lnTo>
                    <a:lnTo>
                      <a:pt x="116" y="97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1" name="Freeform 3332"/>
              <p:cNvSpPr>
                <a:spLocks noEditPoints="1"/>
              </p:cNvSpPr>
              <p:nvPr/>
            </p:nvSpPr>
            <p:spPr bwMode="auto">
              <a:xfrm>
                <a:off x="4214812" y="3324225"/>
                <a:ext cx="61913" cy="61913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0" y="30"/>
                  </a:cxn>
                  <a:cxn ang="0">
                    <a:pos x="15" y="66"/>
                  </a:cxn>
                  <a:cxn ang="0">
                    <a:pos x="15" y="66"/>
                  </a:cxn>
                  <a:cxn ang="0">
                    <a:pos x="18" y="69"/>
                  </a:cxn>
                  <a:cxn ang="0">
                    <a:pos x="23" y="69"/>
                  </a:cxn>
                  <a:cxn ang="0">
                    <a:pos x="44" y="59"/>
                  </a:cxn>
                  <a:cxn ang="0">
                    <a:pos x="47" y="67"/>
                  </a:cxn>
                  <a:cxn ang="0">
                    <a:pos x="28" y="77"/>
                  </a:cxn>
                  <a:cxn ang="0">
                    <a:pos x="28" y="79"/>
                  </a:cxn>
                  <a:cxn ang="0">
                    <a:pos x="77" y="57"/>
                  </a:cxn>
                  <a:cxn ang="0">
                    <a:pos x="77" y="56"/>
                  </a:cxn>
                  <a:cxn ang="0">
                    <a:pos x="55" y="64"/>
                  </a:cxn>
                  <a:cxn ang="0">
                    <a:pos x="52" y="56"/>
                  </a:cxn>
                  <a:cxn ang="0">
                    <a:pos x="75" y="46"/>
                  </a:cxn>
                  <a:cxn ang="0">
                    <a:pos x="75" y="46"/>
                  </a:cxn>
                  <a:cxn ang="0">
                    <a:pos x="78" y="44"/>
                  </a:cxn>
                  <a:cxn ang="0">
                    <a:pos x="78" y="39"/>
                  </a:cxn>
                  <a:cxn ang="0">
                    <a:pos x="63" y="4"/>
                  </a:cxn>
                  <a:cxn ang="0">
                    <a:pos x="63" y="4"/>
                  </a:cxn>
                  <a:cxn ang="0">
                    <a:pos x="60" y="0"/>
                  </a:cxn>
                  <a:cxn ang="0">
                    <a:pos x="55" y="0"/>
                  </a:cxn>
                  <a:cxn ang="0">
                    <a:pos x="55" y="0"/>
                  </a:cxn>
                  <a:cxn ang="0">
                    <a:pos x="44" y="54"/>
                  </a:cxn>
                  <a:cxn ang="0">
                    <a:pos x="44" y="54"/>
                  </a:cxn>
                  <a:cxn ang="0">
                    <a:pos x="44" y="53"/>
                  </a:cxn>
                  <a:cxn ang="0">
                    <a:pos x="46" y="51"/>
                  </a:cxn>
                  <a:cxn ang="0">
                    <a:pos x="46" y="51"/>
                  </a:cxn>
                  <a:cxn ang="0">
                    <a:pos x="47" y="51"/>
                  </a:cxn>
                  <a:cxn ang="0">
                    <a:pos x="49" y="53"/>
                  </a:cxn>
                  <a:cxn ang="0">
                    <a:pos x="49" y="53"/>
                  </a:cxn>
                  <a:cxn ang="0">
                    <a:pos x="49" y="54"/>
                  </a:cxn>
                  <a:cxn ang="0">
                    <a:pos x="47" y="56"/>
                  </a:cxn>
                  <a:cxn ang="0">
                    <a:pos x="47" y="56"/>
                  </a:cxn>
                  <a:cxn ang="0">
                    <a:pos x="46" y="56"/>
                  </a:cxn>
                  <a:cxn ang="0">
                    <a:pos x="44" y="54"/>
                  </a:cxn>
                  <a:cxn ang="0">
                    <a:pos x="44" y="54"/>
                  </a:cxn>
                  <a:cxn ang="0">
                    <a:pos x="75" y="38"/>
                  </a:cxn>
                  <a:cxn ang="0">
                    <a:pos x="16" y="61"/>
                  </a:cxn>
                  <a:cxn ang="0">
                    <a:pos x="3" y="28"/>
                  </a:cxn>
                  <a:cxn ang="0">
                    <a:pos x="60" y="4"/>
                  </a:cxn>
                  <a:cxn ang="0">
                    <a:pos x="75" y="38"/>
                  </a:cxn>
                </a:cxnLst>
                <a:rect l="0" t="0" r="r" b="b"/>
                <a:pathLst>
                  <a:path w="78" h="79">
                    <a:moveTo>
                      <a:pt x="55" y="0"/>
                    </a:moveTo>
                    <a:lnTo>
                      <a:pt x="3" y="22"/>
                    </a:lnTo>
                    <a:lnTo>
                      <a:pt x="3" y="22"/>
                    </a:lnTo>
                    <a:lnTo>
                      <a:pt x="0" y="25"/>
                    </a:lnTo>
                    <a:lnTo>
                      <a:pt x="0" y="30"/>
                    </a:lnTo>
                    <a:lnTo>
                      <a:pt x="15" y="66"/>
                    </a:lnTo>
                    <a:lnTo>
                      <a:pt x="15" y="66"/>
                    </a:lnTo>
                    <a:lnTo>
                      <a:pt x="18" y="69"/>
                    </a:lnTo>
                    <a:lnTo>
                      <a:pt x="23" y="69"/>
                    </a:lnTo>
                    <a:lnTo>
                      <a:pt x="44" y="59"/>
                    </a:lnTo>
                    <a:lnTo>
                      <a:pt x="47" y="67"/>
                    </a:lnTo>
                    <a:lnTo>
                      <a:pt x="28" y="77"/>
                    </a:lnTo>
                    <a:lnTo>
                      <a:pt x="28" y="79"/>
                    </a:lnTo>
                    <a:lnTo>
                      <a:pt x="77" y="57"/>
                    </a:lnTo>
                    <a:lnTo>
                      <a:pt x="77" y="56"/>
                    </a:lnTo>
                    <a:lnTo>
                      <a:pt x="55" y="64"/>
                    </a:lnTo>
                    <a:lnTo>
                      <a:pt x="52" y="56"/>
                    </a:lnTo>
                    <a:lnTo>
                      <a:pt x="75" y="46"/>
                    </a:lnTo>
                    <a:lnTo>
                      <a:pt x="75" y="46"/>
                    </a:lnTo>
                    <a:lnTo>
                      <a:pt x="78" y="44"/>
                    </a:lnTo>
                    <a:lnTo>
                      <a:pt x="78" y="39"/>
                    </a:lnTo>
                    <a:lnTo>
                      <a:pt x="63" y="4"/>
                    </a:lnTo>
                    <a:lnTo>
                      <a:pt x="63" y="4"/>
                    </a:lnTo>
                    <a:lnTo>
                      <a:pt x="60" y="0"/>
                    </a:lnTo>
                    <a:lnTo>
                      <a:pt x="55" y="0"/>
                    </a:lnTo>
                    <a:lnTo>
                      <a:pt x="55" y="0"/>
                    </a:lnTo>
                    <a:close/>
                    <a:moveTo>
                      <a:pt x="44" y="54"/>
                    </a:moveTo>
                    <a:lnTo>
                      <a:pt x="44" y="54"/>
                    </a:lnTo>
                    <a:lnTo>
                      <a:pt x="44" y="53"/>
                    </a:lnTo>
                    <a:lnTo>
                      <a:pt x="46" y="51"/>
                    </a:lnTo>
                    <a:lnTo>
                      <a:pt x="46" y="51"/>
                    </a:lnTo>
                    <a:lnTo>
                      <a:pt x="47" y="51"/>
                    </a:lnTo>
                    <a:lnTo>
                      <a:pt x="49" y="53"/>
                    </a:lnTo>
                    <a:lnTo>
                      <a:pt x="49" y="53"/>
                    </a:lnTo>
                    <a:lnTo>
                      <a:pt x="49" y="54"/>
                    </a:lnTo>
                    <a:lnTo>
                      <a:pt x="47" y="56"/>
                    </a:lnTo>
                    <a:lnTo>
                      <a:pt x="47" y="56"/>
                    </a:lnTo>
                    <a:lnTo>
                      <a:pt x="46" y="56"/>
                    </a:lnTo>
                    <a:lnTo>
                      <a:pt x="44" y="54"/>
                    </a:lnTo>
                    <a:lnTo>
                      <a:pt x="44" y="54"/>
                    </a:lnTo>
                    <a:close/>
                    <a:moveTo>
                      <a:pt x="75" y="38"/>
                    </a:moveTo>
                    <a:lnTo>
                      <a:pt x="16" y="61"/>
                    </a:lnTo>
                    <a:lnTo>
                      <a:pt x="3" y="28"/>
                    </a:lnTo>
                    <a:lnTo>
                      <a:pt x="60" y="4"/>
                    </a:lnTo>
                    <a:lnTo>
                      <a:pt x="75" y="38"/>
                    </a:lnTo>
                    <a:close/>
                  </a:path>
                </a:pathLst>
              </a:custGeom>
              <a:solidFill>
                <a:srgbClr val="A67C5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2" name="Freeform 3333"/>
              <p:cNvSpPr/>
              <p:nvPr/>
            </p:nvSpPr>
            <p:spPr bwMode="auto">
              <a:xfrm>
                <a:off x="4418012" y="3390900"/>
                <a:ext cx="127000" cy="104775"/>
              </a:xfrm>
              <a:custGeom>
                <a:avLst/>
                <a:gdLst/>
                <a:ahLst/>
                <a:cxnLst>
                  <a:cxn ang="0">
                    <a:pos x="42" y="34"/>
                  </a:cxn>
                  <a:cxn ang="0">
                    <a:pos x="0" y="20"/>
                  </a:cxn>
                  <a:cxn ang="0">
                    <a:pos x="11" y="47"/>
                  </a:cxn>
                  <a:cxn ang="0">
                    <a:pos x="47" y="132"/>
                  </a:cxn>
                  <a:cxn ang="0">
                    <a:pos x="159" y="85"/>
                  </a:cxn>
                  <a:cxn ang="0">
                    <a:pos x="123" y="0"/>
                  </a:cxn>
                  <a:cxn ang="0">
                    <a:pos x="42" y="34"/>
                  </a:cxn>
                </a:cxnLst>
                <a:rect l="0" t="0" r="r" b="b"/>
                <a:pathLst>
                  <a:path w="159" h="132">
                    <a:moveTo>
                      <a:pt x="42" y="34"/>
                    </a:moveTo>
                    <a:lnTo>
                      <a:pt x="0" y="20"/>
                    </a:lnTo>
                    <a:lnTo>
                      <a:pt x="11" y="47"/>
                    </a:lnTo>
                    <a:lnTo>
                      <a:pt x="47" y="132"/>
                    </a:lnTo>
                    <a:lnTo>
                      <a:pt x="159" y="85"/>
                    </a:lnTo>
                    <a:lnTo>
                      <a:pt x="123" y="0"/>
                    </a:lnTo>
                    <a:lnTo>
                      <a:pt x="42" y="34"/>
                    </a:lnTo>
                    <a:close/>
                  </a:path>
                </a:pathLst>
              </a:custGeom>
              <a:solidFill>
                <a:srgbClr val="FF666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3" name="Freeform 3334"/>
              <p:cNvSpPr>
                <a:spLocks noEditPoints="1"/>
              </p:cNvSpPr>
              <p:nvPr/>
            </p:nvSpPr>
            <p:spPr bwMode="auto">
              <a:xfrm>
                <a:off x="4462462" y="3413125"/>
                <a:ext cx="47625" cy="60325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0" y="13"/>
                  </a:cxn>
                  <a:cxn ang="0">
                    <a:pos x="0" y="18"/>
                  </a:cxn>
                  <a:cxn ang="0">
                    <a:pos x="22" y="75"/>
                  </a:cxn>
                  <a:cxn ang="0">
                    <a:pos x="22" y="75"/>
                  </a:cxn>
                  <a:cxn ang="0">
                    <a:pos x="26" y="76"/>
                  </a:cxn>
                  <a:cxn ang="0">
                    <a:pos x="29" y="76"/>
                  </a:cxn>
                  <a:cxn ang="0">
                    <a:pos x="55" y="67"/>
                  </a:cxn>
                  <a:cxn ang="0">
                    <a:pos x="55" y="67"/>
                  </a:cxn>
                  <a:cxn ang="0">
                    <a:pos x="58" y="63"/>
                  </a:cxn>
                  <a:cxn ang="0">
                    <a:pos x="58" y="60"/>
                  </a:cxn>
                  <a:cxn ang="0">
                    <a:pos x="34" y="3"/>
                  </a:cxn>
                  <a:cxn ang="0">
                    <a:pos x="34" y="3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13" y="13"/>
                  </a:cxn>
                  <a:cxn ang="0">
                    <a:pos x="22" y="8"/>
                  </a:cxn>
                  <a:cxn ang="0">
                    <a:pos x="22" y="8"/>
                  </a:cxn>
                  <a:cxn ang="0">
                    <a:pos x="24" y="10"/>
                  </a:cxn>
                  <a:cxn ang="0">
                    <a:pos x="24" y="10"/>
                  </a:cxn>
                  <a:cxn ang="0">
                    <a:pos x="22" y="11"/>
                  </a:cxn>
                  <a:cxn ang="0">
                    <a:pos x="14" y="14"/>
                  </a:cxn>
                  <a:cxn ang="0">
                    <a:pos x="14" y="14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13" y="13"/>
                  </a:cxn>
                  <a:cxn ang="0">
                    <a:pos x="13" y="13"/>
                  </a:cxn>
                  <a:cxn ang="0">
                    <a:pos x="42" y="70"/>
                  </a:cxn>
                  <a:cxn ang="0">
                    <a:pos x="42" y="70"/>
                  </a:cxn>
                  <a:cxn ang="0">
                    <a:pos x="39" y="70"/>
                  </a:cxn>
                  <a:cxn ang="0">
                    <a:pos x="37" y="67"/>
                  </a:cxn>
                  <a:cxn ang="0">
                    <a:pos x="37" y="67"/>
                  </a:cxn>
                  <a:cxn ang="0">
                    <a:pos x="37" y="63"/>
                  </a:cxn>
                  <a:cxn ang="0">
                    <a:pos x="39" y="62"/>
                  </a:cxn>
                  <a:cxn ang="0">
                    <a:pos x="39" y="62"/>
                  </a:cxn>
                  <a:cxn ang="0">
                    <a:pos x="42" y="62"/>
                  </a:cxn>
                  <a:cxn ang="0">
                    <a:pos x="44" y="63"/>
                  </a:cxn>
                  <a:cxn ang="0">
                    <a:pos x="44" y="63"/>
                  </a:cxn>
                  <a:cxn ang="0">
                    <a:pos x="44" y="67"/>
                  </a:cxn>
                  <a:cxn ang="0">
                    <a:pos x="42" y="70"/>
                  </a:cxn>
                  <a:cxn ang="0">
                    <a:pos x="42" y="70"/>
                  </a:cxn>
                  <a:cxn ang="0">
                    <a:pos x="53" y="55"/>
                  </a:cxn>
                  <a:cxn ang="0">
                    <a:pos x="24" y="67"/>
                  </a:cxn>
                  <a:cxn ang="0">
                    <a:pos x="5" y="23"/>
                  </a:cxn>
                  <a:cxn ang="0">
                    <a:pos x="34" y="10"/>
                  </a:cxn>
                  <a:cxn ang="0">
                    <a:pos x="53" y="55"/>
                  </a:cxn>
                </a:cxnLst>
                <a:rect l="0" t="0" r="r" b="b"/>
                <a:pathLst>
                  <a:path w="58" h="76">
                    <a:moveTo>
                      <a:pt x="27" y="0"/>
                    </a:moveTo>
                    <a:lnTo>
                      <a:pt x="3" y="11"/>
                    </a:lnTo>
                    <a:lnTo>
                      <a:pt x="3" y="11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22" y="75"/>
                    </a:lnTo>
                    <a:lnTo>
                      <a:pt x="22" y="75"/>
                    </a:lnTo>
                    <a:lnTo>
                      <a:pt x="26" y="76"/>
                    </a:lnTo>
                    <a:lnTo>
                      <a:pt x="29" y="76"/>
                    </a:lnTo>
                    <a:lnTo>
                      <a:pt x="55" y="67"/>
                    </a:lnTo>
                    <a:lnTo>
                      <a:pt x="55" y="67"/>
                    </a:lnTo>
                    <a:lnTo>
                      <a:pt x="58" y="63"/>
                    </a:lnTo>
                    <a:lnTo>
                      <a:pt x="58" y="60"/>
                    </a:lnTo>
                    <a:lnTo>
                      <a:pt x="34" y="3"/>
                    </a:lnTo>
                    <a:lnTo>
                      <a:pt x="34" y="3"/>
                    </a:lnTo>
                    <a:lnTo>
                      <a:pt x="32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  <a:moveTo>
                      <a:pt x="13" y="13"/>
                    </a:moveTo>
                    <a:lnTo>
                      <a:pt x="22" y="8"/>
                    </a:lnTo>
                    <a:lnTo>
                      <a:pt x="22" y="8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2" y="11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3" y="13"/>
                    </a:lnTo>
                    <a:lnTo>
                      <a:pt x="13" y="13"/>
                    </a:lnTo>
                    <a:close/>
                    <a:moveTo>
                      <a:pt x="42" y="70"/>
                    </a:moveTo>
                    <a:lnTo>
                      <a:pt x="42" y="70"/>
                    </a:lnTo>
                    <a:lnTo>
                      <a:pt x="39" y="70"/>
                    </a:lnTo>
                    <a:lnTo>
                      <a:pt x="37" y="67"/>
                    </a:lnTo>
                    <a:lnTo>
                      <a:pt x="37" y="67"/>
                    </a:lnTo>
                    <a:lnTo>
                      <a:pt x="37" y="63"/>
                    </a:lnTo>
                    <a:lnTo>
                      <a:pt x="39" y="62"/>
                    </a:lnTo>
                    <a:lnTo>
                      <a:pt x="39" y="62"/>
                    </a:lnTo>
                    <a:lnTo>
                      <a:pt x="42" y="62"/>
                    </a:lnTo>
                    <a:lnTo>
                      <a:pt x="44" y="63"/>
                    </a:lnTo>
                    <a:lnTo>
                      <a:pt x="44" y="63"/>
                    </a:lnTo>
                    <a:lnTo>
                      <a:pt x="44" y="67"/>
                    </a:lnTo>
                    <a:lnTo>
                      <a:pt x="42" y="70"/>
                    </a:lnTo>
                    <a:lnTo>
                      <a:pt x="42" y="70"/>
                    </a:lnTo>
                    <a:close/>
                    <a:moveTo>
                      <a:pt x="53" y="55"/>
                    </a:moveTo>
                    <a:lnTo>
                      <a:pt x="24" y="67"/>
                    </a:lnTo>
                    <a:lnTo>
                      <a:pt x="5" y="23"/>
                    </a:lnTo>
                    <a:lnTo>
                      <a:pt x="34" y="10"/>
                    </a:lnTo>
                    <a:lnTo>
                      <a:pt x="53" y="55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4" name="Freeform 3335"/>
              <p:cNvSpPr/>
              <p:nvPr/>
            </p:nvSpPr>
            <p:spPr bwMode="auto">
              <a:xfrm>
                <a:off x="4473575" y="3421062"/>
                <a:ext cx="7938" cy="3175"/>
              </a:xfrm>
              <a:custGeom>
                <a:avLst/>
                <a:gdLst/>
                <a:ahLst/>
                <a:cxnLst>
                  <a:cxn ang="0">
                    <a:pos x="1" y="4"/>
                  </a:cxn>
                  <a:cxn ang="0">
                    <a:pos x="9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" y="3"/>
                  </a:cxn>
                  <a:cxn ang="0">
                    <a:pos x="0" y="4"/>
                  </a:cxn>
                  <a:cxn ang="0">
                    <a:pos x="1" y="4"/>
                  </a:cxn>
                </a:cxnLst>
                <a:rect l="0" t="0" r="r" b="b"/>
                <a:pathLst>
                  <a:path w="9" h="4">
                    <a:moveTo>
                      <a:pt x="1" y="4"/>
                    </a:moveTo>
                    <a:lnTo>
                      <a:pt x="9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1" y="4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5" name="Freeform 3336"/>
              <p:cNvSpPr/>
              <p:nvPr/>
            </p:nvSpPr>
            <p:spPr bwMode="auto">
              <a:xfrm>
                <a:off x="4545012" y="3338512"/>
                <a:ext cx="125413" cy="104775"/>
              </a:xfrm>
              <a:custGeom>
                <a:avLst/>
                <a:gdLst/>
                <a:ahLst/>
                <a:cxnLst>
                  <a:cxn ang="0">
                    <a:pos x="42" y="35"/>
                  </a:cxn>
                  <a:cxn ang="0">
                    <a:pos x="0" y="20"/>
                  </a:cxn>
                  <a:cxn ang="0">
                    <a:pos x="11" y="48"/>
                  </a:cxn>
                  <a:cxn ang="0">
                    <a:pos x="46" y="132"/>
                  </a:cxn>
                  <a:cxn ang="0">
                    <a:pos x="158" y="87"/>
                  </a:cxn>
                  <a:cxn ang="0">
                    <a:pos x="124" y="0"/>
                  </a:cxn>
                  <a:cxn ang="0">
                    <a:pos x="42" y="35"/>
                  </a:cxn>
                </a:cxnLst>
                <a:rect l="0" t="0" r="r" b="b"/>
                <a:pathLst>
                  <a:path w="158" h="132">
                    <a:moveTo>
                      <a:pt x="42" y="35"/>
                    </a:moveTo>
                    <a:lnTo>
                      <a:pt x="0" y="20"/>
                    </a:lnTo>
                    <a:lnTo>
                      <a:pt x="11" y="48"/>
                    </a:lnTo>
                    <a:lnTo>
                      <a:pt x="46" y="132"/>
                    </a:lnTo>
                    <a:lnTo>
                      <a:pt x="158" y="87"/>
                    </a:lnTo>
                    <a:lnTo>
                      <a:pt x="124" y="0"/>
                    </a:lnTo>
                    <a:lnTo>
                      <a:pt x="42" y="35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6" name="Freeform 3337"/>
              <p:cNvSpPr>
                <a:spLocks noEditPoints="1"/>
              </p:cNvSpPr>
              <p:nvPr/>
            </p:nvSpPr>
            <p:spPr bwMode="auto">
              <a:xfrm>
                <a:off x="4595812" y="3360737"/>
                <a:ext cx="33338" cy="57150"/>
              </a:xfrm>
              <a:custGeom>
                <a:avLst/>
                <a:gdLst/>
                <a:ahLst/>
                <a:cxnLst>
                  <a:cxn ang="0">
                    <a:pos x="10" y="9"/>
                  </a:cxn>
                  <a:cxn ang="0">
                    <a:pos x="10" y="9"/>
                  </a:cxn>
                  <a:cxn ang="0">
                    <a:pos x="13" y="6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5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8"/>
                  </a:cxn>
                  <a:cxn ang="0">
                    <a:pos x="18" y="8"/>
                  </a:cxn>
                  <a:cxn ang="0">
                    <a:pos x="4" y="14"/>
                  </a:cxn>
                  <a:cxn ang="0">
                    <a:pos x="4" y="14"/>
                  </a:cxn>
                  <a:cxn ang="0">
                    <a:pos x="0" y="18"/>
                  </a:cxn>
                  <a:cxn ang="0">
                    <a:pos x="0" y="22"/>
                  </a:cxn>
                  <a:cxn ang="0">
                    <a:pos x="9" y="42"/>
                  </a:cxn>
                  <a:cxn ang="0">
                    <a:pos x="9" y="42"/>
                  </a:cxn>
                  <a:cxn ang="0">
                    <a:pos x="10" y="44"/>
                  </a:cxn>
                  <a:cxn ang="0">
                    <a:pos x="12" y="44"/>
                  </a:cxn>
                  <a:cxn ang="0">
                    <a:pos x="12" y="44"/>
                  </a:cxn>
                  <a:cxn ang="0">
                    <a:pos x="13" y="42"/>
                  </a:cxn>
                  <a:cxn ang="0">
                    <a:pos x="13" y="40"/>
                  </a:cxn>
                  <a:cxn ang="0">
                    <a:pos x="5" y="22"/>
                  </a:cxn>
                  <a:cxn ang="0">
                    <a:pos x="7" y="21"/>
                  </a:cxn>
                  <a:cxn ang="0">
                    <a:pos x="27" y="70"/>
                  </a:cxn>
                  <a:cxn ang="0">
                    <a:pos x="27" y="70"/>
                  </a:cxn>
                  <a:cxn ang="0">
                    <a:pos x="28" y="71"/>
                  </a:cxn>
                  <a:cxn ang="0">
                    <a:pos x="31" y="71"/>
                  </a:cxn>
                  <a:cxn ang="0">
                    <a:pos x="31" y="71"/>
                  </a:cxn>
                  <a:cxn ang="0">
                    <a:pos x="33" y="70"/>
                  </a:cxn>
                  <a:cxn ang="0">
                    <a:pos x="33" y="66"/>
                  </a:cxn>
                  <a:cxn ang="0">
                    <a:pos x="22" y="40"/>
                  </a:cxn>
                  <a:cxn ang="0">
                    <a:pos x="23" y="40"/>
                  </a:cxn>
                  <a:cxn ang="0">
                    <a:pos x="35" y="66"/>
                  </a:cxn>
                  <a:cxn ang="0">
                    <a:pos x="35" y="66"/>
                  </a:cxn>
                  <a:cxn ang="0">
                    <a:pos x="36" y="68"/>
                  </a:cxn>
                  <a:cxn ang="0">
                    <a:pos x="40" y="68"/>
                  </a:cxn>
                  <a:cxn ang="0">
                    <a:pos x="40" y="68"/>
                  </a:cxn>
                  <a:cxn ang="0">
                    <a:pos x="41" y="66"/>
                  </a:cxn>
                  <a:cxn ang="0">
                    <a:pos x="41" y="63"/>
                  </a:cxn>
                  <a:cxn ang="0">
                    <a:pos x="22" y="16"/>
                  </a:cxn>
                  <a:cxn ang="0">
                    <a:pos x="22" y="14"/>
                  </a:cxn>
                  <a:cxn ang="0">
                    <a:pos x="30" y="32"/>
                  </a:cxn>
                  <a:cxn ang="0">
                    <a:pos x="30" y="32"/>
                  </a:cxn>
                  <a:cxn ang="0">
                    <a:pos x="31" y="34"/>
                  </a:cxn>
                  <a:cxn ang="0">
                    <a:pos x="33" y="34"/>
                  </a:cxn>
                  <a:cxn ang="0">
                    <a:pos x="33" y="34"/>
                  </a:cxn>
                  <a:cxn ang="0">
                    <a:pos x="33" y="32"/>
                  </a:cxn>
                  <a:cxn ang="0">
                    <a:pos x="33" y="31"/>
                  </a:cxn>
                  <a:cxn ang="0">
                    <a:pos x="25" y="11"/>
                  </a:cxn>
                </a:cxnLst>
                <a:rect l="0" t="0" r="r" b="b"/>
                <a:pathLst>
                  <a:path w="41" h="71">
                    <a:moveTo>
                      <a:pt x="10" y="9"/>
                    </a:moveTo>
                    <a:lnTo>
                      <a:pt x="10" y="9"/>
                    </a:lnTo>
                    <a:lnTo>
                      <a:pt x="13" y="6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5" y="9"/>
                    </a:lnTo>
                    <a:lnTo>
                      <a:pt x="10" y="9"/>
                    </a:lnTo>
                    <a:lnTo>
                      <a:pt x="10" y="9"/>
                    </a:lnTo>
                    <a:close/>
                    <a:moveTo>
                      <a:pt x="25" y="11"/>
                    </a:moveTo>
                    <a:lnTo>
                      <a:pt x="25" y="11"/>
                    </a:lnTo>
                    <a:lnTo>
                      <a:pt x="23" y="8"/>
                    </a:lnTo>
                    <a:lnTo>
                      <a:pt x="18" y="8"/>
                    </a:lnTo>
                    <a:lnTo>
                      <a:pt x="4" y="14"/>
                    </a:lnTo>
                    <a:lnTo>
                      <a:pt x="4" y="14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9" y="42"/>
                    </a:lnTo>
                    <a:lnTo>
                      <a:pt x="9" y="42"/>
                    </a:lnTo>
                    <a:lnTo>
                      <a:pt x="10" y="44"/>
                    </a:lnTo>
                    <a:lnTo>
                      <a:pt x="12" y="44"/>
                    </a:lnTo>
                    <a:lnTo>
                      <a:pt x="12" y="44"/>
                    </a:lnTo>
                    <a:lnTo>
                      <a:pt x="13" y="42"/>
                    </a:lnTo>
                    <a:lnTo>
                      <a:pt x="13" y="40"/>
                    </a:lnTo>
                    <a:lnTo>
                      <a:pt x="5" y="22"/>
                    </a:lnTo>
                    <a:lnTo>
                      <a:pt x="7" y="21"/>
                    </a:lnTo>
                    <a:lnTo>
                      <a:pt x="27" y="70"/>
                    </a:lnTo>
                    <a:lnTo>
                      <a:pt x="27" y="70"/>
                    </a:lnTo>
                    <a:lnTo>
                      <a:pt x="28" y="71"/>
                    </a:lnTo>
                    <a:lnTo>
                      <a:pt x="31" y="71"/>
                    </a:lnTo>
                    <a:lnTo>
                      <a:pt x="31" y="71"/>
                    </a:lnTo>
                    <a:lnTo>
                      <a:pt x="33" y="70"/>
                    </a:lnTo>
                    <a:lnTo>
                      <a:pt x="33" y="66"/>
                    </a:lnTo>
                    <a:lnTo>
                      <a:pt x="22" y="40"/>
                    </a:lnTo>
                    <a:lnTo>
                      <a:pt x="23" y="40"/>
                    </a:lnTo>
                    <a:lnTo>
                      <a:pt x="35" y="66"/>
                    </a:lnTo>
                    <a:lnTo>
                      <a:pt x="35" y="66"/>
                    </a:lnTo>
                    <a:lnTo>
                      <a:pt x="36" y="68"/>
                    </a:lnTo>
                    <a:lnTo>
                      <a:pt x="40" y="68"/>
                    </a:lnTo>
                    <a:lnTo>
                      <a:pt x="40" y="68"/>
                    </a:lnTo>
                    <a:lnTo>
                      <a:pt x="41" y="66"/>
                    </a:lnTo>
                    <a:lnTo>
                      <a:pt x="41" y="63"/>
                    </a:lnTo>
                    <a:lnTo>
                      <a:pt x="22" y="16"/>
                    </a:lnTo>
                    <a:lnTo>
                      <a:pt x="22" y="14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31" y="34"/>
                    </a:lnTo>
                    <a:lnTo>
                      <a:pt x="33" y="34"/>
                    </a:lnTo>
                    <a:lnTo>
                      <a:pt x="33" y="34"/>
                    </a:lnTo>
                    <a:lnTo>
                      <a:pt x="33" y="32"/>
                    </a:lnTo>
                    <a:lnTo>
                      <a:pt x="33" y="31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7" name="Freeform 3338"/>
              <p:cNvSpPr/>
              <p:nvPr/>
            </p:nvSpPr>
            <p:spPr bwMode="auto">
              <a:xfrm>
                <a:off x="4329112" y="3243262"/>
                <a:ext cx="127000" cy="104775"/>
              </a:xfrm>
              <a:custGeom>
                <a:avLst/>
                <a:gdLst/>
                <a:ahLst/>
                <a:cxnLst>
                  <a:cxn ang="0">
                    <a:pos x="117" y="98"/>
                  </a:cxn>
                  <a:cxn ang="0">
                    <a:pos x="160" y="113"/>
                  </a:cxn>
                  <a:cxn ang="0">
                    <a:pos x="148" y="85"/>
                  </a:cxn>
                  <a:cxn ang="0">
                    <a:pos x="112" y="0"/>
                  </a:cxn>
                  <a:cxn ang="0">
                    <a:pos x="0" y="48"/>
                  </a:cxn>
                  <a:cxn ang="0">
                    <a:pos x="36" y="132"/>
                  </a:cxn>
                  <a:cxn ang="0">
                    <a:pos x="117" y="98"/>
                  </a:cxn>
                </a:cxnLst>
                <a:rect l="0" t="0" r="r" b="b"/>
                <a:pathLst>
                  <a:path w="160" h="132">
                    <a:moveTo>
                      <a:pt x="117" y="98"/>
                    </a:moveTo>
                    <a:lnTo>
                      <a:pt x="160" y="113"/>
                    </a:lnTo>
                    <a:lnTo>
                      <a:pt x="148" y="85"/>
                    </a:lnTo>
                    <a:lnTo>
                      <a:pt x="112" y="0"/>
                    </a:lnTo>
                    <a:lnTo>
                      <a:pt x="0" y="48"/>
                    </a:lnTo>
                    <a:lnTo>
                      <a:pt x="36" y="132"/>
                    </a:lnTo>
                    <a:lnTo>
                      <a:pt x="117" y="98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8" name="Freeform 3339"/>
              <p:cNvSpPr/>
              <p:nvPr/>
            </p:nvSpPr>
            <p:spPr bwMode="auto">
              <a:xfrm>
                <a:off x="4359275" y="3282950"/>
                <a:ext cx="61913" cy="33338"/>
              </a:xfrm>
              <a:custGeom>
                <a:avLst/>
                <a:gdLst/>
                <a:ahLst/>
                <a:cxnLst>
                  <a:cxn ang="0">
                    <a:pos x="36" y="16"/>
                  </a:cxn>
                  <a:cxn ang="0">
                    <a:pos x="46" y="8"/>
                  </a:cxn>
                  <a:cxn ang="0">
                    <a:pos x="54" y="8"/>
                  </a:cxn>
                  <a:cxn ang="0">
                    <a:pos x="67" y="10"/>
                  </a:cxn>
                  <a:cxn ang="0">
                    <a:pos x="74" y="6"/>
                  </a:cxn>
                  <a:cxn ang="0">
                    <a:pos x="74" y="5"/>
                  </a:cxn>
                  <a:cxn ang="0">
                    <a:pos x="70" y="2"/>
                  </a:cxn>
                  <a:cxn ang="0">
                    <a:pos x="69" y="2"/>
                  </a:cxn>
                  <a:cxn ang="0">
                    <a:pos x="66" y="3"/>
                  </a:cxn>
                  <a:cxn ang="0">
                    <a:pos x="69" y="0"/>
                  </a:cxn>
                  <a:cxn ang="0">
                    <a:pos x="72" y="0"/>
                  </a:cxn>
                  <a:cxn ang="0">
                    <a:pos x="77" y="3"/>
                  </a:cxn>
                  <a:cxn ang="0">
                    <a:pos x="79" y="6"/>
                  </a:cxn>
                  <a:cxn ang="0">
                    <a:pos x="77" y="11"/>
                  </a:cxn>
                  <a:cxn ang="0">
                    <a:pos x="67" y="19"/>
                  </a:cxn>
                  <a:cxn ang="0">
                    <a:pos x="59" y="23"/>
                  </a:cxn>
                  <a:cxn ang="0">
                    <a:pos x="43" y="23"/>
                  </a:cxn>
                  <a:cxn ang="0">
                    <a:pos x="39" y="23"/>
                  </a:cxn>
                  <a:cxn ang="0">
                    <a:pos x="39" y="24"/>
                  </a:cxn>
                  <a:cxn ang="0">
                    <a:pos x="26" y="36"/>
                  </a:cxn>
                  <a:cxn ang="0">
                    <a:pos x="17" y="41"/>
                  </a:cxn>
                  <a:cxn ang="0">
                    <a:pos x="9" y="41"/>
                  </a:cxn>
                  <a:cxn ang="0">
                    <a:pos x="4" y="41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7" y="28"/>
                  </a:cxn>
                  <a:cxn ang="0">
                    <a:pos x="4" y="29"/>
                  </a:cxn>
                  <a:cxn ang="0">
                    <a:pos x="4" y="34"/>
                  </a:cxn>
                  <a:cxn ang="0">
                    <a:pos x="5" y="36"/>
                  </a:cxn>
                  <a:cxn ang="0">
                    <a:pos x="9" y="34"/>
                  </a:cxn>
                  <a:cxn ang="0">
                    <a:pos x="17" y="26"/>
                  </a:cxn>
                  <a:cxn ang="0">
                    <a:pos x="23" y="18"/>
                  </a:cxn>
                  <a:cxn ang="0">
                    <a:pos x="28" y="16"/>
                  </a:cxn>
                  <a:cxn ang="0">
                    <a:pos x="36" y="16"/>
                  </a:cxn>
                </a:cxnLst>
                <a:rect l="0" t="0" r="r" b="b"/>
                <a:pathLst>
                  <a:path w="79" h="41">
                    <a:moveTo>
                      <a:pt x="36" y="16"/>
                    </a:moveTo>
                    <a:lnTo>
                      <a:pt x="36" y="16"/>
                    </a:lnTo>
                    <a:lnTo>
                      <a:pt x="41" y="11"/>
                    </a:lnTo>
                    <a:lnTo>
                      <a:pt x="46" y="8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70" y="8"/>
                    </a:lnTo>
                    <a:lnTo>
                      <a:pt x="74" y="6"/>
                    </a:lnTo>
                    <a:lnTo>
                      <a:pt x="74" y="6"/>
                    </a:lnTo>
                    <a:lnTo>
                      <a:pt x="74" y="5"/>
                    </a:lnTo>
                    <a:lnTo>
                      <a:pt x="74" y="3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2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2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7" y="3"/>
                    </a:lnTo>
                    <a:lnTo>
                      <a:pt x="79" y="6"/>
                    </a:lnTo>
                    <a:lnTo>
                      <a:pt x="79" y="6"/>
                    </a:lnTo>
                    <a:lnTo>
                      <a:pt x="79" y="8"/>
                    </a:lnTo>
                    <a:lnTo>
                      <a:pt x="77" y="11"/>
                    </a:lnTo>
                    <a:lnTo>
                      <a:pt x="74" y="16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59" y="23"/>
                    </a:lnTo>
                    <a:lnTo>
                      <a:pt x="51" y="24"/>
                    </a:lnTo>
                    <a:lnTo>
                      <a:pt x="43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5" y="36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10" y="32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8" y="16"/>
                    </a:lnTo>
                    <a:lnTo>
                      <a:pt x="31" y="16"/>
                    </a:lnTo>
                    <a:lnTo>
                      <a:pt x="36" y="1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9" name="Freeform 3340"/>
              <p:cNvSpPr/>
              <p:nvPr/>
            </p:nvSpPr>
            <p:spPr bwMode="auto">
              <a:xfrm>
                <a:off x="4359275" y="3282950"/>
                <a:ext cx="61913" cy="33338"/>
              </a:xfrm>
              <a:custGeom>
                <a:avLst/>
                <a:gdLst/>
                <a:ahLst/>
                <a:cxnLst>
                  <a:cxn ang="0">
                    <a:pos x="36" y="16"/>
                  </a:cxn>
                  <a:cxn ang="0">
                    <a:pos x="46" y="8"/>
                  </a:cxn>
                  <a:cxn ang="0">
                    <a:pos x="54" y="8"/>
                  </a:cxn>
                  <a:cxn ang="0">
                    <a:pos x="67" y="10"/>
                  </a:cxn>
                  <a:cxn ang="0">
                    <a:pos x="74" y="6"/>
                  </a:cxn>
                  <a:cxn ang="0">
                    <a:pos x="74" y="5"/>
                  </a:cxn>
                  <a:cxn ang="0">
                    <a:pos x="70" y="2"/>
                  </a:cxn>
                  <a:cxn ang="0">
                    <a:pos x="69" y="2"/>
                  </a:cxn>
                  <a:cxn ang="0">
                    <a:pos x="66" y="3"/>
                  </a:cxn>
                  <a:cxn ang="0">
                    <a:pos x="69" y="0"/>
                  </a:cxn>
                  <a:cxn ang="0">
                    <a:pos x="72" y="0"/>
                  </a:cxn>
                  <a:cxn ang="0">
                    <a:pos x="77" y="3"/>
                  </a:cxn>
                  <a:cxn ang="0">
                    <a:pos x="79" y="6"/>
                  </a:cxn>
                  <a:cxn ang="0">
                    <a:pos x="77" y="11"/>
                  </a:cxn>
                  <a:cxn ang="0">
                    <a:pos x="67" y="19"/>
                  </a:cxn>
                  <a:cxn ang="0">
                    <a:pos x="59" y="23"/>
                  </a:cxn>
                  <a:cxn ang="0">
                    <a:pos x="43" y="23"/>
                  </a:cxn>
                  <a:cxn ang="0">
                    <a:pos x="39" y="23"/>
                  </a:cxn>
                  <a:cxn ang="0">
                    <a:pos x="39" y="24"/>
                  </a:cxn>
                  <a:cxn ang="0">
                    <a:pos x="26" y="36"/>
                  </a:cxn>
                  <a:cxn ang="0">
                    <a:pos x="17" y="41"/>
                  </a:cxn>
                  <a:cxn ang="0">
                    <a:pos x="9" y="41"/>
                  </a:cxn>
                  <a:cxn ang="0">
                    <a:pos x="4" y="41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7" y="28"/>
                  </a:cxn>
                  <a:cxn ang="0">
                    <a:pos x="4" y="29"/>
                  </a:cxn>
                  <a:cxn ang="0">
                    <a:pos x="4" y="34"/>
                  </a:cxn>
                  <a:cxn ang="0">
                    <a:pos x="5" y="36"/>
                  </a:cxn>
                  <a:cxn ang="0">
                    <a:pos x="9" y="34"/>
                  </a:cxn>
                  <a:cxn ang="0">
                    <a:pos x="17" y="26"/>
                  </a:cxn>
                  <a:cxn ang="0">
                    <a:pos x="23" y="18"/>
                  </a:cxn>
                  <a:cxn ang="0">
                    <a:pos x="28" y="16"/>
                  </a:cxn>
                  <a:cxn ang="0">
                    <a:pos x="36" y="16"/>
                  </a:cxn>
                </a:cxnLst>
                <a:rect l="0" t="0" r="r" b="b"/>
                <a:pathLst>
                  <a:path w="79" h="41">
                    <a:moveTo>
                      <a:pt x="36" y="16"/>
                    </a:moveTo>
                    <a:lnTo>
                      <a:pt x="36" y="16"/>
                    </a:lnTo>
                    <a:lnTo>
                      <a:pt x="41" y="11"/>
                    </a:lnTo>
                    <a:lnTo>
                      <a:pt x="46" y="8"/>
                    </a:lnTo>
                    <a:lnTo>
                      <a:pt x="54" y="8"/>
                    </a:lnTo>
                    <a:lnTo>
                      <a:pt x="54" y="8"/>
                    </a:lnTo>
                    <a:lnTo>
                      <a:pt x="67" y="10"/>
                    </a:lnTo>
                    <a:lnTo>
                      <a:pt x="67" y="10"/>
                    </a:lnTo>
                    <a:lnTo>
                      <a:pt x="70" y="8"/>
                    </a:lnTo>
                    <a:lnTo>
                      <a:pt x="74" y="6"/>
                    </a:lnTo>
                    <a:lnTo>
                      <a:pt x="74" y="6"/>
                    </a:lnTo>
                    <a:lnTo>
                      <a:pt x="74" y="5"/>
                    </a:lnTo>
                    <a:lnTo>
                      <a:pt x="74" y="3"/>
                    </a:lnTo>
                    <a:lnTo>
                      <a:pt x="70" y="2"/>
                    </a:lnTo>
                    <a:lnTo>
                      <a:pt x="70" y="2"/>
                    </a:lnTo>
                    <a:lnTo>
                      <a:pt x="69" y="2"/>
                    </a:lnTo>
                    <a:lnTo>
                      <a:pt x="66" y="3"/>
                    </a:lnTo>
                    <a:lnTo>
                      <a:pt x="66" y="3"/>
                    </a:lnTo>
                    <a:lnTo>
                      <a:pt x="67" y="2"/>
                    </a:lnTo>
                    <a:lnTo>
                      <a:pt x="69" y="0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74" y="0"/>
                    </a:lnTo>
                    <a:lnTo>
                      <a:pt x="77" y="3"/>
                    </a:lnTo>
                    <a:lnTo>
                      <a:pt x="79" y="6"/>
                    </a:lnTo>
                    <a:lnTo>
                      <a:pt x="79" y="6"/>
                    </a:lnTo>
                    <a:lnTo>
                      <a:pt x="79" y="8"/>
                    </a:lnTo>
                    <a:lnTo>
                      <a:pt x="77" y="11"/>
                    </a:lnTo>
                    <a:lnTo>
                      <a:pt x="74" y="16"/>
                    </a:lnTo>
                    <a:lnTo>
                      <a:pt x="67" y="19"/>
                    </a:lnTo>
                    <a:lnTo>
                      <a:pt x="67" y="19"/>
                    </a:lnTo>
                    <a:lnTo>
                      <a:pt x="59" y="23"/>
                    </a:lnTo>
                    <a:lnTo>
                      <a:pt x="51" y="24"/>
                    </a:lnTo>
                    <a:lnTo>
                      <a:pt x="43" y="23"/>
                    </a:lnTo>
                    <a:lnTo>
                      <a:pt x="39" y="23"/>
                    </a:lnTo>
                    <a:lnTo>
                      <a:pt x="39" y="23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3" y="31"/>
                    </a:lnTo>
                    <a:lnTo>
                      <a:pt x="26" y="36"/>
                    </a:lnTo>
                    <a:lnTo>
                      <a:pt x="17" y="41"/>
                    </a:lnTo>
                    <a:lnTo>
                      <a:pt x="17" y="41"/>
                    </a:lnTo>
                    <a:lnTo>
                      <a:pt x="12" y="41"/>
                    </a:lnTo>
                    <a:lnTo>
                      <a:pt x="9" y="41"/>
                    </a:lnTo>
                    <a:lnTo>
                      <a:pt x="4" y="41"/>
                    </a:lnTo>
                    <a:lnTo>
                      <a:pt x="4" y="41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8"/>
                    </a:lnTo>
                    <a:lnTo>
                      <a:pt x="7" y="28"/>
                    </a:lnTo>
                    <a:lnTo>
                      <a:pt x="7" y="28"/>
                    </a:lnTo>
                    <a:lnTo>
                      <a:pt x="4" y="29"/>
                    </a:lnTo>
                    <a:lnTo>
                      <a:pt x="4" y="31"/>
                    </a:lnTo>
                    <a:lnTo>
                      <a:pt x="4" y="34"/>
                    </a:lnTo>
                    <a:lnTo>
                      <a:pt x="4" y="34"/>
                    </a:lnTo>
                    <a:lnTo>
                      <a:pt x="5" y="36"/>
                    </a:lnTo>
                    <a:lnTo>
                      <a:pt x="9" y="34"/>
                    </a:lnTo>
                    <a:lnTo>
                      <a:pt x="9" y="34"/>
                    </a:lnTo>
                    <a:lnTo>
                      <a:pt x="10" y="32"/>
                    </a:lnTo>
                    <a:lnTo>
                      <a:pt x="17" y="26"/>
                    </a:lnTo>
                    <a:lnTo>
                      <a:pt x="17" y="26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8" y="16"/>
                    </a:lnTo>
                    <a:lnTo>
                      <a:pt x="31" y="16"/>
                    </a:lnTo>
                    <a:lnTo>
                      <a:pt x="36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0" name="Freeform 3341"/>
              <p:cNvSpPr/>
              <p:nvPr/>
            </p:nvSpPr>
            <p:spPr bwMode="auto">
              <a:xfrm>
                <a:off x="4492625" y="3176587"/>
                <a:ext cx="125413" cy="104775"/>
              </a:xfrm>
              <a:custGeom>
                <a:avLst/>
                <a:gdLst/>
                <a:ahLst/>
                <a:cxnLst>
                  <a:cxn ang="0">
                    <a:pos x="116" y="97"/>
                  </a:cxn>
                  <a:cxn ang="0">
                    <a:pos x="158" y="112"/>
                  </a:cxn>
                  <a:cxn ang="0">
                    <a:pos x="147" y="84"/>
                  </a:cxn>
                  <a:cxn ang="0">
                    <a:pos x="113" y="0"/>
                  </a:cxn>
                  <a:cxn ang="0">
                    <a:pos x="0" y="47"/>
                  </a:cxn>
                  <a:cxn ang="0">
                    <a:pos x="34" y="132"/>
                  </a:cxn>
                  <a:cxn ang="0">
                    <a:pos x="116" y="97"/>
                  </a:cxn>
                </a:cxnLst>
                <a:rect l="0" t="0" r="r" b="b"/>
                <a:pathLst>
                  <a:path w="158" h="132">
                    <a:moveTo>
                      <a:pt x="116" y="97"/>
                    </a:moveTo>
                    <a:lnTo>
                      <a:pt x="158" y="112"/>
                    </a:lnTo>
                    <a:lnTo>
                      <a:pt x="147" y="84"/>
                    </a:lnTo>
                    <a:lnTo>
                      <a:pt x="113" y="0"/>
                    </a:lnTo>
                    <a:lnTo>
                      <a:pt x="0" y="47"/>
                    </a:lnTo>
                    <a:lnTo>
                      <a:pt x="34" y="132"/>
                    </a:lnTo>
                    <a:lnTo>
                      <a:pt x="116" y="97"/>
                    </a:lnTo>
                    <a:close/>
                  </a:path>
                </a:pathLst>
              </a:custGeom>
              <a:solidFill>
                <a:srgbClr val="D346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1" name="Freeform 3342"/>
              <p:cNvSpPr/>
              <p:nvPr/>
            </p:nvSpPr>
            <p:spPr bwMode="auto">
              <a:xfrm>
                <a:off x="4530725" y="3203575"/>
                <a:ext cx="47625" cy="52388"/>
              </a:xfrm>
              <a:custGeom>
                <a:avLst/>
                <a:gdLst/>
                <a:ahLst/>
                <a:cxnLst>
                  <a:cxn ang="0">
                    <a:pos x="49" y="16"/>
                  </a:cxn>
                  <a:cxn ang="0">
                    <a:pos x="49" y="16"/>
                  </a:cxn>
                  <a:cxn ang="0">
                    <a:pos x="46" y="16"/>
                  </a:cxn>
                  <a:cxn ang="0">
                    <a:pos x="46" y="16"/>
                  </a:cxn>
                  <a:cxn ang="0">
                    <a:pos x="46" y="11"/>
                  </a:cxn>
                  <a:cxn ang="0">
                    <a:pos x="44" y="6"/>
                  </a:cxn>
                  <a:cxn ang="0">
                    <a:pos x="41" y="3"/>
                  </a:cxn>
                  <a:cxn ang="0">
                    <a:pos x="38" y="2"/>
                  </a:cxn>
                  <a:cxn ang="0">
                    <a:pos x="33" y="0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3" y="5"/>
                  </a:cxn>
                  <a:cxn ang="0">
                    <a:pos x="33" y="6"/>
                  </a:cxn>
                  <a:cxn ang="0">
                    <a:pos x="31" y="10"/>
                  </a:cxn>
                  <a:cxn ang="0">
                    <a:pos x="26" y="13"/>
                  </a:cxn>
                  <a:cxn ang="0">
                    <a:pos x="20" y="16"/>
                  </a:cxn>
                  <a:cxn ang="0">
                    <a:pos x="20" y="16"/>
                  </a:cxn>
                  <a:cxn ang="0">
                    <a:pos x="13" y="19"/>
                  </a:cxn>
                  <a:cxn ang="0">
                    <a:pos x="7" y="23"/>
                  </a:cxn>
                  <a:cxn ang="0">
                    <a:pos x="4" y="28"/>
                  </a:cxn>
                  <a:cxn ang="0">
                    <a:pos x="2" y="31"/>
                  </a:cxn>
                  <a:cxn ang="0">
                    <a:pos x="0" y="36"/>
                  </a:cxn>
                  <a:cxn ang="0">
                    <a:pos x="0" y="39"/>
                  </a:cxn>
                  <a:cxn ang="0">
                    <a:pos x="0" y="39"/>
                  </a:cxn>
                  <a:cxn ang="0">
                    <a:pos x="2" y="46"/>
                  </a:cxn>
                  <a:cxn ang="0">
                    <a:pos x="5" y="54"/>
                  </a:cxn>
                  <a:cxn ang="0">
                    <a:pos x="13" y="65"/>
                  </a:cxn>
                  <a:cxn ang="0">
                    <a:pos x="17" y="67"/>
                  </a:cxn>
                  <a:cxn ang="0">
                    <a:pos x="9" y="52"/>
                  </a:cxn>
                  <a:cxn ang="0">
                    <a:pos x="10" y="39"/>
                  </a:cxn>
                  <a:cxn ang="0">
                    <a:pos x="10" y="39"/>
                  </a:cxn>
                  <a:cxn ang="0">
                    <a:pos x="17" y="37"/>
                  </a:cxn>
                  <a:cxn ang="0">
                    <a:pos x="28" y="34"/>
                  </a:cxn>
                  <a:cxn ang="0">
                    <a:pos x="28" y="34"/>
                  </a:cxn>
                  <a:cxn ang="0">
                    <a:pos x="38" y="28"/>
                  </a:cxn>
                  <a:cxn ang="0">
                    <a:pos x="43" y="24"/>
                  </a:cxn>
                  <a:cxn ang="0">
                    <a:pos x="54" y="34"/>
                  </a:cxn>
                  <a:cxn ang="0">
                    <a:pos x="57" y="49"/>
                  </a:cxn>
                  <a:cxn ang="0">
                    <a:pos x="61" y="46"/>
                  </a:cxn>
                  <a:cxn ang="0">
                    <a:pos x="61" y="46"/>
                  </a:cxn>
                  <a:cxn ang="0">
                    <a:pos x="57" y="31"/>
                  </a:cxn>
                  <a:cxn ang="0">
                    <a:pos x="52" y="23"/>
                  </a:cxn>
                  <a:cxn ang="0">
                    <a:pos x="51" y="19"/>
                  </a:cxn>
                  <a:cxn ang="0">
                    <a:pos x="49" y="16"/>
                  </a:cxn>
                  <a:cxn ang="0">
                    <a:pos x="49" y="16"/>
                  </a:cxn>
                </a:cxnLst>
                <a:rect l="0" t="0" r="r" b="b"/>
                <a:pathLst>
                  <a:path w="61" h="67">
                    <a:moveTo>
                      <a:pt x="49" y="16"/>
                    </a:moveTo>
                    <a:lnTo>
                      <a:pt x="49" y="16"/>
                    </a:lnTo>
                    <a:lnTo>
                      <a:pt x="46" y="16"/>
                    </a:lnTo>
                    <a:lnTo>
                      <a:pt x="46" y="16"/>
                    </a:lnTo>
                    <a:lnTo>
                      <a:pt x="46" y="11"/>
                    </a:lnTo>
                    <a:lnTo>
                      <a:pt x="44" y="6"/>
                    </a:lnTo>
                    <a:lnTo>
                      <a:pt x="41" y="3"/>
                    </a:lnTo>
                    <a:lnTo>
                      <a:pt x="38" y="2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3" y="5"/>
                    </a:lnTo>
                    <a:lnTo>
                      <a:pt x="33" y="6"/>
                    </a:lnTo>
                    <a:lnTo>
                      <a:pt x="31" y="10"/>
                    </a:lnTo>
                    <a:lnTo>
                      <a:pt x="26" y="13"/>
                    </a:lnTo>
                    <a:lnTo>
                      <a:pt x="20" y="16"/>
                    </a:lnTo>
                    <a:lnTo>
                      <a:pt x="20" y="16"/>
                    </a:lnTo>
                    <a:lnTo>
                      <a:pt x="13" y="19"/>
                    </a:lnTo>
                    <a:lnTo>
                      <a:pt x="7" y="23"/>
                    </a:lnTo>
                    <a:lnTo>
                      <a:pt x="4" y="28"/>
                    </a:lnTo>
                    <a:lnTo>
                      <a:pt x="2" y="31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2" y="46"/>
                    </a:lnTo>
                    <a:lnTo>
                      <a:pt x="5" y="54"/>
                    </a:lnTo>
                    <a:lnTo>
                      <a:pt x="13" y="65"/>
                    </a:lnTo>
                    <a:lnTo>
                      <a:pt x="17" y="67"/>
                    </a:lnTo>
                    <a:lnTo>
                      <a:pt x="9" y="52"/>
                    </a:lnTo>
                    <a:lnTo>
                      <a:pt x="10" y="39"/>
                    </a:lnTo>
                    <a:lnTo>
                      <a:pt x="10" y="39"/>
                    </a:lnTo>
                    <a:lnTo>
                      <a:pt x="17" y="37"/>
                    </a:lnTo>
                    <a:lnTo>
                      <a:pt x="28" y="34"/>
                    </a:lnTo>
                    <a:lnTo>
                      <a:pt x="28" y="34"/>
                    </a:lnTo>
                    <a:lnTo>
                      <a:pt x="38" y="28"/>
                    </a:lnTo>
                    <a:lnTo>
                      <a:pt x="43" y="24"/>
                    </a:lnTo>
                    <a:lnTo>
                      <a:pt x="54" y="34"/>
                    </a:lnTo>
                    <a:lnTo>
                      <a:pt x="57" y="49"/>
                    </a:lnTo>
                    <a:lnTo>
                      <a:pt x="61" y="46"/>
                    </a:lnTo>
                    <a:lnTo>
                      <a:pt x="61" y="46"/>
                    </a:lnTo>
                    <a:lnTo>
                      <a:pt x="57" y="31"/>
                    </a:lnTo>
                    <a:lnTo>
                      <a:pt x="52" y="23"/>
                    </a:lnTo>
                    <a:lnTo>
                      <a:pt x="51" y="19"/>
                    </a:lnTo>
                    <a:lnTo>
                      <a:pt x="49" y="16"/>
                    </a:lnTo>
                    <a:lnTo>
                      <a:pt x="49" y="16"/>
                    </a:lnTo>
                    <a:close/>
                  </a:path>
                </a:pathLst>
              </a:custGeom>
              <a:solidFill>
                <a:srgbClr val="F9EEC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2" name="Freeform 3518"/>
              <p:cNvSpPr>
                <a:spLocks noEditPoints="1"/>
              </p:cNvSpPr>
              <p:nvPr/>
            </p:nvSpPr>
            <p:spPr bwMode="auto">
              <a:xfrm>
                <a:off x="4433887" y="3633787"/>
                <a:ext cx="677863" cy="477838"/>
              </a:xfrm>
              <a:custGeom>
                <a:avLst/>
                <a:gdLst/>
                <a:ahLst/>
                <a:cxnLst>
                  <a:cxn ang="0">
                    <a:pos x="637" y="306"/>
                  </a:cxn>
                  <a:cxn ang="0">
                    <a:pos x="607" y="355"/>
                  </a:cxn>
                  <a:cxn ang="0">
                    <a:pos x="572" y="401"/>
                  </a:cxn>
                  <a:cxn ang="0">
                    <a:pos x="528" y="442"/>
                  </a:cxn>
                  <a:cxn ang="0">
                    <a:pos x="477" y="474"/>
                  </a:cxn>
                  <a:cxn ang="0">
                    <a:pos x="456" y="484"/>
                  </a:cxn>
                  <a:cxn ang="0">
                    <a:pos x="412" y="502"/>
                  </a:cxn>
                  <a:cxn ang="0">
                    <a:pos x="366" y="513"/>
                  </a:cxn>
                  <a:cxn ang="0">
                    <a:pos x="322" y="518"/>
                  </a:cxn>
                  <a:cxn ang="0">
                    <a:pos x="300" y="520"/>
                  </a:cxn>
                  <a:cxn ang="0">
                    <a:pos x="256" y="517"/>
                  </a:cxn>
                  <a:cxn ang="0">
                    <a:pos x="213" y="510"/>
                  </a:cxn>
                  <a:cxn ang="0">
                    <a:pos x="172" y="497"/>
                  </a:cxn>
                  <a:cxn ang="0">
                    <a:pos x="133" y="481"/>
                  </a:cxn>
                  <a:cxn ang="0">
                    <a:pos x="96" y="460"/>
                  </a:cxn>
                  <a:cxn ang="0">
                    <a:pos x="60" y="433"/>
                  </a:cxn>
                  <a:cxn ang="0">
                    <a:pos x="28" y="404"/>
                  </a:cxn>
                  <a:cxn ang="0">
                    <a:pos x="0" y="370"/>
                  </a:cxn>
                  <a:cxn ang="0">
                    <a:pos x="13" y="401"/>
                  </a:cxn>
                  <a:cxn ang="0">
                    <a:pos x="28" y="424"/>
                  </a:cxn>
                  <a:cxn ang="0">
                    <a:pos x="57" y="466"/>
                  </a:cxn>
                  <a:cxn ang="0">
                    <a:pos x="93" y="503"/>
                  </a:cxn>
                  <a:cxn ang="0">
                    <a:pos x="133" y="536"/>
                  </a:cxn>
                  <a:cxn ang="0">
                    <a:pos x="176" y="560"/>
                  </a:cxn>
                  <a:cxn ang="0">
                    <a:pos x="223" y="580"/>
                  </a:cxn>
                  <a:cxn ang="0">
                    <a:pos x="270" y="593"/>
                  </a:cxn>
                  <a:cxn ang="0">
                    <a:pos x="321" y="601"/>
                  </a:cxn>
                  <a:cxn ang="0">
                    <a:pos x="347" y="601"/>
                  </a:cxn>
                  <a:cxn ang="0">
                    <a:pos x="391" y="600"/>
                  </a:cxn>
                  <a:cxn ang="0">
                    <a:pos x="435" y="591"/>
                  </a:cxn>
                  <a:cxn ang="0">
                    <a:pos x="477" y="577"/>
                  </a:cxn>
                  <a:cxn ang="0">
                    <a:pos x="519" y="559"/>
                  </a:cxn>
                  <a:cxn ang="0">
                    <a:pos x="547" y="543"/>
                  </a:cxn>
                  <a:cxn ang="0">
                    <a:pos x="594" y="507"/>
                  </a:cxn>
                  <a:cxn ang="0">
                    <a:pos x="635" y="466"/>
                  </a:cxn>
                  <a:cxn ang="0">
                    <a:pos x="668" y="419"/>
                  </a:cxn>
                  <a:cxn ang="0">
                    <a:pos x="793" y="427"/>
                  </a:cxn>
                  <a:cxn ang="0">
                    <a:pos x="804" y="429"/>
                  </a:cxn>
                  <a:cxn ang="0">
                    <a:pos x="811" y="429"/>
                  </a:cxn>
                  <a:cxn ang="0">
                    <a:pos x="824" y="425"/>
                  </a:cxn>
                  <a:cxn ang="0">
                    <a:pos x="834" y="417"/>
                  </a:cxn>
                  <a:cxn ang="0">
                    <a:pos x="842" y="407"/>
                  </a:cxn>
                  <a:cxn ang="0">
                    <a:pos x="852" y="378"/>
                  </a:cxn>
                  <a:cxn ang="0">
                    <a:pos x="853" y="370"/>
                  </a:cxn>
                  <a:cxn ang="0">
                    <a:pos x="852" y="355"/>
                  </a:cxn>
                  <a:cxn ang="0">
                    <a:pos x="844" y="341"/>
                  </a:cxn>
                  <a:cxn ang="0">
                    <a:pos x="832" y="331"/>
                  </a:cxn>
                  <a:cxn ang="0">
                    <a:pos x="796" y="318"/>
                  </a:cxn>
                  <a:cxn ang="0">
                    <a:pos x="790" y="328"/>
                  </a:cxn>
                  <a:cxn ang="0">
                    <a:pos x="770" y="339"/>
                  </a:cxn>
                  <a:cxn ang="0">
                    <a:pos x="760" y="341"/>
                  </a:cxn>
                  <a:cxn ang="0">
                    <a:pos x="637" y="306"/>
                  </a:cxn>
                  <a:cxn ang="0">
                    <a:pos x="645" y="0"/>
                  </a:cxn>
                  <a:cxn ang="0">
                    <a:pos x="663" y="51"/>
                  </a:cxn>
                  <a:cxn ang="0">
                    <a:pos x="671" y="103"/>
                  </a:cxn>
                  <a:cxn ang="0">
                    <a:pos x="674" y="155"/>
                  </a:cxn>
                  <a:cxn ang="0">
                    <a:pos x="669" y="205"/>
                  </a:cxn>
                  <a:cxn ang="0">
                    <a:pos x="721" y="222"/>
                  </a:cxn>
                  <a:cxn ang="0">
                    <a:pos x="718" y="179"/>
                  </a:cxn>
                  <a:cxn ang="0">
                    <a:pos x="710" y="135"/>
                  </a:cxn>
                  <a:cxn ang="0">
                    <a:pos x="697" y="93"/>
                  </a:cxn>
                  <a:cxn ang="0">
                    <a:pos x="677" y="52"/>
                  </a:cxn>
                  <a:cxn ang="0">
                    <a:pos x="663" y="25"/>
                  </a:cxn>
                </a:cxnLst>
                <a:rect l="0" t="0" r="r" b="b"/>
                <a:pathLst>
                  <a:path w="853" h="601">
                    <a:moveTo>
                      <a:pt x="637" y="306"/>
                    </a:moveTo>
                    <a:lnTo>
                      <a:pt x="637" y="306"/>
                    </a:lnTo>
                    <a:lnTo>
                      <a:pt x="624" y="331"/>
                    </a:lnTo>
                    <a:lnTo>
                      <a:pt x="607" y="355"/>
                    </a:lnTo>
                    <a:lnTo>
                      <a:pt x="591" y="380"/>
                    </a:lnTo>
                    <a:lnTo>
                      <a:pt x="572" y="401"/>
                    </a:lnTo>
                    <a:lnTo>
                      <a:pt x="550" y="422"/>
                    </a:lnTo>
                    <a:lnTo>
                      <a:pt x="528" y="442"/>
                    </a:lnTo>
                    <a:lnTo>
                      <a:pt x="503" y="458"/>
                    </a:lnTo>
                    <a:lnTo>
                      <a:pt x="477" y="474"/>
                    </a:lnTo>
                    <a:lnTo>
                      <a:pt x="477" y="474"/>
                    </a:lnTo>
                    <a:lnTo>
                      <a:pt x="456" y="484"/>
                    </a:lnTo>
                    <a:lnTo>
                      <a:pt x="433" y="494"/>
                    </a:lnTo>
                    <a:lnTo>
                      <a:pt x="412" y="502"/>
                    </a:lnTo>
                    <a:lnTo>
                      <a:pt x="389" y="508"/>
                    </a:lnTo>
                    <a:lnTo>
                      <a:pt x="366" y="513"/>
                    </a:lnTo>
                    <a:lnTo>
                      <a:pt x="344" y="517"/>
                    </a:lnTo>
                    <a:lnTo>
                      <a:pt x="322" y="518"/>
                    </a:lnTo>
                    <a:lnTo>
                      <a:pt x="300" y="520"/>
                    </a:lnTo>
                    <a:lnTo>
                      <a:pt x="300" y="520"/>
                    </a:lnTo>
                    <a:lnTo>
                      <a:pt x="277" y="518"/>
                    </a:lnTo>
                    <a:lnTo>
                      <a:pt x="256" y="517"/>
                    </a:lnTo>
                    <a:lnTo>
                      <a:pt x="234" y="513"/>
                    </a:lnTo>
                    <a:lnTo>
                      <a:pt x="213" y="510"/>
                    </a:lnTo>
                    <a:lnTo>
                      <a:pt x="194" y="503"/>
                    </a:lnTo>
                    <a:lnTo>
                      <a:pt x="172" y="497"/>
                    </a:lnTo>
                    <a:lnTo>
                      <a:pt x="153" y="489"/>
                    </a:lnTo>
                    <a:lnTo>
                      <a:pt x="133" y="481"/>
                    </a:lnTo>
                    <a:lnTo>
                      <a:pt x="114" y="471"/>
                    </a:lnTo>
                    <a:lnTo>
                      <a:pt x="96" y="460"/>
                    </a:lnTo>
                    <a:lnTo>
                      <a:pt x="78" y="446"/>
                    </a:lnTo>
                    <a:lnTo>
                      <a:pt x="60" y="433"/>
                    </a:lnTo>
                    <a:lnTo>
                      <a:pt x="44" y="419"/>
                    </a:lnTo>
                    <a:lnTo>
                      <a:pt x="28" y="404"/>
                    </a:lnTo>
                    <a:lnTo>
                      <a:pt x="13" y="388"/>
                    </a:lnTo>
                    <a:lnTo>
                      <a:pt x="0" y="370"/>
                    </a:lnTo>
                    <a:lnTo>
                      <a:pt x="0" y="370"/>
                    </a:lnTo>
                    <a:lnTo>
                      <a:pt x="13" y="401"/>
                    </a:lnTo>
                    <a:lnTo>
                      <a:pt x="13" y="401"/>
                    </a:lnTo>
                    <a:lnTo>
                      <a:pt x="28" y="424"/>
                    </a:lnTo>
                    <a:lnTo>
                      <a:pt x="42" y="446"/>
                    </a:lnTo>
                    <a:lnTo>
                      <a:pt x="57" y="466"/>
                    </a:lnTo>
                    <a:lnTo>
                      <a:pt x="75" y="486"/>
                    </a:lnTo>
                    <a:lnTo>
                      <a:pt x="93" y="503"/>
                    </a:lnTo>
                    <a:lnTo>
                      <a:pt x="112" y="520"/>
                    </a:lnTo>
                    <a:lnTo>
                      <a:pt x="133" y="536"/>
                    </a:lnTo>
                    <a:lnTo>
                      <a:pt x="155" y="549"/>
                    </a:lnTo>
                    <a:lnTo>
                      <a:pt x="176" y="560"/>
                    </a:lnTo>
                    <a:lnTo>
                      <a:pt x="199" y="572"/>
                    </a:lnTo>
                    <a:lnTo>
                      <a:pt x="223" y="580"/>
                    </a:lnTo>
                    <a:lnTo>
                      <a:pt x="247" y="588"/>
                    </a:lnTo>
                    <a:lnTo>
                      <a:pt x="270" y="593"/>
                    </a:lnTo>
                    <a:lnTo>
                      <a:pt x="296" y="598"/>
                    </a:lnTo>
                    <a:lnTo>
                      <a:pt x="321" y="601"/>
                    </a:lnTo>
                    <a:lnTo>
                      <a:pt x="347" y="601"/>
                    </a:lnTo>
                    <a:lnTo>
                      <a:pt x="347" y="601"/>
                    </a:lnTo>
                    <a:lnTo>
                      <a:pt x="368" y="601"/>
                    </a:lnTo>
                    <a:lnTo>
                      <a:pt x="391" y="600"/>
                    </a:lnTo>
                    <a:lnTo>
                      <a:pt x="412" y="596"/>
                    </a:lnTo>
                    <a:lnTo>
                      <a:pt x="435" y="591"/>
                    </a:lnTo>
                    <a:lnTo>
                      <a:pt x="456" y="585"/>
                    </a:lnTo>
                    <a:lnTo>
                      <a:pt x="477" y="577"/>
                    </a:lnTo>
                    <a:lnTo>
                      <a:pt x="498" y="569"/>
                    </a:lnTo>
                    <a:lnTo>
                      <a:pt x="519" y="559"/>
                    </a:lnTo>
                    <a:lnTo>
                      <a:pt x="519" y="559"/>
                    </a:lnTo>
                    <a:lnTo>
                      <a:pt x="547" y="543"/>
                    </a:lnTo>
                    <a:lnTo>
                      <a:pt x="572" y="526"/>
                    </a:lnTo>
                    <a:lnTo>
                      <a:pt x="594" y="507"/>
                    </a:lnTo>
                    <a:lnTo>
                      <a:pt x="616" y="487"/>
                    </a:lnTo>
                    <a:lnTo>
                      <a:pt x="635" y="466"/>
                    </a:lnTo>
                    <a:lnTo>
                      <a:pt x="653" y="442"/>
                    </a:lnTo>
                    <a:lnTo>
                      <a:pt x="668" y="419"/>
                    </a:lnTo>
                    <a:lnTo>
                      <a:pt x="682" y="393"/>
                    </a:lnTo>
                    <a:lnTo>
                      <a:pt x="793" y="427"/>
                    </a:lnTo>
                    <a:lnTo>
                      <a:pt x="793" y="427"/>
                    </a:lnTo>
                    <a:lnTo>
                      <a:pt x="804" y="429"/>
                    </a:lnTo>
                    <a:lnTo>
                      <a:pt x="804" y="429"/>
                    </a:lnTo>
                    <a:lnTo>
                      <a:pt x="811" y="429"/>
                    </a:lnTo>
                    <a:lnTo>
                      <a:pt x="817" y="427"/>
                    </a:lnTo>
                    <a:lnTo>
                      <a:pt x="824" y="425"/>
                    </a:lnTo>
                    <a:lnTo>
                      <a:pt x="829" y="422"/>
                    </a:lnTo>
                    <a:lnTo>
                      <a:pt x="834" y="417"/>
                    </a:lnTo>
                    <a:lnTo>
                      <a:pt x="839" y="412"/>
                    </a:lnTo>
                    <a:lnTo>
                      <a:pt x="842" y="407"/>
                    </a:lnTo>
                    <a:lnTo>
                      <a:pt x="844" y="401"/>
                    </a:lnTo>
                    <a:lnTo>
                      <a:pt x="852" y="378"/>
                    </a:lnTo>
                    <a:lnTo>
                      <a:pt x="852" y="378"/>
                    </a:lnTo>
                    <a:lnTo>
                      <a:pt x="853" y="370"/>
                    </a:lnTo>
                    <a:lnTo>
                      <a:pt x="853" y="362"/>
                    </a:lnTo>
                    <a:lnTo>
                      <a:pt x="852" y="355"/>
                    </a:lnTo>
                    <a:lnTo>
                      <a:pt x="848" y="347"/>
                    </a:lnTo>
                    <a:lnTo>
                      <a:pt x="844" y="341"/>
                    </a:lnTo>
                    <a:lnTo>
                      <a:pt x="839" y="336"/>
                    </a:lnTo>
                    <a:lnTo>
                      <a:pt x="832" y="331"/>
                    </a:lnTo>
                    <a:lnTo>
                      <a:pt x="824" y="328"/>
                    </a:lnTo>
                    <a:lnTo>
                      <a:pt x="796" y="318"/>
                    </a:lnTo>
                    <a:lnTo>
                      <a:pt x="796" y="318"/>
                    </a:lnTo>
                    <a:lnTo>
                      <a:pt x="790" y="328"/>
                    </a:lnTo>
                    <a:lnTo>
                      <a:pt x="782" y="336"/>
                    </a:lnTo>
                    <a:lnTo>
                      <a:pt x="770" y="339"/>
                    </a:lnTo>
                    <a:lnTo>
                      <a:pt x="760" y="341"/>
                    </a:lnTo>
                    <a:lnTo>
                      <a:pt x="760" y="341"/>
                    </a:lnTo>
                    <a:lnTo>
                      <a:pt x="747" y="339"/>
                    </a:lnTo>
                    <a:lnTo>
                      <a:pt x="637" y="306"/>
                    </a:lnTo>
                    <a:close/>
                    <a:moveTo>
                      <a:pt x="645" y="0"/>
                    </a:moveTo>
                    <a:lnTo>
                      <a:pt x="645" y="0"/>
                    </a:lnTo>
                    <a:lnTo>
                      <a:pt x="655" y="25"/>
                    </a:lnTo>
                    <a:lnTo>
                      <a:pt x="663" y="51"/>
                    </a:lnTo>
                    <a:lnTo>
                      <a:pt x="668" y="77"/>
                    </a:lnTo>
                    <a:lnTo>
                      <a:pt x="671" y="103"/>
                    </a:lnTo>
                    <a:lnTo>
                      <a:pt x="674" y="129"/>
                    </a:lnTo>
                    <a:lnTo>
                      <a:pt x="674" y="155"/>
                    </a:lnTo>
                    <a:lnTo>
                      <a:pt x="673" y="181"/>
                    </a:lnTo>
                    <a:lnTo>
                      <a:pt x="669" y="205"/>
                    </a:lnTo>
                    <a:lnTo>
                      <a:pt x="721" y="222"/>
                    </a:lnTo>
                    <a:lnTo>
                      <a:pt x="721" y="222"/>
                    </a:lnTo>
                    <a:lnTo>
                      <a:pt x="720" y="201"/>
                    </a:lnTo>
                    <a:lnTo>
                      <a:pt x="718" y="179"/>
                    </a:lnTo>
                    <a:lnTo>
                      <a:pt x="715" y="157"/>
                    </a:lnTo>
                    <a:lnTo>
                      <a:pt x="710" y="135"/>
                    </a:lnTo>
                    <a:lnTo>
                      <a:pt x="703" y="114"/>
                    </a:lnTo>
                    <a:lnTo>
                      <a:pt x="697" y="93"/>
                    </a:lnTo>
                    <a:lnTo>
                      <a:pt x="689" y="72"/>
                    </a:lnTo>
                    <a:lnTo>
                      <a:pt x="677" y="52"/>
                    </a:lnTo>
                    <a:lnTo>
                      <a:pt x="677" y="52"/>
                    </a:lnTo>
                    <a:lnTo>
                      <a:pt x="663" y="25"/>
                    </a:lnTo>
                    <a:lnTo>
                      <a:pt x="645" y="0"/>
                    </a:lnTo>
                    <a:close/>
                  </a:path>
                </a:pathLst>
              </a:custGeom>
              <a:solidFill>
                <a:srgbClr val="ADAD8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3" name="Freeform 3519"/>
              <p:cNvSpPr/>
              <p:nvPr/>
            </p:nvSpPr>
            <p:spPr bwMode="auto">
              <a:xfrm>
                <a:off x="4433887" y="3876675"/>
                <a:ext cx="677863" cy="234950"/>
              </a:xfrm>
              <a:custGeom>
                <a:avLst/>
                <a:gdLst/>
                <a:ahLst/>
                <a:cxnLst>
                  <a:cxn ang="0">
                    <a:pos x="637" y="0"/>
                  </a:cxn>
                  <a:cxn ang="0">
                    <a:pos x="607" y="49"/>
                  </a:cxn>
                  <a:cxn ang="0">
                    <a:pos x="572" y="95"/>
                  </a:cxn>
                  <a:cxn ang="0">
                    <a:pos x="528" y="136"/>
                  </a:cxn>
                  <a:cxn ang="0">
                    <a:pos x="477" y="168"/>
                  </a:cxn>
                  <a:cxn ang="0">
                    <a:pos x="456" y="178"/>
                  </a:cxn>
                  <a:cxn ang="0">
                    <a:pos x="412" y="196"/>
                  </a:cxn>
                  <a:cxn ang="0">
                    <a:pos x="366" y="207"/>
                  </a:cxn>
                  <a:cxn ang="0">
                    <a:pos x="322" y="212"/>
                  </a:cxn>
                  <a:cxn ang="0">
                    <a:pos x="300" y="214"/>
                  </a:cxn>
                  <a:cxn ang="0">
                    <a:pos x="256" y="211"/>
                  </a:cxn>
                  <a:cxn ang="0">
                    <a:pos x="213" y="204"/>
                  </a:cxn>
                  <a:cxn ang="0">
                    <a:pos x="172" y="191"/>
                  </a:cxn>
                  <a:cxn ang="0">
                    <a:pos x="133" y="175"/>
                  </a:cxn>
                  <a:cxn ang="0">
                    <a:pos x="96" y="154"/>
                  </a:cxn>
                  <a:cxn ang="0">
                    <a:pos x="60" y="127"/>
                  </a:cxn>
                  <a:cxn ang="0">
                    <a:pos x="28" y="98"/>
                  </a:cxn>
                  <a:cxn ang="0">
                    <a:pos x="0" y="64"/>
                  </a:cxn>
                  <a:cxn ang="0">
                    <a:pos x="13" y="95"/>
                  </a:cxn>
                  <a:cxn ang="0">
                    <a:pos x="28" y="118"/>
                  </a:cxn>
                  <a:cxn ang="0">
                    <a:pos x="57" y="160"/>
                  </a:cxn>
                  <a:cxn ang="0">
                    <a:pos x="93" y="197"/>
                  </a:cxn>
                  <a:cxn ang="0">
                    <a:pos x="133" y="230"/>
                  </a:cxn>
                  <a:cxn ang="0">
                    <a:pos x="176" y="254"/>
                  </a:cxn>
                  <a:cxn ang="0">
                    <a:pos x="223" y="274"/>
                  </a:cxn>
                  <a:cxn ang="0">
                    <a:pos x="270" y="287"/>
                  </a:cxn>
                  <a:cxn ang="0">
                    <a:pos x="321" y="295"/>
                  </a:cxn>
                  <a:cxn ang="0">
                    <a:pos x="347" y="295"/>
                  </a:cxn>
                  <a:cxn ang="0">
                    <a:pos x="391" y="294"/>
                  </a:cxn>
                  <a:cxn ang="0">
                    <a:pos x="435" y="285"/>
                  </a:cxn>
                  <a:cxn ang="0">
                    <a:pos x="477" y="271"/>
                  </a:cxn>
                  <a:cxn ang="0">
                    <a:pos x="519" y="253"/>
                  </a:cxn>
                  <a:cxn ang="0">
                    <a:pos x="547" y="237"/>
                  </a:cxn>
                  <a:cxn ang="0">
                    <a:pos x="594" y="201"/>
                  </a:cxn>
                  <a:cxn ang="0">
                    <a:pos x="635" y="160"/>
                  </a:cxn>
                  <a:cxn ang="0">
                    <a:pos x="668" y="113"/>
                  </a:cxn>
                  <a:cxn ang="0">
                    <a:pos x="793" y="121"/>
                  </a:cxn>
                  <a:cxn ang="0">
                    <a:pos x="804" y="123"/>
                  </a:cxn>
                  <a:cxn ang="0">
                    <a:pos x="811" y="123"/>
                  </a:cxn>
                  <a:cxn ang="0">
                    <a:pos x="824" y="119"/>
                  </a:cxn>
                  <a:cxn ang="0">
                    <a:pos x="834" y="111"/>
                  </a:cxn>
                  <a:cxn ang="0">
                    <a:pos x="842" y="101"/>
                  </a:cxn>
                  <a:cxn ang="0">
                    <a:pos x="852" y="72"/>
                  </a:cxn>
                  <a:cxn ang="0">
                    <a:pos x="853" y="64"/>
                  </a:cxn>
                  <a:cxn ang="0">
                    <a:pos x="852" y="49"/>
                  </a:cxn>
                  <a:cxn ang="0">
                    <a:pos x="844" y="35"/>
                  </a:cxn>
                  <a:cxn ang="0">
                    <a:pos x="832" y="25"/>
                  </a:cxn>
                  <a:cxn ang="0">
                    <a:pos x="796" y="12"/>
                  </a:cxn>
                  <a:cxn ang="0">
                    <a:pos x="790" y="22"/>
                  </a:cxn>
                  <a:cxn ang="0">
                    <a:pos x="770" y="33"/>
                  </a:cxn>
                  <a:cxn ang="0">
                    <a:pos x="760" y="35"/>
                  </a:cxn>
                  <a:cxn ang="0">
                    <a:pos x="637" y="0"/>
                  </a:cxn>
                </a:cxnLst>
                <a:rect l="0" t="0" r="r" b="b"/>
                <a:pathLst>
                  <a:path w="853" h="295">
                    <a:moveTo>
                      <a:pt x="637" y="0"/>
                    </a:moveTo>
                    <a:lnTo>
                      <a:pt x="637" y="0"/>
                    </a:lnTo>
                    <a:lnTo>
                      <a:pt x="624" y="25"/>
                    </a:lnTo>
                    <a:lnTo>
                      <a:pt x="607" y="49"/>
                    </a:lnTo>
                    <a:lnTo>
                      <a:pt x="591" y="74"/>
                    </a:lnTo>
                    <a:lnTo>
                      <a:pt x="572" y="95"/>
                    </a:lnTo>
                    <a:lnTo>
                      <a:pt x="550" y="116"/>
                    </a:lnTo>
                    <a:lnTo>
                      <a:pt x="528" y="136"/>
                    </a:lnTo>
                    <a:lnTo>
                      <a:pt x="503" y="152"/>
                    </a:lnTo>
                    <a:lnTo>
                      <a:pt x="477" y="168"/>
                    </a:lnTo>
                    <a:lnTo>
                      <a:pt x="477" y="168"/>
                    </a:lnTo>
                    <a:lnTo>
                      <a:pt x="456" y="178"/>
                    </a:lnTo>
                    <a:lnTo>
                      <a:pt x="433" y="188"/>
                    </a:lnTo>
                    <a:lnTo>
                      <a:pt x="412" y="196"/>
                    </a:lnTo>
                    <a:lnTo>
                      <a:pt x="389" y="202"/>
                    </a:lnTo>
                    <a:lnTo>
                      <a:pt x="366" y="207"/>
                    </a:lnTo>
                    <a:lnTo>
                      <a:pt x="344" y="211"/>
                    </a:lnTo>
                    <a:lnTo>
                      <a:pt x="322" y="212"/>
                    </a:lnTo>
                    <a:lnTo>
                      <a:pt x="300" y="214"/>
                    </a:lnTo>
                    <a:lnTo>
                      <a:pt x="300" y="214"/>
                    </a:lnTo>
                    <a:lnTo>
                      <a:pt x="277" y="212"/>
                    </a:lnTo>
                    <a:lnTo>
                      <a:pt x="256" y="211"/>
                    </a:lnTo>
                    <a:lnTo>
                      <a:pt x="234" y="207"/>
                    </a:lnTo>
                    <a:lnTo>
                      <a:pt x="213" y="204"/>
                    </a:lnTo>
                    <a:lnTo>
                      <a:pt x="194" y="197"/>
                    </a:lnTo>
                    <a:lnTo>
                      <a:pt x="172" y="191"/>
                    </a:lnTo>
                    <a:lnTo>
                      <a:pt x="153" y="183"/>
                    </a:lnTo>
                    <a:lnTo>
                      <a:pt x="133" y="175"/>
                    </a:lnTo>
                    <a:lnTo>
                      <a:pt x="114" y="165"/>
                    </a:lnTo>
                    <a:lnTo>
                      <a:pt x="96" y="154"/>
                    </a:lnTo>
                    <a:lnTo>
                      <a:pt x="78" y="140"/>
                    </a:lnTo>
                    <a:lnTo>
                      <a:pt x="60" y="127"/>
                    </a:lnTo>
                    <a:lnTo>
                      <a:pt x="44" y="113"/>
                    </a:lnTo>
                    <a:lnTo>
                      <a:pt x="28" y="98"/>
                    </a:lnTo>
                    <a:lnTo>
                      <a:pt x="13" y="82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13" y="95"/>
                    </a:lnTo>
                    <a:lnTo>
                      <a:pt x="13" y="95"/>
                    </a:lnTo>
                    <a:lnTo>
                      <a:pt x="28" y="118"/>
                    </a:lnTo>
                    <a:lnTo>
                      <a:pt x="42" y="140"/>
                    </a:lnTo>
                    <a:lnTo>
                      <a:pt x="57" y="160"/>
                    </a:lnTo>
                    <a:lnTo>
                      <a:pt x="75" y="180"/>
                    </a:lnTo>
                    <a:lnTo>
                      <a:pt x="93" y="197"/>
                    </a:lnTo>
                    <a:lnTo>
                      <a:pt x="112" y="214"/>
                    </a:lnTo>
                    <a:lnTo>
                      <a:pt x="133" y="230"/>
                    </a:lnTo>
                    <a:lnTo>
                      <a:pt x="155" y="243"/>
                    </a:lnTo>
                    <a:lnTo>
                      <a:pt x="176" y="254"/>
                    </a:lnTo>
                    <a:lnTo>
                      <a:pt x="199" y="266"/>
                    </a:lnTo>
                    <a:lnTo>
                      <a:pt x="223" y="274"/>
                    </a:lnTo>
                    <a:lnTo>
                      <a:pt x="247" y="282"/>
                    </a:lnTo>
                    <a:lnTo>
                      <a:pt x="270" y="287"/>
                    </a:lnTo>
                    <a:lnTo>
                      <a:pt x="296" y="292"/>
                    </a:lnTo>
                    <a:lnTo>
                      <a:pt x="321" y="295"/>
                    </a:lnTo>
                    <a:lnTo>
                      <a:pt x="347" y="295"/>
                    </a:lnTo>
                    <a:lnTo>
                      <a:pt x="347" y="295"/>
                    </a:lnTo>
                    <a:lnTo>
                      <a:pt x="368" y="295"/>
                    </a:lnTo>
                    <a:lnTo>
                      <a:pt x="391" y="294"/>
                    </a:lnTo>
                    <a:lnTo>
                      <a:pt x="412" y="290"/>
                    </a:lnTo>
                    <a:lnTo>
                      <a:pt x="435" y="285"/>
                    </a:lnTo>
                    <a:lnTo>
                      <a:pt x="456" y="279"/>
                    </a:lnTo>
                    <a:lnTo>
                      <a:pt x="477" y="271"/>
                    </a:lnTo>
                    <a:lnTo>
                      <a:pt x="498" y="263"/>
                    </a:lnTo>
                    <a:lnTo>
                      <a:pt x="519" y="253"/>
                    </a:lnTo>
                    <a:lnTo>
                      <a:pt x="519" y="253"/>
                    </a:lnTo>
                    <a:lnTo>
                      <a:pt x="547" y="237"/>
                    </a:lnTo>
                    <a:lnTo>
                      <a:pt x="572" y="220"/>
                    </a:lnTo>
                    <a:lnTo>
                      <a:pt x="594" y="201"/>
                    </a:lnTo>
                    <a:lnTo>
                      <a:pt x="616" y="181"/>
                    </a:lnTo>
                    <a:lnTo>
                      <a:pt x="635" y="160"/>
                    </a:lnTo>
                    <a:lnTo>
                      <a:pt x="653" y="136"/>
                    </a:lnTo>
                    <a:lnTo>
                      <a:pt x="668" y="113"/>
                    </a:lnTo>
                    <a:lnTo>
                      <a:pt x="682" y="87"/>
                    </a:lnTo>
                    <a:lnTo>
                      <a:pt x="793" y="121"/>
                    </a:lnTo>
                    <a:lnTo>
                      <a:pt x="793" y="121"/>
                    </a:lnTo>
                    <a:lnTo>
                      <a:pt x="804" y="123"/>
                    </a:lnTo>
                    <a:lnTo>
                      <a:pt x="804" y="123"/>
                    </a:lnTo>
                    <a:lnTo>
                      <a:pt x="811" y="123"/>
                    </a:lnTo>
                    <a:lnTo>
                      <a:pt x="817" y="121"/>
                    </a:lnTo>
                    <a:lnTo>
                      <a:pt x="824" y="119"/>
                    </a:lnTo>
                    <a:lnTo>
                      <a:pt x="829" y="116"/>
                    </a:lnTo>
                    <a:lnTo>
                      <a:pt x="834" y="111"/>
                    </a:lnTo>
                    <a:lnTo>
                      <a:pt x="839" y="106"/>
                    </a:lnTo>
                    <a:lnTo>
                      <a:pt x="842" y="101"/>
                    </a:lnTo>
                    <a:lnTo>
                      <a:pt x="844" y="95"/>
                    </a:lnTo>
                    <a:lnTo>
                      <a:pt x="852" y="72"/>
                    </a:lnTo>
                    <a:lnTo>
                      <a:pt x="852" y="72"/>
                    </a:lnTo>
                    <a:lnTo>
                      <a:pt x="853" y="64"/>
                    </a:lnTo>
                    <a:lnTo>
                      <a:pt x="853" y="56"/>
                    </a:lnTo>
                    <a:lnTo>
                      <a:pt x="852" y="49"/>
                    </a:lnTo>
                    <a:lnTo>
                      <a:pt x="848" y="41"/>
                    </a:lnTo>
                    <a:lnTo>
                      <a:pt x="844" y="35"/>
                    </a:lnTo>
                    <a:lnTo>
                      <a:pt x="839" y="30"/>
                    </a:lnTo>
                    <a:lnTo>
                      <a:pt x="832" y="25"/>
                    </a:lnTo>
                    <a:lnTo>
                      <a:pt x="824" y="22"/>
                    </a:lnTo>
                    <a:lnTo>
                      <a:pt x="796" y="12"/>
                    </a:lnTo>
                    <a:lnTo>
                      <a:pt x="796" y="12"/>
                    </a:lnTo>
                    <a:lnTo>
                      <a:pt x="790" y="22"/>
                    </a:lnTo>
                    <a:lnTo>
                      <a:pt x="782" y="30"/>
                    </a:lnTo>
                    <a:lnTo>
                      <a:pt x="770" y="33"/>
                    </a:lnTo>
                    <a:lnTo>
                      <a:pt x="760" y="35"/>
                    </a:lnTo>
                    <a:lnTo>
                      <a:pt x="760" y="35"/>
                    </a:lnTo>
                    <a:lnTo>
                      <a:pt x="747" y="33"/>
                    </a:lnTo>
                    <a:lnTo>
                      <a:pt x="63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4" name="Freeform 3520"/>
              <p:cNvSpPr/>
              <p:nvPr/>
            </p:nvSpPr>
            <p:spPr bwMode="auto">
              <a:xfrm>
                <a:off x="4946649" y="3633787"/>
                <a:ext cx="60325" cy="176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0" y="25"/>
                  </a:cxn>
                  <a:cxn ang="0">
                    <a:pos x="18" y="51"/>
                  </a:cxn>
                  <a:cxn ang="0">
                    <a:pos x="23" y="77"/>
                  </a:cxn>
                  <a:cxn ang="0">
                    <a:pos x="26" y="103"/>
                  </a:cxn>
                  <a:cxn ang="0">
                    <a:pos x="29" y="129"/>
                  </a:cxn>
                  <a:cxn ang="0">
                    <a:pos x="29" y="155"/>
                  </a:cxn>
                  <a:cxn ang="0">
                    <a:pos x="28" y="181"/>
                  </a:cxn>
                  <a:cxn ang="0">
                    <a:pos x="24" y="205"/>
                  </a:cxn>
                  <a:cxn ang="0">
                    <a:pos x="76" y="222"/>
                  </a:cxn>
                  <a:cxn ang="0">
                    <a:pos x="76" y="222"/>
                  </a:cxn>
                  <a:cxn ang="0">
                    <a:pos x="75" y="201"/>
                  </a:cxn>
                  <a:cxn ang="0">
                    <a:pos x="73" y="179"/>
                  </a:cxn>
                  <a:cxn ang="0">
                    <a:pos x="70" y="157"/>
                  </a:cxn>
                  <a:cxn ang="0">
                    <a:pos x="65" y="135"/>
                  </a:cxn>
                  <a:cxn ang="0">
                    <a:pos x="58" y="114"/>
                  </a:cxn>
                  <a:cxn ang="0">
                    <a:pos x="52" y="93"/>
                  </a:cxn>
                  <a:cxn ang="0">
                    <a:pos x="44" y="72"/>
                  </a:cxn>
                  <a:cxn ang="0">
                    <a:pos x="32" y="52"/>
                  </a:cxn>
                  <a:cxn ang="0">
                    <a:pos x="32" y="52"/>
                  </a:cxn>
                  <a:cxn ang="0">
                    <a:pos x="18" y="25"/>
                  </a:cxn>
                  <a:cxn ang="0">
                    <a:pos x="0" y="0"/>
                  </a:cxn>
                </a:cxnLst>
                <a:rect l="0" t="0" r="r" b="b"/>
                <a:pathLst>
                  <a:path w="76" h="222">
                    <a:moveTo>
                      <a:pt x="0" y="0"/>
                    </a:moveTo>
                    <a:lnTo>
                      <a:pt x="0" y="0"/>
                    </a:lnTo>
                    <a:lnTo>
                      <a:pt x="10" y="25"/>
                    </a:lnTo>
                    <a:lnTo>
                      <a:pt x="18" y="51"/>
                    </a:lnTo>
                    <a:lnTo>
                      <a:pt x="23" y="77"/>
                    </a:lnTo>
                    <a:lnTo>
                      <a:pt x="26" y="103"/>
                    </a:lnTo>
                    <a:lnTo>
                      <a:pt x="29" y="129"/>
                    </a:lnTo>
                    <a:lnTo>
                      <a:pt x="29" y="155"/>
                    </a:lnTo>
                    <a:lnTo>
                      <a:pt x="28" y="181"/>
                    </a:lnTo>
                    <a:lnTo>
                      <a:pt x="24" y="205"/>
                    </a:lnTo>
                    <a:lnTo>
                      <a:pt x="76" y="222"/>
                    </a:lnTo>
                    <a:lnTo>
                      <a:pt x="76" y="222"/>
                    </a:lnTo>
                    <a:lnTo>
                      <a:pt x="75" y="201"/>
                    </a:lnTo>
                    <a:lnTo>
                      <a:pt x="73" y="179"/>
                    </a:lnTo>
                    <a:lnTo>
                      <a:pt x="70" y="157"/>
                    </a:lnTo>
                    <a:lnTo>
                      <a:pt x="65" y="135"/>
                    </a:lnTo>
                    <a:lnTo>
                      <a:pt x="58" y="114"/>
                    </a:lnTo>
                    <a:lnTo>
                      <a:pt x="52" y="93"/>
                    </a:lnTo>
                    <a:lnTo>
                      <a:pt x="44" y="72"/>
                    </a:lnTo>
                    <a:lnTo>
                      <a:pt x="32" y="52"/>
                    </a:lnTo>
                    <a:lnTo>
                      <a:pt x="32" y="52"/>
                    </a:lnTo>
                    <a:lnTo>
                      <a:pt x="18" y="2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5" name="Freeform 3521"/>
              <p:cNvSpPr/>
              <p:nvPr/>
            </p:nvSpPr>
            <p:spPr bwMode="auto">
              <a:xfrm>
                <a:off x="4865687" y="3781425"/>
                <a:ext cx="209550" cy="122238"/>
              </a:xfrm>
              <a:custGeom>
                <a:avLst/>
                <a:gdLst/>
                <a:ahLst/>
                <a:cxnLst>
                  <a:cxn ang="0">
                    <a:pos x="29" y="101"/>
                  </a:cxn>
                  <a:cxn ang="0">
                    <a:pos x="29" y="101"/>
                  </a:cxn>
                  <a:cxn ang="0">
                    <a:pos x="21" y="98"/>
                  </a:cxn>
                  <a:cxn ang="0">
                    <a:pos x="15" y="93"/>
                  </a:cxn>
                  <a:cxn ang="0">
                    <a:pos x="10" y="88"/>
                  </a:cxn>
                  <a:cxn ang="0">
                    <a:pos x="5" y="81"/>
                  </a:cxn>
                  <a:cxn ang="0">
                    <a:pos x="1" y="75"/>
                  </a:cxn>
                  <a:cxn ang="0">
                    <a:pos x="0" y="67"/>
                  </a:cxn>
                  <a:cxn ang="0">
                    <a:pos x="0" y="59"/>
                  </a:cxn>
                  <a:cxn ang="0">
                    <a:pos x="1" y="50"/>
                  </a:cxn>
                  <a:cxn ang="0">
                    <a:pos x="3" y="44"/>
                  </a:cxn>
                  <a:cxn ang="0">
                    <a:pos x="3" y="44"/>
                  </a:cxn>
                  <a:cxn ang="0">
                    <a:pos x="6" y="36"/>
                  </a:cxn>
                  <a:cxn ang="0">
                    <a:pos x="11" y="28"/>
                  </a:cxn>
                  <a:cxn ang="0">
                    <a:pos x="18" y="19"/>
                  </a:cxn>
                  <a:cxn ang="0">
                    <a:pos x="26" y="11"/>
                  </a:cxn>
                  <a:cxn ang="0">
                    <a:pos x="34" y="6"/>
                  </a:cxn>
                  <a:cxn ang="0">
                    <a:pos x="42" y="2"/>
                  </a:cxn>
                  <a:cxn ang="0">
                    <a:pos x="50" y="0"/>
                  </a:cxn>
                  <a:cxn ang="0">
                    <a:pos x="58" y="0"/>
                  </a:cxn>
                  <a:cxn ang="0">
                    <a:pos x="234" y="52"/>
                  </a:cxn>
                  <a:cxn ang="0">
                    <a:pos x="234" y="52"/>
                  </a:cxn>
                  <a:cxn ang="0">
                    <a:pos x="241" y="55"/>
                  </a:cxn>
                  <a:cxn ang="0">
                    <a:pos x="249" y="60"/>
                  </a:cxn>
                  <a:cxn ang="0">
                    <a:pos x="254" y="67"/>
                  </a:cxn>
                  <a:cxn ang="0">
                    <a:pos x="259" y="73"/>
                  </a:cxn>
                  <a:cxn ang="0">
                    <a:pos x="262" y="80"/>
                  </a:cxn>
                  <a:cxn ang="0">
                    <a:pos x="264" y="88"/>
                  </a:cxn>
                  <a:cxn ang="0">
                    <a:pos x="264" y="96"/>
                  </a:cxn>
                  <a:cxn ang="0">
                    <a:pos x="262" y="104"/>
                  </a:cxn>
                  <a:cxn ang="0">
                    <a:pos x="256" y="125"/>
                  </a:cxn>
                  <a:cxn ang="0">
                    <a:pos x="256" y="125"/>
                  </a:cxn>
                  <a:cxn ang="0">
                    <a:pos x="252" y="133"/>
                  </a:cxn>
                  <a:cxn ang="0">
                    <a:pos x="247" y="140"/>
                  </a:cxn>
                  <a:cxn ang="0">
                    <a:pos x="243" y="145"/>
                  </a:cxn>
                  <a:cxn ang="0">
                    <a:pos x="236" y="150"/>
                  </a:cxn>
                  <a:cxn ang="0">
                    <a:pos x="228" y="153"/>
                  </a:cxn>
                  <a:cxn ang="0">
                    <a:pos x="220" y="155"/>
                  </a:cxn>
                  <a:cxn ang="0">
                    <a:pos x="212" y="155"/>
                  </a:cxn>
                  <a:cxn ang="0">
                    <a:pos x="203" y="153"/>
                  </a:cxn>
                  <a:cxn ang="0">
                    <a:pos x="29" y="101"/>
                  </a:cxn>
                </a:cxnLst>
                <a:rect l="0" t="0" r="r" b="b"/>
                <a:pathLst>
                  <a:path w="264" h="155">
                    <a:moveTo>
                      <a:pt x="29" y="101"/>
                    </a:moveTo>
                    <a:lnTo>
                      <a:pt x="29" y="101"/>
                    </a:lnTo>
                    <a:lnTo>
                      <a:pt x="21" y="98"/>
                    </a:lnTo>
                    <a:lnTo>
                      <a:pt x="15" y="93"/>
                    </a:lnTo>
                    <a:lnTo>
                      <a:pt x="10" y="88"/>
                    </a:lnTo>
                    <a:lnTo>
                      <a:pt x="5" y="81"/>
                    </a:lnTo>
                    <a:lnTo>
                      <a:pt x="1" y="75"/>
                    </a:lnTo>
                    <a:lnTo>
                      <a:pt x="0" y="67"/>
                    </a:lnTo>
                    <a:lnTo>
                      <a:pt x="0" y="59"/>
                    </a:lnTo>
                    <a:lnTo>
                      <a:pt x="1" y="50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6" y="36"/>
                    </a:lnTo>
                    <a:lnTo>
                      <a:pt x="11" y="28"/>
                    </a:lnTo>
                    <a:lnTo>
                      <a:pt x="18" y="19"/>
                    </a:lnTo>
                    <a:lnTo>
                      <a:pt x="26" y="11"/>
                    </a:lnTo>
                    <a:lnTo>
                      <a:pt x="34" y="6"/>
                    </a:lnTo>
                    <a:lnTo>
                      <a:pt x="42" y="2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234" y="52"/>
                    </a:lnTo>
                    <a:lnTo>
                      <a:pt x="234" y="52"/>
                    </a:lnTo>
                    <a:lnTo>
                      <a:pt x="241" y="55"/>
                    </a:lnTo>
                    <a:lnTo>
                      <a:pt x="249" y="60"/>
                    </a:lnTo>
                    <a:lnTo>
                      <a:pt x="254" y="67"/>
                    </a:lnTo>
                    <a:lnTo>
                      <a:pt x="259" y="73"/>
                    </a:lnTo>
                    <a:lnTo>
                      <a:pt x="262" y="80"/>
                    </a:lnTo>
                    <a:lnTo>
                      <a:pt x="264" y="88"/>
                    </a:lnTo>
                    <a:lnTo>
                      <a:pt x="264" y="96"/>
                    </a:lnTo>
                    <a:lnTo>
                      <a:pt x="262" y="104"/>
                    </a:lnTo>
                    <a:lnTo>
                      <a:pt x="256" y="125"/>
                    </a:lnTo>
                    <a:lnTo>
                      <a:pt x="256" y="125"/>
                    </a:lnTo>
                    <a:lnTo>
                      <a:pt x="252" y="133"/>
                    </a:lnTo>
                    <a:lnTo>
                      <a:pt x="247" y="140"/>
                    </a:lnTo>
                    <a:lnTo>
                      <a:pt x="243" y="145"/>
                    </a:lnTo>
                    <a:lnTo>
                      <a:pt x="236" y="150"/>
                    </a:lnTo>
                    <a:lnTo>
                      <a:pt x="228" y="153"/>
                    </a:lnTo>
                    <a:lnTo>
                      <a:pt x="220" y="155"/>
                    </a:lnTo>
                    <a:lnTo>
                      <a:pt x="212" y="155"/>
                    </a:lnTo>
                    <a:lnTo>
                      <a:pt x="203" y="153"/>
                    </a:lnTo>
                    <a:lnTo>
                      <a:pt x="29" y="10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6" name="Freeform 3522"/>
              <p:cNvSpPr/>
              <p:nvPr/>
            </p:nvSpPr>
            <p:spPr bwMode="auto">
              <a:xfrm>
                <a:off x="4865687" y="3781425"/>
                <a:ext cx="209550" cy="122238"/>
              </a:xfrm>
              <a:custGeom>
                <a:avLst/>
                <a:gdLst/>
                <a:ahLst/>
                <a:cxnLst>
                  <a:cxn ang="0">
                    <a:pos x="29" y="101"/>
                  </a:cxn>
                  <a:cxn ang="0">
                    <a:pos x="29" y="101"/>
                  </a:cxn>
                  <a:cxn ang="0">
                    <a:pos x="21" y="98"/>
                  </a:cxn>
                  <a:cxn ang="0">
                    <a:pos x="15" y="93"/>
                  </a:cxn>
                  <a:cxn ang="0">
                    <a:pos x="10" y="88"/>
                  </a:cxn>
                  <a:cxn ang="0">
                    <a:pos x="5" y="81"/>
                  </a:cxn>
                  <a:cxn ang="0">
                    <a:pos x="1" y="75"/>
                  </a:cxn>
                  <a:cxn ang="0">
                    <a:pos x="0" y="67"/>
                  </a:cxn>
                  <a:cxn ang="0">
                    <a:pos x="0" y="59"/>
                  </a:cxn>
                  <a:cxn ang="0">
                    <a:pos x="1" y="50"/>
                  </a:cxn>
                  <a:cxn ang="0">
                    <a:pos x="3" y="44"/>
                  </a:cxn>
                  <a:cxn ang="0">
                    <a:pos x="3" y="44"/>
                  </a:cxn>
                  <a:cxn ang="0">
                    <a:pos x="6" y="36"/>
                  </a:cxn>
                  <a:cxn ang="0">
                    <a:pos x="11" y="28"/>
                  </a:cxn>
                  <a:cxn ang="0">
                    <a:pos x="18" y="19"/>
                  </a:cxn>
                  <a:cxn ang="0">
                    <a:pos x="26" y="11"/>
                  </a:cxn>
                  <a:cxn ang="0">
                    <a:pos x="34" y="6"/>
                  </a:cxn>
                  <a:cxn ang="0">
                    <a:pos x="42" y="2"/>
                  </a:cxn>
                  <a:cxn ang="0">
                    <a:pos x="50" y="0"/>
                  </a:cxn>
                  <a:cxn ang="0">
                    <a:pos x="58" y="0"/>
                  </a:cxn>
                  <a:cxn ang="0">
                    <a:pos x="234" y="52"/>
                  </a:cxn>
                  <a:cxn ang="0">
                    <a:pos x="234" y="52"/>
                  </a:cxn>
                  <a:cxn ang="0">
                    <a:pos x="241" y="55"/>
                  </a:cxn>
                  <a:cxn ang="0">
                    <a:pos x="249" y="60"/>
                  </a:cxn>
                  <a:cxn ang="0">
                    <a:pos x="254" y="67"/>
                  </a:cxn>
                  <a:cxn ang="0">
                    <a:pos x="259" y="73"/>
                  </a:cxn>
                  <a:cxn ang="0">
                    <a:pos x="262" y="80"/>
                  </a:cxn>
                  <a:cxn ang="0">
                    <a:pos x="264" y="88"/>
                  </a:cxn>
                  <a:cxn ang="0">
                    <a:pos x="264" y="96"/>
                  </a:cxn>
                  <a:cxn ang="0">
                    <a:pos x="262" y="104"/>
                  </a:cxn>
                  <a:cxn ang="0">
                    <a:pos x="256" y="125"/>
                  </a:cxn>
                  <a:cxn ang="0">
                    <a:pos x="256" y="125"/>
                  </a:cxn>
                  <a:cxn ang="0">
                    <a:pos x="252" y="133"/>
                  </a:cxn>
                  <a:cxn ang="0">
                    <a:pos x="247" y="140"/>
                  </a:cxn>
                  <a:cxn ang="0">
                    <a:pos x="243" y="145"/>
                  </a:cxn>
                  <a:cxn ang="0">
                    <a:pos x="236" y="150"/>
                  </a:cxn>
                  <a:cxn ang="0">
                    <a:pos x="228" y="153"/>
                  </a:cxn>
                  <a:cxn ang="0">
                    <a:pos x="220" y="155"/>
                  </a:cxn>
                  <a:cxn ang="0">
                    <a:pos x="212" y="155"/>
                  </a:cxn>
                  <a:cxn ang="0">
                    <a:pos x="203" y="153"/>
                  </a:cxn>
                  <a:cxn ang="0">
                    <a:pos x="29" y="101"/>
                  </a:cxn>
                </a:cxnLst>
                <a:rect l="0" t="0" r="r" b="b"/>
                <a:pathLst>
                  <a:path w="264" h="155">
                    <a:moveTo>
                      <a:pt x="29" y="101"/>
                    </a:moveTo>
                    <a:lnTo>
                      <a:pt x="29" y="101"/>
                    </a:lnTo>
                    <a:lnTo>
                      <a:pt x="21" y="98"/>
                    </a:lnTo>
                    <a:lnTo>
                      <a:pt x="15" y="93"/>
                    </a:lnTo>
                    <a:lnTo>
                      <a:pt x="10" y="88"/>
                    </a:lnTo>
                    <a:lnTo>
                      <a:pt x="5" y="81"/>
                    </a:lnTo>
                    <a:lnTo>
                      <a:pt x="1" y="75"/>
                    </a:lnTo>
                    <a:lnTo>
                      <a:pt x="0" y="67"/>
                    </a:lnTo>
                    <a:lnTo>
                      <a:pt x="0" y="59"/>
                    </a:lnTo>
                    <a:lnTo>
                      <a:pt x="1" y="50"/>
                    </a:lnTo>
                    <a:lnTo>
                      <a:pt x="3" y="44"/>
                    </a:lnTo>
                    <a:lnTo>
                      <a:pt x="3" y="44"/>
                    </a:lnTo>
                    <a:lnTo>
                      <a:pt x="6" y="36"/>
                    </a:lnTo>
                    <a:lnTo>
                      <a:pt x="11" y="28"/>
                    </a:lnTo>
                    <a:lnTo>
                      <a:pt x="18" y="19"/>
                    </a:lnTo>
                    <a:lnTo>
                      <a:pt x="26" y="11"/>
                    </a:lnTo>
                    <a:lnTo>
                      <a:pt x="34" y="6"/>
                    </a:lnTo>
                    <a:lnTo>
                      <a:pt x="42" y="2"/>
                    </a:lnTo>
                    <a:lnTo>
                      <a:pt x="50" y="0"/>
                    </a:lnTo>
                    <a:lnTo>
                      <a:pt x="58" y="0"/>
                    </a:lnTo>
                    <a:lnTo>
                      <a:pt x="234" y="52"/>
                    </a:lnTo>
                    <a:lnTo>
                      <a:pt x="234" y="52"/>
                    </a:lnTo>
                    <a:lnTo>
                      <a:pt x="241" y="55"/>
                    </a:lnTo>
                    <a:lnTo>
                      <a:pt x="249" y="60"/>
                    </a:lnTo>
                    <a:lnTo>
                      <a:pt x="254" y="67"/>
                    </a:lnTo>
                    <a:lnTo>
                      <a:pt x="259" y="73"/>
                    </a:lnTo>
                    <a:lnTo>
                      <a:pt x="262" y="80"/>
                    </a:lnTo>
                    <a:lnTo>
                      <a:pt x="264" y="88"/>
                    </a:lnTo>
                    <a:lnTo>
                      <a:pt x="264" y="96"/>
                    </a:lnTo>
                    <a:lnTo>
                      <a:pt x="262" y="104"/>
                    </a:lnTo>
                    <a:lnTo>
                      <a:pt x="256" y="125"/>
                    </a:lnTo>
                    <a:lnTo>
                      <a:pt x="256" y="125"/>
                    </a:lnTo>
                    <a:lnTo>
                      <a:pt x="252" y="133"/>
                    </a:lnTo>
                    <a:lnTo>
                      <a:pt x="247" y="140"/>
                    </a:lnTo>
                    <a:lnTo>
                      <a:pt x="243" y="145"/>
                    </a:lnTo>
                    <a:lnTo>
                      <a:pt x="236" y="150"/>
                    </a:lnTo>
                    <a:lnTo>
                      <a:pt x="228" y="153"/>
                    </a:lnTo>
                    <a:lnTo>
                      <a:pt x="220" y="155"/>
                    </a:lnTo>
                    <a:lnTo>
                      <a:pt x="212" y="155"/>
                    </a:lnTo>
                    <a:lnTo>
                      <a:pt x="203" y="153"/>
                    </a:lnTo>
                    <a:lnTo>
                      <a:pt x="29" y="10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7" name="Freeform 3523"/>
              <p:cNvSpPr/>
              <p:nvPr/>
            </p:nvSpPr>
            <p:spPr bwMode="auto">
              <a:xfrm>
                <a:off x="4373562" y="3451225"/>
                <a:ext cx="596900" cy="595313"/>
              </a:xfrm>
              <a:custGeom>
                <a:avLst/>
                <a:gdLst/>
                <a:ahLst/>
                <a:cxnLst>
                  <a:cxn ang="0">
                    <a:pos x="554" y="705"/>
                  </a:cxn>
                  <a:cxn ang="0">
                    <a:pos x="520" y="721"/>
                  </a:cxn>
                  <a:cxn ang="0">
                    <a:pos x="448" y="743"/>
                  </a:cxn>
                  <a:cxn ang="0">
                    <a:pos x="375" y="751"/>
                  </a:cxn>
                  <a:cxn ang="0">
                    <a:pos x="303" y="743"/>
                  </a:cxn>
                  <a:cxn ang="0">
                    <a:pos x="235" y="723"/>
                  </a:cxn>
                  <a:cxn ang="0">
                    <a:pos x="171" y="689"/>
                  </a:cxn>
                  <a:cxn ang="0">
                    <a:pos x="114" y="643"/>
                  </a:cxn>
                  <a:cxn ang="0">
                    <a:pos x="65" y="586"/>
                  </a:cxn>
                  <a:cxn ang="0">
                    <a:pos x="46" y="554"/>
                  </a:cxn>
                  <a:cxn ang="0">
                    <a:pos x="36" y="536"/>
                  </a:cxn>
                  <a:cxn ang="0">
                    <a:pos x="17" y="484"/>
                  </a:cxn>
                  <a:cxn ang="0">
                    <a:pos x="2" y="410"/>
                  </a:cxn>
                  <a:cxn ang="0">
                    <a:pos x="2" y="339"/>
                  </a:cxn>
                  <a:cxn ang="0">
                    <a:pos x="17" y="267"/>
                  </a:cxn>
                  <a:cxn ang="0">
                    <a:pos x="43" y="202"/>
                  </a:cxn>
                  <a:cxn ang="0">
                    <a:pos x="83" y="140"/>
                  </a:cxn>
                  <a:cxn ang="0">
                    <a:pos x="134" y="88"/>
                  </a:cxn>
                  <a:cxn ang="0">
                    <a:pos x="179" y="55"/>
                  </a:cxn>
                  <a:cxn ang="0">
                    <a:pos x="197" y="46"/>
                  </a:cxn>
                  <a:cxn ang="0">
                    <a:pos x="232" y="28"/>
                  </a:cxn>
                  <a:cxn ang="0">
                    <a:pos x="303" y="7"/>
                  </a:cxn>
                  <a:cxn ang="0">
                    <a:pos x="377" y="0"/>
                  </a:cxn>
                  <a:cxn ang="0">
                    <a:pos x="448" y="7"/>
                  </a:cxn>
                  <a:cxn ang="0">
                    <a:pos x="517" y="28"/>
                  </a:cxn>
                  <a:cxn ang="0">
                    <a:pos x="580" y="60"/>
                  </a:cxn>
                  <a:cxn ang="0">
                    <a:pos x="637" y="106"/>
                  </a:cxn>
                  <a:cxn ang="0">
                    <a:pos x="686" y="163"/>
                  </a:cxn>
                  <a:cxn ang="0">
                    <a:pos x="706" y="197"/>
                  </a:cxn>
                  <a:cxn ang="0">
                    <a:pos x="714" y="213"/>
                  </a:cxn>
                  <a:cxn ang="0">
                    <a:pos x="735" y="267"/>
                  </a:cxn>
                  <a:cxn ang="0">
                    <a:pos x="750" y="339"/>
                  </a:cxn>
                  <a:cxn ang="0">
                    <a:pos x="750" y="412"/>
                  </a:cxn>
                  <a:cxn ang="0">
                    <a:pos x="735" y="482"/>
                  </a:cxn>
                  <a:cxn ang="0">
                    <a:pos x="709" y="549"/>
                  </a:cxn>
                  <a:cxn ang="0">
                    <a:pos x="668" y="609"/>
                  </a:cxn>
                  <a:cxn ang="0">
                    <a:pos x="618" y="663"/>
                  </a:cxn>
                  <a:cxn ang="0">
                    <a:pos x="570" y="695"/>
                  </a:cxn>
                </a:cxnLst>
                <a:rect l="0" t="0" r="r" b="b"/>
                <a:pathLst>
                  <a:path w="751" h="751">
                    <a:moveTo>
                      <a:pt x="554" y="705"/>
                    </a:moveTo>
                    <a:lnTo>
                      <a:pt x="554" y="705"/>
                    </a:lnTo>
                    <a:lnTo>
                      <a:pt x="536" y="713"/>
                    </a:lnTo>
                    <a:lnTo>
                      <a:pt x="520" y="721"/>
                    </a:lnTo>
                    <a:lnTo>
                      <a:pt x="484" y="734"/>
                    </a:lnTo>
                    <a:lnTo>
                      <a:pt x="448" y="743"/>
                    </a:lnTo>
                    <a:lnTo>
                      <a:pt x="412" y="749"/>
                    </a:lnTo>
                    <a:lnTo>
                      <a:pt x="375" y="751"/>
                    </a:lnTo>
                    <a:lnTo>
                      <a:pt x="339" y="748"/>
                    </a:lnTo>
                    <a:lnTo>
                      <a:pt x="303" y="743"/>
                    </a:lnTo>
                    <a:lnTo>
                      <a:pt x="269" y="734"/>
                    </a:lnTo>
                    <a:lnTo>
                      <a:pt x="235" y="723"/>
                    </a:lnTo>
                    <a:lnTo>
                      <a:pt x="202" y="707"/>
                    </a:lnTo>
                    <a:lnTo>
                      <a:pt x="171" y="689"/>
                    </a:lnTo>
                    <a:lnTo>
                      <a:pt x="140" y="668"/>
                    </a:lnTo>
                    <a:lnTo>
                      <a:pt x="114" y="643"/>
                    </a:lnTo>
                    <a:lnTo>
                      <a:pt x="88" y="616"/>
                    </a:lnTo>
                    <a:lnTo>
                      <a:pt x="65" y="586"/>
                    </a:lnTo>
                    <a:lnTo>
                      <a:pt x="56" y="570"/>
                    </a:lnTo>
                    <a:lnTo>
                      <a:pt x="46" y="554"/>
                    </a:lnTo>
                    <a:lnTo>
                      <a:pt x="46" y="554"/>
                    </a:lnTo>
                    <a:lnTo>
                      <a:pt x="36" y="536"/>
                    </a:lnTo>
                    <a:lnTo>
                      <a:pt x="30" y="520"/>
                    </a:lnTo>
                    <a:lnTo>
                      <a:pt x="17" y="484"/>
                    </a:lnTo>
                    <a:lnTo>
                      <a:pt x="7" y="448"/>
                    </a:lnTo>
                    <a:lnTo>
                      <a:pt x="2" y="410"/>
                    </a:lnTo>
                    <a:lnTo>
                      <a:pt x="0" y="375"/>
                    </a:lnTo>
                    <a:lnTo>
                      <a:pt x="2" y="339"/>
                    </a:lnTo>
                    <a:lnTo>
                      <a:pt x="7" y="303"/>
                    </a:lnTo>
                    <a:lnTo>
                      <a:pt x="17" y="267"/>
                    </a:lnTo>
                    <a:lnTo>
                      <a:pt x="28" y="235"/>
                    </a:lnTo>
                    <a:lnTo>
                      <a:pt x="43" y="202"/>
                    </a:lnTo>
                    <a:lnTo>
                      <a:pt x="61" y="169"/>
                    </a:lnTo>
                    <a:lnTo>
                      <a:pt x="83" y="140"/>
                    </a:lnTo>
                    <a:lnTo>
                      <a:pt x="106" y="112"/>
                    </a:lnTo>
                    <a:lnTo>
                      <a:pt x="134" y="88"/>
                    </a:lnTo>
                    <a:lnTo>
                      <a:pt x="165" y="65"/>
                    </a:lnTo>
                    <a:lnTo>
                      <a:pt x="179" y="55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214" y="36"/>
                    </a:lnTo>
                    <a:lnTo>
                      <a:pt x="232" y="28"/>
                    </a:lnTo>
                    <a:lnTo>
                      <a:pt x="267" y="16"/>
                    </a:lnTo>
                    <a:lnTo>
                      <a:pt x="303" y="7"/>
                    </a:lnTo>
                    <a:lnTo>
                      <a:pt x="339" y="2"/>
                    </a:lnTo>
                    <a:lnTo>
                      <a:pt x="377" y="0"/>
                    </a:lnTo>
                    <a:lnTo>
                      <a:pt x="412" y="2"/>
                    </a:lnTo>
                    <a:lnTo>
                      <a:pt x="448" y="7"/>
                    </a:lnTo>
                    <a:lnTo>
                      <a:pt x="482" y="15"/>
                    </a:lnTo>
                    <a:lnTo>
                      <a:pt x="517" y="28"/>
                    </a:lnTo>
                    <a:lnTo>
                      <a:pt x="549" y="42"/>
                    </a:lnTo>
                    <a:lnTo>
                      <a:pt x="580" y="60"/>
                    </a:lnTo>
                    <a:lnTo>
                      <a:pt x="609" y="81"/>
                    </a:lnTo>
                    <a:lnTo>
                      <a:pt x="637" y="106"/>
                    </a:lnTo>
                    <a:lnTo>
                      <a:pt x="663" y="134"/>
                    </a:lnTo>
                    <a:lnTo>
                      <a:pt x="686" y="163"/>
                    </a:lnTo>
                    <a:lnTo>
                      <a:pt x="696" y="179"/>
                    </a:lnTo>
                    <a:lnTo>
                      <a:pt x="706" y="197"/>
                    </a:lnTo>
                    <a:lnTo>
                      <a:pt x="706" y="197"/>
                    </a:lnTo>
                    <a:lnTo>
                      <a:pt x="714" y="213"/>
                    </a:lnTo>
                    <a:lnTo>
                      <a:pt x="722" y="231"/>
                    </a:lnTo>
                    <a:lnTo>
                      <a:pt x="735" y="267"/>
                    </a:lnTo>
                    <a:lnTo>
                      <a:pt x="743" y="303"/>
                    </a:lnTo>
                    <a:lnTo>
                      <a:pt x="750" y="339"/>
                    </a:lnTo>
                    <a:lnTo>
                      <a:pt x="751" y="375"/>
                    </a:lnTo>
                    <a:lnTo>
                      <a:pt x="750" y="412"/>
                    </a:lnTo>
                    <a:lnTo>
                      <a:pt x="743" y="446"/>
                    </a:lnTo>
                    <a:lnTo>
                      <a:pt x="735" y="482"/>
                    </a:lnTo>
                    <a:lnTo>
                      <a:pt x="723" y="516"/>
                    </a:lnTo>
                    <a:lnTo>
                      <a:pt x="709" y="549"/>
                    </a:lnTo>
                    <a:lnTo>
                      <a:pt x="689" y="580"/>
                    </a:lnTo>
                    <a:lnTo>
                      <a:pt x="668" y="609"/>
                    </a:lnTo>
                    <a:lnTo>
                      <a:pt x="644" y="637"/>
                    </a:lnTo>
                    <a:lnTo>
                      <a:pt x="618" y="663"/>
                    </a:lnTo>
                    <a:lnTo>
                      <a:pt x="587" y="686"/>
                    </a:lnTo>
                    <a:lnTo>
                      <a:pt x="570" y="695"/>
                    </a:lnTo>
                    <a:lnTo>
                      <a:pt x="554" y="705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8" name="Freeform 3524"/>
              <p:cNvSpPr/>
              <p:nvPr/>
            </p:nvSpPr>
            <p:spPr bwMode="auto">
              <a:xfrm>
                <a:off x="4373562" y="3451225"/>
                <a:ext cx="596900" cy="595313"/>
              </a:xfrm>
              <a:custGeom>
                <a:avLst/>
                <a:gdLst/>
                <a:ahLst/>
                <a:cxnLst>
                  <a:cxn ang="0">
                    <a:pos x="554" y="705"/>
                  </a:cxn>
                  <a:cxn ang="0">
                    <a:pos x="520" y="721"/>
                  </a:cxn>
                  <a:cxn ang="0">
                    <a:pos x="448" y="743"/>
                  </a:cxn>
                  <a:cxn ang="0">
                    <a:pos x="375" y="751"/>
                  </a:cxn>
                  <a:cxn ang="0">
                    <a:pos x="303" y="743"/>
                  </a:cxn>
                  <a:cxn ang="0">
                    <a:pos x="235" y="723"/>
                  </a:cxn>
                  <a:cxn ang="0">
                    <a:pos x="171" y="689"/>
                  </a:cxn>
                  <a:cxn ang="0">
                    <a:pos x="114" y="643"/>
                  </a:cxn>
                  <a:cxn ang="0">
                    <a:pos x="65" y="586"/>
                  </a:cxn>
                  <a:cxn ang="0">
                    <a:pos x="46" y="554"/>
                  </a:cxn>
                  <a:cxn ang="0">
                    <a:pos x="36" y="536"/>
                  </a:cxn>
                  <a:cxn ang="0">
                    <a:pos x="17" y="484"/>
                  </a:cxn>
                  <a:cxn ang="0">
                    <a:pos x="2" y="410"/>
                  </a:cxn>
                  <a:cxn ang="0">
                    <a:pos x="2" y="339"/>
                  </a:cxn>
                  <a:cxn ang="0">
                    <a:pos x="17" y="267"/>
                  </a:cxn>
                  <a:cxn ang="0">
                    <a:pos x="43" y="202"/>
                  </a:cxn>
                  <a:cxn ang="0">
                    <a:pos x="83" y="140"/>
                  </a:cxn>
                  <a:cxn ang="0">
                    <a:pos x="134" y="88"/>
                  </a:cxn>
                  <a:cxn ang="0">
                    <a:pos x="179" y="55"/>
                  </a:cxn>
                  <a:cxn ang="0">
                    <a:pos x="197" y="46"/>
                  </a:cxn>
                  <a:cxn ang="0">
                    <a:pos x="232" y="28"/>
                  </a:cxn>
                  <a:cxn ang="0">
                    <a:pos x="303" y="7"/>
                  </a:cxn>
                  <a:cxn ang="0">
                    <a:pos x="377" y="0"/>
                  </a:cxn>
                  <a:cxn ang="0">
                    <a:pos x="448" y="7"/>
                  </a:cxn>
                  <a:cxn ang="0">
                    <a:pos x="517" y="28"/>
                  </a:cxn>
                  <a:cxn ang="0">
                    <a:pos x="580" y="60"/>
                  </a:cxn>
                  <a:cxn ang="0">
                    <a:pos x="637" y="106"/>
                  </a:cxn>
                  <a:cxn ang="0">
                    <a:pos x="686" y="163"/>
                  </a:cxn>
                  <a:cxn ang="0">
                    <a:pos x="706" y="197"/>
                  </a:cxn>
                  <a:cxn ang="0">
                    <a:pos x="714" y="213"/>
                  </a:cxn>
                  <a:cxn ang="0">
                    <a:pos x="735" y="267"/>
                  </a:cxn>
                  <a:cxn ang="0">
                    <a:pos x="750" y="339"/>
                  </a:cxn>
                  <a:cxn ang="0">
                    <a:pos x="750" y="412"/>
                  </a:cxn>
                  <a:cxn ang="0">
                    <a:pos x="735" y="482"/>
                  </a:cxn>
                  <a:cxn ang="0">
                    <a:pos x="709" y="549"/>
                  </a:cxn>
                  <a:cxn ang="0">
                    <a:pos x="668" y="609"/>
                  </a:cxn>
                  <a:cxn ang="0">
                    <a:pos x="618" y="663"/>
                  </a:cxn>
                  <a:cxn ang="0">
                    <a:pos x="570" y="695"/>
                  </a:cxn>
                </a:cxnLst>
                <a:rect l="0" t="0" r="r" b="b"/>
                <a:pathLst>
                  <a:path w="751" h="751">
                    <a:moveTo>
                      <a:pt x="554" y="705"/>
                    </a:moveTo>
                    <a:lnTo>
                      <a:pt x="554" y="705"/>
                    </a:lnTo>
                    <a:lnTo>
                      <a:pt x="536" y="713"/>
                    </a:lnTo>
                    <a:lnTo>
                      <a:pt x="520" y="721"/>
                    </a:lnTo>
                    <a:lnTo>
                      <a:pt x="484" y="734"/>
                    </a:lnTo>
                    <a:lnTo>
                      <a:pt x="448" y="743"/>
                    </a:lnTo>
                    <a:lnTo>
                      <a:pt x="412" y="749"/>
                    </a:lnTo>
                    <a:lnTo>
                      <a:pt x="375" y="751"/>
                    </a:lnTo>
                    <a:lnTo>
                      <a:pt x="339" y="748"/>
                    </a:lnTo>
                    <a:lnTo>
                      <a:pt x="303" y="743"/>
                    </a:lnTo>
                    <a:lnTo>
                      <a:pt x="269" y="734"/>
                    </a:lnTo>
                    <a:lnTo>
                      <a:pt x="235" y="723"/>
                    </a:lnTo>
                    <a:lnTo>
                      <a:pt x="202" y="707"/>
                    </a:lnTo>
                    <a:lnTo>
                      <a:pt x="171" y="689"/>
                    </a:lnTo>
                    <a:lnTo>
                      <a:pt x="140" y="668"/>
                    </a:lnTo>
                    <a:lnTo>
                      <a:pt x="114" y="643"/>
                    </a:lnTo>
                    <a:lnTo>
                      <a:pt x="88" y="616"/>
                    </a:lnTo>
                    <a:lnTo>
                      <a:pt x="65" y="586"/>
                    </a:lnTo>
                    <a:lnTo>
                      <a:pt x="56" y="570"/>
                    </a:lnTo>
                    <a:lnTo>
                      <a:pt x="46" y="554"/>
                    </a:lnTo>
                    <a:lnTo>
                      <a:pt x="46" y="554"/>
                    </a:lnTo>
                    <a:lnTo>
                      <a:pt x="36" y="536"/>
                    </a:lnTo>
                    <a:lnTo>
                      <a:pt x="30" y="520"/>
                    </a:lnTo>
                    <a:lnTo>
                      <a:pt x="17" y="484"/>
                    </a:lnTo>
                    <a:lnTo>
                      <a:pt x="7" y="448"/>
                    </a:lnTo>
                    <a:lnTo>
                      <a:pt x="2" y="410"/>
                    </a:lnTo>
                    <a:lnTo>
                      <a:pt x="0" y="375"/>
                    </a:lnTo>
                    <a:lnTo>
                      <a:pt x="2" y="339"/>
                    </a:lnTo>
                    <a:lnTo>
                      <a:pt x="7" y="303"/>
                    </a:lnTo>
                    <a:lnTo>
                      <a:pt x="17" y="267"/>
                    </a:lnTo>
                    <a:lnTo>
                      <a:pt x="28" y="235"/>
                    </a:lnTo>
                    <a:lnTo>
                      <a:pt x="43" y="202"/>
                    </a:lnTo>
                    <a:lnTo>
                      <a:pt x="61" y="169"/>
                    </a:lnTo>
                    <a:lnTo>
                      <a:pt x="83" y="140"/>
                    </a:lnTo>
                    <a:lnTo>
                      <a:pt x="106" y="112"/>
                    </a:lnTo>
                    <a:lnTo>
                      <a:pt x="134" y="88"/>
                    </a:lnTo>
                    <a:lnTo>
                      <a:pt x="165" y="65"/>
                    </a:lnTo>
                    <a:lnTo>
                      <a:pt x="179" y="55"/>
                    </a:lnTo>
                    <a:lnTo>
                      <a:pt x="197" y="46"/>
                    </a:lnTo>
                    <a:lnTo>
                      <a:pt x="197" y="46"/>
                    </a:lnTo>
                    <a:lnTo>
                      <a:pt x="214" y="36"/>
                    </a:lnTo>
                    <a:lnTo>
                      <a:pt x="232" y="28"/>
                    </a:lnTo>
                    <a:lnTo>
                      <a:pt x="267" y="16"/>
                    </a:lnTo>
                    <a:lnTo>
                      <a:pt x="303" y="7"/>
                    </a:lnTo>
                    <a:lnTo>
                      <a:pt x="339" y="2"/>
                    </a:lnTo>
                    <a:lnTo>
                      <a:pt x="377" y="0"/>
                    </a:lnTo>
                    <a:lnTo>
                      <a:pt x="412" y="2"/>
                    </a:lnTo>
                    <a:lnTo>
                      <a:pt x="448" y="7"/>
                    </a:lnTo>
                    <a:lnTo>
                      <a:pt x="482" y="15"/>
                    </a:lnTo>
                    <a:lnTo>
                      <a:pt x="517" y="28"/>
                    </a:lnTo>
                    <a:lnTo>
                      <a:pt x="549" y="42"/>
                    </a:lnTo>
                    <a:lnTo>
                      <a:pt x="580" y="60"/>
                    </a:lnTo>
                    <a:lnTo>
                      <a:pt x="609" y="81"/>
                    </a:lnTo>
                    <a:lnTo>
                      <a:pt x="637" y="106"/>
                    </a:lnTo>
                    <a:lnTo>
                      <a:pt x="663" y="134"/>
                    </a:lnTo>
                    <a:lnTo>
                      <a:pt x="686" y="163"/>
                    </a:lnTo>
                    <a:lnTo>
                      <a:pt x="696" y="179"/>
                    </a:lnTo>
                    <a:lnTo>
                      <a:pt x="706" y="197"/>
                    </a:lnTo>
                    <a:lnTo>
                      <a:pt x="706" y="197"/>
                    </a:lnTo>
                    <a:lnTo>
                      <a:pt x="714" y="213"/>
                    </a:lnTo>
                    <a:lnTo>
                      <a:pt x="722" y="231"/>
                    </a:lnTo>
                    <a:lnTo>
                      <a:pt x="735" y="267"/>
                    </a:lnTo>
                    <a:lnTo>
                      <a:pt x="743" y="303"/>
                    </a:lnTo>
                    <a:lnTo>
                      <a:pt x="750" y="339"/>
                    </a:lnTo>
                    <a:lnTo>
                      <a:pt x="751" y="375"/>
                    </a:lnTo>
                    <a:lnTo>
                      <a:pt x="750" y="412"/>
                    </a:lnTo>
                    <a:lnTo>
                      <a:pt x="743" y="446"/>
                    </a:lnTo>
                    <a:lnTo>
                      <a:pt x="735" y="482"/>
                    </a:lnTo>
                    <a:lnTo>
                      <a:pt x="723" y="516"/>
                    </a:lnTo>
                    <a:lnTo>
                      <a:pt x="709" y="549"/>
                    </a:lnTo>
                    <a:lnTo>
                      <a:pt x="689" y="580"/>
                    </a:lnTo>
                    <a:lnTo>
                      <a:pt x="668" y="609"/>
                    </a:lnTo>
                    <a:lnTo>
                      <a:pt x="644" y="637"/>
                    </a:lnTo>
                    <a:lnTo>
                      <a:pt x="618" y="663"/>
                    </a:lnTo>
                    <a:lnTo>
                      <a:pt x="587" y="686"/>
                    </a:lnTo>
                    <a:lnTo>
                      <a:pt x="570" y="695"/>
                    </a:lnTo>
                    <a:lnTo>
                      <a:pt x="554" y="70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9" name="Freeform 3525"/>
              <p:cNvSpPr/>
              <p:nvPr/>
            </p:nvSpPr>
            <p:spPr bwMode="auto">
              <a:xfrm>
                <a:off x="4440237" y="3516312"/>
                <a:ext cx="463550" cy="463550"/>
              </a:xfrm>
              <a:custGeom>
                <a:avLst/>
                <a:gdLst/>
                <a:ahLst/>
                <a:cxnLst>
                  <a:cxn ang="0">
                    <a:pos x="432" y="549"/>
                  </a:cxn>
                  <a:cxn ang="0">
                    <a:pos x="377" y="572"/>
                  </a:cxn>
                  <a:cxn ang="0">
                    <a:pos x="321" y="583"/>
                  </a:cxn>
                  <a:cxn ang="0">
                    <a:pos x="264" y="583"/>
                  </a:cxn>
                  <a:cxn ang="0">
                    <a:pos x="209" y="572"/>
                  </a:cxn>
                  <a:cxn ang="0">
                    <a:pos x="157" y="551"/>
                  </a:cxn>
                  <a:cxn ang="0">
                    <a:pos x="109" y="520"/>
                  </a:cxn>
                  <a:cxn ang="0">
                    <a:pos x="69" y="480"/>
                  </a:cxn>
                  <a:cxn ang="0">
                    <a:pos x="36" y="432"/>
                  </a:cxn>
                  <a:cxn ang="0">
                    <a:pos x="23" y="404"/>
                  </a:cxn>
                  <a:cxn ang="0">
                    <a:pos x="5" y="349"/>
                  </a:cxn>
                  <a:cxn ang="0">
                    <a:pos x="0" y="292"/>
                  </a:cxn>
                  <a:cxn ang="0">
                    <a:pos x="5" y="236"/>
                  </a:cxn>
                  <a:cxn ang="0">
                    <a:pos x="22" y="182"/>
                  </a:cxn>
                  <a:cxn ang="0">
                    <a:pos x="48" y="132"/>
                  </a:cxn>
                  <a:cxn ang="0">
                    <a:pos x="83" y="88"/>
                  </a:cxn>
                  <a:cxn ang="0">
                    <a:pos x="127" y="51"/>
                  </a:cxn>
                  <a:cxn ang="0">
                    <a:pos x="153" y="34"/>
                  </a:cxn>
                  <a:cxn ang="0">
                    <a:pos x="209" y="11"/>
                  </a:cxn>
                  <a:cxn ang="0">
                    <a:pos x="264" y="2"/>
                  </a:cxn>
                  <a:cxn ang="0">
                    <a:pos x="321" y="2"/>
                  </a:cxn>
                  <a:cxn ang="0">
                    <a:pos x="377" y="11"/>
                  </a:cxn>
                  <a:cxn ang="0">
                    <a:pos x="429" y="33"/>
                  </a:cxn>
                  <a:cxn ang="0">
                    <a:pos x="476" y="64"/>
                  </a:cxn>
                  <a:cxn ang="0">
                    <a:pos x="517" y="104"/>
                  </a:cxn>
                  <a:cxn ang="0">
                    <a:pos x="549" y="153"/>
                  </a:cxn>
                  <a:cxn ang="0">
                    <a:pos x="562" y="179"/>
                  </a:cxn>
                  <a:cxn ang="0">
                    <a:pos x="580" y="236"/>
                  </a:cxn>
                  <a:cxn ang="0">
                    <a:pos x="585" y="292"/>
                  </a:cxn>
                  <a:cxn ang="0">
                    <a:pos x="580" y="349"/>
                  </a:cxn>
                  <a:cxn ang="0">
                    <a:pos x="564" y="402"/>
                  </a:cxn>
                  <a:cxn ang="0">
                    <a:pos x="538" y="451"/>
                  </a:cxn>
                  <a:cxn ang="0">
                    <a:pos x="502" y="497"/>
                  </a:cxn>
                  <a:cxn ang="0">
                    <a:pos x="458" y="533"/>
                  </a:cxn>
                </a:cxnLst>
                <a:rect l="0" t="0" r="r" b="b"/>
                <a:pathLst>
                  <a:path w="585" h="585">
                    <a:moveTo>
                      <a:pt x="432" y="549"/>
                    </a:moveTo>
                    <a:lnTo>
                      <a:pt x="432" y="549"/>
                    </a:lnTo>
                    <a:lnTo>
                      <a:pt x="404" y="562"/>
                    </a:lnTo>
                    <a:lnTo>
                      <a:pt x="377" y="572"/>
                    </a:lnTo>
                    <a:lnTo>
                      <a:pt x="349" y="578"/>
                    </a:lnTo>
                    <a:lnTo>
                      <a:pt x="321" y="583"/>
                    </a:lnTo>
                    <a:lnTo>
                      <a:pt x="292" y="585"/>
                    </a:lnTo>
                    <a:lnTo>
                      <a:pt x="264" y="583"/>
                    </a:lnTo>
                    <a:lnTo>
                      <a:pt x="237" y="578"/>
                    </a:lnTo>
                    <a:lnTo>
                      <a:pt x="209" y="572"/>
                    </a:lnTo>
                    <a:lnTo>
                      <a:pt x="183" y="564"/>
                    </a:lnTo>
                    <a:lnTo>
                      <a:pt x="157" y="551"/>
                    </a:lnTo>
                    <a:lnTo>
                      <a:pt x="132" y="537"/>
                    </a:lnTo>
                    <a:lnTo>
                      <a:pt x="109" y="520"/>
                    </a:lnTo>
                    <a:lnTo>
                      <a:pt x="88" y="502"/>
                    </a:lnTo>
                    <a:lnTo>
                      <a:pt x="69" y="480"/>
                    </a:lnTo>
                    <a:lnTo>
                      <a:pt x="51" y="456"/>
                    </a:lnTo>
                    <a:lnTo>
                      <a:pt x="36" y="432"/>
                    </a:lnTo>
                    <a:lnTo>
                      <a:pt x="36" y="432"/>
                    </a:lnTo>
                    <a:lnTo>
                      <a:pt x="23" y="404"/>
                    </a:lnTo>
                    <a:lnTo>
                      <a:pt x="13" y="376"/>
                    </a:lnTo>
                    <a:lnTo>
                      <a:pt x="5" y="349"/>
                    </a:lnTo>
                    <a:lnTo>
                      <a:pt x="2" y="319"/>
                    </a:lnTo>
                    <a:lnTo>
                      <a:pt x="0" y="292"/>
                    </a:lnTo>
                    <a:lnTo>
                      <a:pt x="2" y="264"/>
                    </a:lnTo>
                    <a:lnTo>
                      <a:pt x="5" y="236"/>
                    </a:lnTo>
                    <a:lnTo>
                      <a:pt x="12" y="209"/>
                    </a:lnTo>
                    <a:lnTo>
                      <a:pt x="22" y="182"/>
                    </a:lnTo>
                    <a:lnTo>
                      <a:pt x="33" y="156"/>
                    </a:lnTo>
                    <a:lnTo>
                      <a:pt x="48" y="132"/>
                    </a:lnTo>
                    <a:lnTo>
                      <a:pt x="64" y="109"/>
                    </a:lnTo>
                    <a:lnTo>
                      <a:pt x="83" y="88"/>
                    </a:lnTo>
                    <a:lnTo>
                      <a:pt x="105" y="68"/>
                    </a:lnTo>
                    <a:lnTo>
                      <a:pt x="127" y="51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81" y="21"/>
                    </a:lnTo>
                    <a:lnTo>
                      <a:pt x="209" y="11"/>
                    </a:lnTo>
                    <a:lnTo>
                      <a:pt x="237" y="5"/>
                    </a:lnTo>
                    <a:lnTo>
                      <a:pt x="264" y="2"/>
                    </a:lnTo>
                    <a:lnTo>
                      <a:pt x="294" y="0"/>
                    </a:lnTo>
                    <a:lnTo>
                      <a:pt x="321" y="2"/>
                    </a:lnTo>
                    <a:lnTo>
                      <a:pt x="349" y="5"/>
                    </a:lnTo>
                    <a:lnTo>
                      <a:pt x="377" y="11"/>
                    </a:lnTo>
                    <a:lnTo>
                      <a:pt x="403" y="21"/>
                    </a:lnTo>
                    <a:lnTo>
                      <a:pt x="429" y="33"/>
                    </a:lnTo>
                    <a:lnTo>
                      <a:pt x="452" y="47"/>
                    </a:lnTo>
                    <a:lnTo>
                      <a:pt x="476" y="64"/>
                    </a:lnTo>
                    <a:lnTo>
                      <a:pt x="497" y="83"/>
                    </a:lnTo>
                    <a:lnTo>
                      <a:pt x="517" y="104"/>
                    </a:lnTo>
                    <a:lnTo>
                      <a:pt x="535" y="127"/>
                    </a:lnTo>
                    <a:lnTo>
                      <a:pt x="549" y="153"/>
                    </a:lnTo>
                    <a:lnTo>
                      <a:pt x="549" y="153"/>
                    </a:lnTo>
                    <a:lnTo>
                      <a:pt x="562" y="179"/>
                    </a:lnTo>
                    <a:lnTo>
                      <a:pt x="572" y="207"/>
                    </a:lnTo>
                    <a:lnTo>
                      <a:pt x="580" y="236"/>
                    </a:lnTo>
                    <a:lnTo>
                      <a:pt x="583" y="264"/>
                    </a:lnTo>
                    <a:lnTo>
                      <a:pt x="585" y="292"/>
                    </a:lnTo>
                    <a:lnTo>
                      <a:pt x="583" y="321"/>
                    </a:lnTo>
                    <a:lnTo>
                      <a:pt x="580" y="349"/>
                    </a:lnTo>
                    <a:lnTo>
                      <a:pt x="572" y="375"/>
                    </a:lnTo>
                    <a:lnTo>
                      <a:pt x="564" y="402"/>
                    </a:lnTo>
                    <a:lnTo>
                      <a:pt x="551" y="427"/>
                    </a:lnTo>
                    <a:lnTo>
                      <a:pt x="538" y="451"/>
                    </a:lnTo>
                    <a:lnTo>
                      <a:pt x="522" y="474"/>
                    </a:lnTo>
                    <a:lnTo>
                      <a:pt x="502" y="497"/>
                    </a:lnTo>
                    <a:lnTo>
                      <a:pt x="481" y="516"/>
                    </a:lnTo>
                    <a:lnTo>
                      <a:pt x="458" y="533"/>
                    </a:lnTo>
                    <a:lnTo>
                      <a:pt x="432" y="549"/>
                    </a:lnTo>
                    <a:close/>
                  </a:path>
                </a:pathLst>
              </a:custGeom>
              <a:solidFill>
                <a:srgbClr val="C69C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0" name="Freeform 3526"/>
              <p:cNvSpPr/>
              <p:nvPr/>
            </p:nvSpPr>
            <p:spPr bwMode="auto">
              <a:xfrm>
                <a:off x="4440237" y="3516312"/>
                <a:ext cx="463550" cy="463550"/>
              </a:xfrm>
              <a:custGeom>
                <a:avLst/>
                <a:gdLst/>
                <a:ahLst/>
                <a:cxnLst>
                  <a:cxn ang="0">
                    <a:pos x="432" y="549"/>
                  </a:cxn>
                  <a:cxn ang="0">
                    <a:pos x="377" y="572"/>
                  </a:cxn>
                  <a:cxn ang="0">
                    <a:pos x="321" y="583"/>
                  </a:cxn>
                  <a:cxn ang="0">
                    <a:pos x="264" y="583"/>
                  </a:cxn>
                  <a:cxn ang="0">
                    <a:pos x="209" y="572"/>
                  </a:cxn>
                  <a:cxn ang="0">
                    <a:pos x="157" y="551"/>
                  </a:cxn>
                  <a:cxn ang="0">
                    <a:pos x="109" y="520"/>
                  </a:cxn>
                  <a:cxn ang="0">
                    <a:pos x="69" y="480"/>
                  </a:cxn>
                  <a:cxn ang="0">
                    <a:pos x="36" y="432"/>
                  </a:cxn>
                  <a:cxn ang="0">
                    <a:pos x="23" y="404"/>
                  </a:cxn>
                  <a:cxn ang="0">
                    <a:pos x="5" y="349"/>
                  </a:cxn>
                  <a:cxn ang="0">
                    <a:pos x="0" y="292"/>
                  </a:cxn>
                  <a:cxn ang="0">
                    <a:pos x="5" y="236"/>
                  </a:cxn>
                  <a:cxn ang="0">
                    <a:pos x="22" y="182"/>
                  </a:cxn>
                  <a:cxn ang="0">
                    <a:pos x="48" y="132"/>
                  </a:cxn>
                  <a:cxn ang="0">
                    <a:pos x="83" y="88"/>
                  </a:cxn>
                  <a:cxn ang="0">
                    <a:pos x="127" y="51"/>
                  </a:cxn>
                  <a:cxn ang="0">
                    <a:pos x="153" y="34"/>
                  </a:cxn>
                  <a:cxn ang="0">
                    <a:pos x="209" y="11"/>
                  </a:cxn>
                  <a:cxn ang="0">
                    <a:pos x="264" y="2"/>
                  </a:cxn>
                  <a:cxn ang="0">
                    <a:pos x="321" y="2"/>
                  </a:cxn>
                  <a:cxn ang="0">
                    <a:pos x="377" y="11"/>
                  </a:cxn>
                  <a:cxn ang="0">
                    <a:pos x="429" y="33"/>
                  </a:cxn>
                  <a:cxn ang="0">
                    <a:pos x="476" y="64"/>
                  </a:cxn>
                  <a:cxn ang="0">
                    <a:pos x="517" y="104"/>
                  </a:cxn>
                  <a:cxn ang="0">
                    <a:pos x="549" y="153"/>
                  </a:cxn>
                  <a:cxn ang="0">
                    <a:pos x="562" y="179"/>
                  </a:cxn>
                  <a:cxn ang="0">
                    <a:pos x="580" y="236"/>
                  </a:cxn>
                  <a:cxn ang="0">
                    <a:pos x="585" y="292"/>
                  </a:cxn>
                  <a:cxn ang="0">
                    <a:pos x="580" y="349"/>
                  </a:cxn>
                  <a:cxn ang="0">
                    <a:pos x="564" y="402"/>
                  </a:cxn>
                  <a:cxn ang="0">
                    <a:pos x="538" y="451"/>
                  </a:cxn>
                  <a:cxn ang="0">
                    <a:pos x="502" y="497"/>
                  </a:cxn>
                  <a:cxn ang="0">
                    <a:pos x="458" y="533"/>
                  </a:cxn>
                </a:cxnLst>
                <a:rect l="0" t="0" r="r" b="b"/>
                <a:pathLst>
                  <a:path w="585" h="585">
                    <a:moveTo>
                      <a:pt x="432" y="549"/>
                    </a:moveTo>
                    <a:lnTo>
                      <a:pt x="432" y="549"/>
                    </a:lnTo>
                    <a:lnTo>
                      <a:pt x="404" y="562"/>
                    </a:lnTo>
                    <a:lnTo>
                      <a:pt x="377" y="572"/>
                    </a:lnTo>
                    <a:lnTo>
                      <a:pt x="349" y="578"/>
                    </a:lnTo>
                    <a:lnTo>
                      <a:pt x="321" y="583"/>
                    </a:lnTo>
                    <a:lnTo>
                      <a:pt x="292" y="585"/>
                    </a:lnTo>
                    <a:lnTo>
                      <a:pt x="264" y="583"/>
                    </a:lnTo>
                    <a:lnTo>
                      <a:pt x="237" y="578"/>
                    </a:lnTo>
                    <a:lnTo>
                      <a:pt x="209" y="572"/>
                    </a:lnTo>
                    <a:lnTo>
                      <a:pt x="183" y="564"/>
                    </a:lnTo>
                    <a:lnTo>
                      <a:pt x="157" y="551"/>
                    </a:lnTo>
                    <a:lnTo>
                      <a:pt x="132" y="537"/>
                    </a:lnTo>
                    <a:lnTo>
                      <a:pt x="109" y="520"/>
                    </a:lnTo>
                    <a:lnTo>
                      <a:pt x="88" y="502"/>
                    </a:lnTo>
                    <a:lnTo>
                      <a:pt x="69" y="480"/>
                    </a:lnTo>
                    <a:lnTo>
                      <a:pt x="51" y="456"/>
                    </a:lnTo>
                    <a:lnTo>
                      <a:pt x="36" y="432"/>
                    </a:lnTo>
                    <a:lnTo>
                      <a:pt x="36" y="432"/>
                    </a:lnTo>
                    <a:lnTo>
                      <a:pt x="23" y="404"/>
                    </a:lnTo>
                    <a:lnTo>
                      <a:pt x="13" y="376"/>
                    </a:lnTo>
                    <a:lnTo>
                      <a:pt x="5" y="349"/>
                    </a:lnTo>
                    <a:lnTo>
                      <a:pt x="2" y="319"/>
                    </a:lnTo>
                    <a:lnTo>
                      <a:pt x="0" y="292"/>
                    </a:lnTo>
                    <a:lnTo>
                      <a:pt x="2" y="264"/>
                    </a:lnTo>
                    <a:lnTo>
                      <a:pt x="5" y="236"/>
                    </a:lnTo>
                    <a:lnTo>
                      <a:pt x="12" y="209"/>
                    </a:lnTo>
                    <a:lnTo>
                      <a:pt x="22" y="182"/>
                    </a:lnTo>
                    <a:lnTo>
                      <a:pt x="33" y="156"/>
                    </a:lnTo>
                    <a:lnTo>
                      <a:pt x="48" y="132"/>
                    </a:lnTo>
                    <a:lnTo>
                      <a:pt x="64" y="109"/>
                    </a:lnTo>
                    <a:lnTo>
                      <a:pt x="83" y="88"/>
                    </a:lnTo>
                    <a:lnTo>
                      <a:pt x="105" y="68"/>
                    </a:lnTo>
                    <a:lnTo>
                      <a:pt x="127" y="51"/>
                    </a:lnTo>
                    <a:lnTo>
                      <a:pt x="153" y="34"/>
                    </a:lnTo>
                    <a:lnTo>
                      <a:pt x="153" y="34"/>
                    </a:lnTo>
                    <a:lnTo>
                      <a:pt x="181" y="21"/>
                    </a:lnTo>
                    <a:lnTo>
                      <a:pt x="209" y="11"/>
                    </a:lnTo>
                    <a:lnTo>
                      <a:pt x="237" y="5"/>
                    </a:lnTo>
                    <a:lnTo>
                      <a:pt x="264" y="2"/>
                    </a:lnTo>
                    <a:lnTo>
                      <a:pt x="294" y="0"/>
                    </a:lnTo>
                    <a:lnTo>
                      <a:pt x="321" y="2"/>
                    </a:lnTo>
                    <a:lnTo>
                      <a:pt x="349" y="5"/>
                    </a:lnTo>
                    <a:lnTo>
                      <a:pt x="377" y="11"/>
                    </a:lnTo>
                    <a:lnTo>
                      <a:pt x="403" y="21"/>
                    </a:lnTo>
                    <a:lnTo>
                      <a:pt x="429" y="33"/>
                    </a:lnTo>
                    <a:lnTo>
                      <a:pt x="452" y="47"/>
                    </a:lnTo>
                    <a:lnTo>
                      <a:pt x="476" y="64"/>
                    </a:lnTo>
                    <a:lnTo>
                      <a:pt x="497" y="83"/>
                    </a:lnTo>
                    <a:lnTo>
                      <a:pt x="517" y="104"/>
                    </a:lnTo>
                    <a:lnTo>
                      <a:pt x="535" y="127"/>
                    </a:lnTo>
                    <a:lnTo>
                      <a:pt x="549" y="153"/>
                    </a:lnTo>
                    <a:lnTo>
                      <a:pt x="549" y="153"/>
                    </a:lnTo>
                    <a:lnTo>
                      <a:pt x="562" y="179"/>
                    </a:lnTo>
                    <a:lnTo>
                      <a:pt x="572" y="207"/>
                    </a:lnTo>
                    <a:lnTo>
                      <a:pt x="580" y="236"/>
                    </a:lnTo>
                    <a:lnTo>
                      <a:pt x="583" y="264"/>
                    </a:lnTo>
                    <a:lnTo>
                      <a:pt x="585" y="292"/>
                    </a:lnTo>
                    <a:lnTo>
                      <a:pt x="583" y="321"/>
                    </a:lnTo>
                    <a:lnTo>
                      <a:pt x="580" y="349"/>
                    </a:lnTo>
                    <a:lnTo>
                      <a:pt x="572" y="375"/>
                    </a:lnTo>
                    <a:lnTo>
                      <a:pt x="564" y="402"/>
                    </a:lnTo>
                    <a:lnTo>
                      <a:pt x="551" y="427"/>
                    </a:lnTo>
                    <a:lnTo>
                      <a:pt x="538" y="451"/>
                    </a:lnTo>
                    <a:lnTo>
                      <a:pt x="522" y="474"/>
                    </a:lnTo>
                    <a:lnTo>
                      <a:pt x="502" y="497"/>
                    </a:lnTo>
                    <a:lnTo>
                      <a:pt x="481" y="516"/>
                    </a:lnTo>
                    <a:lnTo>
                      <a:pt x="458" y="533"/>
                    </a:lnTo>
                    <a:lnTo>
                      <a:pt x="432" y="549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1" name="Freeform 3527"/>
              <p:cNvSpPr/>
              <p:nvPr/>
            </p:nvSpPr>
            <p:spPr bwMode="auto">
              <a:xfrm>
                <a:off x="4492624" y="3570287"/>
                <a:ext cx="358775" cy="360363"/>
              </a:xfrm>
              <a:custGeom>
                <a:avLst/>
                <a:gdLst/>
                <a:ahLst/>
                <a:cxnLst>
                  <a:cxn ang="0">
                    <a:pos x="334" y="426"/>
                  </a:cxn>
                  <a:cxn ang="0">
                    <a:pos x="292" y="443"/>
                  </a:cxn>
                  <a:cxn ang="0">
                    <a:pos x="248" y="452"/>
                  </a:cxn>
                  <a:cxn ang="0">
                    <a:pos x="205" y="452"/>
                  </a:cxn>
                  <a:cxn ang="0">
                    <a:pos x="161" y="443"/>
                  </a:cxn>
                  <a:cxn ang="0">
                    <a:pos x="122" y="427"/>
                  </a:cxn>
                  <a:cxn ang="0">
                    <a:pos x="85" y="403"/>
                  </a:cxn>
                  <a:cxn ang="0">
                    <a:pos x="54" y="372"/>
                  </a:cxn>
                  <a:cxn ang="0">
                    <a:pos x="28" y="334"/>
                  </a:cxn>
                  <a:cxn ang="0">
                    <a:pos x="18" y="313"/>
                  </a:cxn>
                  <a:cxn ang="0">
                    <a:pos x="5" y="271"/>
                  </a:cxn>
                  <a:cxn ang="0">
                    <a:pos x="0" y="227"/>
                  </a:cxn>
                  <a:cxn ang="0">
                    <a:pos x="5" y="183"/>
                  </a:cxn>
                  <a:cxn ang="0">
                    <a:pos x="16" y="142"/>
                  </a:cxn>
                  <a:cxn ang="0">
                    <a:pos x="38" y="103"/>
                  </a:cxn>
                  <a:cxn ang="0">
                    <a:pos x="65" y="69"/>
                  </a:cxn>
                  <a:cxn ang="0">
                    <a:pos x="99" y="40"/>
                  </a:cxn>
                  <a:cxn ang="0">
                    <a:pos x="119" y="28"/>
                  </a:cxn>
                  <a:cxn ang="0">
                    <a:pos x="161" y="10"/>
                  </a:cxn>
                  <a:cxn ang="0">
                    <a:pos x="205" y="2"/>
                  </a:cxn>
                  <a:cxn ang="0">
                    <a:pos x="248" y="2"/>
                  </a:cxn>
                  <a:cxn ang="0">
                    <a:pos x="292" y="10"/>
                  </a:cxn>
                  <a:cxn ang="0">
                    <a:pos x="331" y="27"/>
                  </a:cxn>
                  <a:cxn ang="0">
                    <a:pos x="368" y="49"/>
                  </a:cxn>
                  <a:cxn ang="0">
                    <a:pos x="399" y="80"/>
                  </a:cxn>
                  <a:cxn ang="0">
                    <a:pos x="425" y="119"/>
                  </a:cxn>
                  <a:cxn ang="0">
                    <a:pos x="435" y="141"/>
                  </a:cxn>
                  <a:cxn ang="0">
                    <a:pos x="448" y="183"/>
                  </a:cxn>
                  <a:cxn ang="0">
                    <a:pos x="453" y="227"/>
                  </a:cxn>
                  <a:cxn ang="0">
                    <a:pos x="448" y="269"/>
                  </a:cxn>
                  <a:cxn ang="0">
                    <a:pos x="437" y="312"/>
                  </a:cxn>
                  <a:cxn ang="0">
                    <a:pos x="415" y="351"/>
                  </a:cxn>
                  <a:cxn ang="0">
                    <a:pos x="388" y="385"/>
                  </a:cxn>
                  <a:cxn ang="0">
                    <a:pos x="354" y="412"/>
                  </a:cxn>
                </a:cxnLst>
                <a:rect l="0" t="0" r="r" b="b"/>
                <a:pathLst>
                  <a:path w="453" h="453">
                    <a:moveTo>
                      <a:pt x="334" y="426"/>
                    </a:moveTo>
                    <a:lnTo>
                      <a:pt x="334" y="426"/>
                    </a:lnTo>
                    <a:lnTo>
                      <a:pt x="313" y="435"/>
                    </a:lnTo>
                    <a:lnTo>
                      <a:pt x="292" y="443"/>
                    </a:lnTo>
                    <a:lnTo>
                      <a:pt x="271" y="448"/>
                    </a:lnTo>
                    <a:lnTo>
                      <a:pt x="248" y="452"/>
                    </a:lnTo>
                    <a:lnTo>
                      <a:pt x="227" y="453"/>
                    </a:lnTo>
                    <a:lnTo>
                      <a:pt x="205" y="452"/>
                    </a:lnTo>
                    <a:lnTo>
                      <a:pt x="183" y="448"/>
                    </a:lnTo>
                    <a:lnTo>
                      <a:pt x="161" y="443"/>
                    </a:lnTo>
                    <a:lnTo>
                      <a:pt x="142" y="435"/>
                    </a:lnTo>
                    <a:lnTo>
                      <a:pt x="122" y="427"/>
                    </a:lnTo>
                    <a:lnTo>
                      <a:pt x="103" y="416"/>
                    </a:lnTo>
                    <a:lnTo>
                      <a:pt x="85" y="403"/>
                    </a:lnTo>
                    <a:lnTo>
                      <a:pt x="69" y="388"/>
                    </a:lnTo>
                    <a:lnTo>
                      <a:pt x="54" y="372"/>
                    </a:lnTo>
                    <a:lnTo>
                      <a:pt x="39" y="354"/>
                    </a:lnTo>
                    <a:lnTo>
                      <a:pt x="28" y="334"/>
                    </a:lnTo>
                    <a:lnTo>
                      <a:pt x="28" y="334"/>
                    </a:lnTo>
                    <a:lnTo>
                      <a:pt x="18" y="313"/>
                    </a:lnTo>
                    <a:lnTo>
                      <a:pt x="10" y="292"/>
                    </a:lnTo>
                    <a:lnTo>
                      <a:pt x="5" y="271"/>
                    </a:lnTo>
                    <a:lnTo>
                      <a:pt x="2" y="248"/>
                    </a:lnTo>
                    <a:lnTo>
                      <a:pt x="0" y="227"/>
                    </a:lnTo>
                    <a:lnTo>
                      <a:pt x="2" y="204"/>
                    </a:lnTo>
                    <a:lnTo>
                      <a:pt x="5" y="183"/>
                    </a:lnTo>
                    <a:lnTo>
                      <a:pt x="10" y="162"/>
                    </a:lnTo>
                    <a:lnTo>
                      <a:pt x="16" y="142"/>
                    </a:lnTo>
                    <a:lnTo>
                      <a:pt x="26" y="123"/>
                    </a:lnTo>
                    <a:lnTo>
                      <a:pt x="38" y="103"/>
                    </a:lnTo>
                    <a:lnTo>
                      <a:pt x="51" y="85"/>
                    </a:lnTo>
                    <a:lnTo>
                      <a:pt x="65" y="69"/>
                    </a:lnTo>
                    <a:lnTo>
                      <a:pt x="82" y="54"/>
                    </a:lnTo>
                    <a:lnTo>
                      <a:pt x="99" y="40"/>
                    </a:lnTo>
                    <a:lnTo>
                      <a:pt x="119" y="28"/>
                    </a:lnTo>
                    <a:lnTo>
                      <a:pt x="119" y="28"/>
                    </a:lnTo>
                    <a:lnTo>
                      <a:pt x="140" y="18"/>
                    </a:lnTo>
                    <a:lnTo>
                      <a:pt x="161" y="10"/>
                    </a:lnTo>
                    <a:lnTo>
                      <a:pt x="183" y="5"/>
                    </a:lnTo>
                    <a:lnTo>
                      <a:pt x="205" y="2"/>
                    </a:lnTo>
                    <a:lnTo>
                      <a:pt x="227" y="0"/>
                    </a:lnTo>
                    <a:lnTo>
                      <a:pt x="248" y="2"/>
                    </a:lnTo>
                    <a:lnTo>
                      <a:pt x="271" y="5"/>
                    </a:lnTo>
                    <a:lnTo>
                      <a:pt x="292" y="10"/>
                    </a:lnTo>
                    <a:lnTo>
                      <a:pt x="311" y="17"/>
                    </a:lnTo>
                    <a:lnTo>
                      <a:pt x="331" y="27"/>
                    </a:lnTo>
                    <a:lnTo>
                      <a:pt x="350" y="38"/>
                    </a:lnTo>
                    <a:lnTo>
                      <a:pt x="368" y="49"/>
                    </a:lnTo>
                    <a:lnTo>
                      <a:pt x="385" y="64"/>
                    </a:lnTo>
                    <a:lnTo>
                      <a:pt x="399" y="80"/>
                    </a:lnTo>
                    <a:lnTo>
                      <a:pt x="414" y="100"/>
                    </a:lnTo>
                    <a:lnTo>
                      <a:pt x="425" y="119"/>
                    </a:lnTo>
                    <a:lnTo>
                      <a:pt x="425" y="119"/>
                    </a:lnTo>
                    <a:lnTo>
                      <a:pt x="435" y="141"/>
                    </a:lnTo>
                    <a:lnTo>
                      <a:pt x="443" y="162"/>
                    </a:lnTo>
                    <a:lnTo>
                      <a:pt x="448" y="183"/>
                    </a:lnTo>
                    <a:lnTo>
                      <a:pt x="451" y="204"/>
                    </a:lnTo>
                    <a:lnTo>
                      <a:pt x="453" y="227"/>
                    </a:lnTo>
                    <a:lnTo>
                      <a:pt x="451" y="248"/>
                    </a:lnTo>
                    <a:lnTo>
                      <a:pt x="448" y="269"/>
                    </a:lnTo>
                    <a:lnTo>
                      <a:pt x="443" y="290"/>
                    </a:lnTo>
                    <a:lnTo>
                      <a:pt x="437" y="312"/>
                    </a:lnTo>
                    <a:lnTo>
                      <a:pt x="427" y="331"/>
                    </a:lnTo>
                    <a:lnTo>
                      <a:pt x="415" y="351"/>
                    </a:lnTo>
                    <a:lnTo>
                      <a:pt x="402" y="369"/>
                    </a:lnTo>
                    <a:lnTo>
                      <a:pt x="388" y="385"/>
                    </a:lnTo>
                    <a:lnTo>
                      <a:pt x="371" y="399"/>
                    </a:lnTo>
                    <a:lnTo>
                      <a:pt x="354" y="412"/>
                    </a:lnTo>
                    <a:lnTo>
                      <a:pt x="334" y="426"/>
                    </a:lnTo>
                    <a:close/>
                  </a:path>
                </a:pathLst>
              </a:custGeom>
              <a:solidFill>
                <a:srgbClr val="FFFF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2" name="Freeform 3528"/>
              <p:cNvSpPr/>
              <p:nvPr/>
            </p:nvSpPr>
            <p:spPr bwMode="auto">
              <a:xfrm>
                <a:off x="4492624" y="3570287"/>
                <a:ext cx="358775" cy="360363"/>
              </a:xfrm>
              <a:custGeom>
                <a:avLst/>
                <a:gdLst/>
                <a:ahLst/>
                <a:cxnLst>
                  <a:cxn ang="0">
                    <a:pos x="334" y="426"/>
                  </a:cxn>
                  <a:cxn ang="0">
                    <a:pos x="292" y="443"/>
                  </a:cxn>
                  <a:cxn ang="0">
                    <a:pos x="248" y="452"/>
                  </a:cxn>
                  <a:cxn ang="0">
                    <a:pos x="205" y="452"/>
                  </a:cxn>
                  <a:cxn ang="0">
                    <a:pos x="161" y="443"/>
                  </a:cxn>
                  <a:cxn ang="0">
                    <a:pos x="122" y="427"/>
                  </a:cxn>
                  <a:cxn ang="0">
                    <a:pos x="85" y="403"/>
                  </a:cxn>
                  <a:cxn ang="0">
                    <a:pos x="54" y="372"/>
                  </a:cxn>
                  <a:cxn ang="0">
                    <a:pos x="28" y="334"/>
                  </a:cxn>
                  <a:cxn ang="0">
                    <a:pos x="18" y="313"/>
                  </a:cxn>
                  <a:cxn ang="0">
                    <a:pos x="5" y="271"/>
                  </a:cxn>
                  <a:cxn ang="0">
                    <a:pos x="0" y="227"/>
                  </a:cxn>
                  <a:cxn ang="0">
                    <a:pos x="5" y="183"/>
                  </a:cxn>
                  <a:cxn ang="0">
                    <a:pos x="16" y="142"/>
                  </a:cxn>
                  <a:cxn ang="0">
                    <a:pos x="38" y="103"/>
                  </a:cxn>
                  <a:cxn ang="0">
                    <a:pos x="65" y="69"/>
                  </a:cxn>
                  <a:cxn ang="0">
                    <a:pos x="99" y="40"/>
                  </a:cxn>
                  <a:cxn ang="0">
                    <a:pos x="119" y="28"/>
                  </a:cxn>
                  <a:cxn ang="0">
                    <a:pos x="161" y="10"/>
                  </a:cxn>
                  <a:cxn ang="0">
                    <a:pos x="205" y="2"/>
                  </a:cxn>
                  <a:cxn ang="0">
                    <a:pos x="248" y="2"/>
                  </a:cxn>
                  <a:cxn ang="0">
                    <a:pos x="292" y="10"/>
                  </a:cxn>
                  <a:cxn ang="0">
                    <a:pos x="331" y="27"/>
                  </a:cxn>
                  <a:cxn ang="0">
                    <a:pos x="368" y="49"/>
                  </a:cxn>
                  <a:cxn ang="0">
                    <a:pos x="399" y="80"/>
                  </a:cxn>
                  <a:cxn ang="0">
                    <a:pos x="425" y="119"/>
                  </a:cxn>
                  <a:cxn ang="0">
                    <a:pos x="435" y="141"/>
                  </a:cxn>
                  <a:cxn ang="0">
                    <a:pos x="448" y="183"/>
                  </a:cxn>
                  <a:cxn ang="0">
                    <a:pos x="453" y="227"/>
                  </a:cxn>
                  <a:cxn ang="0">
                    <a:pos x="448" y="269"/>
                  </a:cxn>
                  <a:cxn ang="0">
                    <a:pos x="437" y="312"/>
                  </a:cxn>
                  <a:cxn ang="0">
                    <a:pos x="415" y="351"/>
                  </a:cxn>
                  <a:cxn ang="0">
                    <a:pos x="388" y="385"/>
                  </a:cxn>
                  <a:cxn ang="0">
                    <a:pos x="354" y="412"/>
                  </a:cxn>
                </a:cxnLst>
                <a:rect l="0" t="0" r="r" b="b"/>
                <a:pathLst>
                  <a:path w="453" h="453">
                    <a:moveTo>
                      <a:pt x="334" y="426"/>
                    </a:moveTo>
                    <a:lnTo>
                      <a:pt x="334" y="426"/>
                    </a:lnTo>
                    <a:lnTo>
                      <a:pt x="313" y="435"/>
                    </a:lnTo>
                    <a:lnTo>
                      <a:pt x="292" y="443"/>
                    </a:lnTo>
                    <a:lnTo>
                      <a:pt x="271" y="448"/>
                    </a:lnTo>
                    <a:lnTo>
                      <a:pt x="248" y="452"/>
                    </a:lnTo>
                    <a:lnTo>
                      <a:pt x="227" y="453"/>
                    </a:lnTo>
                    <a:lnTo>
                      <a:pt x="205" y="452"/>
                    </a:lnTo>
                    <a:lnTo>
                      <a:pt x="183" y="448"/>
                    </a:lnTo>
                    <a:lnTo>
                      <a:pt x="161" y="443"/>
                    </a:lnTo>
                    <a:lnTo>
                      <a:pt x="142" y="435"/>
                    </a:lnTo>
                    <a:lnTo>
                      <a:pt x="122" y="427"/>
                    </a:lnTo>
                    <a:lnTo>
                      <a:pt x="103" y="416"/>
                    </a:lnTo>
                    <a:lnTo>
                      <a:pt x="85" y="403"/>
                    </a:lnTo>
                    <a:lnTo>
                      <a:pt x="69" y="388"/>
                    </a:lnTo>
                    <a:lnTo>
                      <a:pt x="54" y="372"/>
                    </a:lnTo>
                    <a:lnTo>
                      <a:pt x="39" y="354"/>
                    </a:lnTo>
                    <a:lnTo>
                      <a:pt x="28" y="334"/>
                    </a:lnTo>
                    <a:lnTo>
                      <a:pt x="28" y="334"/>
                    </a:lnTo>
                    <a:lnTo>
                      <a:pt x="18" y="313"/>
                    </a:lnTo>
                    <a:lnTo>
                      <a:pt x="10" y="292"/>
                    </a:lnTo>
                    <a:lnTo>
                      <a:pt x="5" y="271"/>
                    </a:lnTo>
                    <a:lnTo>
                      <a:pt x="2" y="248"/>
                    </a:lnTo>
                    <a:lnTo>
                      <a:pt x="0" y="227"/>
                    </a:lnTo>
                    <a:lnTo>
                      <a:pt x="2" y="204"/>
                    </a:lnTo>
                    <a:lnTo>
                      <a:pt x="5" y="183"/>
                    </a:lnTo>
                    <a:lnTo>
                      <a:pt x="10" y="162"/>
                    </a:lnTo>
                    <a:lnTo>
                      <a:pt x="16" y="142"/>
                    </a:lnTo>
                    <a:lnTo>
                      <a:pt x="26" y="123"/>
                    </a:lnTo>
                    <a:lnTo>
                      <a:pt x="38" y="103"/>
                    </a:lnTo>
                    <a:lnTo>
                      <a:pt x="51" y="85"/>
                    </a:lnTo>
                    <a:lnTo>
                      <a:pt x="65" y="69"/>
                    </a:lnTo>
                    <a:lnTo>
                      <a:pt x="82" y="54"/>
                    </a:lnTo>
                    <a:lnTo>
                      <a:pt x="99" y="40"/>
                    </a:lnTo>
                    <a:lnTo>
                      <a:pt x="119" y="28"/>
                    </a:lnTo>
                    <a:lnTo>
                      <a:pt x="119" y="28"/>
                    </a:lnTo>
                    <a:lnTo>
                      <a:pt x="140" y="18"/>
                    </a:lnTo>
                    <a:lnTo>
                      <a:pt x="161" y="10"/>
                    </a:lnTo>
                    <a:lnTo>
                      <a:pt x="183" y="5"/>
                    </a:lnTo>
                    <a:lnTo>
                      <a:pt x="205" y="2"/>
                    </a:lnTo>
                    <a:lnTo>
                      <a:pt x="227" y="0"/>
                    </a:lnTo>
                    <a:lnTo>
                      <a:pt x="248" y="2"/>
                    </a:lnTo>
                    <a:lnTo>
                      <a:pt x="271" y="5"/>
                    </a:lnTo>
                    <a:lnTo>
                      <a:pt x="292" y="10"/>
                    </a:lnTo>
                    <a:lnTo>
                      <a:pt x="311" y="17"/>
                    </a:lnTo>
                    <a:lnTo>
                      <a:pt x="331" y="27"/>
                    </a:lnTo>
                    <a:lnTo>
                      <a:pt x="350" y="38"/>
                    </a:lnTo>
                    <a:lnTo>
                      <a:pt x="368" y="49"/>
                    </a:lnTo>
                    <a:lnTo>
                      <a:pt x="385" y="64"/>
                    </a:lnTo>
                    <a:lnTo>
                      <a:pt x="399" y="80"/>
                    </a:lnTo>
                    <a:lnTo>
                      <a:pt x="414" y="100"/>
                    </a:lnTo>
                    <a:lnTo>
                      <a:pt x="425" y="119"/>
                    </a:lnTo>
                    <a:lnTo>
                      <a:pt x="425" y="119"/>
                    </a:lnTo>
                    <a:lnTo>
                      <a:pt x="435" y="141"/>
                    </a:lnTo>
                    <a:lnTo>
                      <a:pt x="443" y="162"/>
                    </a:lnTo>
                    <a:lnTo>
                      <a:pt x="448" y="183"/>
                    </a:lnTo>
                    <a:lnTo>
                      <a:pt x="451" y="204"/>
                    </a:lnTo>
                    <a:lnTo>
                      <a:pt x="453" y="227"/>
                    </a:lnTo>
                    <a:lnTo>
                      <a:pt x="451" y="248"/>
                    </a:lnTo>
                    <a:lnTo>
                      <a:pt x="448" y="269"/>
                    </a:lnTo>
                    <a:lnTo>
                      <a:pt x="443" y="290"/>
                    </a:lnTo>
                    <a:lnTo>
                      <a:pt x="437" y="312"/>
                    </a:lnTo>
                    <a:lnTo>
                      <a:pt x="427" y="331"/>
                    </a:lnTo>
                    <a:lnTo>
                      <a:pt x="415" y="351"/>
                    </a:lnTo>
                    <a:lnTo>
                      <a:pt x="402" y="369"/>
                    </a:lnTo>
                    <a:lnTo>
                      <a:pt x="388" y="385"/>
                    </a:lnTo>
                    <a:lnTo>
                      <a:pt x="371" y="399"/>
                    </a:lnTo>
                    <a:lnTo>
                      <a:pt x="354" y="412"/>
                    </a:lnTo>
                    <a:lnTo>
                      <a:pt x="334" y="42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3" name="Freeform 3529"/>
              <p:cNvSpPr/>
              <p:nvPr/>
            </p:nvSpPr>
            <p:spPr bwMode="auto">
              <a:xfrm>
                <a:off x="4565649" y="3656012"/>
                <a:ext cx="160338" cy="20161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77" y="0"/>
                  </a:cxn>
                  <a:cxn ang="0">
                    <a:pos x="70" y="3"/>
                  </a:cxn>
                  <a:cxn ang="0">
                    <a:pos x="70" y="3"/>
                  </a:cxn>
                  <a:cxn ang="0">
                    <a:pos x="59" y="11"/>
                  </a:cxn>
                  <a:cxn ang="0">
                    <a:pos x="48" y="19"/>
                  </a:cxn>
                  <a:cxn ang="0">
                    <a:pos x="38" y="28"/>
                  </a:cxn>
                  <a:cxn ang="0">
                    <a:pos x="30" y="37"/>
                  </a:cxn>
                  <a:cxn ang="0">
                    <a:pos x="22" y="49"/>
                  </a:cxn>
                  <a:cxn ang="0">
                    <a:pos x="15" y="59"/>
                  </a:cxn>
                  <a:cxn ang="0">
                    <a:pos x="10" y="70"/>
                  </a:cxn>
                  <a:cxn ang="0">
                    <a:pos x="5" y="83"/>
                  </a:cxn>
                  <a:cxn ang="0">
                    <a:pos x="4" y="94"/>
                  </a:cxn>
                  <a:cxn ang="0">
                    <a:pos x="0" y="107"/>
                  </a:cxn>
                  <a:cxn ang="0">
                    <a:pos x="0" y="120"/>
                  </a:cxn>
                  <a:cxn ang="0">
                    <a:pos x="0" y="133"/>
                  </a:cxn>
                  <a:cxn ang="0">
                    <a:pos x="2" y="147"/>
                  </a:cxn>
                  <a:cxn ang="0">
                    <a:pos x="5" y="160"/>
                  </a:cxn>
                  <a:cxn ang="0">
                    <a:pos x="10" y="173"/>
                  </a:cxn>
                  <a:cxn ang="0">
                    <a:pos x="17" y="184"/>
                  </a:cxn>
                  <a:cxn ang="0">
                    <a:pos x="17" y="184"/>
                  </a:cxn>
                  <a:cxn ang="0">
                    <a:pos x="26" y="200"/>
                  </a:cxn>
                  <a:cxn ang="0">
                    <a:pos x="38" y="213"/>
                  </a:cxn>
                  <a:cxn ang="0">
                    <a:pos x="51" y="226"/>
                  </a:cxn>
                  <a:cxn ang="0">
                    <a:pos x="66" y="236"/>
                  </a:cxn>
                  <a:cxn ang="0">
                    <a:pos x="82" y="244"/>
                  </a:cxn>
                  <a:cxn ang="0">
                    <a:pos x="98" y="249"/>
                  </a:cxn>
                  <a:cxn ang="0">
                    <a:pos x="116" y="252"/>
                  </a:cxn>
                  <a:cxn ang="0">
                    <a:pos x="134" y="254"/>
                  </a:cxn>
                  <a:cxn ang="0">
                    <a:pos x="134" y="254"/>
                  </a:cxn>
                  <a:cxn ang="0">
                    <a:pos x="150" y="252"/>
                  </a:cxn>
                  <a:cxn ang="0">
                    <a:pos x="165" y="249"/>
                  </a:cxn>
                  <a:cxn ang="0">
                    <a:pos x="181" y="244"/>
                  </a:cxn>
                  <a:cxn ang="0">
                    <a:pos x="197" y="238"/>
                  </a:cxn>
                  <a:cxn ang="0">
                    <a:pos x="197" y="238"/>
                  </a:cxn>
                  <a:cxn ang="0">
                    <a:pos x="204" y="234"/>
                  </a:cxn>
                  <a:cxn ang="0">
                    <a:pos x="77" y="0"/>
                  </a:cxn>
                </a:cxnLst>
                <a:rect l="0" t="0" r="r" b="b"/>
                <a:pathLst>
                  <a:path w="204" h="254">
                    <a:moveTo>
                      <a:pt x="77" y="0"/>
                    </a:moveTo>
                    <a:lnTo>
                      <a:pt x="77" y="0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59" y="11"/>
                    </a:lnTo>
                    <a:lnTo>
                      <a:pt x="48" y="19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22" y="49"/>
                    </a:lnTo>
                    <a:lnTo>
                      <a:pt x="15" y="59"/>
                    </a:lnTo>
                    <a:lnTo>
                      <a:pt x="10" y="70"/>
                    </a:lnTo>
                    <a:lnTo>
                      <a:pt x="5" y="83"/>
                    </a:lnTo>
                    <a:lnTo>
                      <a:pt x="4" y="94"/>
                    </a:lnTo>
                    <a:lnTo>
                      <a:pt x="0" y="107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7"/>
                    </a:lnTo>
                    <a:lnTo>
                      <a:pt x="5" y="160"/>
                    </a:lnTo>
                    <a:lnTo>
                      <a:pt x="10" y="173"/>
                    </a:lnTo>
                    <a:lnTo>
                      <a:pt x="17" y="184"/>
                    </a:lnTo>
                    <a:lnTo>
                      <a:pt x="17" y="184"/>
                    </a:lnTo>
                    <a:lnTo>
                      <a:pt x="26" y="200"/>
                    </a:lnTo>
                    <a:lnTo>
                      <a:pt x="38" y="213"/>
                    </a:lnTo>
                    <a:lnTo>
                      <a:pt x="51" y="226"/>
                    </a:lnTo>
                    <a:lnTo>
                      <a:pt x="66" y="236"/>
                    </a:lnTo>
                    <a:lnTo>
                      <a:pt x="82" y="244"/>
                    </a:lnTo>
                    <a:lnTo>
                      <a:pt x="98" y="249"/>
                    </a:lnTo>
                    <a:lnTo>
                      <a:pt x="116" y="252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50" y="252"/>
                    </a:lnTo>
                    <a:lnTo>
                      <a:pt x="165" y="249"/>
                    </a:lnTo>
                    <a:lnTo>
                      <a:pt x="181" y="244"/>
                    </a:lnTo>
                    <a:lnTo>
                      <a:pt x="197" y="238"/>
                    </a:lnTo>
                    <a:lnTo>
                      <a:pt x="197" y="238"/>
                    </a:lnTo>
                    <a:lnTo>
                      <a:pt x="204" y="23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E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4" name="Freeform 3530"/>
              <p:cNvSpPr/>
              <p:nvPr/>
            </p:nvSpPr>
            <p:spPr bwMode="auto">
              <a:xfrm>
                <a:off x="4565649" y="3656012"/>
                <a:ext cx="160338" cy="201613"/>
              </a:xfrm>
              <a:custGeom>
                <a:avLst/>
                <a:gdLst/>
                <a:ahLst/>
                <a:cxnLst>
                  <a:cxn ang="0">
                    <a:pos x="77" y="0"/>
                  </a:cxn>
                  <a:cxn ang="0">
                    <a:pos x="77" y="0"/>
                  </a:cxn>
                  <a:cxn ang="0">
                    <a:pos x="70" y="3"/>
                  </a:cxn>
                  <a:cxn ang="0">
                    <a:pos x="70" y="3"/>
                  </a:cxn>
                  <a:cxn ang="0">
                    <a:pos x="59" y="11"/>
                  </a:cxn>
                  <a:cxn ang="0">
                    <a:pos x="48" y="19"/>
                  </a:cxn>
                  <a:cxn ang="0">
                    <a:pos x="38" y="28"/>
                  </a:cxn>
                  <a:cxn ang="0">
                    <a:pos x="30" y="37"/>
                  </a:cxn>
                  <a:cxn ang="0">
                    <a:pos x="22" y="49"/>
                  </a:cxn>
                  <a:cxn ang="0">
                    <a:pos x="15" y="59"/>
                  </a:cxn>
                  <a:cxn ang="0">
                    <a:pos x="10" y="70"/>
                  </a:cxn>
                  <a:cxn ang="0">
                    <a:pos x="5" y="83"/>
                  </a:cxn>
                  <a:cxn ang="0">
                    <a:pos x="4" y="94"/>
                  </a:cxn>
                  <a:cxn ang="0">
                    <a:pos x="0" y="107"/>
                  </a:cxn>
                  <a:cxn ang="0">
                    <a:pos x="0" y="120"/>
                  </a:cxn>
                  <a:cxn ang="0">
                    <a:pos x="0" y="133"/>
                  </a:cxn>
                  <a:cxn ang="0">
                    <a:pos x="2" y="147"/>
                  </a:cxn>
                  <a:cxn ang="0">
                    <a:pos x="5" y="160"/>
                  </a:cxn>
                  <a:cxn ang="0">
                    <a:pos x="10" y="173"/>
                  </a:cxn>
                  <a:cxn ang="0">
                    <a:pos x="17" y="184"/>
                  </a:cxn>
                  <a:cxn ang="0">
                    <a:pos x="17" y="184"/>
                  </a:cxn>
                  <a:cxn ang="0">
                    <a:pos x="26" y="200"/>
                  </a:cxn>
                  <a:cxn ang="0">
                    <a:pos x="38" y="213"/>
                  </a:cxn>
                  <a:cxn ang="0">
                    <a:pos x="51" y="226"/>
                  </a:cxn>
                  <a:cxn ang="0">
                    <a:pos x="66" y="236"/>
                  </a:cxn>
                  <a:cxn ang="0">
                    <a:pos x="82" y="244"/>
                  </a:cxn>
                  <a:cxn ang="0">
                    <a:pos x="98" y="249"/>
                  </a:cxn>
                  <a:cxn ang="0">
                    <a:pos x="116" y="252"/>
                  </a:cxn>
                  <a:cxn ang="0">
                    <a:pos x="134" y="254"/>
                  </a:cxn>
                  <a:cxn ang="0">
                    <a:pos x="134" y="254"/>
                  </a:cxn>
                  <a:cxn ang="0">
                    <a:pos x="150" y="252"/>
                  </a:cxn>
                  <a:cxn ang="0">
                    <a:pos x="165" y="249"/>
                  </a:cxn>
                  <a:cxn ang="0">
                    <a:pos x="181" y="244"/>
                  </a:cxn>
                  <a:cxn ang="0">
                    <a:pos x="197" y="238"/>
                  </a:cxn>
                  <a:cxn ang="0">
                    <a:pos x="197" y="238"/>
                  </a:cxn>
                  <a:cxn ang="0">
                    <a:pos x="204" y="234"/>
                  </a:cxn>
                  <a:cxn ang="0">
                    <a:pos x="77" y="0"/>
                  </a:cxn>
                </a:cxnLst>
                <a:rect l="0" t="0" r="r" b="b"/>
                <a:pathLst>
                  <a:path w="204" h="254">
                    <a:moveTo>
                      <a:pt x="77" y="0"/>
                    </a:moveTo>
                    <a:lnTo>
                      <a:pt x="77" y="0"/>
                    </a:lnTo>
                    <a:lnTo>
                      <a:pt x="70" y="3"/>
                    </a:lnTo>
                    <a:lnTo>
                      <a:pt x="70" y="3"/>
                    </a:lnTo>
                    <a:lnTo>
                      <a:pt x="59" y="11"/>
                    </a:lnTo>
                    <a:lnTo>
                      <a:pt x="48" y="19"/>
                    </a:lnTo>
                    <a:lnTo>
                      <a:pt x="38" y="28"/>
                    </a:lnTo>
                    <a:lnTo>
                      <a:pt x="30" y="37"/>
                    </a:lnTo>
                    <a:lnTo>
                      <a:pt x="22" y="49"/>
                    </a:lnTo>
                    <a:lnTo>
                      <a:pt x="15" y="59"/>
                    </a:lnTo>
                    <a:lnTo>
                      <a:pt x="10" y="70"/>
                    </a:lnTo>
                    <a:lnTo>
                      <a:pt x="5" y="83"/>
                    </a:lnTo>
                    <a:lnTo>
                      <a:pt x="4" y="94"/>
                    </a:lnTo>
                    <a:lnTo>
                      <a:pt x="0" y="107"/>
                    </a:lnTo>
                    <a:lnTo>
                      <a:pt x="0" y="120"/>
                    </a:lnTo>
                    <a:lnTo>
                      <a:pt x="0" y="133"/>
                    </a:lnTo>
                    <a:lnTo>
                      <a:pt x="2" y="147"/>
                    </a:lnTo>
                    <a:lnTo>
                      <a:pt x="5" y="160"/>
                    </a:lnTo>
                    <a:lnTo>
                      <a:pt x="10" y="173"/>
                    </a:lnTo>
                    <a:lnTo>
                      <a:pt x="17" y="184"/>
                    </a:lnTo>
                    <a:lnTo>
                      <a:pt x="17" y="184"/>
                    </a:lnTo>
                    <a:lnTo>
                      <a:pt x="26" y="200"/>
                    </a:lnTo>
                    <a:lnTo>
                      <a:pt x="38" y="213"/>
                    </a:lnTo>
                    <a:lnTo>
                      <a:pt x="51" y="226"/>
                    </a:lnTo>
                    <a:lnTo>
                      <a:pt x="66" y="236"/>
                    </a:lnTo>
                    <a:lnTo>
                      <a:pt x="82" y="244"/>
                    </a:lnTo>
                    <a:lnTo>
                      <a:pt x="98" y="249"/>
                    </a:lnTo>
                    <a:lnTo>
                      <a:pt x="116" y="252"/>
                    </a:lnTo>
                    <a:lnTo>
                      <a:pt x="134" y="254"/>
                    </a:lnTo>
                    <a:lnTo>
                      <a:pt x="134" y="254"/>
                    </a:lnTo>
                    <a:lnTo>
                      <a:pt x="150" y="252"/>
                    </a:lnTo>
                    <a:lnTo>
                      <a:pt x="165" y="249"/>
                    </a:lnTo>
                    <a:lnTo>
                      <a:pt x="181" y="244"/>
                    </a:lnTo>
                    <a:lnTo>
                      <a:pt x="197" y="238"/>
                    </a:lnTo>
                    <a:lnTo>
                      <a:pt x="197" y="238"/>
                    </a:lnTo>
                    <a:lnTo>
                      <a:pt x="204" y="234"/>
                    </a:lnTo>
                    <a:lnTo>
                      <a:pt x="7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5" name="Freeform 3531"/>
              <p:cNvSpPr/>
              <p:nvPr/>
            </p:nvSpPr>
            <p:spPr bwMode="auto">
              <a:xfrm>
                <a:off x="4565649" y="3559175"/>
                <a:ext cx="19050" cy="17463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7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4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3"/>
                  </a:cxn>
                  <a:cxn ang="0">
                    <a:pos x="23" y="6"/>
                  </a:cxn>
                  <a:cxn ang="0">
                    <a:pos x="25" y="11"/>
                  </a:cxn>
                </a:cxnLst>
                <a:rect l="0" t="0" r="r" b="b"/>
                <a:pathLst>
                  <a:path w="25" h="23">
                    <a:moveTo>
                      <a:pt x="25" y="11"/>
                    </a:moveTo>
                    <a:lnTo>
                      <a:pt x="25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7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6" name="Freeform 3532"/>
              <p:cNvSpPr/>
              <p:nvPr/>
            </p:nvSpPr>
            <p:spPr bwMode="auto">
              <a:xfrm>
                <a:off x="4565649" y="3559175"/>
                <a:ext cx="19050" cy="17463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25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7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4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4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0"/>
                  </a:cxn>
                  <a:cxn ang="0">
                    <a:pos x="22" y="3"/>
                  </a:cxn>
                  <a:cxn ang="0">
                    <a:pos x="23" y="6"/>
                  </a:cxn>
                  <a:cxn ang="0">
                    <a:pos x="25" y="11"/>
                  </a:cxn>
                </a:cxnLst>
                <a:rect l="0" t="0" r="r" b="b"/>
                <a:pathLst>
                  <a:path w="25" h="23">
                    <a:moveTo>
                      <a:pt x="25" y="11"/>
                    </a:moveTo>
                    <a:lnTo>
                      <a:pt x="25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7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4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4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0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25" y="1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7" name="Freeform 3533"/>
              <p:cNvSpPr/>
              <p:nvPr/>
            </p:nvSpPr>
            <p:spPr bwMode="auto">
              <a:xfrm>
                <a:off x="4518024" y="3600450"/>
                <a:ext cx="20638" cy="19050"/>
              </a:xfrm>
              <a:custGeom>
                <a:avLst/>
                <a:gdLst/>
                <a:ahLst/>
                <a:cxnLst>
                  <a:cxn ang="0">
                    <a:pos x="24" y="13"/>
                  </a:cxn>
                  <a:cxn ang="0">
                    <a:pos x="24" y="13"/>
                  </a:cxn>
                  <a:cxn ang="0">
                    <a:pos x="23" y="16"/>
                  </a:cxn>
                  <a:cxn ang="0">
                    <a:pos x="21" y="21"/>
                  </a:cxn>
                  <a:cxn ang="0">
                    <a:pos x="16" y="23"/>
                  </a:cxn>
                  <a:cxn ang="0">
                    <a:pos x="11" y="24"/>
                  </a:cxn>
                  <a:cxn ang="0">
                    <a:pos x="11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8" y="2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6" y="2"/>
                  </a:cxn>
                  <a:cxn ang="0">
                    <a:pos x="21" y="3"/>
                  </a:cxn>
                  <a:cxn ang="0">
                    <a:pos x="23" y="8"/>
                  </a:cxn>
                  <a:cxn ang="0">
                    <a:pos x="24" y="13"/>
                  </a:cxn>
                  <a:cxn ang="0">
                    <a:pos x="24" y="13"/>
                  </a:cxn>
                </a:cxnLst>
                <a:rect l="0" t="0" r="r" b="b"/>
                <a:pathLst>
                  <a:path w="24" h="24">
                    <a:moveTo>
                      <a:pt x="24" y="13"/>
                    </a:moveTo>
                    <a:lnTo>
                      <a:pt x="24" y="13"/>
                    </a:lnTo>
                    <a:lnTo>
                      <a:pt x="23" y="16"/>
                    </a:lnTo>
                    <a:lnTo>
                      <a:pt x="21" y="21"/>
                    </a:lnTo>
                    <a:lnTo>
                      <a:pt x="16" y="23"/>
                    </a:lnTo>
                    <a:lnTo>
                      <a:pt x="11" y="24"/>
                    </a:lnTo>
                    <a:lnTo>
                      <a:pt x="11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2"/>
                    </a:lnTo>
                    <a:lnTo>
                      <a:pt x="21" y="3"/>
                    </a:lnTo>
                    <a:lnTo>
                      <a:pt x="23" y="8"/>
                    </a:lnTo>
                    <a:lnTo>
                      <a:pt x="24" y="13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8" name="Freeform 3534"/>
              <p:cNvSpPr/>
              <p:nvPr/>
            </p:nvSpPr>
            <p:spPr bwMode="auto">
              <a:xfrm>
                <a:off x="4591049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9" name="Freeform 3535"/>
              <p:cNvSpPr/>
              <p:nvPr/>
            </p:nvSpPr>
            <p:spPr bwMode="auto">
              <a:xfrm>
                <a:off x="4591049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0" name="Freeform 3536"/>
              <p:cNvSpPr/>
              <p:nvPr/>
            </p:nvSpPr>
            <p:spPr bwMode="auto">
              <a:xfrm>
                <a:off x="454818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0" y="16"/>
                  </a:cxn>
                  <a:cxn ang="0">
                    <a:pos x="10" y="16"/>
                  </a:cxn>
                  <a:cxn ang="0">
                    <a:pos x="7" y="16"/>
                  </a:cxn>
                  <a:cxn ang="0">
                    <a:pos x="3" y="14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1"/>
                  </a:cxn>
                  <a:cxn ang="0">
                    <a:pos x="7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5" y="1"/>
                  </a:cxn>
                  <a:cxn ang="0">
                    <a:pos x="18" y="5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6">
                    <a:moveTo>
                      <a:pt x="18" y="8"/>
                    </a:moveTo>
                    <a:lnTo>
                      <a:pt x="18" y="8"/>
                    </a:lnTo>
                    <a:lnTo>
                      <a:pt x="18" y="11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7" y="16"/>
                    </a:lnTo>
                    <a:lnTo>
                      <a:pt x="3" y="14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1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5" y="1"/>
                    </a:lnTo>
                    <a:lnTo>
                      <a:pt x="18" y="5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1" name="Freeform 3537"/>
              <p:cNvSpPr/>
              <p:nvPr/>
            </p:nvSpPr>
            <p:spPr bwMode="auto">
              <a:xfrm>
                <a:off x="4538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4" y="14"/>
                  </a:cxn>
                  <a:cxn ang="0">
                    <a:pos x="13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3" y="14"/>
                  </a:cxn>
                  <a:cxn ang="0">
                    <a:pos x="1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3"/>
                  </a:cxn>
                  <a:cxn ang="0">
                    <a:pos x="5" y="1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1"/>
                  </a:cxn>
                  <a:cxn ang="0">
                    <a:pos x="14" y="3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8">
                    <a:moveTo>
                      <a:pt x="18" y="8"/>
                    </a:moveTo>
                    <a:lnTo>
                      <a:pt x="18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3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3" y="14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2" name="Freeform 3538"/>
              <p:cNvSpPr/>
              <p:nvPr/>
            </p:nvSpPr>
            <p:spPr bwMode="auto">
              <a:xfrm>
                <a:off x="448309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3" y="5"/>
                  </a:cxn>
                  <a:cxn ang="0">
                    <a:pos x="23" y="5"/>
                  </a:cxn>
                  <a:cxn ang="0">
                    <a:pos x="25" y="10"/>
                  </a:cxn>
                  <a:cxn ang="0">
                    <a:pos x="25" y="13"/>
                  </a:cxn>
                  <a:cxn ang="0">
                    <a:pos x="23" y="18"/>
                  </a:cxn>
                  <a:cxn ang="0">
                    <a:pos x="18" y="21"/>
                  </a:cxn>
                  <a:cxn ang="0">
                    <a:pos x="18" y="21"/>
                  </a:cxn>
                  <a:cxn ang="0">
                    <a:pos x="15" y="23"/>
                  </a:cxn>
                  <a:cxn ang="0">
                    <a:pos x="10" y="23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5" y="0"/>
                  </a:cxn>
                  <a:cxn ang="0">
                    <a:pos x="18" y="1"/>
                  </a:cxn>
                  <a:cxn ang="0">
                    <a:pos x="23" y="5"/>
                  </a:cxn>
                  <a:cxn ang="0">
                    <a:pos x="23" y="5"/>
                  </a:cxn>
                </a:cxnLst>
                <a:rect l="0" t="0" r="r" b="b"/>
                <a:pathLst>
                  <a:path w="25" h="23">
                    <a:moveTo>
                      <a:pt x="23" y="5"/>
                    </a:moveTo>
                    <a:lnTo>
                      <a:pt x="23" y="5"/>
                    </a:lnTo>
                    <a:lnTo>
                      <a:pt x="25" y="10"/>
                    </a:lnTo>
                    <a:lnTo>
                      <a:pt x="25" y="13"/>
                    </a:lnTo>
                    <a:lnTo>
                      <a:pt x="23" y="18"/>
                    </a:lnTo>
                    <a:lnTo>
                      <a:pt x="18" y="21"/>
                    </a:lnTo>
                    <a:lnTo>
                      <a:pt x="18" y="21"/>
                    </a:lnTo>
                    <a:lnTo>
                      <a:pt x="15" y="23"/>
                    </a:lnTo>
                    <a:lnTo>
                      <a:pt x="10" y="23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8" y="1"/>
                    </a:lnTo>
                    <a:lnTo>
                      <a:pt x="23" y="5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3" name="Freeform 3539"/>
              <p:cNvSpPr/>
              <p:nvPr/>
            </p:nvSpPr>
            <p:spPr bwMode="auto">
              <a:xfrm>
                <a:off x="4467224" y="3700462"/>
                <a:ext cx="17463" cy="17463"/>
              </a:xfrm>
              <a:custGeom>
                <a:avLst/>
                <a:gdLst/>
                <a:ahLst/>
                <a:cxnLst>
                  <a:cxn ang="0">
                    <a:pos x="21" y="5"/>
                  </a:cxn>
                  <a:cxn ang="0">
                    <a:pos x="21" y="5"/>
                  </a:cxn>
                  <a:cxn ang="0">
                    <a:pos x="22" y="10"/>
                  </a:cxn>
                  <a:cxn ang="0">
                    <a:pos x="22" y="15"/>
                  </a:cxn>
                  <a:cxn ang="0">
                    <a:pos x="21" y="18"/>
                  </a:cxn>
                  <a:cxn ang="0">
                    <a:pos x="17" y="21"/>
                  </a:cxn>
                  <a:cxn ang="0">
                    <a:pos x="17" y="21"/>
                  </a:cxn>
                  <a:cxn ang="0">
                    <a:pos x="14" y="23"/>
                  </a:cxn>
                  <a:cxn ang="0">
                    <a:pos x="9" y="23"/>
                  </a:cxn>
                  <a:cxn ang="0">
                    <a:pos x="4" y="21"/>
                  </a:cxn>
                  <a:cxn ang="0">
                    <a:pos x="1" y="18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1" y="5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7" y="2"/>
                  </a:cxn>
                  <a:cxn ang="0">
                    <a:pos x="21" y="5"/>
                  </a:cxn>
                  <a:cxn ang="0">
                    <a:pos x="21" y="5"/>
                  </a:cxn>
                </a:cxnLst>
                <a:rect l="0" t="0" r="r" b="b"/>
                <a:pathLst>
                  <a:path w="22" h="23">
                    <a:moveTo>
                      <a:pt x="21" y="5"/>
                    </a:moveTo>
                    <a:lnTo>
                      <a:pt x="21" y="5"/>
                    </a:lnTo>
                    <a:lnTo>
                      <a:pt x="22" y="10"/>
                    </a:lnTo>
                    <a:lnTo>
                      <a:pt x="22" y="15"/>
                    </a:lnTo>
                    <a:lnTo>
                      <a:pt x="21" y="18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4" y="23"/>
                    </a:lnTo>
                    <a:lnTo>
                      <a:pt x="9" y="23"/>
                    </a:lnTo>
                    <a:lnTo>
                      <a:pt x="4" y="21"/>
                    </a:lnTo>
                    <a:lnTo>
                      <a:pt x="1" y="18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9" y="0"/>
                    </a:lnTo>
                    <a:lnTo>
                      <a:pt x="14" y="0"/>
                    </a:lnTo>
                    <a:lnTo>
                      <a:pt x="17" y="2"/>
                    </a:lnTo>
                    <a:lnTo>
                      <a:pt x="21" y="5"/>
                    </a:lnTo>
                    <a:lnTo>
                      <a:pt x="21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4" name="Freeform 3540"/>
              <p:cNvSpPr/>
              <p:nvPr/>
            </p:nvSpPr>
            <p:spPr bwMode="auto">
              <a:xfrm>
                <a:off x="45005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18" h="17">
                    <a:moveTo>
                      <a:pt x="16" y="3"/>
                    </a:moveTo>
                    <a:lnTo>
                      <a:pt x="16" y="3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5" name="Freeform 3541"/>
              <p:cNvSpPr/>
              <p:nvPr/>
            </p:nvSpPr>
            <p:spPr bwMode="auto">
              <a:xfrm>
                <a:off x="4473574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9" y="16"/>
                  </a:cxn>
                  <a:cxn ang="0">
                    <a:pos x="6" y="16"/>
                  </a:cxn>
                  <a:cxn ang="0">
                    <a:pos x="3" y="15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16" h="16">
                    <a:moveTo>
                      <a:pt x="16" y="3"/>
                    </a:moveTo>
                    <a:lnTo>
                      <a:pt x="16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3" y="15"/>
                    </a:lnTo>
                    <a:lnTo>
                      <a:pt x="13" y="15"/>
                    </a:lnTo>
                    <a:lnTo>
                      <a:pt x="9" y="16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6" name="Freeform 3542"/>
              <p:cNvSpPr/>
              <p:nvPr/>
            </p:nvSpPr>
            <p:spPr bwMode="auto">
              <a:xfrm>
                <a:off x="4475162" y="3679825"/>
                <a:ext cx="14288" cy="12700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16" y="4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3" y="1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4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4"/>
                  </a:cxn>
                  <a:cxn ang="0">
                    <a:pos x="16" y="4"/>
                  </a:cxn>
                </a:cxnLst>
                <a:rect l="0" t="0" r="r" b="b"/>
                <a:pathLst>
                  <a:path w="16" h="17">
                    <a:moveTo>
                      <a:pt x="16" y="4"/>
                    </a:moveTo>
                    <a:lnTo>
                      <a:pt x="16" y="4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3" y="1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4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7" name="Freeform 3543"/>
              <p:cNvSpPr/>
              <p:nvPr/>
            </p:nvSpPr>
            <p:spPr bwMode="auto">
              <a:xfrm>
                <a:off x="4465637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18" y="2"/>
                  </a:cxn>
                  <a:cxn ang="0">
                    <a:pos x="21" y="5"/>
                  </a:cxn>
                  <a:cxn ang="0">
                    <a:pos x="23" y="8"/>
                  </a:cxn>
                  <a:cxn ang="0">
                    <a:pos x="24" y="13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19" y="21"/>
                  </a:cxn>
                  <a:cxn ang="0">
                    <a:pos x="16" y="23"/>
                  </a:cxn>
                  <a:cxn ang="0">
                    <a:pos x="11" y="24"/>
                  </a:cxn>
                  <a:cxn ang="0">
                    <a:pos x="6" y="23"/>
                  </a:cxn>
                  <a:cxn ang="0">
                    <a:pos x="6" y="23"/>
                  </a:cxn>
                  <a:cxn ang="0">
                    <a:pos x="3" y="20"/>
                  </a:cxn>
                  <a:cxn ang="0">
                    <a:pos x="0" y="15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18" y="2"/>
                  </a:cxn>
                </a:cxnLst>
                <a:rect l="0" t="0" r="r" b="b"/>
                <a:pathLst>
                  <a:path w="24" h="24">
                    <a:moveTo>
                      <a:pt x="18" y="2"/>
                    </a:moveTo>
                    <a:lnTo>
                      <a:pt x="18" y="2"/>
                    </a:lnTo>
                    <a:lnTo>
                      <a:pt x="21" y="5"/>
                    </a:lnTo>
                    <a:lnTo>
                      <a:pt x="23" y="8"/>
                    </a:lnTo>
                    <a:lnTo>
                      <a:pt x="24" y="13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19" y="21"/>
                    </a:lnTo>
                    <a:lnTo>
                      <a:pt x="16" y="23"/>
                    </a:lnTo>
                    <a:lnTo>
                      <a:pt x="11" y="24"/>
                    </a:lnTo>
                    <a:lnTo>
                      <a:pt x="6" y="23"/>
                    </a:lnTo>
                    <a:lnTo>
                      <a:pt x="6" y="23"/>
                    </a:lnTo>
                    <a:lnTo>
                      <a:pt x="3" y="20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8" name="Freeform 3544"/>
              <p:cNvSpPr/>
              <p:nvPr/>
            </p:nvSpPr>
            <p:spPr bwMode="auto">
              <a:xfrm>
                <a:off x="4481512" y="3817937"/>
                <a:ext cx="17463" cy="19050"/>
              </a:xfrm>
              <a:custGeom>
                <a:avLst/>
                <a:gdLst/>
                <a:ahLst/>
                <a:cxnLst>
                  <a:cxn ang="0">
                    <a:pos x="17" y="1"/>
                  </a:cxn>
                  <a:cxn ang="0">
                    <a:pos x="17" y="1"/>
                  </a:cxn>
                  <a:cxn ang="0">
                    <a:pos x="22" y="4"/>
                  </a:cxn>
                  <a:cxn ang="0">
                    <a:pos x="23" y="9"/>
                  </a:cxn>
                  <a:cxn ang="0">
                    <a:pos x="23" y="13"/>
                  </a:cxn>
                  <a:cxn ang="0">
                    <a:pos x="22" y="17"/>
                  </a:cxn>
                  <a:cxn ang="0">
                    <a:pos x="22" y="17"/>
                  </a:cxn>
                  <a:cxn ang="0">
                    <a:pos x="18" y="21"/>
                  </a:cxn>
                  <a:cxn ang="0">
                    <a:pos x="15" y="24"/>
                  </a:cxn>
                  <a:cxn ang="0">
                    <a:pos x="10" y="24"/>
                  </a:cxn>
                  <a:cxn ang="0">
                    <a:pos x="5" y="22"/>
                  </a:cxn>
                  <a:cxn ang="0">
                    <a:pos x="5" y="22"/>
                  </a:cxn>
                  <a:cxn ang="0">
                    <a:pos x="2" y="19"/>
                  </a:cxn>
                  <a:cxn ang="0">
                    <a:pos x="0" y="16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4" y="3"/>
                  </a:cxn>
                  <a:cxn ang="0">
                    <a:pos x="9" y="1"/>
                  </a:cxn>
                  <a:cxn ang="0">
                    <a:pos x="14" y="0"/>
                  </a:cxn>
                  <a:cxn ang="0">
                    <a:pos x="17" y="1"/>
                  </a:cxn>
                  <a:cxn ang="0">
                    <a:pos x="17" y="1"/>
                  </a:cxn>
                </a:cxnLst>
                <a:rect l="0" t="0" r="r" b="b"/>
                <a:pathLst>
                  <a:path w="23" h="24">
                    <a:moveTo>
                      <a:pt x="17" y="1"/>
                    </a:moveTo>
                    <a:lnTo>
                      <a:pt x="17" y="1"/>
                    </a:lnTo>
                    <a:lnTo>
                      <a:pt x="22" y="4"/>
                    </a:lnTo>
                    <a:lnTo>
                      <a:pt x="23" y="9"/>
                    </a:lnTo>
                    <a:lnTo>
                      <a:pt x="23" y="13"/>
                    </a:lnTo>
                    <a:lnTo>
                      <a:pt x="22" y="17"/>
                    </a:lnTo>
                    <a:lnTo>
                      <a:pt x="22" y="17"/>
                    </a:lnTo>
                    <a:lnTo>
                      <a:pt x="18" y="21"/>
                    </a:lnTo>
                    <a:lnTo>
                      <a:pt x="15" y="24"/>
                    </a:lnTo>
                    <a:lnTo>
                      <a:pt x="10" y="24"/>
                    </a:lnTo>
                    <a:lnTo>
                      <a:pt x="5" y="22"/>
                    </a:lnTo>
                    <a:lnTo>
                      <a:pt x="5" y="22"/>
                    </a:lnTo>
                    <a:lnTo>
                      <a:pt x="2" y="19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4" y="3"/>
                    </a:lnTo>
                    <a:lnTo>
                      <a:pt x="9" y="1"/>
                    </a:lnTo>
                    <a:lnTo>
                      <a:pt x="14" y="0"/>
                    </a:lnTo>
                    <a:lnTo>
                      <a:pt x="17" y="1"/>
                    </a:ln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9" name="Freeform 3545"/>
              <p:cNvSpPr/>
              <p:nvPr/>
            </p:nvSpPr>
            <p:spPr bwMode="auto">
              <a:xfrm>
                <a:off x="4473574" y="3735387"/>
                <a:ext cx="14288" cy="14288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6" y="6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3" y="2"/>
                  </a:cxn>
                </a:cxnLst>
                <a:rect l="0" t="0" r="r" b="b"/>
                <a:pathLst>
                  <a:path w="18" h="18">
                    <a:moveTo>
                      <a:pt x="13" y="2"/>
                    </a:moveTo>
                    <a:lnTo>
                      <a:pt x="13" y="2"/>
                    </a:lnTo>
                    <a:lnTo>
                      <a:pt x="16" y="3"/>
                    </a:lnTo>
                    <a:lnTo>
                      <a:pt x="16" y="6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" name="Freeform 3546"/>
              <p:cNvSpPr/>
              <p:nvPr/>
            </p:nvSpPr>
            <p:spPr bwMode="auto">
              <a:xfrm>
                <a:off x="446563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3" y="2"/>
                  </a:cxn>
                  <a:cxn ang="0">
                    <a:pos x="16" y="4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5" y="15"/>
                  </a:cxn>
                  <a:cxn ang="0">
                    <a:pos x="11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5" y="17"/>
                  </a:cxn>
                  <a:cxn ang="0">
                    <a:pos x="2" y="13"/>
                  </a:cxn>
                  <a:cxn ang="0">
                    <a:pos x="2" y="12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3" y="2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2"/>
                  </a:cxn>
                </a:cxnLst>
                <a:rect l="0" t="0" r="r" b="b"/>
                <a:pathLst>
                  <a:path w="18" h="17">
                    <a:moveTo>
                      <a:pt x="13" y="2"/>
                    </a:moveTo>
                    <a:lnTo>
                      <a:pt x="13" y="2"/>
                    </a:lnTo>
                    <a:lnTo>
                      <a:pt x="16" y="4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1" y="17"/>
                    </a:lnTo>
                    <a:lnTo>
                      <a:pt x="8" y="17"/>
                    </a:lnTo>
                    <a:lnTo>
                      <a:pt x="5" y="17"/>
                    </a:lnTo>
                    <a:lnTo>
                      <a:pt x="5" y="17"/>
                    </a:lnTo>
                    <a:lnTo>
                      <a:pt x="2" y="13"/>
                    </a:lnTo>
                    <a:lnTo>
                      <a:pt x="2" y="12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" name="Freeform 3547"/>
              <p:cNvSpPr/>
              <p:nvPr/>
            </p:nvSpPr>
            <p:spPr bwMode="auto">
              <a:xfrm>
                <a:off x="4478337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12" y="2"/>
                  </a:cxn>
                  <a:cxn ang="0">
                    <a:pos x="15" y="4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7" y="18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2" y="15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12" y="2"/>
                  </a:cxn>
                  <a:cxn ang="0">
                    <a:pos x="12" y="2"/>
                  </a:cxn>
                </a:cxnLst>
                <a:rect l="0" t="0" r="r" b="b"/>
                <a:pathLst>
                  <a:path w="17" h="18">
                    <a:moveTo>
                      <a:pt x="12" y="2"/>
                    </a:moveTo>
                    <a:lnTo>
                      <a:pt x="12" y="2"/>
                    </a:lnTo>
                    <a:lnTo>
                      <a:pt x="15" y="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7" y="1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12" y="2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2" name="Freeform 3548"/>
              <p:cNvSpPr/>
              <p:nvPr/>
            </p:nvSpPr>
            <p:spPr bwMode="auto">
              <a:xfrm>
                <a:off x="4497387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20" y="3"/>
                  </a:cxn>
                  <a:cxn ang="0">
                    <a:pos x="23" y="7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15"/>
                  </a:cxn>
                  <a:cxn ang="0">
                    <a:pos x="21" y="20"/>
                  </a:cxn>
                  <a:cxn ang="0">
                    <a:pos x="1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3" y="3"/>
                  </a:cxn>
                  <a:cxn ang="0">
                    <a:pos x="7" y="2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16" y="0"/>
                    </a:lnTo>
                    <a:lnTo>
                      <a:pt x="20" y="3"/>
                    </a:lnTo>
                    <a:lnTo>
                      <a:pt x="23" y="7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15"/>
                    </a:lnTo>
                    <a:lnTo>
                      <a:pt x="21" y="20"/>
                    </a:lnTo>
                    <a:lnTo>
                      <a:pt x="1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8" y="23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3" y="3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3" name="Freeform 3549"/>
              <p:cNvSpPr/>
              <p:nvPr/>
            </p:nvSpPr>
            <p:spPr bwMode="auto">
              <a:xfrm>
                <a:off x="4543424" y="3910012"/>
                <a:ext cx="17463" cy="2063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14" y="0"/>
                  </a:cxn>
                  <a:cxn ang="0">
                    <a:pos x="19" y="3"/>
                  </a:cxn>
                  <a:cxn ang="0">
                    <a:pos x="22" y="6"/>
                  </a:cxn>
                  <a:cxn ang="0">
                    <a:pos x="22" y="11"/>
                  </a:cxn>
                  <a:cxn ang="0">
                    <a:pos x="22" y="11"/>
                  </a:cxn>
                  <a:cxn ang="0">
                    <a:pos x="22" y="14"/>
                  </a:cxn>
                  <a:cxn ang="0">
                    <a:pos x="21" y="19"/>
                  </a:cxn>
                  <a:cxn ang="0">
                    <a:pos x="1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3" y="5"/>
                  </a:cxn>
                  <a:cxn ang="0">
                    <a:pos x="6" y="1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22" h="24">
                    <a:moveTo>
                      <a:pt x="9" y="0"/>
                    </a:moveTo>
                    <a:lnTo>
                      <a:pt x="9" y="0"/>
                    </a:lnTo>
                    <a:lnTo>
                      <a:pt x="14" y="0"/>
                    </a:lnTo>
                    <a:lnTo>
                      <a:pt x="19" y="3"/>
                    </a:lnTo>
                    <a:lnTo>
                      <a:pt x="22" y="6"/>
                    </a:lnTo>
                    <a:lnTo>
                      <a:pt x="22" y="11"/>
                    </a:lnTo>
                    <a:lnTo>
                      <a:pt x="22" y="11"/>
                    </a:lnTo>
                    <a:lnTo>
                      <a:pt x="22" y="14"/>
                    </a:lnTo>
                    <a:lnTo>
                      <a:pt x="21" y="19"/>
                    </a:lnTo>
                    <a:lnTo>
                      <a:pt x="1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3" y="5"/>
                    </a:lnTo>
                    <a:lnTo>
                      <a:pt x="6" y="1"/>
                    </a:lnTo>
                    <a:lnTo>
                      <a:pt x="9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4" name="Freeform 3550"/>
              <p:cNvSpPr/>
              <p:nvPr/>
            </p:nvSpPr>
            <p:spPr bwMode="auto">
              <a:xfrm>
                <a:off x="4491037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6" y="4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3"/>
                  </a:cxn>
                  <a:cxn ang="0">
                    <a:pos x="11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3" y="14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3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6" h="16">
                    <a:moveTo>
                      <a:pt x="6" y="0"/>
                    </a:move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6" y="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5" name="Freeform 3551"/>
              <p:cNvSpPr/>
              <p:nvPr/>
            </p:nvSpPr>
            <p:spPr bwMode="auto">
              <a:xfrm>
                <a:off x="4508499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4" y="2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6" y="15"/>
                  </a:cxn>
                  <a:cxn ang="0">
                    <a:pos x="13" y="16"/>
                  </a:cxn>
                  <a:cxn ang="0">
                    <a:pos x="9" y="18"/>
                  </a:cxn>
                  <a:cxn ang="0">
                    <a:pos x="9" y="18"/>
                  </a:cxn>
                  <a:cxn ang="0">
                    <a:pos x="6" y="16"/>
                  </a:cxn>
                  <a:cxn ang="0">
                    <a:pos x="3" y="15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1" y="7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11" y="0"/>
                    </a:lnTo>
                    <a:lnTo>
                      <a:pt x="14" y="2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8" y="11"/>
                    </a:lnTo>
                    <a:lnTo>
                      <a:pt x="16" y="15"/>
                    </a:lnTo>
                    <a:lnTo>
                      <a:pt x="13" y="16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6" y="16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6" name="Freeform 3552"/>
              <p:cNvSpPr/>
              <p:nvPr/>
            </p:nvSpPr>
            <p:spPr bwMode="auto">
              <a:xfrm>
                <a:off x="4529137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3" y="1"/>
                  </a:cxn>
                  <a:cxn ang="0">
                    <a:pos x="14" y="5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3" y="1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6" h="18">
                    <a:moveTo>
                      <a:pt x="6" y="0"/>
                    </a:moveTo>
                    <a:lnTo>
                      <a:pt x="6" y="0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4" y="5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7" name="Freeform 3553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</a:cxnLst>
                <a:rect l="0" t="0" r="r" b="b"/>
                <a:pathLst>
                  <a:path w="24" h="23">
                    <a:moveTo>
                      <a:pt x="0" y="11"/>
                    </a:move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8" name="Freeform 3554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</a:cxnLst>
                <a:rect l="0" t="0" r="r" b="b"/>
                <a:pathLst>
                  <a:path w="24" h="23">
                    <a:moveTo>
                      <a:pt x="0" y="11"/>
                    </a:move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9" name="Freeform 3555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</a:cxnLst>
                <a:rect l="0" t="0" r="r" b="b"/>
                <a:pathLst>
                  <a:path w="24" h="24">
                    <a:moveTo>
                      <a:pt x="0" y="13"/>
                    </a:move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0" name="Freeform 3556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</a:cxnLst>
                <a:rect l="0" t="0" r="r" b="b"/>
                <a:pathLst>
                  <a:path w="24" h="24">
                    <a:moveTo>
                      <a:pt x="0" y="13"/>
                    </a:move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1" name="Freeform 3557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7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2" name="Freeform 3558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7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3" name="Freeform 3559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4" name="Freeform 3560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6">
                    <a:moveTo>
                      <a:pt x="0" y="8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5" name="Freeform 3561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8">
                    <a:moveTo>
                      <a:pt x="0" y="8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6" name="Freeform 3562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</a:cxnLst>
                <a:rect l="0" t="0" r="r" b="b"/>
                <a:pathLst>
                  <a:path w="18" h="18">
                    <a:moveTo>
                      <a:pt x="0" y="8"/>
                    </a:move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7" name="Freeform 3563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10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2" y="5"/>
                  </a:cxn>
                </a:cxnLst>
                <a:rect l="0" t="0" r="r" b="b"/>
                <a:pathLst>
                  <a:path w="25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0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8" name="Freeform 3564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10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1"/>
                  </a:cxn>
                  <a:cxn ang="0">
                    <a:pos x="2" y="5"/>
                  </a:cxn>
                </a:cxnLst>
                <a:rect l="0" t="0" r="r" b="b"/>
                <a:pathLst>
                  <a:path w="25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10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1"/>
                    </a:lnTo>
                    <a:lnTo>
                      <a:pt x="2" y="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9" name="Freeform 3565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5"/>
                  </a:cxn>
                </a:cxnLst>
                <a:rect l="0" t="0" r="r" b="b"/>
                <a:pathLst>
                  <a:path w="23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0" name="Freeform 3566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5"/>
                  </a:cxn>
                </a:cxnLst>
                <a:rect l="0" t="0" r="r" b="b"/>
                <a:pathLst>
                  <a:path w="23" h="23">
                    <a:moveTo>
                      <a:pt x="2" y="5"/>
                    </a:move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1" name="Freeform 3567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8" y="17"/>
                  </a:cxn>
                  <a:cxn ang="0">
                    <a:pos x="11" y="17"/>
                  </a:cxn>
                  <a:cxn ang="0">
                    <a:pos x="13" y="15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3"/>
                  </a:cxn>
                </a:cxnLst>
                <a:rect l="0" t="0" r="r" b="b"/>
                <a:pathLst>
                  <a:path w="18" h="17">
                    <a:moveTo>
                      <a:pt x="2" y="3"/>
                    </a:move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13" y="15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2" name="Freeform 3568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8" y="17"/>
                  </a:cxn>
                  <a:cxn ang="0">
                    <a:pos x="11" y="17"/>
                  </a:cxn>
                  <a:cxn ang="0">
                    <a:pos x="13" y="15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2" y="3"/>
                  </a:cxn>
                </a:cxnLst>
                <a:rect l="0" t="0" r="r" b="b"/>
                <a:pathLst>
                  <a:path w="18" h="17">
                    <a:moveTo>
                      <a:pt x="2" y="3"/>
                    </a:move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8" y="17"/>
                    </a:lnTo>
                    <a:lnTo>
                      <a:pt x="11" y="17"/>
                    </a:lnTo>
                    <a:lnTo>
                      <a:pt x="13" y="15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2" y="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3" name="Freeform 3569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6"/>
                  </a:cxn>
                  <a:cxn ang="0">
                    <a:pos x="13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0" y="3"/>
                  </a:cxn>
                </a:cxnLst>
                <a:rect l="0" t="0" r="r" b="b"/>
                <a:pathLst>
                  <a:path w="16" h="16">
                    <a:moveTo>
                      <a:pt x="0" y="3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3" y="15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4" name="Freeform 3570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6" y="16"/>
                  </a:cxn>
                  <a:cxn ang="0">
                    <a:pos x="9" y="16"/>
                  </a:cxn>
                  <a:cxn ang="0">
                    <a:pos x="13" y="15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0" y="3"/>
                  </a:cxn>
                </a:cxnLst>
                <a:rect l="0" t="0" r="r" b="b"/>
                <a:pathLst>
                  <a:path w="16" h="16">
                    <a:moveTo>
                      <a:pt x="0" y="3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6" y="16"/>
                    </a:lnTo>
                    <a:lnTo>
                      <a:pt x="9" y="16"/>
                    </a:lnTo>
                    <a:lnTo>
                      <a:pt x="13" y="15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0" y="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5" name="Freeform 3571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7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0" y="4"/>
                  </a:cxn>
                </a:cxnLst>
                <a:rect l="0" t="0" r="r" b="b"/>
                <a:pathLst>
                  <a:path w="17" h="17">
                    <a:moveTo>
                      <a:pt x="0" y="4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4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6" name="Freeform 3572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7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0" y="4"/>
                  </a:cxn>
                </a:cxnLst>
                <a:rect l="0" t="0" r="r" b="b"/>
                <a:pathLst>
                  <a:path w="17" h="17">
                    <a:moveTo>
                      <a:pt x="0" y="4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7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4" y="2"/>
                    </a:lnTo>
                    <a:lnTo>
                      <a:pt x="0" y="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7" name="Freeform 3573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0" y="3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</a:cxnLst>
                <a:rect l="0" t="0" r="r" b="b"/>
                <a:pathLst>
                  <a:path w="23" h="25">
                    <a:moveTo>
                      <a:pt x="2" y="18"/>
                    </a:move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8" name="Freeform 3574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0" y="3"/>
                  </a:cxn>
                  <a:cxn ang="0">
                    <a:pos x="15" y="0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</a:cxnLst>
                <a:rect l="0" t="0" r="r" b="b"/>
                <a:pathLst>
                  <a:path w="23" h="25">
                    <a:moveTo>
                      <a:pt x="2" y="18"/>
                    </a:move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0" y="3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9" name="Freeform 3575"/>
              <p:cNvSpPr/>
              <p:nvPr/>
            </p:nvSpPr>
            <p:spPr bwMode="auto">
              <a:xfrm>
                <a:off x="4638674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3" y="16"/>
                  </a:cxn>
                  <a:cxn ang="0">
                    <a:pos x="7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</a:cxnLst>
                <a:rect l="0" t="0" r="r" b="b"/>
                <a:pathLst>
                  <a:path w="16" h="18">
                    <a:moveTo>
                      <a:pt x="2" y="13"/>
                    </a:moveTo>
                    <a:lnTo>
                      <a:pt x="2" y="13"/>
                    </a:lnTo>
                    <a:lnTo>
                      <a:pt x="3" y="16"/>
                    </a:lnTo>
                    <a:lnTo>
                      <a:pt x="7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0" name="Freeform 3576"/>
              <p:cNvSpPr/>
              <p:nvPr/>
            </p:nvSpPr>
            <p:spPr bwMode="auto">
              <a:xfrm>
                <a:off x="4638674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3" y="16"/>
                  </a:cxn>
                  <a:cxn ang="0">
                    <a:pos x="7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</a:cxnLst>
                <a:rect l="0" t="0" r="r" b="b"/>
                <a:pathLst>
                  <a:path w="16" h="18">
                    <a:moveTo>
                      <a:pt x="2" y="13"/>
                    </a:moveTo>
                    <a:lnTo>
                      <a:pt x="2" y="13"/>
                    </a:lnTo>
                    <a:lnTo>
                      <a:pt x="3" y="16"/>
                    </a:lnTo>
                    <a:lnTo>
                      <a:pt x="7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1" name="Freeform 3577"/>
              <p:cNvSpPr/>
              <p:nvPr/>
            </p:nvSpPr>
            <p:spPr bwMode="auto">
              <a:xfrm>
                <a:off x="4683124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4" y="17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</a:cxnLst>
                <a:rect l="0" t="0" r="r" b="b"/>
                <a:pathLst>
                  <a:path w="16" h="18">
                    <a:moveTo>
                      <a:pt x="0" y="13"/>
                    </a:moveTo>
                    <a:lnTo>
                      <a:pt x="0" y="13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2" name="Freeform 3578"/>
              <p:cNvSpPr/>
              <p:nvPr/>
            </p:nvSpPr>
            <p:spPr bwMode="auto">
              <a:xfrm>
                <a:off x="4683124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4" y="17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</a:cxnLst>
                <a:rect l="0" t="0" r="r" b="b"/>
                <a:pathLst>
                  <a:path w="16" h="18">
                    <a:moveTo>
                      <a:pt x="0" y="13"/>
                    </a:moveTo>
                    <a:lnTo>
                      <a:pt x="0" y="13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3" name="Freeform 3579"/>
              <p:cNvSpPr/>
              <p:nvPr/>
            </p:nvSpPr>
            <p:spPr bwMode="auto">
              <a:xfrm>
                <a:off x="4698999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1" y="13"/>
                  </a:cxn>
                  <a:cxn ang="0">
                    <a:pos x="3" y="16"/>
                  </a:cxn>
                  <a:cxn ang="0">
                    <a:pos x="6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</a:cxnLst>
                <a:rect l="0" t="0" r="r" b="b"/>
                <a:pathLst>
                  <a:path w="16" h="18">
                    <a:moveTo>
                      <a:pt x="1" y="13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4" name="Freeform 3580"/>
              <p:cNvSpPr/>
              <p:nvPr/>
            </p:nvSpPr>
            <p:spPr bwMode="auto">
              <a:xfrm>
                <a:off x="4698999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1" y="13"/>
                  </a:cxn>
                  <a:cxn ang="0">
                    <a:pos x="3" y="16"/>
                  </a:cxn>
                  <a:cxn ang="0">
                    <a:pos x="6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</a:cxnLst>
                <a:rect l="0" t="0" r="r" b="b"/>
                <a:pathLst>
                  <a:path w="16" h="18">
                    <a:moveTo>
                      <a:pt x="1" y="13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5" name="Freeform 3581"/>
              <p:cNvSpPr/>
              <p:nvPr/>
            </p:nvSpPr>
            <p:spPr bwMode="auto">
              <a:xfrm>
                <a:off x="4603749" y="3943350"/>
                <a:ext cx="19050" cy="19050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25" y="12"/>
                  </a:cxn>
                  <a:cxn ang="0">
                    <a:pos x="23" y="9"/>
                  </a:cxn>
                  <a:cxn ang="0">
                    <a:pos x="20" y="4"/>
                  </a:cxn>
                  <a:cxn ang="0">
                    <a:pos x="17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3" y="4"/>
                  </a:cxn>
                  <a:cxn ang="0">
                    <a:pos x="2" y="9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" y="18"/>
                  </a:cxn>
                  <a:cxn ang="0">
                    <a:pos x="3" y="22"/>
                  </a:cxn>
                  <a:cxn ang="0">
                    <a:pos x="8" y="23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17" y="23"/>
                  </a:cxn>
                  <a:cxn ang="0">
                    <a:pos x="21" y="22"/>
                  </a:cxn>
                  <a:cxn ang="0">
                    <a:pos x="23" y="17"/>
                  </a:cxn>
                  <a:cxn ang="0">
                    <a:pos x="25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25">
                    <a:moveTo>
                      <a:pt x="25" y="12"/>
                    </a:moveTo>
                    <a:lnTo>
                      <a:pt x="25" y="12"/>
                    </a:lnTo>
                    <a:lnTo>
                      <a:pt x="23" y="9"/>
                    </a:lnTo>
                    <a:lnTo>
                      <a:pt x="20" y="4"/>
                    </a:lnTo>
                    <a:lnTo>
                      <a:pt x="1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3" y="22"/>
                    </a:lnTo>
                    <a:lnTo>
                      <a:pt x="8" y="23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17" y="23"/>
                    </a:lnTo>
                    <a:lnTo>
                      <a:pt x="21" y="22"/>
                    </a:lnTo>
                    <a:lnTo>
                      <a:pt x="23" y="17"/>
                    </a:lnTo>
                    <a:lnTo>
                      <a:pt x="25" y="12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6" name="Freeform 3582"/>
              <p:cNvSpPr/>
              <p:nvPr/>
            </p:nvSpPr>
            <p:spPr bwMode="auto">
              <a:xfrm>
                <a:off x="4629149" y="3951287"/>
                <a:ext cx="14288" cy="14288"/>
              </a:xfrm>
              <a:custGeom>
                <a:avLst/>
                <a:gdLst/>
                <a:ahLst/>
                <a:cxnLst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4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</a:cxnLst>
                <a:rect l="0" t="0" r="r" b="b"/>
                <a:pathLst>
                  <a:path w="16" h="16">
                    <a:moveTo>
                      <a:pt x="16" y="8"/>
                    </a:moveTo>
                    <a:lnTo>
                      <a:pt x="16" y="8"/>
                    </a:lnTo>
                    <a:lnTo>
                      <a:pt x="16" y="5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7" name="Freeform 3583"/>
              <p:cNvSpPr/>
              <p:nvPr/>
            </p:nvSpPr>
            <p:spPr bwMode="auto">
              <a:xfrm>
                <a:off x="4587874" y="3938587"/>
                <a:ext cx="12700" cy="12700"/>
              </a:xfrm>
              <a:custGeom>
                <a:avLst/>
                <a:gdLst/>
                <a:ahLst/>
                <a:cxnLst>
                  <a:cxn ang="0">
                    <a:pos x="18" y="8"/>
                  </a:cxn>
                  <a:cxn ang="0">
                    <a:pos x="18" y="8"/>
                  </a:cxn>
                  <a:cxn ang="0">
                    <a:pos x="16" y="4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2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7" y="16"/>
                  </a:cxn>
                  <a:cxn ang="0">
                    <a:pos x="10" y="16"/>
                  </a:cxn>
                  <a:cxn ang="0">
                    <a:pos x="10" y="16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</a:cxnLst>
                <a:rect l="0" t="0" r="r" b="b"/>
                <a:pathLst>
                  <a:path w="18" h="16">
                    <a:moveTo>
                      <a:pt x="18" y="8"/>
                    </a:moveTo>
                    <a:lnTo>
                      <a:pt x="18" y="8"/>
                    </a:lnTo>
                    <a:lnTo>
                      <a:pt x="16" y="4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7" y="16"/>
                    </a:lnTo>
                    <a:lnTo>
                      <a:pt x="10" y="16"/>
                    </a:lnTo>
                    <a:lnTo>
                      <a:pt x="10" y="16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8" name="Freeform 3584"/>
              <p:cNvSpPr/>
              <p:nvPr/>
            </p:nvSpPr>
            <p:spPr bwMode="auto">
              <a:xfrm>
                <a:off x="4578349" y="3919537"/>
                <a:ext cx="12700" cy="14288"/>
              </a:xfrm>
              <a:custGeom>
                <a:avLst/>
                <a:gdLst/>
                <a:ahLst/>
                <a:cxnLst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3" y="3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1" y="15"/>
                  </a:cxn>
                  <a:cxn ang="0">
                    <a:pos x="5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</a:cxnLst>
                <a:rect l="0" t="0" r="r" b="b"/>
                <a:pathLst>
                  <a:path w="16" h="18">
                    <a:moveTo>
                      <a:pt x="16" y="10"/>
                    </a:moveTo>
                    <a:lnTo>
                      <a:pt x="16" y="10"/>
                    </a:lnTo>
                    <a:lnTo>
                      <a:pt x="16" y="7"/>
                    </a:lnTo>
                    <a:lnTo>
                      <a:pt x="13" y="3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1" y="15"/>
                    </a:lnTo>
                    <a:lnTo>
                      <a:pt x="5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9" name="Freeform 3585"/>
              <p:cNvSpPr/>
              <p:nvPr/>
            </p:nvSpPr>
            <p:spPr bwMode="auto">
              <a:xfrm>
                <a:off x="4713287" y="3944937"/>
                <a:ext cx="17463" cy="17463"/>
              </a:xfrm>
              <a:custGeom>
                <a:avLst/>
                <a:gdLst/>
                <a:ahLst/>
                <a:cxnLst>
                  <a:cxn ang="0">
                    <a:pos x="21" y="3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7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7" y="23"/>
                  </a:cxn>
                  <a:cxn ang="0">
                    <a:pos x="11" y="23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1" y="3"/>
                  </a:cxn>
                  <a:cxn ang="0">
                    <a:pos x="21" y="3"/>
                  </a:cxn>
                </a:cxnLst>
                <a:rect l="0" t="0" r="r" b="b"/>
                <a:pathLst>
                  <a:path w="23" h="23">
                    <a:moveTo>
                      <a:pt x="21" y="3"/>
                    </a:move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7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3" y="20"/>
                    </a:lnTo>
                    <a:lnTo>
                      <a:pt x="3" y="20"/>
                    </a:lnTo>
                    <a:lnTo>
                      <a:pt x="7" y="23"/>
                    </a:lnTo>
                    <a:lnTo>
                      <a:pt x="11" y="23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1" y="3"/>
                    </a:lnTo>
                    <a:lnTo>
                      <a:pt x="21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0" name="Freeform 3586"/>
              <p:cNvSpPr/>
              <p:nvPr/>
            </p:nvSpPr>
            <p:spPr bwMode="auto">
              <a:xfrm>
                <a:off x="4737099" y="3937000"/>
                <a:ext cx="12700" cy="14288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15" y="4"/>
                  </a:cxn>
                  <a:cxn ang="0">
                    <a:pos x="11" y="2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11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5" y="4"/>
                  </a:cxn>
                  <a:cxn ang="0">
                    <a:pos x="15" y="4"/>
                  </a:cxn>
                </a:cxnLst>
                <a:rect l="0" t="0" r="r" b="b"/>
                <a:pathLst>
                  <a:path w="16" h="18">
                    <a:moveTo>
                      <a:pt x="15" y="4"/>
                    </a:moveTo>
                    <a:lnTo>
                      <a:pt x="15" y="4"/>
                    </a:lnTo>
                    <a:lnTo>
                      <a:pt x="11" y="2"/>
                    </a:lnTo>
                    <a:lnTo>
                      <a:pt x="8" y="0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11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5" y="4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1" name="Freeform 3587"/>
              <p:cNvSpPr/>
              <p:nvPr/>
            </p:nvSpPr>
            <p:spPr bwMode="auto">
              <a:xfrm>
                <a:off x="4695824" y="3952875"/>
                <a:ext cx="12700" cy="12700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5" y="3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5" y="3"/>
                  </a:cxn>
                </a:cxnLst>
                <a:rect l="0" t="0" r="r" b="b"/>
                <a:pathLst>
                  <a:path w="16" h="16">
                    <a:moveTo>
                      <a:pt x="15" y="3"/>
                    </a:moveTo>
                    <a:lnTo>
                      <a:pt x="15" y="3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2" name="Freeform 3588"/>
              <p:cNvSpPr/>
              <p:nvPr/>
            </p:nvSpPr>
            <p:spPr bwMode="auto">
              <a:xfrm>
                <a:off x="4676774" y="3944937"/>
                <a:ext cx="12700" cy="14288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7" y="2"/>
                  </a:cxn>
                  <a:cxn ang="0">
                    <a:pos x="4" y="3"/>
                  </a:cxn>
                  <a:cxn ang="0">
                    <a:pos x="4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8"/>
                  </a:cxn>
                  <a:cxn ang="0">
                    <a:pos x="12" y="18"/>
                  </a:cxn>
                  <a:cxn ang="0">
                    <a:pos x="15" y="16"/>
                  </a:cxn>
                  <a:cxn ang="0">
                    <a:pos x="15" y="16"/>
                  </a:cxn>
                  <a:cxn ang="0">
                    <a:pos x="17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3"/>
                  </a:cxn>
                  <a:cxn ang="0">
                    <a:pos x="15" y="3"/>
                  </a:cxn>
                </a:cxnLst>
                <a:rect l="0" t="0" r="r" b="b"/>
                <a:pathLst>
                  <a:path w="17" h="18">
                    <a:moveTo>
                      <a:pt x="15" y="3"/>
                    </a:move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7" y="2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17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3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3" name="Freeform 3589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7" y="0"/>
                  </a:cxn>
                  <a:cxn ang="0">
                    <a:pos x="12" y="0"/>
                  </a:cxn>
                  <a:cxn ang="0">
                    <a:pos x="7" y="2"/>
                  </a:cxn>
                </a:cxnLst>
                <a:rect l="0" t="0" r="r" b="b"/>
                <a:pathLst>
                  <a:path w="25" h="24">
                    <a:moveTo>
                      <a:pt x="7" y="2"/>
                    </a:move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4" name="Freeform 3590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7" y="0"/>
                  </a:cxn>
                  <a:cxn ang="0">
                    <a:pos x="12" y="0"/>
                  </a:cxn>
                  <a:cxn ang="0">
                    <a:pos x="7" y="2"/>
                  </a:cxn>
                </a:cxnLst>
                <a:rect l="0" t="0" r="r" b="b"/>
                <a:pathLst>
                  <a:path w="25" h="24">
                    <a:moveTo>
                      <a:pt x="7" y="2"/>
                    </a:move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7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5" name="Freeform 3591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1"/>
                  </a:cxn>
                  <a:cxn ang="0">
                    <a:pos x="9" y="24"/>
                  </a:cxn>
                  <a:cxn ang="0">
                    <a:pos x="13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5" y="1"/>
                  </a:cxn>
                  <a:cxn ang="0">
                    <a:pos x="10" y="0"/>
                  </a:cxn>
                  <a:cxn ang="0">
                    <a:pos x="7" y="1"/>
                  </a:cxn>
                </a:cxnLst>
                <a:rect l="0" t="0" r="r" b="b"/>
                <a:pathLst>
                  <a:path w="23" h="24">
                    <a:moveTo>
                      <a:pt x="7" y="1"/>
                    </a:move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1"/>
                    </a:lnTo>
                    <a:lnTo>
                      <a:pt x="9" y="24"/>
                    </a:lnTo>
                    <a:lnTo>
                      <a:pt x="13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5" y="1"/>
                    </a:lnTo>
                    <a:lnTo>
                      <a:pt x="10" y="0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6" name="Freeform 3592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1"/>
                  </a:cxn>
                  <a:cxn ang="0">
                    <a:pos x="9" y="24"/>
                  </a:cxn>
                  <a:cxn ang="0">
                    <a:pos x="13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0" y="3"/>
                  </a:cxn>
                  <a:cxn ang="0">
                    <a:pos x="15" y="1"/>
                  </a:cxn>
                  <a:cxn ang="0">
                    <a:pos x="10" y="0"/>
                  </a:cxn>
                  <a:cxn ang="0">
                    <a:pos x="7" y="1"/>
                  </a:cxn>
                </a:cxnLst>
                <a:rect l="0" t="0" r="r" b="b"/>
                <a:pathLst>
                  <a:path w="23" h="24">
                    <a:moveTo>
                      <a:pt x="7" y="1"/>
                    </a:move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1"/>
                    </a:lnTo>
                    <a:lnTo>
                      <a:pt x="9" y="24"/>
                    </a:lnTo>
                    <a:lnTo>
                      <a:pt x="13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0" y="3"/>
                    </a:lnTo>
                    <a:lnTo>
                      <a:pt x="15" y="1"/>
                    </a:lnTo>
                    <a:lnTo>
                      <a:pt x="10" y="0"/>
                    </a:lnTo>
                    <a:lnTo>
                      <a:pt x="7" y="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7" name="Freeform 3593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5"/>
                  </a:cxn>
                  <a:cxn ang="0">
                    <a:pos x="7" y="16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7" y="16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8" name="Freeform 3594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5"/>
                  </a:cxn>
                  <a:cxn ang="0">
                    <a:pos x="7" y="16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5"/>
                    </a:lnTo>
                    <a:lnTo>
                      <a:pt x="7" y="16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09" name="Freeform 3595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3" y="15"/>
                  </a:cxn>
                  <a:cxn ang="0">
                    <a:pos x="6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7">
                    <a:moveTo>
                      <a:pt x="5" y="2"/>
                    </a:move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0" name="Freeform 3596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3" y="15"/>
                  </a:cxn>
                  <a:cxn ang="0">
                    <a:pos x="6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8" h="17">
                    <a:moveTo>
                      <a:pt x="5" y="2"/>
                    </a:move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1" name="Freeform 3597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7"/>
                  </a:cxn>
                  <a:cxn ang="0">
                    <a:pos x="7" y="17"/>
                  </a:cxn>
                  <a:cxn ang="0">
                    <a:pos x="10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6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10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2" name="Freeform 3598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3" y="17"/>
                  </a:cxn>
                  <a:cxn ang="0">
                    <a:pos x="7" y="17"/>
                  </a:cxn>
                  <a:cxn ang="0">
                    <a:pos x="10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5" y="2"/>
                  </a:cxn>
                </a:cxnLst>
                <a:rect l="0" t="0" r="r" b="b"/>
                <a:pathLst>
                  <a:path w="16" h="18">
                    <a:moveTo>
                      <a:pt x="5" y="2"/>
                    </a:move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3" y="17"/>
                    </a:lnTo>
                    <a:lnTo>
                      <a:pt x="7" y="17"/>
                    </a:lnTo>
                    <a:lnTo>
                      <a:pt x="10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5" y="2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3" name="Freeform 3599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4" name="Freeform 3600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5" name="Freeform 3601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</a:cxnLst>
                <a:rect l="0" t="0" r="r" b="b"/>
                <a:pathLst>
                  <a:path w="23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6" name="Freeform 3602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5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</a:cxnLst>
                <a:rect l="0" t="0" r="r" b="b"/>
                <a:pathLst>
                  <a:path w="23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5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7" name="Freeform 3603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8" name="Freeform 3604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3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</a:cxnLst>
                <a:rect l="0" t="0" r="r" b="b"/>
                <a:pathLst>
                  <a:path w="16" h="16">
                    <a:moveTo>
                      <a:pt x="10" y="0"/>
                    </a:moveTo>
                    <a:lnTo>
                      <a:pt x="10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3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19" name="Freeform 3605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3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7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0" name="Freeform 3606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3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7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1" name="Freeform 3607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</a:cxnLst>
                <a:rect l="0" t="0" r="r" b="b"/>
                <a:pathLst>
                  <a:path w="16" h="18">
                    <a:moveTo>
                      <a:pt x="9" y="0"/>
                    </a:move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60381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2" name="Freeform 3608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6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</a:cxnLst>
                <a:rect l="0" t="0" r="r" b="b"/>
                <a:pathLst>
                  <a:path w="16" h="18">
                    <a:moveTo>
                      <a:pt x="9" y="0"/>
                    </a:moveTo>
                    <a:lnTo>
                      <a:pt x="9" y="0"/>
                    </a:lnTo>
                    <a:lnTo>
                      <a:pt x="6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3" name="Freeform 3609"/>
              <p:cNvSpPr/>
              <p:nvPr/>
            </p:nvSpPr>
            <p:spPr bwMode="auto">
              <a:xfrm>
                <a:off x="4784724" y="3562350"/>
                <a:ext cx="125413" cy="39528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3" y="0"/>
                  </a:cxn>
                  <a:cxn ang="0">
                    <a:pos x="56" y="21"/>
                  </a:cxn>
                  <a:cxn ang="0">
                    <a:pos x="78" y="42"/>
                  </a:cxn>
                  <a:cxn ang="0">
                    <a:pos x="98" y="68"/>
                  </a:cxn>
                  <a:cxn ang="0">
                    <a:pos x="114" y="96"/>
                  </a:cxn>
                  <a:cxn ang="0">
                    <a:pos x="114" y="96"/>
                  </a:cxn>
                  <a:cxn ang="0">
                    <a:pos x="127" y="122"/>
                  </a:cxn>
                  <a:cxn ang="0">
                    <a:pos x="137" y="150"/>
                  </a:cxn>
                  <a:cxn ang="0">
                    <a:pos x="144" y="178"/>
                  </a:cxn>
                  <a:cxn ang="0">
                    <a:pos x="148" y="205"/>
                  </a:cxn>
                  <a:cxn ang="0">
                    <a:pos x="150" y="235"/>
                  </a:cxn>
                  <a:cxn ang="0">
                    <a:pos x="148" y="262"/>
                  </a:cxn>
                  <a:cxn ang="0">
                    <a:pos x="145" y="290"/>
                  </a:cxn>
                  <a:cxn ang="0">
                    <a:pos x="139" y="316"/>
                  </a:cxn>
                  <a:cxn ang="0">
                    <a:pos x="129" y="342"/>
                  </a:cxn>
                  <a:cxn ang="0">
                    <a:pos x="118" y="368"/>
                  </a:cxn>
                  <a:cxn ang="0">
                    <a:pos x="104" y="393"/>
                  </a:cxn>
                  <a:cxn ang="0">
                    <a:pos x="88" y="415"/>
                  </a:cxn>
                  <a:cxn ang="0">
                    <a:pos x="69" y="437"/>
                  </a:cxn>
                  <a:cxn ang="0">
                    <a:pos x="49" y="456"/>
                  </a:cxn>
                  <a:cxn ang="0">
                    <a:pos x="26" y="474"/>
                  </a:cxn>
                  <a:cxn ang="0">
                    <a:pos x="0" y="490"/>
                  </a:cxn>
                  <a:cxn ang="0">
                    <a:pos x="5" y="498"/>
                  </a:cxn>
                  <a:cxn ang="0">
                    <a:pos x="5" y="498"/>
                  </a:cxn>
                  <a:cxn ang="0">
                    <a:pos x="30" y="482"/>
                  </a:cxn>
                  <a:cxn ang="0">
                    <a:pos x="54" y="464"/>
                  </a:cxn>
                  <a:cxn ang="0">
                    <a:pos x="75" y="445"/>
                  </a:cxn>
                  <a:cxn ang="0">
                    <a:pos x="95" y="423"/>
                  </a:cxn>
                  <a:cxn ang="0">
                    <a:pos x="111" y="401"/>
                  </a:cxn>
                  <a:cxn ang="0">
                    <a:pos x="124" y="376"/>
                  </a:cxn>
                  <a:cxn ang="0">
                    <a:pos x="137" y="350"/>
                  </a:cxn>
                  <a:cxn ang="0">
                    <a:pos x="145" y="324"/>
                  </a:cxn>
                  <a:cxn ang="0">
                    <a:pos x="152" y="296"/>
                  </a:cxn>
                  <a:cxn ang="0">
                    <a:pos x="157" y="269"/>
                  </a:cxn>
                  <a:cxn ang="0">
                    <a:pos x="158" y="241"/>
                  </a:cxn>
                  <a:cxn ang="0">
                    <a:pos x="157" y="213"/>
                  </a:cxn>
                  <a:cxn ang="0">
                    <a:pos x="152" y="184"/>
                  </a:cxn>
                  <a:cxn ang="0">
                    <a:pos x="145" y="156"/>
                  </a:cxn>
                  <a:cxn ang="0">
                    <a:pos x="135" y="129"/>
                  </a:cxn>
                  <a:cxn ang="0">
                    <a:pos x="122" y="101"/>
                  </a:cxn>
                  <a:cxn ang="0">
                    <a:pos x="122" y="101"/>
                  </a:cxn>
                  <a:cxn ang="0">
                    <a:pos x="114" y="86"/>
                  </a:cxn>
                  <a:cxn ang="0">
                    <a:pos x="104" y="72"/>
                  </a:cxn>
                  <a:cxn ang="0">
                    <a:pos x="95" y="59"/>
                  </a:cxn>
                  <a:cxn ang="0">
                    <a:pos x="83" y="46"/>
                  </a:cxn>
                  <a:cxn ang="0">
                    <a:pos x="72" y="33"/>
                  </a:cxn>
                  <a:cxn ang="0">
                    <a:pos x="59" y="21"/>
                  </a:cxn>
                  <a:cxn ang="0">
                    <a:pos x="33" y="0"/>
                  </a:cxn>
                </a:cxnLst>
                <a:rect l="0" t="0" r="r" b="b"/>
                <a:pathLst>
                  <a:path w="158" h="498">
                    <a:moveTo>
                      <a:pt x="33" y="0"/>
                    </a:moveTo>
                    <a:lnTo>
                      <a:pt x="33" y="0"/>
                    </a:lnTo>
                    <a:lnTo>
                      <a:pt x="56" y="21"/>
                    </a:lnTo>
                    <a:lnTo>
                      <a:pt x="78" y="42"/>
                    </a:lnTo>
                    <a:lnTo>
                      <a:pt x="98" y="68"/>
                    </a:lnTo>
                    <a:lnTo>
                      <a:pt x="114" y="96"/>
                    </a:lnTo>
                    <a:lnTo>
                      <a:pt x="114" y="96"/>
                    </a:lnTo>
                    <a:lnTo>
                      <a:pt x="127" y="122"/>
                    </a:lnTo>
                    <a:lnTo>
                      <a:pt x="137" y="150"/>
                    </a:lnTo>
                    <a:lnTo>
                      <a:pt x="144" y="178"/>
                    </a:lnTo>
                    <a:lnTo>
                      <a:pt x="148" y="205"/>
                    </a:lnTo>
                    <a:lnTo>
                      <a:pt x="150" y="235"/>
                    </a:lnTo>
                    <a:lnTo>
                      <a:pt x="148" y="262"/>
                    </a:lnTo>
                    <a:lnTo>
                      <a:pt x="145" y="290"/>
                    </a:lnTo>
                    <a:lnTo>
                      <a:pt x="139" y="316"/>
                    </a:lnTo>
                    <a:lnTo>
                      <a:pt x="129" y="342"/>
                    </a:lnTo>
                    <a:lnTo>
                      <a:pt x="118" y="368"/>
                    </a:lnTo>
                    <a:lnTo>
                      <a:pt x="104" y="393"/>
                    </a:lnTo>
                    <a:lnTo>
                      <a:pt x="88" y="415"/>
                    </a:lnTo>
                    <a:lnTo>
                      <a:pt x="69" y="437"/>
                    </a:lnTo>
                    <a:lnTo>
                      <a:pt x="49" y="456"/>
                    </a:lnTo>
                    <a:lnTo>
                      <a:pt x="26" y="474"/>
                    </a:lnTo>
                    <a:lnTo>
                      <a:pt x="0" y="490"/>
                    </a:lnTo>
                    <a:lnTo>
                      <a:pt x="5" y="498"/>
                    </a:lnTo>
                    <a:lnTo>
                      <a:pt x="5" y="498"/>
                    </a:lnTo>
                    <a:lnTo>
                      <a:pt x="30" y="482"/>
                    </a:lnTo>
                    <a:lnTo>
                      <a:pt x="54" y="464"/>
                    </a:lnTo>
                    <a:lnTo>
                      <a:pt x="75" y="445"/>
                    </a:lnTo>
                    <a:lnTo>
                      <a:pt x="95" y="423"/>
                    </a:lnTo>
                    <a:lnTo>
                      <a:pt x="111" y="401"/>
                    </a:lnTo>
                    <a:lnTo>
                      <a:pt x="124" y="376"/>
                    </a:lnTo>
                    <a:lnTo>
                      <a:pt x="137" y="350"/>
                    </a:lnTo>
                    <a:lnTo>
                      <a:pt x="145" y="324"/>
                    </a:lnTo>
                    <a:lnTo>
                      <a:pt x="152" y="296"/>
                    </a:lnTo>
                    <a:lnTo>
                      <a:pt x="157" y="269"/>
                    </a:lnTo>
                    <a:lnTo>
                      <a:pt x="158" y="241"/>
                    </a:lnTo>
                    <a:lnTo>
                      <a:pt x="157" y="213"/>
                    </a:lnTo>
                    <a:lnTo>
                      <a:pt x="152" y="184"/>
                    </a:lnTo>
                    <a:lnTo>
                      <a:pt x="145" y="156"/>
                    </a:lnTo>
                    <a:lnTo>
                      <a:pt x="135" y="129"/>
                    </a:lnTo>
                    <a:lnTo>
                      <a:pt x="122" y="101"/>
                    </a:lnTo>
                    <a:lnTo>
                      <a:pt x="122" y="101"/>
                    </a:lnTo>
                    <a:lnTo>
                      <a:pt x="114" y="86"/>
                    </a:lnTo>
                    <a:lnTo>
                      <a:pt x="104" y="72"/>
                    </a:lnTo>
                    <a:lnTo>
                      <a:pt x="95" y="59"/>
                    </a:lnTo>
                    <a:lnTo>
                      <a:pt x="83" y="46"/>
                    </a:lnTo>
                    <a:lnTo>
                      <a:pt x="72" y="33"/>
                    </a:lnTo>
                    <a:lnTo>
                      <a:pt x="59" y="2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949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4" name="Freeform 3610"/>
              <p:cNvSpPr/>
              <p:nvPr/>
            </p:nvSpPr>
            <p:spPr bwMode="auto">
              <a:xfrm>
                <a:off x="4784724" y="3562350"/>
                <a:ext cx="125413" cy="395288"/>
              </a:xfrm>
              <a:custGeom>
                <a:avLst/>
                <a:gdLst/>
                <a:ahLst/>
                <a:cxnLst>
                  <a:cxn ang="0">
                    <a:pos x="33" y="0"/>
                  </a:cxn>
                  <a:cxn ang="0">
                    <a:pos x="33" y="0"/>
                  </a:cxn>
                  <a:cxn ang="0">
                    <a:pos x="56" y="21"/>
                  </a:cxn>
                  <a:cxn ang="0">
                    <a:pos x="78" y="42"/>
                  </a:cxn>
                  <a:cxn ang="0">
                    <a:pos x="98" y="68"/>
                  </a:cxn>
                  <a:cxn ang="0">
                    <a:pos x="114" y="96"/>
                  </a:cxn>
                  <a:cxn ang="0">
                    <a:pos x="114" y="96"/>
                  </a:cxn>
                  <a:cxn ang="0">
                    <a:pos x="127" y="122"/>
                  </a:cxn>
                  <a:cxn ang="0">
                    <a:pos x="137" y="150"/>
                  </a:cxn>
                  <a:cxn ang="0">
                    <a:pos x="144" y="178"/>
                  </a:cxn>
                  <a:cxn ang="0">
                    <a:pos x="148" y="205"/>
                  </a:cxn>
                  <a:cxn ang="0">
                    <a:pos x="150" y="235"/>
                  </a:cxn>
                  <a:cxn ang="0">
                    <a:pos x="148" y="262"/>
                  </a:cxn>
                  <a:cxn ang="0">
                    <a:pos x="145" y="290"/>
                  </a:cxn>
                  <a:cxn ang="0">
                    <a:pos x="139" y="316"/>
                  </a:cxn>
                  <a:cxn ang="0">
                    <a:pos x="129" y="342"/>
                  </a:cxn>
                  <a:cxn ang="0">
                    <a:pos x="118" y="368"/>
                  </a:cxn>
                  <a:cxn ang="0">
                    <a:pos x="104" y="393"/>
                  </a:cxn>
                  <a:cxn ang="0">
                    <a:pos x="88" y="415"/>
                  </a:cxn>
                  <a:cxn ang="0">
                    <a:pos x="69" y="437"/>
                  </a:cxn>
                  <a:cxn ang="0">
                    <a:pos x="49" y="456"/>
                  </a:cxn>
                  <a:cxn ang="0">
                    <a:pos x="26" y="474"/>
                  </a:cxn>
                  <a:cxn ang="0">
                    <a:pos x="0" y="490"/>
                  </a:cxn>
                  <a:cxn ang="0">
                    <a:pos x="5" y="498"/>
                  </a:cxn>
                  <a:cxn ang="0">
                    <a:pos x="5" y="498"/>
                  </a:cxn>
                  <a:cxn ang="0">
                    <a:pos x="30" y="482"/>
                  </a:cxn>
                  <a:cxn ang="0">
                    <a:pos x="54" y="464"/>
                  </a:cxn>
                  <a:cxn ang="0">
                    <a:pos x="75" y="445"/>
                  </a:cxn>
                  <a:cxn ang="0">
                    <a:pos x="95" y="423"/>
                  </a:cxn>
                  <a:cxn ang="0">
                    <a:pos x="111" y="401"/>
                  </a:cxn>
                  <a:cxn ang="0">
                    <a:pos x="124" y="376"/>
                  </a:cxn>
                  <a:cxn ang="0">
                    <a:pos x="137" y="350"/>
                  </a:cxn>
                  <a:cxn ang="0">
                    <a:pos x="145" y="324"/>
                  </a:cxn>
                  <a:cxn ang="0">
                    <a:pos x="152" y="296"/>
                  </a:cxn>
                  <a:cxn ang="0">
                    <a:pos x="157" y="269"/>
                  </a:cxn>
                  <a:cxn ang="0">
                    <a:pos x="158" y="241"/>
                  </a:cxn>
                  <a:cxn ang="0">
                    <a:pos x="157" y="213"/>
                  </a:cxn>
                  <a:cxn ang="0">
                    <a:pos x="152" y="184"/>
                  </a:cxn>
                  <a:cxn ang="0">
                    <a:pos x="145" y="156"/>
                  </a:cxn>
                  <a:cxn ang="0">
                    <a:pos x="135" y="129"/>
                  </a:cxn>
                  <a:cxn ang="0">
                    <a:pos x="122" y="101"/>
                  </a:cxn>
                  <a:cxn ang="0">
                    <a:pos x="122" y="101"/>
                  </a:cxn>
                  <a:cxn ang="0">
                    <a:pos x="114" y="86"/>
                  </a:cxn>
                  <a:cxn ang="0">
                    <a:pos x="104" y="72"/>
                  </a:cxn>
                  <a:cxn ang="0">
                    <a:pos x="95" y="59"/>
                  </a:cxn>
                  <a:cxn ang="0">
                    <a:pos x="83" y="46"/>
                  </a:cxn>
                  <a:cxn ang="0">
                    <a:pos x="72" y="33"/>
                  </a:cxn>
                  <a:cxn ang="0">
                    <a:pos x="59" y="21"/>
                  </a:cxn>
                  <a:cxn ang="0">
                    <a:pos x="33" y="0"/>
                  </a:cxn>
                </a:cxnLst>
                <a:rect l="0" t="0" r="r" b="b"/>
                <a:pathLst>
                  <a:path w="158" h="498">
                    <a:moveTo>
                      <a:pt x="33" y="0"/>
                    </a:moveTo>
                    <a:lnTo>
                      <a:pt x="33" y="0"/>
                    </a:lnTo>
                    <a:lnTo>
                      <a:pt x="56" y="21"/>
                    </a:lnTo>
                    <a:lnTo>
                      <a:pt x="78" y="42"/>
                    </a:lnTo>
                    <a:lnTo>
                      <a:pt x="98" y="68"/>
                    </a:lnTo>
                    <a:lnTo>
                      <a:pt x="114" y="96"/>
                    </a:lnTo>
                    <a:lnTo>
                      <a:pt x="114" y="96"/>
                    </a:lnTo>
                    <a:lnTo>
                      <a:pt x="127" y="122"/>
                    </a:lnTo>
                    <a:lnTo>
                      <a:pt x="137" y="150"/>
                    </a:lnTo>
                    <a:lnTo>
                      <a:pt x="144" y="178"/>
                    </a:lnTo>
                    <a:lnTo>
                      <a:pt x="148" y="205"/>
                    </a:lnTo>
                    <a:lnTo>
                      <a:pt x="150" y="235"/>
                    </a:lnTo>
                    <a:lnTo>
                      <a:pt x="148" y="262"/>
                    </a:lnTo>
                    <a:lnTo>
                      <a:pt x="145" y="290"/>
                    </a:lnTo>
                    <a:lnTo>
                      <a:pt x="139" y="316"/>
                    </a:lnTo>
                    <a:lnTo>
                      <a:pt x="129" y="342"/>
                    </a:lnTo>
                    <a:lnTo>
                      <a:pt x="118" y="368"/>
                    </a:lnTo>
                    <a:lnTo>
                      <a:pt x="104" y="393"/>
                    </a:lnTo>
                    <a:lnTo>
                      <a:pt x="88" y="415"/>
                    </a:lnTo>
                    <a:lnTo>
                      <a:pt x="69" y="437"/>
                    </a:lnTo>
                    <a:lnTo>
                      <a:pt x="49" y="456"/>
                    </a:lnTo>
                    <a:lnTo>
                      <a:pt x="26" y="474"/>
                    </a:lnTo>
                    <a:lnTo>
                      <a:pt x="0" y="490"/>
                    </a:lnTo>
                    <a:lnTo>
                      <a:pt x="5" y="498"/>
                    </a:lnTo>
                    <a:lnTo>
                      <a:pt x="5" y="498"/>
                    </a:lnTo>
                    <a:lnTo>
                      <a:pt x="30" y="482"/>
                    </a:lnTo>
                    <a:lnTo>
                      <a:pt x="54" y="464"/>
                    </a:lnTo>
                    <a:lnTo>
                      <a:pt x="75" y="445"/>
                    </a:lnTo>
                    <a:lnTo>
                      <a:pt x="95" y="423"/>
                    </a:lnTo>
                    <a:lnTo>
                      <a:pt x="111" y="401"/>
                    </a:lnTo>
                    <a:lnTo>
                      <a:pt x="124" y="376"/>
                    </a:lnTo>
                    <a:lnTo>
                      <a:pt x="137" y="350"/>
                    </a:lnTo>
                    <a:lnTo>
                      <a:pt x="145" y="324"/>
                    </a:lnTo>
                    <a:lnTo>
                      <a:pt x="152" y="296"/>
                    </a:lnTo>
                    <a:lnTo>
                      <a:pt x="157" y="269"/>
                    </a:lnTo>
                    <a:lnTo>
                      <a:pt x="158" y="241"/>
                    </a:lnTo>
                    <a:lnTo>
                      <a:pt x="157" y="213"/>
                    </a:lnTo>
                    <a:lnTo>
                      <a:pt x="152" y="184"/>
                    </a:lnTo>
                    <a:lnTo>
                      <a:pt x="145" y="156"/>
                    </a:lnTo>
                    <a:lnTo>
                      <a:pt x="135" y="129"/>
                    </a:lnTo>
                    <a:lnTo>
                      <a:pt x="122" y="101"/>
                    </a:lnTo>
                    <a:lnTo>
                      <a:pt x="122" y="101"/>
                    </a:lnTo>
                    <a:lnTo>
                      <a:pt x="114" y="86"/>
                    </a:lnTo>
                    <a:lnTo>
                      <a:pt x="104" y="72"/>
                    </a:lnTo>
                    <a:lnTo>
                      <a:pt x="95" y="59"/>
                    </a:lnTo>
                    <a:lnTo>
                      <a:pt x="83" y="46"/>
                    </a:lnTo>
                    <a:lnTo>
                      <a:pt x="72" y="33"/>
                    </a:lnTo>
                    <a:lnTo>
                      <a:pt x="59" y="21"/>
                    </a:lnTo>
                    <a:lnTo>
                      <a:pt x="3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5" name="Freeform 3611"/>
              <p:cNvSpPr>
                <a:spLocks noEditPoints="1"/>
              </p:cNvSpPr>
              <p:nvPr/>
            </p:nvSpPr>
            <p:spPr bwMode="auto">
              <a:xfrm>
                <a:off x="4567237" y="3519487"/>
                <a:ext cx="336550" cy="431800"/>
              </a:xfrm>
              <a:custGeom>
                <a:avLst/>
                <a:gdLst/>
                <a:ahLst/>
                <a:cxnLst>
                  <a:cxn ang="0">
                    <a:pos x="276" y="495"/>
                  </a:cxn>
                  <a:cxn ang="0">
                    <a:pos x="294" y="510"/>
                  </a:cxn>
                  <a:cxn ang="0">
                    <a:pos x="298" y="482"/>
                  </a:cxn>
                  <a:cxn ang="0">
                    <a:pos x="314" y="480"/>
                  </a:cxn>
                  <a:cxn ang="0">
                    <a:pos x="327" y="480"/>
                  </a:cxn>
                  <a:cxn ang="0">
                    <a:pos x="332" y="464"/>
                  </a:cxn>
                  <a:cxn ang="0">
                    <a:pos x="343" y="461"/>
                  </a:cxn>
                  <a:cxn ang="0">
                    <a:pos x="343" y="438"/>
                  </a:cxn>
                  <a:cxn ang="0">
                    <a:pos x="347" y="461"/>
                  </a:cxn>
                  <a:cxn ang="0">
                    <a:pos x="345" y="418"/>
                  </a:cxn>
                  <a:cxn ang="0">
                    <a:pos x="361" y="422"/>
                  </a:cxn>
                  <a:cxn ang="0">
                    <a:pos x="351" y="384"/>
                  </a:cxn>
                  <a:cxn ang="0">
                    <a:pos x="373" y="394"/>
                  </a:cxn>
                  <a:cxn ang="0">
                    <a:pos x="363" y="352"/>
                  </a:cxn>
                  <a:cxn ang="0">
                    <a:pos x="374" y="365"/>
                  </a:cxn>
                  <a:cxn ang="0">
                    <a:pos x="381" y="329"/>
                  </a:cxn>
                  <a:cxn ang="0">
                    <a:pos x="389" y="344"/>
                  </a:cxn>
                  <a:cxn ang="0">
                    <a:pos x="376" y="300"/>
                  </a:cxn>
                  <a:cxn ang="0">
                    <a:pos x="382" y="322"/>
                  </a:cxn>
                  <a:cxn ang="0">
                    <a:pos x="376" y="272"/>
                  </a:cxn>
                  <a:cxn ang="0">
                    <a:pos x="381" y="249"/>
                  </a:cxn>
                  <a:cxn ang="0">
                    <a:pos x="381" y="226"/>
                  </a:cxn>
                  <a:cxn ang="0">
                    <a:pos x="381" y="249"/>
                  </a:cxn>
                  <a:cxn ang="0">
                    <a:pos x="373" y="200"/>
                  </a:cxn>
                  <a:cxn ang="0">
                    <a:pos x="376" y="190"/>
                  </a:cxn>
                  <a:cxn ang="0">
                    <a:pos x="376" y="174"/>
                  </a:cxn>
                  <a:cxn ang="0">
                    <a:pos x="361" y="173"/>
                  </a:cxn>
                  <a:cxn ang="0">
                    <a:pos x="361" y="150"/>
                  </a:cxn>
                  <a:cxn ang="0">
                    <a:pos x="342" y="147"/>
                  </a:cxn>
                  <a:cxn ang="0">
                    <a:pos x="342" y="130"/>
                  </a:cxn>
                  <a:cxn ang="0">
                    <a:pos x="316" y="125"/>
                  </a:cxn>
                  <a:cxn ang="0">
                    <a:pos x="319" y="103"/>
                  </a:cxn>
                  <a:cxn ang="0">
                    <a:pos x="288" y="101"/>
                  </a:cxn>
                  <a:cxn ang="0">
                    <a:pos x="298" y="88"/>
                  </a:cxn>
                  <a:cxn ang="0">
                    <a:pos x="275" y="76"/>
                  </a:cxn>
                  <a:cxn ang="0">
                    <a:pos x="288" y="67"/>
                  </a:cxn>
                  <a:cxn ang="0">
                    <a:pos x="246" y="65"/>
                  </a:cxn>
                  <a:cxn ang="0">
                    <a:pos x="268" y="60"/>
                  </a:cxn>
                  <a:cxn ang="0">
                    <a:pos x="29" y="52"/>
                  </a:cxn>
                  <a:cxn ang="0">
                    <a:pos x="45" y="52"/>
                  </a:cxn>
                  <a:cxn ang="0">
                    <a:pos x="219" y="52"/>
                  </a:cxn>
                  <a:cxn ang="0">
                    <a:pos x="236" y="55"/>
                  </a:cxn>
                  <a:cxn ang="0">
                    <a:pos x="167" y="34"/>
                  </a:cxn>
                  <a:cxn ang="0">
                    <a:pos x="179" y="47"/>
                  </a:cxn>
                  <a:cxn ang="0">
                    <a:pos x="94" y="28"/>
                  </a:cxn>
                  <a:cxn ang="0">
                    <a:pos x="102" y="42"/>
                  </a:cxn>
                  <a:cxn ang="0">
                    <a:pos x="148" y="18"/>
                  </a:cxn>
                  <a:cxn ang="0">
                    <a:pos x="153" y="34"/>
                  </a:cxn>
                  <a:cxn ang="0">
                    <a:pos x="127" y="16"/>
                  </a:cxn>
                  <a:cxn ang="0">
                    <a:pos x="138" y="0"/>
                  </a:cxn>
                  <a:cxn ang="0">
                    <a:pos x="6" y="49"/>
                  </a:cxn>
                  <a:cxn ang="0">
                    <a:pos x="29" y="88"/>
                  </a:cxn>
                  <a:cxn ang="0">
                    <a:pos x="219" y="81"/>
                  </a:cxn>
                  <a:cxn ang="0">
                    <a:pos x="330" y="182"/>
                  </a:cxn>
                  <a:cxn ang="0">
                    <a:pos x="322" y="410"/>
                  </a:cxn>
                  <a:cxn ang="0">
                    <a:pos x="361" y="467"/>
                  </a:cxn>
                  <a:cxn ang="0">
                    <a:pos x="400" y="174"/>
                  </a:cxn>
                  <a:cxn ang="0">
                    <a:pos x="226" y="15"/>
                  </a:cxn>
                </a:cxnLst>
                <a:rect l="0" t="0" r="r" b="b"/>
                <a:pathLst>
                  <a:path w="423" h="542">
                    <a:moveTo>
                      <a:pt x="285" y="516"/>
                    </a:moveTo>
                    <a:lnTo>
                      <a:pt x="285" y="516"/>
                    </a:lnTo>
                    <a:lnTo>
                      <a:pt x="283" y="516"/>
                    </a:lnTo>
                    <a:lnTo>
                      <a:pt x="283" y="516"/>
                    </a:lnTo>
                    <a:lnTo>
                      <a:pt x="278" y="515"/>
                    </a:lnTo>
                    <a:lnTo>
                      <a:pt x="275" y="511"/>
                    </a:lnTo>
                    <a:lnTo>
                      <a:pt x="273" y="506"/>
                    </a:lnTo>
                    <a:lnTo>
                      <a:pt x="273" y="503"/>
                    </a:lnTo>
                    <a:lnTo>
                      <a:pt x="273" y="503"/>
                    </a:lnTo>
                    <a:lnTo>
                      <a:pt x="273" y="498"/>
                    </a:lnTo>
                    <a:lnTo>
                      <a:pt x="276" y="495"/>
                    </a:lnTo>
                    <a:lnTo>
                      <a:pt x="280" y="492"/>
                    </a:lnTo>
                    <a:lnTo>
                      <a:pt x="285" y="492"/>
                    </a:lnTo>
                    <a:lnTo>
                      <a:pt x="285" y="492"/>
                    </a:lnTo>
                    <a:lnTo>
                      <a:pt x="286" y="492"/>
                    </a:lnTo>
                    <a:lnTo>
                      <a:pt x="286" y="492"/>
                    </a:lnTo>
                    <a:lnTo>
                      <a:pt x="290" y="493"/>
                    </a:lnTo>
                    <a:lnTo>
                      <a:pt x="293" y="497"/>
                    </a:lnTo>
                    <a:lnTo>
                      <a:pt x="296" y="500"/>
                    </a:lnTo>
                    <a:lnTo>
                      <a:pt x="296" y="505"/>
                    </a:lnTo>
                    <a:lnTo>
                      <a:pt x="296" y="505"/>
                    </a:lnTo>
                    <a:lnTo>
                      <a:pt x="294" y="510"/>
                    </a:lnTo>
                    <a:lnTo>
                      <a:pt x="293" y="513"/>
                    </a:lnTo>
                    <a:lnTo>
                      <a:pt x="290" y="515"/>
                    </a:lnTo>
                    <a:lnTo>
                      <a:pt x="285" y="516"/>
                    </a:lnTo>
                    <a:close/>
                    <a:moveTo>
                      <a:pt x="306" y="492"/>
                    </a:moveTo>
                    <a:lnTo>
                      <a:pt x="306" y="492"/>
                    </a:lnTo>
                    <a:lnTo>
                      <a:pt x="306" y="492"/>
                    </a:lnTo>
                    <a:lnTo>
                      <a:pt x="306" y="492"/>
                    </a:lnTo>
                    <a:lnTo>
                      <a:pt x="303" y="490"/>
                    </a:lnTo>
                    <a:lnTo>
                      <a:pt x="299" y="489"/>
                    </a:lnTo>
                    <a:lnTo>
                      <a:pt x="298" y="485"/>
                    </a:lnTo>
                    <a:lnTo>
                      <a:pt x="298" y="482"/>
                    </a:lnTo>
                    <a:lnTo>
                      <a:pt x="298" y="482"/>
                    </a:lnTo>
                    <a:lnTo>
                      <a:pt x="299" y="479"/>
                    </a:lnTo>
                    <a:lnTo>
                      <a:pt x="301" y="475"/>
                    </a:lnTo>
                    <a:lnTo>
                      <a:pt x="303" y="474"/>
                    </a:lnTo>
                    <a:lnTo>
                      <a:pt x="306" y="474"/>
                    </a:lnTo>
                    <a:lnTo>
                      <a:pt x="306" y="474"/>
                    </a:lnTo>
                    <a:lnTo>
                      <a:pt x="307" y="474"/>
                    </a:lnTo>
                    <a:lnTo>
                      <a:pt x="307" y="474"/>
                    </a:lnTo>
                    <a:lnTo>
                      <a:pt x="311" y="475"/>
                    </a:lnTo>
                    <a:lnTo>
                      <a:pt x="312" y="477"/>
                    </a:lnTo>
                    <a:lnTo>
                      <a:pt x="314" y="480"/>
                    </a:lnTo>
                    <a:lnTo>
                      <a:pt x="314" y="484"/>
                    </a:lnTo>
                    <a:lnTo>
                      <a:pt x="314" y="484"/>
                    </a:lnTo>
                    <a:lnTo>
                      <a:pt x="314" y="487"/>
                    </a:lnTo>
                    <a:lnTo>
                      <a:pt x="312" y="489"/>
                    </a:lnTo>
                    <a:lnTo>
                      <a:pt x="309" y="490"/>
                    </a:lnTo>
                    <a:lnTo>
                      <a:pt x="306" y="492"/>
                    </a:lnTo>
                    <a:close/>
                    <a:moveTo>
                      <a:pt x="330" y="482"/>
                    </a:moveTo>
                    <a:lnTo>
                      <a:pt x="330" y="482"/>
                    </a:lnTo>
                    <a:lnTo>
                      <a:pt x="330" y="482"/>
                    </a:lnTo>
                    <a:lnTo>
                      <a:pt x="330" y="482"/>
                    </a:lnTo>
                    <a:lnTo>
                      <a:pt x="327" y="480"/>
                    </a:lnTo>
                    <a:lnTo>
                      <a:pt x="324" y="479"/>
                    </a:lnTo>
                    <a:lnTo>
                      <a:pt x="322" y="475"/>
                    </a:lnTo>
                    <a:lnTo>
                      <a:pt x="322" y="472"/>
                    </a:lnTo>
                    <a:lnTo>
                      <a:pt x="322" y="472"/>
                    </a:lnTo>
                    <a:lnTo>
                      <a:pt x="324" y="469"/>
                    </a:lnTo>
                    <a:lnTo>
                      <a:pt x="325" y="467"/>
                    </a:lnTo>
                    <a:lnTo>
                      <a:pt x="327" y="466"/>
                    </a:lnTo>
                    <a:lnTo>
                      <a:pt x="330" y="464"/>
                    </a:lnTo>
                    <a:lnTo>
                      <a:pt x="330" y="464"/>
                    </a:lnTo>
                    <a:lnTo>
                      <a:pt x="332" y="464"/>
                    </a:lnTo>
                    <a:lnTo>
                      <a:pt x="332" y="464"/>
                    </a:lnTo>
                    <a:lnTo>
                      <a:pt x="335" y="466"/>
                    </a:lnTo>
                    <a:lnTo>
                      <a:pt x="337" y="467"/>
                    </a:lnTo>
                    <a:lnTo>
                      <a:pt x="338" y="471"/>
                    </a:lnTo>
                    <a:lnTo>
                      <a:pt x="340" y="474"/>
                    </a:lnTo>
                    <a:lnTo>
                      <a:pt x="340" y="474"/>
                    </a:lnTo>
                    <a:lnTo>
                      <a:pt x="338" y="477"/>
                    </a:lnTo>
                    <a:lnTo>
                      <a:pt x="337" y="479"/>
                    </a:lnTo>
                    <a:lnTo>
                      <a:pt x="334" y="480"/>
                    </a:lnTo>
                    <a:lnTo>
                      <a:pt x="330" y="482"/>
                    </a:lnTo>
                    <a:close/>
                    <a:moveTo>
                      <a:pt x="343" y="461"/>
                    </a:moveTo>
                    <a:lnTo>
                      <a:pt x="343" y="461"/>
                    </a:lnTo>
                    <a:lnTo>
                      <a:pt x="342" y="461"/>
                    </a:lnTo>
                    <a:lnTo>
                      <a:pt x="342" y="461"/>
                    </a:lnTo>
                    <a:lnTo>
                      <a:pt x="337" y="461"/>
                    </a:lnTo>
                    <a:lnTo>
                      <a:pt x="334" y="458"/>
                    </a:lnTo>
                    <a:lnTo>
                      <a:pt x="332" y="453"/>
                    </a:lnTo>
                    <a:lnTo>
                      <a:pt x="330" y="449"/>
                    </a:lnTo>
                    <a:lnTo>
                      <a:pt x="330" y="449"/>
                    </a:lnTo>
                    <a:lnTo>
                      <a:pt x="332" y="445"/>
                    </a:lnTo>
                    <a:lnTo>
                      <a:pt x="335" y="441"/>
                    </a:lnTo>
                    <a:lnTo>
                      <a:pt x="338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3" y="438"/>
                    </a:lnTo>
                    <a:lnTo>
                      <a:pt x="348" y="440"/>
                    </a:lnTo>
                    <a:lnTo>
                      <a:pt x="351" y="441"/>
                    </a:lnTo>
                    <a:lnTo>
                      <a:pt x="355" y="446"/>
                    </a:lnTo>
                    <a:lnTo>
                      <a:pt x="355" y="451"/>
                    </a:lnTo>
                    <a:lnTo>
                      <a:pt x="355" y="451"/>
                    </a:lnTo>
                    <a:lnTo>
                      <a:pt x="353" y="454"/>
                    </a:lnTo>
                    <a:lnTo>
                      <a:pt x="350" y="459"/>
                    </a:lnTo>
                    <a:lnTo>
                      <a:pt x="347" y="461"/>
                    </a:lnTo>
                    <a:lnTo>
                      <a:pt x="343" y="461"/>
                    </a:lnTo>
                    <a:close/>
                    <a:moveTo>
                      <a:pt x="353" y="430"/>
                    </a:moveTo>
                    <a:lnTo>
                      <a:pt x="353" y="430"/>
                    </a:lnTo>
                    <a:lnTo>
                      <a:pt x="353" y="430"/>
                    </a:lnTo>
                    <a:lnTo>
                      <a:pt x="353" y="430"/>
                    </a:lnTo>
                    <a:lnTo>
                      <a:pt x="350" y="430"/>
                    </a:lnTo>
                    <a:lnTo>
                      <a:pt x="347" y="427"/>
                    </a:lnTo>
                    <a:lnTo>
                      <a:pt x="345" y="425"/>
                    </a:lnTo>
                    <a:lnTo>
                      <a:pt x="345" y="422"/>
                    </a:lnTo>
                    <a:lnTo>
                      <a:pt x="345" y="422"/>
                    </a:lnTo>
                    <a:lnTo>
                      <a:pt x="345" y="418"/>
                    </a:lnTo>
                    <a:lnTo>
                      <a:pt x="348" y="415"/>
                    </a:lnTo>
                    <a:lnTo>
                      <a:pt x="350" y="414"/>
                    </a:lnTo>
                    <a:lnTo>
                      <a:pt x="353" y="414"/>
                    </a:lnTo>
                    <a:lnTo>
                      <a:pt x="353" y="414"/>
                    </a:lnTo>
                    <a:lnTo>
                      <a:pt x="355" y="414"/>
                    </a:lnTo>
                    <a:lnTo>
                      <a:pt x="355" y="414"/>
                    </a:lnTo>
                    <a:lnTo>
                      <a:pt x="358" y="414"/>
                    </a:lnTo>
                    <a:lnTo>
                      <a:pt x="360" y="417"/>
                    </a:lnTo>
                    <a:lnTo>
                      <a:pt x="361" y="418"/>
                    </a:lnTo>
                    <a:lnTo>
                      <a:pt x="361" y="422"/>
                    </a:lnTo>
                    <a:lnTo>
                      <a:pt x="361" y="422"/>
                    </a:lnTo>
                    <a:lnTo>
                      <a:pt x="361" y="425"/>
                    </a:lnTo>
                    <a:lnTo>
                      <a:pt x="360" y="428"/>
                    </a:lnTo>
                    <a:lnTo>
                      <a:pt x="356" y="430"/>
                    </a:lnTo>
                    <a:lnTo>
                      <a:pt x="353" y="430"/>
                    </a:lnTo>
                    <a:close/>
                    <a:moveTo>
                      <a:pt x="363" y="399"/>
                    </a:moveTo>
                    <a:lnTo>
                      <a:pt x="363" y="399"/>
                    </a:lnTo>
                    <a:lnTo>
                      <a:pt x="356" y="397"/>
                    </a:lnTo>
                    <a:lnTo>
                      <a:pt x="353" y="392"/>
                    </a:lnTo>
                    <a:lnTo>
                      <a:pt x="353" y="392"/>
                    </a:lnTo>
                    <a:lnTo>
                      <a:pt x="351" y="388"/>
                    </a:lnTo>
                    <a:lnTo>
                      <a:pt x="351" y="384"/>
                    </a:lnTo>
                    <a:lnTo>
                      <a:pt x="353" y="379"/>
                    </a:lnTo>
                    <a:lnTo>
                      <a:pt x="358" y="376"/>
                    </a:lnTo>
                    <a:lnTo>
                      <a:pt x="358" y="376"/>
                    </a:lnTo>
                    <a:lnTo>
                      <a:pt x="363" y="375"/>
                    </a:lnTo>
                    <a:lnTo>
                      <a:pt x="363" y="375"/>
                    </a:lnTo>
                    <a:lnTo>
                      <a:pt x="369" y="376"/>
                    </a:lnTo>
                    <a:lnTo>
                      <a:pt x="374" y="381"/>
                    </a:lnTo>
                    <a:lnTo>
                      <a:pt x="374" y="381"/>
                    </a:lnTo>
                    <a:lnTo>
                      <a:pt x="374" y="386"/>
                    </a:lnTo>
                    <a:lnTo>
                      <a:pt x="374" y="391"/>
                    </a:lnTo>
                    <a:lnTo>
                      <a:pt x="373" y="394"/>
                    </a:lnTo>
                    <a:lnTo>
                      <a:pt x="369" y="397"/>
                    </a:lnTo>
                    <a:lnTo>
                      <a:pt x="369" y="397"/>
                    </a:lnTo>
                    <a:lnTo>
                      <a:pt x="363" y="399"/>
                    </a:lnTo>
                    <a:close/>
                    <a:moveTo>
                      <a:pt x="369" y="366"/>
                    </a:moveTo>
                    <a:lnTo>
                      <a:pt x="369" y="366"/>
                    </a:lnTo>
                    <a:lnTo>
                      <a:pt x="366" y="365"/>
                    </a:lnTo>
                    <a:lnTo>
                      <a:pt x="363" y="361"/>
                    </a:lnTo>
                    <a:lnTo>
                      <a:pt x="363" y="361"/>
                    </a:lnTo>
                    <a:lnTo>
                      <a:pt x="361" y="358"/>
                    </a:lnTo>
                    <a:lnTo>
                      <a:pt x="361" y="355"/>
                    </a:lnTo>
                    <a:lnTo>
                      <a:pt x="363" y="352"/>
                    </a:lnTo>
                    <a:lnTo>
                      <a:pt x="366" y="350"/>
                    </a:lnTo>
                    <a:lnTo>
                      <a:pt x="366" y="350"/>
                    </a:lnTo>
                    <a:lnTo>
                      <a:pt x="369" y="348"/>
                    </a:lnTo>
                    <a:lnTo>
                      <a:pt x="369" y="348"/>
                    </a:lnTo>
                    <a:lnTo>
                      <a:pt x="374" y="350"/>
                    </a:lnTo>
                    <a:lnTo>
                      <a:pt x="377" y="353"/>
                    </a:lnTo>
                    <a:lnTo>
                      <a:pt x="377" y="353"/>
                    </a:lnTo>
                    <a:lnTo>
                      <a:pt x="377" y="357"/>
                    </a:lnTo>
                    <a:lnTo>
                      <a:pt x="377" y="360"/>
                    </a:lnTo>
                    <a:lnTo>
                      <a:pt x="376" y="363"/>
                    </a:lnTo>
                    <a:lnTo>
                      <a:pt x="374" y="365"/>
                    </a:lnTo>
                    <a:lnTo>
                      <a:pt x="374" y="365"/>
                    </a:lnTo>
                    <a:lnTo>
                      <a:pt x="369" y="366"/>
                    </a:lnTo>
                    <a:close/>
                    <a:moveTo>
                      <a:pt x="384" y="344"/>
                    </a:moveTo>
                    <a:lnTo>
                      <a:pt x="384" y="344"/>
                    </a:lnTo>
                    <a:lnTo>
                      <a:pt x="381" y="344"/>
                    </a:lnTo>
                    <a:lnTo>
                      <a:pt x="377" y="340"/>
                    </a:lnTo>
                    <a:lnTo>
                      <a:pt x="377" y="340"/>
                    </a:lnTo>
                    <a:lnTo>
                      <a:pt x="376" y="337"/>
                    </a:lnTo>
                    <a:lnTo>
                      <a:pt x="376" y="334"/>
                    </a:lnTo>
                    <a:lnTo>
                      <a:pt x="377" y="331"/>
                    </a:lnTo>
                    <a:lnTo>
                      <a:pt x="381" y="329"/>
                    </a:lnTo>
                    <a:lnTo>
                      <a:pt x="381" y="329"/>
                    </a:lnTo>
                    <a:lnTo>
                      <a:pt x="384" y="327"/>
                    </a:lnTo>
                    <a:lnTo>
                      <a:pt x="384" y="327"/>
                    </a:lnTo>
                    <a:lnTo>
                      <a:pt x="389" y="329"/>
                    </a:lnTo>
                    <a:lnTo>
                      <a:pt x="392" y="332"/>
                    </a:lnTo>
                    <a:lnTo>
                      <a:pt x="392" y="332"/>
                    </a:lnTo>
                    <a:lnTo>
                      <a:pt x="394" y="335"/>
                    </a:lnTo>
                    <a:lnTo>
                      <a:pt x="392" y="339"/>
                    </a:lnTo>
                    <a:lnTo>
                      <a:pt x="392" y="340"/>
                    </a:lnTo>
                    <a:lnTo>
                      <a:pt x="389" y="344"/>
                    </a:lnTo>
                    <a:lnTo>
                      <a:pt x="389" y="344"/>
                    </a:lnTo>
                    <a:lnTo>
                      <a:pt x="384" y="344"/>
                    </a:lnTo>
                    <a:close/>
                    <a:moveTo>
                      <a:pt x="382" y="322"/>
                    </a:moveTo>
                    <a:lnTo>
                      <a:pt x="382" y="322"/>
                    </a:lnTo>
                    <a:lnTo>
                      <a:pt x="376" y="321"/>
                    </a:lnTo>
                    <a:lnTo>
                      <a:pt x="371" y="316"/>
                    </a:lnTo>
                    <a:lnTo>
                      <a:pt x="371" y="316"/>
                    </a:lnTo>
                    <a:lnTo>
                      <a:pt x="369" y="311"/>
                    </a:lnTo>
                    <a:lnTo>
                      <a:pt x="371" y="306"/>
                    </a:lnTo>
                    <a:lnTo>
                      <a:pt x="373" y="303"/>
                    </a:lnTo>
                    <a:lnTo>
                      <a:pt x="376" y="300"/>
                    </a:lnTo>
                    <a:lnTo>
                      <a:pt x="376" y="300"/>
                    </a:lnTo>
                    <a:lnTo>
                      <a:pt x="382" y="298"/>
                    </a:lnTo>
                    <a:lnTo>
                      <a:pt x="382" y="298"/>
                    </a:lnTo>
                    <a:lnTo>
                      <a:pt x="387" y="300"/>
                    </a:lnTo>
                    <a:lnTo>
                      <a:pt x="392" y="304"/>
                    </a:lnTo>
                    <a:lnTo>
                      <a:pt x="392" y="304"/>
                    </a:lnTo>
                    <a:lnTo>
                      <a:pt x="394" y="309"/>
                    </a:lnTo>
                    <a:lnTo>
                      <a:pt x="394" y="313"/>
                    </a:lnTo>
                    <a:lnTo>
                      <a:pt x="391" y="318"/>
                    </a:lnTo>
                    <a:lnTo>
                      <a:pt x="387" y="321"/>
                    </a:lnTo>
                    <a:lnTo>
                      <a:pt x="387" y="321"/>
                    </a:lnTo>
                    <a:lnTo>
                      <a:pt x="382" y="322"/>
                    </a:lnTo>
                    <a:close/>
                    <a:moveTo>
                      <a:pt x="376" y="290"/>
                    </a:moveTo>
                    <a:lnTo>
                      <a:pt x="376" y="290"/>
                    </a:lnTo>
                    <a:lnTo>
                      <a:pt x="371" y="288"/>
                    </a:lnTo>
                    <a:lnTo>
                      <a:pt x="368" y="285"/>
                    </a:lnTo>
                    <a:lnTo>
                      <a:pt x="368" y="285"/>
                    </a:lnTo>
                    <a:lnTo>
                      <a:pt x="366" y="282"/>
                    </a:lnTo>
                    <a:lnTo>
                      <a:pt x="368" y="278"/>
                    </a:lnTo>
                    <a:lnTo>
                      <a:pt x="368" y="275"/>
                    </a:lnTo>
                    <a:lnTo>
                      <a:pt x="371" y="274"/>
                    </a:lnTo>
                    <a:lnTo>
                      <a:pt x="371" y="274"/>
                    </a:lnTo>
                    <a:lnTo>
                      <a:pt x="376" y="272"/>
                    </a:lnTo>
                    <a:lnTo>
                      <a:pt x="376" y="272"/>
                    </a:lnTo>
                    <a:lnTo>
                      <a:pt x="379" y="274"/>
                    </a:lnTo>
                    <a:lnTo>
                      <a:pt x="382" y="277"/>
                    </a:lnTo>
                    <a:lnTo>
                      <a:pt x="382" y="277"/>
                    </a:lnTo>
                    <a:lnTo>
                      <a:pt x="384" y="280"/>
                    </a:lnTo>
                    <a:lnTo>
                      <a:pt x="384" y="283"/>
                    </a:lnTo>
                    <a:lnTo>
                      <a:pt x="382" y="287"/>
                    </a:lnTo>
                    <a:lnTo>
                      <a:pt x="379" y="288"/>
                    </a:lnTo>
                    <a:lnTo>
                      <a:pt x="379" y="288"/>
                    </a:lnTo>
                    <a:lnTo>
                      <a:pt x="376" y="290"/>
                    </a:lnTo>
                    <a:close/>
                    <a:moveTo>
                      <a:pt x="381" y="249"/>
                    </a:moveTo>
                    <a:lnTo>
                      <a:pt x="381" y="249"/>
                    </a:lnTo>
                    <a:lnTo>
                      <a:pt x="377" y="249"/>
                    </a:lnTo>
                    <a:lnTo>
                      <a:pt x="374" y="247"/>
                    </a:lnTo>
                    <a:lnTo>
                      <a:pt x="374" y="247"/>
                    </a:lnTo>
                    <a:lnTo>
                      <a:pt x="371" y="244"/>
                    </a:lnTo>
                    <a:lnTo>
                      <a:pt x="369" y="241"/>
                    </a:lnTo>
                    <a:lnTo>
                      <a:pt x="369" y="236"/>
                    </a:lnTo>
                    <a:lnTo>
                      <a:pt x="371" y="231"/>
                    </a:lnTo>
                    <a:lnTo>
                      <a:pt x="371" y="231"/>
                    </a:lnTo>
                    <a:lnTo>
                      <a:pt x="374" y="228"/>
                    </a:lnTo>
                    <a:lnTo>
                      <a:pt x="381" y="226"/>
                    </a:lnTo>
                    <a:lnTo>
                      <a:pt x="381" y="226"/>
                    </a:lnTo>
                    <a:lnTo>
                      <a:pt x="384" y="226"/>
                    </a:lnTo>
                    <a:lnTo>
                      <a:pt x="387" y="228"/>
                    </a:lnTo>
                    <a:lnTo>
                      <a:pt x="387" y="228"/>
                    </a:lnTo>
                    <a:lnTo>
                      <a:pt x="391" y="231"/>
                    </a:lnTo>
                    <a:lnTo>
                      <a:pt x="392" y="236"/>
                    </a:lnTo>
                    <a:lnTo>
                      <a:pt x="392" y="239"/>
                    </a:lnTo>
                    <a:lnTo>
                      <a:pt x="391" y="244"/>
                    </a:lnTo>
                    <a:lnTo>
                      <a:pt x="391" y="244"/>
                    </a:lnTo>
                    <a:lnTo>
                      <a:pt x="386" y="249"/>
                    </a:lnTo>
                    <a:lnTo>
                      <a:pt x="381" y="249"/>
                    </a:lnTo>
                    <a:close/>
                    <a:moveTo>
                      <a:pt x="373" y="217"/>
                    </a:moveTo>
                    <a:lnTo>
                      <a:pt x="373" y="217"/>
                    </a:lnTo>
                    <a:lnTo>
                      <a:pt x="368" y="217"/>
                    </a:lnTo>
                    <a:lnTo>
                      <a:pt x="368" y="217"/>
                    </a:lnTo>
                    <a:lnTo>
                      <a:pt x="364" y="213"/>
                    </a:lnTo>
                    <a:lnTo>
                      <a:pt x="364" y="210"/>
                    </a:lnTo>
                    <a:lnTo>
                      <a:pt x="364" y="207"/>
                    </a:lnTo>
                    <a:lnTo>
                      <a:pt x="364" y="204"/>
                    </a:lnTo>
                    <a:lnTo>
                      <a:pt x="364" y="204"/>
                    </a:lnTo>
                    <a:lnTo>
                      <a:pt x="368" y="202"/>
                    </a:lnTo>
                    <a:lnTo>
                      <a:pt x="373" y="200"/>
                    </a:lnTo>
                    <a:lnTo>
                      <a:pt x="373" y="200"/>
                    </a:lnTo>
                    <a:lnTo>
                      <a:pt x="377" y="202"/>
                    </a:lnTo>
                    <a:lnTo>
                      <a:pt x="377" y="202"/>
                    </a:lnTo>
                    <a:lnTo>
                      <a:pt x="379" y="204"/>
                    </a:lnTo>
                    <a:lnTo>
                      <a:pt x="381" y="207"/>
                    </a:lnTo>
                    <a:lnTo>
                      <a:pt x="381" y="210"/>
                    </a:lnTo>
                    <a:lnTo>
                      <a:pt x="379" y="213"/>
                    </a:lnTo>
                    <a:lnTo>
                      <a:pt x="379" y="213"/>
                    </a:lnTo>
                    <a:lnTo>
                      <a:pt x="376" y="217"/>
                    </a:lnTo>
                    <a:lnTo>
                      <a:pt x="373" y="217"/>
                    </a:lnTo>
                    <a:close/>
                    <a:moveTo>
                      <a:pt x="376" y="190"/>
                    </a:moveTo>
                    <a:lnTo>
                      <a:pt x="376" y="190"/>
                    </a:lnTo>
                    <a:lnTo>
                      <a:pt x="371" y="189"/>
                    </a:lnTo>
                    <a:lnTo>
                      <a:pt x="371" y="189"/>
                    </a:lnTo>
                    <a:lnTo>
                      <a:pt x="368" y="187"/>
                    </a:lnTo>
                    <a:lnTo>
                      <a:pt x="368" y="184"/>
                    </a:lnTo>
                    <a:lnTo>
                      <a:pt x="368" y="181"/>
                    </a:lnTo>
                    <a:lnTo>
                      <a:pt x="368" y="177"/>
                    </a:lnTo>
                    <a:lnTo>
                      <a:pt x="368" y="177"/>
                    </a:lnTo>
                    <a:lnTo>
                      <a:pt x="371" y="174"/>
                    </a:lnTo>
                    <a:lnTo>
                      <a:pt x="376" y="174"/>
                    </a:lnTo>
                    <a:lnTo>
                      <a:pt x="376" y="174"/>
                    </a:lnTo>
                    <a:lnTo>
                      <a:pt x="381" y="176"/>
                    </a:lnTo>
                    <a:lnTo>
                      <a:pt x="381" y="176"/>
                    </a:lnTo>
                    <a:lnTo>
                      <a:pt x="382" y="177"/>
                    </a:lnTo>
                    <a:lnTo>
                      <a:pt x="384" y="181"/>
                    </a:lnTo>
                    <a:lnTo>
                      <a:pt x="384" y="184"/>
                    </a:lnTo>
                    <a:lnTo>
                      <a:pt x="382" y="187"/>
                    </a:lnTo>
                    <a:lnTo>
                      <a:pt x="382" y="187"/>
                    </a:lnTo>
                    <a:lnTo>
                      <a:pt x="379" y="190"/>
                    </a:lnTo>
                    <a:lnTo>
                      <a:pt x="376" y="190"/>
                    </a:lnTo>
                    <a:close/>
                    <a:moveTo>
                      <a:pt x="361" y="173"/>
                    </a:moveTo>
                    <a:lnTo>
                      <a:pt x="361" y="173"/>
                    </a:lnTo>
                    <a:lnTo>
                      <a:pt x="356" y="173"/>
                    </a:lnTo>
                    <a:lnTo>
                      <a:pt x="355" y="171"/>
                    </a:lnTo>
                    <a:lnTo>
                      <a:pt x="355" y="171"/>
                    </a:lnTo>
                    <a:lnTo>
                      <a:pt x="350" y="168"/>
                    </a:lnTo>
                    <a:lnTo>
                      <a:pt x="348" y="163"/>
                    </a:lnTo>
                    <a:lnTo>
                      <a:pt x="348" y="160"/>
                    </a:lnTo>
                    <a:lnTo>
                      <a:pt x="350" y="155"/>
                    </a:lnTo>
                    <a:lnTo>
                      <a:pt x="350" y="155"/>
                    </a:lnTo>
                    <a:lnTo>
                      <a:pt x="355" y="151"/>
                    </a:lnTo>
                    <a:lnTo>
                      <a:pt x="361" y="150"/>
                    </a:lnTo>
                    <a:lnTo>
                      <a:pt x="361" y="150"/>
                    </a:lnTo>
                    <a:lnTo>
                      <a:pt x="364" y="150"/>
                    </a:lnTo>
                    <a:lnTo>
                      <a:pt x="368" y="151"/>
                    </a:lnTo>
                    <a:lnTo>
                      <a:pt x="368" y="151"/>
                    </a:lnTo>
                    <a:lnTo>
                      <a:pt x="371" y="155"/>
                    </a:lnTo>
                    <a:lnTo>
                      <a:pt x="373" y="160"/>
                    </a:lnTo>
                    <a:lnTo>
                      <a:pt x="373" y="163"/>
                    </a:lnTo>
                    <a:lnTo>
                      <a:pt x="371" y="168"/>
                    </a:lnTo>
                    <a:lnTo>
                      <a:pt x="371" y="168"/>
                    </a:lnTo>
                    <a:lnTo>
                      <a:pt x="366" y="171"/>
                    </a:lnTo>
                    <a:lnTo>
                      <a:pt x="361" y="173"/>
                    </a:lnTo>
                    <a:close/>
                    <a:moveTo>
                      <a:pt x="342" y="147"/>
                    </a:moveTo>
                    <a:lnTo>
                      <a:pt x="342" y="147"/>
                    </a:lnTo>
                    <a:lnTo>
                      <a:pt x="337" y="145"/>
                    </a:lnTo>
                    <a:lnTo>
                      <a:pt x="337" y="145"/>
                    </a:lnTo>
                    <a:lnTo>
                      <a:pt x="334" y="143"/>
                    </a:lnTo>
                    <a:lnTo>
                      <a:pt x="332" y="140"/>
                    </a:lnTo>
                    <a:lnTo>
                      <a:pt x="332" y="137"/>
                    </a:lnTo>
                    <a:lnTo>
                      <a:pt x="334" y="133"/>
                    </a:lnTo>
                    <a:lnTo>
                      <a:pt x="334" y="133"/>
                    </a:lnTo>
                    <a:lnTo>
                      <a:pt x="337" y="130"/>
                    </a:lnTo>
                    <a:lnTo>
                      <a:pt x="342" y="130"/>
                    </a:lnTo>
                    <a:lnTo>
                      <a:pt x="342" y="130"/>
                    </a:lnTo>
                    <a:lnTo>
                      <a:pt x="345" y="132"/>
                    </a:lnTo>
                    <a:lnTo>
                      <a:pt x="345" y="132"/>
                    </a:lnTo>
                    <a:lnTo>
                      <a:pt x="348" y="133"/>
                    </a:lnTo>
                    <a:lnTo>
                      <a:pt x="350" y="137"/>
                    </a:lnTo>
                    <a:lnTo>
                      <a:pt x="350" y="140"/>
                    </a:lnTo>
                    <a:lnTo>
                      <a:pt x="348" y="143"/>
                    </a:lnTo>
                    <a:lnTo>
                      <a:pt x="348" y="143"/>
                    </a:lnTo>
                    <a:lnTo>
                      <a:pt x="345" y="147"/>
                    </a:lnTo>
                    <a:lnTo>
                      <a:pt x="342" y="147"/>
                    </a:lnTo>
                    <a:close/>
                    <a:moveTo>
                      <a:pt x="316" y="125"/>
                    </a:moveTo>
                    <a:lnTo>
                      <a:pt x="316" y="125"/>
                    </a:lnTo>
                    <a:lnTo>
                      <a:pt x="311" y="124"/>
                    </a:lnTo>
                    <a:lnTo>
                      <a:pt x="306" y="122"/>
                    </a:lnTo>
                    <a:lnTo>
                      <a:pt x="304" y="117"/>
                    </a:lnTo>
                    <a:lnTo>
                      <a:pt x="303" y="114"/>
                    </a:lnTo>
                    <a:lnTo>
                      <a:pt x="303" y="114"/>
                    </a:lnTo>
                    <a:lnTo>
                      <a:pt x="304" y="109"/>
                    </a:lnTo>
                    <a:lnTo>
                      <a:pt x="306" y="104"/>
                    </a:lnTo>
                    <a:lnTo>
                      <a:pt x="311" y="103"/>
                    </a:lnTo>
                    <a:lnTo>
                      <a:pt x="316" y="101"/>
                    </a:lnTo>
                    <a:lnTo>
                      <a:pt x="316" y="101"/>
                    </a:lnTo>
                    <a:lnTo>
                      <a:pt x="319" y="103"/>
                    </a:lnTo>
                    <a:lnTo>
                      <a:pt x="324" y="104"/>
                    </a:lnTo>
                    <a:lnTo>
                      <a:pt x="325" y="109"/>
                    </a:lnTo>
                    <a:lnTo>
                      <a:pt x="327" y="114"/>
                    </a:lnTo>
                    <a:lnTo>
                      <a:pt x="327" y="114"/>
                    </a:lnTo>
                    <a:lnTo>
                      <a:pt x="325" y="117"/>
                    </a:lnTo>
                    <a:lnTo>
                      <a:pt x="324" y="122"/>
                    </a:lnTo>
                    <a:lnTo>
                      <a:pt x="319" y="124"/>
                    </a:lnTo>
                    <a:lnTo>
                      <a:pt x="316" y="125"/>
                    </a:lnTo>
                    <a:close/>
                    <a:moveTo>
                      <a:pt x="293" y="103"/>
                    </a:moveTo>
                    <a:lnTo>
                      <a:pt x="293" y="103"/>
                    </a:lnTo>
                    <a:lnTo>
                      <a:pt x="288" y="101"/>
                    </a:lnTo>
                    <a:lnTo>
                      <a:pt x="286" y="99"/>
                    </a:lnTo>
                    <a:lnTo>
                      <a:pt x="285" y="96"/>
                    </a:lnTo>
                    <a:lnTo>
                      <a:pt x="283" y="93"/>
                    </a:lnTo>
                    <a:lnTo>
                      <a:pt x="283" y="93"/>
                    </a:lnTo>
                    <a:lnTo>
                      <a:pt x="285" y="90"/>
                    </a:lnTo>
                    <a:lnTo>
                      <a:pt x="286" y="88"/>
                    </a:lnTo>
                    <a:lnTo>
                      <a:pt x="288" y="86"/>
                    </a:lnTo>
                    <a:lnTo>
                      <a:pt x="293" y="85"/>
                    </a:lnTo>
                    <a:lnTo>
                      <a:pt x="293" y="85"/>
                    </a:lnTo>
                    <a:lnTo>
                      <a:pt x="296" y="86"/>
                    </a:lnTo>
                    <a:lnTo>
                      <a:pt x="298" y="88"/>
                    </a:lnTo>
                    <a:lnTo>
                      <a:pt x="299" y="90"/>
                    </a:lnTo>
                    <a:lnTo>
                      <a:pt x="301" y="93"/>
                    </a:lnTo>
                    <a:lnTo>
                      <a:pt x="301" y="93"/>
                    </a:lnTo>
                    <a:lnTo>
                      <a:pt x="299" y="96"/>
                    </a:lnTo>
                    <a:lnTo>
                      <a:pt x="298" y="99"/>
                    </a:lnTo>
                    <a:lnTo>
                      <a:pt x="296" y="101"/>
                    </a:lnTo>
                    <a:lnTo>
                      <a:pt x="293" y="103"/>
                    </a:lnTo>
                    <a:close/>
                    <a:moveTo>
                      <a:pt x="280" y="78"/>
                    </a:moveTo>
                    <a:lnTo>
                      <a:pt x="280" y="78"/>
                    </a:lnTo>
                    <a:lnTo>
                      <a:pt x="276" y="78"/>
                    </a:lnTo>
                    <a:lnTo>
                      <a:pt x="275" y="76"/>
                    </a:lnTo>
                    <a:lnTo>
                      <a:pt x="272" y="73"/>
                    </a:lnTo>
                    <a:lnTo>
                      <a:pt x="272" y="70"/>
                    </a:lnTo>
                    <a:lnTo>
                      <a:pt x="272" y="70"/>
                    </a:lnTo>
                    <a:lnTo>
                      <a:pt x="272" y="67"/>
                    </a:lnTo>
                    <a:lnTo>
                      <a:pt x="275" y="63"/>
                    </a:lnTo>
                    <a:lnTo>
                      <a:pt x="276" y="62"/>
                    </a:lnTo>
                    <a:lnTo>
                      <a:pt x="280" y="62"/>
                    </a:lnTo>
                    <a:lnTo>
                      <a:pt x="280" y="62"/>
                    </a:lnTo>
                    <a:lnTo>
                      <a:pt x="283" y="62"/>
                    </a:lnTo>
                    <a:lnTo>
                      <a:pt x="286" y="63"/>
                    </a:lnTo>
                    <a:lnTo>
                      <a:pt x="288" y="67"/>
                    </a:lnTo>
                    <a:lnTo>
                      <a:pt x="290" y="70"/>
                    </a:lnTo>
                    <a:lnTo>
                      <a:pt x="290" y="70"/>
                    </a:lnTo>
                    <a:lnTo>
                      <a:pt x="288" y="73"/>
                    </a:lnTo>
                    <a:lnTo>
                      <a:pt x="286" y="76"/>
                    </a:lnTo>
                    <a:lnTo>
                      <a:pt x="283" y="78"/>
                    </a:lnTo>
                    <a:lnTo>
                      <a:pt x="280" y="78"/>
                    </a:lnTo>
                    <a:close/>
                    <a:moveTo>
                      <a:pt x="255" y="72"/>
                    </a:moveTo>
                    <a:lnTo>
                      <a:pt x="255" y="72"/>
                    </a:lnTo>
                    <a:lnTo>
                      <a:pt x="252" y="72"/>
                    </a:lnTo>
                    <a:lnTo>
                      <a:pt x="247" y="68"/>
                    </a:lnTo>
                    <a:lnTo>
                      <a:pt x="246" y="65"/>
                    </a:lnTo>
                    <a:lnTo>
                      <a:pt x="244" y="60"/>
                    </a:lnTo>
                    <a:lnTo>
                      <a:pt x="244" y="60"/>
                    </a:lnTo>
                    <a:lnTo>
                      <a:pt x="246" y="55"/>
                    </a:lnTo>
                    <a:lnTo>
                      <a:pt x="247" y="52"/>
                    </a:lnTo>
                    <a:lnTo>
                      <a:pt x="252" y="49"/>
                    </a:lnTo>
                    <a:lnTo>
                      <a:pt x="255" y="49"/>
                    </a:lnTo>
                    <a:lnTo>
                      <a:pt x="255" y="49"/>
                    </a:lnTo>
                    <a:lnTo>
                      <a:pt x="260" y="49"/>
                    </a:lnTo>
                    <a:lnTo>
                      <a:pt x="265" y="52"/>
                    </a:lnTo>
                    <a:lnTo>
                      <a:pt x="267" y="55"/>
                    </a:lnTo>
                    <a:lnTo>
                      <a:pt x="268" y="60"/>
                    </a:lnTo>
                    <a:lnTo>
                      <a:pt x="268" y="60"/>
                    </a:lnTo>
                    <a:lnTo>
                      <a:pt x="267" y="65"/>
                    </a:lnTo>
                    <a:lnTo>
                      <a:pt x="265" y="68"/>
                    </a:lnTo>
                    <a:lnTo>
                      <a:pt x="260" y="72"/>
                    </a:lnTo>
                    <a:lnTo>
                      <a:pt x="255" y="72"/>
                    </a:lnTo>
                    <a:close/>
                    <a:moveTo>
                      <a:pt x="37" y="60"/>
                    </a:moveTo>
                    <a:lnTo>
                      <a:pt x="37" y="60"/>
                    </a:lnTo>
                    <a:lnTo>
                      <a:pt x="34" y="60"/>
                    </a:lnTo>
                    <a:lnTo>
                      <a:pt x="32" y="59"/>
                    </a:lnTo>
                    <a:lnTo>
                      <a:pt x="29" y="55"/>
                    </a:lnTo>
                    <a:lnTo>
                      <a:pt x="29" y="52"/>
                    </a:lnTo>
                    <a:lnTo>
                      <a:pt x="29" y="52"/>
                    </a:lnTo>
                    <a:lnTo>
                      <a:pt x="29" y="49"/>
                    </a:lnTo>
                    <a:lnTo>
                      <a:pt x="32" y="46"/>
                    </a:lnTo>
                    <a:lnTo>
                      <a:pt x="34" y="44"/>
                    </a:lnTo>
                    <a:lnTo>
                      <a:pt x="37" y="44"/>
                    </a:lnTo>
                    <a:lnTo>
                      <a:pt x="37" y="44"/>
                    </a:lnTo>
                    <a:lnTo>
                      <a:pt x="40" y="44"/>
                    </a:lnTo>
                    <a:lnTo>
                      <a:pt x="44" y="46"/>
                    </a:lnTo>
                    <a:lnTo>
                      <a:pt x="45" y="49"/>
                    </a:lnTo>
                    <a:lnTo>
                      <a:pt x="45" y="52"/>
                    </a:lnTo>
                    <a:lnTo>
                      <a:pt x="45" y="52"/>
                    </a:lnTo>
                    <a:lnTo>
                      <a:pt x="45" y="55"/>
                    </a:lnTo>
                    <a:lnTo>
                      <a:pt x="44" y="59"/>
                    </a:lnTo>
                    <a:lnTo>
                      <a:pt x="40" y="60"/>
                    </a:lnTo>
                    <a:lnTo>
                      <a:pt x="37" y="60"/>
                    </a:lnTo>
                    <a:close/>
                    <a:moveTo>
                      <a:pt x="228" y="60"/>
                    </a:moveTo>
                    <a:lnTo>
                      <a:pt x="228" y="60"/>
                    </a:lnTo>
                    <a:lnTo>
                      <a:pt x="224" y="60"/>
                    </a:lnTo>
                    <a:lnTo>
                      <a:pt x="221" y="59"/>
                    </a:lnTo>
                    <a:lnTo>
                      <a:pt x="219" y="55"/>
                    </a:lnTo>
                    <a:lnTo>
                      <a:pt x="219" y="52"/>
                    </a:lnTo>
                    <a:lnTo>
                      <a:pt x="219" y="52"/>
                    </a:lnTo>
                    <a:lnTo>
                      <a:pt x="219" y="49"/>
                    </a:lnTo>
                    <a:lnTo>
                      <a:pt x="221" y="46"/>
                    </a:lnTo>
                    <a:lnTo>
                      <a:pt x="224" y="44"/>
                    </a:lnTo>
                    <a:lnTo>
                      <a:pt x="228" y="44"/>
                    </a:lnTo>
                    <a:lnTo>
                      <a:pt x="228" y="44"/>
                    </a:lnTo>
                    <a:lnTo>
                      <a:pt x="231" y="44"/>
                    </a:lnTo>
                    <a:lnTo>
                      <a:pt x="233" y="46"/>
                    </a:lnTo>
                    <a:lnTo>
                      <a:pt x="236" y="49"/>
                    </a:lnTo>
                    <a:lnTo>
                      <a:pt x="236" y="52"/>
                    </a:lnTo>
                    <a:lnTo>
                      <a:pt x="236" y="52"/>
                    </a:lnTo>
                    <a:lnTo>
                      <a:pt x="236" y="55"/>
                    </a:lnTo>
                    <a:lnTo>
                      <a:pt x="233" y="59"/>
                    </a:lnTo>
                    <a:lnTo>
                      <a:pt x="231" y="60"/>
                    </a:lnTo>
                    <a:lnTo>
                      <a:pt x="228" y="60"/>
                    </a:lnTo>
                    <a:close/>
                    <a:moveTo>
                      <a:pt x="174" y="49"/>
                    </a:moveTo>
                    <a:lnTo>
                      <a:pt x="174" y="49"/>
                    </a:lnTo>
                    <a:lnTo>
                      <a:pt x="171" y="47"/>
                    </a:lnTo>
                    <a:lnTo>
                      <a:pt x="167" y="44"/>
                    </a:lnTo>
                    <a:lnTo>
                      <a:pt x="167" y="44"/>
                    </a:lnTo>
                    <a:lnTo>
                      <a:pt x="166" y="41"/>
                    </a:lnTo>
                    <a:lnTo>
                      <a:pt x="166" y="37"/>
                    </a:lnTo>
                    <a:lnTo>
                      <a:pt x="167" y="34"/>
                    </a:lnTo>
                    <a:lnTo>
                      <a:pt x="171" y="33"/>
                    </a:lnTo>
                    <a:lnTo>
                      <a:pt x="171" y="33"/>
                    </a:lnTo>
                    <a:lnTo>
                      <a:pt x="174" y="31"/>
                    </a:lnTo>
                    <a:lnTo>
                      <a:pt x="174" y="31"/>
                    </a:lnTo>
                    <a:lnTo>
                      <a:pt x="179" y="33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9"/>
                    </a:lnTo>
                    <a:lnTo>
                      <a:pt x="182" y="42"/>
                    </a:lnTo>
                    <a:lnTo>
                      <a:pt x="180" y="46"/>
                    </a:lnTo>
                    <a:lnTo>
                      <a:pt x="179" y="47"/>
                    </a:lnTo>
                    <a:lnTo>
                      <a:pt x="179" y="47"/>
                    </a:lnTo>
                    <a:lnTo>
                      <a:pt x="174" y="49"/>
                    </a:lnTo>
                    <a:close/>
                    <a:moveTo>
                      <a:pt x="97" y="44"/>
                    </a:moveTo>
                    <a:lnTo>
                      <a:pt x="97" y="44"/>
                    </a:lnTo>
                    <a:lnTo>
                      <a:pt x="94" y="42"/>
                    </a:lnTo>
                    <a:lnTo>
                      <a:pt x="91" y="39"/>
                    </a:lnTo>
                    <a:lnTo>
                      <a:pt x="91" y="39"/>
                    </a:lnTo>
                    <a:lnTo>
                      <a:pt x="89" y="36"/>
                    </a:lnTo>
                    <a:lnTo>
                      <a:pt x="89" y="33"/>
                    </a:lnTo>
                    <a:lnTo>
                      <a:pt x="91" y="29"/>
                    </a:lnTo>
                    <a:lnTo>
                      <a:pt x="94" y="28"/>
                    </a:lnTo>
                    <a:lnTo>
                      <a:pt x="94" y="28"/>
                    </a:lnTo>
                    <a:lnTo>
                      <a:pt x="97" y="26"/>
                    </a:lnTo>
                    <a:lnTo>
                      <a:pt x="97" y="26"/>
                    </a:lnTo>
                    <a:lnTo>
                      <a:pt x="102" y="28"/>
                    </a:lnTo>
                    <a:lnTo>
                      <a:pt x="105" y="31"/>
                    </a:lnTo>
                    <a:lnTo>
                      <a:pt x="105" y="31"/>
                    </a:lnTo>
                    <a:lnTo>
                      <a:pt x="105" y="34"/>
                    </a:lnTo>
                    <a:lnTo>
                      <a:pt x="105" y="37"/>
                    </a:lnTo>
                    <a:lnTo>
                      <a:pt x="104" y="41"/>
                    </a:lnTo>
                    <a:lnTo>
                      <a:pt x="102" y="42"/>
                    </a:lnTo>
                    <a:lnTo>
                      <a:pt x="102" y="42"/>
                    </a:lnTo>
                    <a:lnTo>
                      <a:pt x="97" y="44"/>
                    </a:lnTo>
                    <a:close/>
                    <a:moveTo>
                      <a:pt x="153" y="34"/>
                    </a:moveTo>
                    <a:lnTo>
                      <a:pt x="153" y="34"/>
                    </a:lnTo>
                    <a:lnTo>
                      <a:pt x="148" y="33"/>
                    </a:lnTo>
                    <a:lnTo>
                      <a:pt x="145" y="29"/>
                    </a:lnTo>
                    <a:lnTo>
                      <a:pt x="145" y="29"/>
                    </a:lnTo>
                    <a:lnTo>
                      <a:pt x="145" y="26"/>
                    </a:lnTo>
                    <a:lnTo>
                      <a:pt x="145" y="23"/>
                    </a:lnTo>
                    <a:lnTo>
                      <a:pt x="146" y="19"/>
                    </a:lnTo>
                    <a:lnTo>
                      <a:pt x="148" y="18"/>
                    </a:lnTo>
                    <a:lnTo>
                      <a:pt x="148" y="18"/>
                    </a:lnTo>
                    <a:lnTo>
                      <a:pt x="153" y="16"/>
                    </a:lnTo>
                    <a:lnTo>
                      <a:pt x="153" y="16"/>
                    </a:lnTo>
                    <a:lnTo>
                      <a:pt x="158" y="18"/>
                    </a:lnTo>
                    <a:lnTo>
                      <a:pt x="159" y="21"/>
                    </a:lnTo>
                    <a:lnTo>
                      <a:pt x="159" y="21"/>
                    </a:lnTo>
                    <a:lnTo>
                      <a:pt x="161" y="24"/>
                    </a:lnTo>
                    <a:lnTo>
                      <a:pt x="161" y="28"/>
                    </a:lnTo>
                    <a:lnTo>
                      <a:pt x="159" y="31"/>
                    </a:lnTo>
                    <a:lnTo>
                      <a:pt x="156" y="33"/>
                    </a:lnTo>
                    <a:lnTo>
                      <a:pt x="156" y="33"/>
                    </a:lnTo>
                    <a:lnTo>
                      <a:pt x="153" y="34"/>
                    </a:lnTo>
                    <a:close/>
                    <a:moveTo>
                      <a:pt x="127" y="41"/>
                    </a:moveTo>
                    <a:lnTo>
                      <a:pt x="127" y="41"/>
                    </a:lnTo>
                    <a:lnTo>
                      <a:pt x="120" y="39"/>
                    </a:lnTo>
                    <a:lnTo>
                      <a:pt x="117" y="34"/>
                    </a:lnTo>
                    <a:lnTo>
                      <a:pt x="117" y="34"/>
                    </a:lnTo>
                    <a:lnTo>
                      <a:pt x="115" y="29"/>
                    </a:lnTo>
                    <a:lnTo>
                      <a:pt x="115" y="24"/>
                    </a:lnTo>
                    <a:lnTo>
                      <a:pt x="117" y="21"/>
                    </a:lnTo>
                    <a:lnTo>
                      <a:pt x="122" y="18"/>
                    </a:lnTo>
                    <a:lnTo>
                      <a:pt x="122" y="18"/>
                    </a:lnTo>
                    <a:lnTo>
                      <a:pt x="127" y="16"/>
                    </a:lnTo>
                    <a:lnTo>
                      <a:pt x="127" y="16"/>
                    </a:lnTo>
                    <a:lnTo>
                      <a:pt x="133" y="18"/>
                    </a:lnTo>
                    <a:lnTo>
                      <a:pt x="136" y="23"/>
                    </a:lnTo>
                    <a:lnTo>
                      <a:pt x="136" y="23"/>
                    </a:lnTo>
                    <a:lnTo>
                      <a:pt x="138" y="28"/>
                    </a:lnTo>
                    <a:lnTo>
                      <a:pt x="138" y="31"/>
                    </a:lnTo>
                    <a:lnTo>
                      <a:pt x="136" y="36"/>
                    </a:lnTo>
                    <a:lnTo>
                      <a:pt x="133" y="39"/>
                    </a:lnTo>
                    <a:lnTo>
                      <a:pt x="133" y="39"/>
                    </a:lnTo>
                    <a:lnTo>
                      <a:pt x="127" y="41"/>
                    </a:lnTo>
                    <a:close/>
                    <a:moveTo>
                      <a:pt x="138" y="0"/>
                    </a:moveTo>
                    <a:lnTo>
                      <a:pt x="138" y="0"/>
                    </a:lnTo>
                    <a:lnTo>
                      <a:pt x="120" y="2"/>
                    </a:lnTo>
                    <a:lnTo>
                      <a:pt x="104" y="3"/>
                    </a:lnTo>
                    <a:lnTo>
                      <a:pt x="86" y="5"/>
                    </a:lnTo>
                    <a:lnTo>
                      <a:pt x="68" y="10"/>
                    </a:lnTo>
                    <a:lnTo>
                      <a:pt x="50" y="15"/>
                    </a:lnTo>
                    <a:lnTo>
                      <a:pt x="34" y="19"/>
                    </a:lnTo>
                    <a:lnTo>
                      <a:pt x="16" y="28"/>
                    </a:lnTo>
                    <a:lnTo>
                      <a:pt x="0" y="36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3" y="49"/>
                    </a:lnTo>
                    <a:lnTo>
                      <a:pt x="18" y="52"/>
                    </a:lnTo>
                    <a:lnTo>
                      <a:pt x="19" y="55"/>
                    </a:lnTo>
                    <a:lnTo>
                      <a:pt x="21" y="60"/>
                    </a:lnTo>
                    <a:lnTo>
                      <a:pt x="21" y="60"/>
                    </a:lnTo>
                    <a:lnTo>
                      <a:pt x="19" y="65"/>
                    </a:lnTo>
                    <a:lnTo>
                      <a:pt x="18" y="68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53" y="78"/>
                    </a:lnTo>
                    <a:lnTo>
                      <a:pt x="79" y="70"/>
                    </a:lnTo>
                    <a:lnTo>
                      <a:pt x="105" y="6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46" y="63"/>
                    </a:lnTo>
                    <a:lnTo>
                      <a:pt x="161" y="65"/>
                    </a:lnTo>
                    <a:lnTo>
                      <a:pt x="176" y="68"/>
                    </a:lnTo>
                    <a:lnTo>
                      <a:pt x="190" y="72"/>
                    </a:lnTo>
                    <a:lnTo>
                      <a:pt x="205" y="76"/>
                    </a:lnTo>
                    <a:lnTo>
                      <a:pt x="219" y="81"/>
                    </a:lnTo>
                    <a:lnTo>
                      <a:pt x="233" y="88"/>
                    </a:lnTo>
                    <a:lnTo>
                      <a:pt x="246" y="94"/>
                    </a:lnTo>
                    <a:lnTo>
                      <a:pt x="259" y="103"/>
                    </a:lnTo>
                    <a:lnTo>
                      <a:pt x="270" y="111"/>
                    </a:lnTo>
                    <a:lnTo>
                      <a:pt x="283" y="120"/>
                    </a:lnTo>
                    <a:lnTo>
                      <a:pt x="293" y="132"/>
                    </a:lnTo>
                    <a:lnTo>
                      <a:pt x="304" y="143"/>
                    </a:lnTo>
                    <a:lnTo>
                      <a:pt x="314" y="155"/>
                    </a:lnTo>
                    <a:lnTo>
                      <a:pt x="322" y="168"/>
                    </a:lnTo>
                    <a:lnTo>
                      <a:pt x="330" y="182"/>
                    </a:lnTo>
                    <a:lnTo>
                      <a:pt x="330" y="182"/>
                    </a:lnTo>
                    <a:lnTo>
                      <a:pt x="340" y="202"/>
                    </a:lnTo>
                    <a:lnTo>
                      <a:pt x="348" y="223"/>
                    </a:lnTo>
                    <a:lnTo>
                      <a:pt x="353" y="246"/>
                    </a:lnTo>
                    <a:lnTo>
                      <a:pt x="356" y="267"/>
                    </a:lnTo>
                    <a:lnTo>
                      <a:pt x="358" y="288"/>
                    </a:lnTo>
                    <a:lnTo>
                      <a:pt x="356" y="309"/>
                    </a:lnTo>
                    <a:lnTo>
                      <a:pt x="353" y="331"/>
                    </a:lnTo>
                    <a:lnTo>
                      <a:pt x="348" y="352"/>
                    </a:lnTo>
                    <a:lnTo>
                      <a:pt x="342" y="373"/>
                    </a:lnTo>
                    <a:lnTo>
                      <a:pt x="334" y="392"/>
                    </a:lnTo>
                    <a:lnTo>
                      <a:pt x="322" y="410"/>
                    </a:lnTo>
                    <a:lnTo>
                      <a:pt x="311" y="428"/>
                    </a:lnTo>
                    <a:lnTo>
                      <a:pt x="296" y="445"/>
                    </a:lnTo>
                    <a:lnTo>
                      <a:pt x="280" y="459"/>
                    </a:lnTo>
                    <a:lnTo>
                      <a:pt x="262" y="474"/>
                    </a:lnTo>
                    <a:lnTo>
                      <a:pt x="244" y="485"/>
                    </a:lnTo>
                    <a:lnTo>
                      <a:pt x="273" y="542"/>
                    </a:lnTo>
                    <a:lnTo>
                      <a:pt x="273" y="542"/>
                    </a:lnTo>
                    <a:lnTo>
                      <a:pt x="299" y="526"/>
                    </a:lnTo>
                    <a:lnTo>
                      <a:pt x="322" y="508"/>
                    </a:lnTo>
                    <a:lnTo>
                      <a:pt x="342" y="489"/>
                    </a:lnTo>
                    <a:lnTo>
                      <a:pt x="361" y="467"/>
                    </a:lnTo>
                    <a:lnTo>
                      <a:pt x="377" y="445"/>
                    </a:lnTo>
                    <a:lnTo>
                      <a:pt x="391" y="420"/>
                    </a:lnTo>
                    <a:lnTo>
                      <a:pt x="402" y="394"/>
                    </a:lnTo>
                    <a:lnTo>
                      <a:pt x="412" y="368"/>
                    </a:lnTo>
                    <a:lnTo>
                      <a:pt x="418" y="342"/>
                    </a:lnTo>
                    <a:lnTo>
                      <a:pt x="421" y="314"/>
                    </a:lnTo>
                    <a:lnTo>
                      <a:pt x="423" y="287"/>
                    </a:lnTo>
                    <a:lnTo>
                      <a:pt x="421" y="257"/>
                    </a:lnTo>
                    <a:lnTo>
                      <a:pt x="417" y="230"/>
                    </a:lnTo>
                    <a:lnTo>
                      <a:pt x="410" y="202"/>
                    </a:lnTo>
                    <a:lnTo>
                      <a:pt x="400" y="174"/>
                    </a:lnTo>
                    <a:lnTo>
                      <a:pt x="387" y="148"/>
                    </a:lnTo>
                    <a:lnTo>
                      <a:pt x="387" y="148"/>
                    </a:lnTo>
                    <a:lnTo>
                      <a:pt x="371" y="120"/>
                    </a:lnTo>
                    <a:lnTo>
                      <a:pt x="351" y="94"/>
                    </a:lnTo>
                    <a:lnTo>
                      <a:pt x="329" y="73"/>
                    </a:lnTo>
                    <a:lnTo>
                      <a:pt x="306" y="52"/>
                    </a:lnTo>
                    <a:lnTo>
                      <a:pt x="306" y="52"/>
                    </a:lnTo>
                    <a:lnTo>
                      <a:pt x="286" y="41"/>
                    </a:lnTo>
                    <a:lnTo>
                      <a:pt x="267" y="31"/>
                    </a:lnTo>
                    <a:lnTo>
                      <a:pt x="247" y="21"/>
                    </a:lnTo>
                    <a:lnTo>
                      <a:pt x="226" y="15"/>
                    </a:lnTo>
                    <a:lnTo>
                      <a:pt x="205" y="8"/>
                    </a:lnTo>
                    <a:lnTo>
                      <a:pt x="182" y="3"/>
                    </a:lnTo>
                    <a:lnTo>
                      <a:pt x="161" y="2"/>
                    </a:lnTo>
                    <a:lnTo>
                      <a:pt x="138" y="0"/>
                    </a:lnTo>
                    <a:close/>
                  </a:path>
                </a:pathLst>
              </a:custGeom>
              <a:solidFill>
                <a:srgbClr val="D7BA9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6" name="Freeform 3612"/>
              <p:cNvSpPr/>
              <p:nvPr/>
            </p:nvSpPr>
            <p:spPr bwMode="auto">
              <a:xfrm>
                <a:off x="4784724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2" y="24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5" y="23"/>
                  </a:cxn>
                  <a:cxn ang="0">
                    <a:pos x="2" y="19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6"/>
                  </a:cxn>
                  <a:cxn ang="0">
                    <a:pos x="3" y="3"/>
                  </a:cxn>
                  <a:cxn ang="0">
                    <a:pos x="7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7" y="1"/>
                  </a:cxn>
                  <a:cxn ang="0">
                    <a:pos x="20" y="5"/>
                  </a:cxn>
                  <a:cxn ang="0">
                    <a:pos x="23" y="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1" y="18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2" y="24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5" y="23"/>
                    </a:lnTo>
                    <a:lnTo>
                      <a:pt x="2" y="19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6"/>
                    </a:lnTo>
                    <a:lnTo>
                      <a:pt x="3" y="3"/>
                    </a:lnTo>
                    <a:lnTo>
                      <a:pt x="7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7" y="1"/>
                    </a:lnTo>
                    <a:lnTo>
                      <a:pt x="20" y="5"/>
                    </a:lnTo>
                    <a:lnTo>
                      <a:pt x="23" y="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1" y="18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2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7" name="Freeform 3613"/>
              <p:cNvSpPr/>
              <p:nvPr/>
            </p:nvSpPr>
            <p:spPr bwMode="auto">
              <a:xfrm>
                <a:off x="4803774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" y="5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4" y="3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13"/>
                  </a:cxn>
                  <a:cxn ang="0">
                    <a:pos x="14" y="15"/>
                  </a:cxn>
                  <a:cxn ang="0">
                    <a:pos x="11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1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13"/>
                    </a:lnTo>
                    <a:lnTo>
                      <a:pt x="14" y="15"/>
                    </a:lnTo>
                    <a:lnTo>
                      <a:pt x="11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8" name="Freeform 3614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5" y="3"/>
                  </a:cxn>
                  <a:cxn ang="0">
                    <a:pos x="16" y="7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5" y="15"/>
                  </a:cxn>
                  <a:cxn ang="0">
                    <a:pos x="12" y="16"/>
                  </a:cxn>
                  <a:cxn ang="0">
                    <a:pos x="8" y="18"/>
                  </a:cxn>
                </a:cxnLst>
                <a:rect l="0" t="0" r="r" b="b"/>
                <a:pathLst>
                  <a:path w="18" h="18">
                    <a:moveTo>
                      <a:pt x="8" y="18"/>
                    </a:move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5" y="16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5" y="3"/>
                    </a:lnTo>
                    <a:lnTo>
                      <a:pt x="16" y="7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5" y="15"/>
                    </a:lnTo>
                    <a:lnTo>
                      <a:pt x="12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9" name="Freeform 3615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13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7" y="23"/>
                  </a:cxn>
                  <a:cxn ang="0">
                    <a:pos x="4" y="20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7"/>
                  </a:cxn>
                  <a:cxn ang="0">
                    <a:pos x="5" y="3"/>
                  </a:cxn>
                  <a:cxn ang="0">
                    <a:pos x="8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21" y="3"/>
                  </a:cxn>
                  <a:cxn ang="0">
                    <a:pos x="25" y="8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3" y="16"/>
                  </a:cxn>
                  <a:cxn ang="0">
                    <a:pos x="20" y="21"/>
                  </a:cxn>
                  <a:cxn ang="0">
                    <a:pos x="17" y="23"/>
                  </a:cxn>
                  <a:cxn ang="0">
                    <a:pos x="13" y="23"/>
                  </a:cxn>
                </a:cxnLst>
                <a:rect l="0" t="0" r="r" b="b"/>
                <a:pathLst>
                  <a:path w="25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7" y="23"/>
                    </a:lnTo>
                    <a:lnTo>
                      <a:pt x="4" y="20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7"/>
                    </a:lnTo>
                    <a:lnTo>
                      <a:pt x="5" y="3"/>
                    </a:lnTo>
                    <a:lnTo>
                      <a:pt x="8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21" y="3"/>
                    </a:lnTo>
                    <a:lnTo>
                      <a:pt x="25" y="8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3" y="16"/>
                    </a:lnTo>
                    <a:lnTo>
                      <a:pt x="20" y="21"/>
                    </a:lnTo>
                    <a:lnTo>
                      <a:pt x="17" y="23"/>
                    </a:lnTo>
                    <a:lnTo>
                      <a:pt x="13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0" name="Freeform 3616"/>
              <p:cNvSpPr/>
              <p:nvPr/>
            </p:nvSpPr>
            <p:spPr bwMode="auto">
              <a:xfrm>
                <a:off x="4841874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0"/>
                  </a:cxn>
                  <a:cxn ang="0">
                    <a:pos x="15" y="3"/>
                  </a:cxn>
                  <a:cxn ang="0">
                    <a:pos x="16" y="4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4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5" y="3"/>
                    </a:lnTo>
                    <a:lnTo>
                      <a:pt x="16" y="4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4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1" name="Freeform 3617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24"/>
                  </a:cxn>
                  <a:cxn ang="0">
                    <a:pos x="12" y="24"/>
                  </a:cxn>
                  <a:cxn ang="0">
                    <a:pos x="5" y="22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2" y="4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3" y="11"/>
                  </a:cxn>
                  <a:cxn ang="0">
                    <a:pos x="23" y="16"/>
                  </a:cxn>
                  <a:cxn ang="0">
                    <a:pos x="22" y="19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12" y="24"/>
                  </a:cxn>
                </a:cxnLst>
                <a:rect l="0" t="0" r="r" b="b"/>
                <a:pathLst>
                  <a:path w="23" h="24">
                    <a:moveTo>
                      <a:pt x="12" y="24"/>
                    </a:moveTo>
                    <a:lnTo>
                      <a:pt x="12" y="24"/>
                    </a:lnTo>
                    <a:lnTo>
                      <a:pt x="5" y="22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2" y="4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3" y="11"/>
                    </a:lnTo>
                    <a:lnTo>
                      <a:pt x="23" y="16"/>
                    </a:lnTo>
                    <a:lnTo>
                      <a:pt x="22" y="19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12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2" name="Freeform 3618"/>
              <p:cNvSpPr/>
              <p:nvPr/>
            </p:nvSpPr>
            <p:spPr bwMode="auto">
              <a:xfrm>
                <a:off x="4854574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7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4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9"/>
                  </a:cxn>
                  <a:cxn ang="0">
                    <a:pos x="16" y="12"/>
                  </a:cxn>
                  <a:cxn ang="0">
                    <a:pos x="15" y="15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7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9"/>
                    </a:lnTo>
                    <a:lnTo>
                      <a:pt x="16" y="12"/>
                    </a:lnTo>
                    <a:lnTo>
                      <a:pt x="15" y="15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3" name="Freeform 3619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17"/>
                  </a:cxn>
                  <a:cxn ang="0">
                    <a:pos x="8" y="17"/>
                  </a:cxn>
                  <a:cxn ang="0">
                    <a:pos x="5" y="17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6" y="12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8" y="17"/>
                  </a:cxn>
                </a:cxnLst>
                <a:rect l="0" t="0" r="r" b="b"/>
                <a:pathLst>
                  <a:path w="18" h="17">
                    <a:moveTo>
                      <a:pt x="8" y="17"/>
                    </a:moveTo>
                    <a:lnTo>
                      <a:pt x="8" y="17"/>
                    </a:lnTo>
                    <a:lnTo>
                      <a:pt x="5" y="17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6" y="12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8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4" name="Freeform 3620"/>
              <p:cNvSpPr/>
              <p:nvPr/>
            </p:nvSpPr>
            <p:spPr bwMode="auto">
              <a:xfrm>
                <a:off x="4860924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24"/>
                  </a:cxn>
                  <a:cxn ang="0">
                    <a:pos x="13" y="24"/>
                  </a:cxn>
                  <a:cxn ang="0">
                    <a:pos x="7" y="2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2" y="8"/>
                  </a:cxn>
                  <a:cxn ang="0">
                    <a:pos x="4" y="5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8" y="2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25" y="11"/>
                  </a:cxn>
                  <a:cxn ang="0">
                    <a:pos x="25" y="15"/>
                  </a:cxn>
                  <a:cxn ang="0">
                    <a:pos x="22" y="20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13" y="24"/>
                  </a:cxn>
                </a:cxnLst>
                <a:rect l="0" t="0" r="r" b="b"/>
                <a:pathLst>
                  <a:path w="25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7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2" y="8"/>
                    </a:lnTo>
                    <a:lnTo>
                      <a:pt x="4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8" y="2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25" y="11"/>
                    </a:lnTo>
                    <a:lnTo>
                      <a:pt x="25" y="15"/>
                    </a:lnTo>
                    <a:lnTo>
                      <a:pt x="22" y="20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3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5" name="Freeform 3621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18"/>
                  </a:cxn>
                  <a:cxn ang="0">
                    <a:pos x="10" y="18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2" y="6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11"/>
                  </a:cxn>
                  <a:cxn ang="0">
                    <a:pos x="16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0" y="18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11"/>
                    </a:lnTo>
                    <a:lnTo>
                      <a:pt x="16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0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6" name="Freeform 3622"/>
              <p:cNvSpPr/>
              <p:nvPr/>
            </p:nvSpPr>
            <p:spPr bwMode="auto">
              <a:xfrm>
                <a:off x="4860924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12" y="23"/>
                  </a:cxn>
                  <a:cxn ang="0">
                    <a:pos x="8" y="23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2" y="18"/>
                  </a:cxn>
                  <a:cxn ang="0">
                    <a:pos x="0" y="15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5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5" y="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22" y="5"/>
                  </a:cxn>
                  <a:cxn ang="0">
                    <a:pos x="23" y="10"/>
                  </a:cxn>
                  <a:cxn ang="0">
                    <a:pos x="23" y="1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17" y="23"/>
                  </a:cxn>
                  <a:cxn ang="0">
                    <a:pos x="12" y="23"/>
                  </a:cxn>
                </a:cxnLst>
                <a:rect l="0" t="0" r="r" b="b"/>
                <a:pathLst>
                  <a:path w="23" h="23">
                    <a:moveTo>
                      <a:pt x="12" y="23"/>
                    </a:moveTo>
                    <a:lnTo>
                      <a:pt x="12" y="23"/>
                    </a:lnTo>
                    <a:lnTo>
                      <a:pt x="8" y="23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2" y="18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2" y="5"/>
                    </a:lnTo>
                    <a:lnTo>
                      <a:pt x="23" y="10"/>
                    </a:lnTo>
                    <a:lnTo>
                      <a:pt x="23" y="1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17" y="23"/>
                    </a:lnTo>
                    <a:lnTo>
                      <a:pt x="12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7" name="Freeform 3623"/>
              <p:cNvSpPr/>
              <p:nvPr/>
            </p:nvSpPr>
            <p:spPr bwMode="auto">
              <a:xfrm>
                <a:off x="4857749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17"/>
                  </a:cxn>
                  <a:cxn ang="0">
                    <a:pos x="9" y="17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4" y="2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5" y="4"/>
                  </a:cxn>
                  <a:cxn ang="0">
                    <a:pos x="17" y="7"/>
                  </a:cxn>
                  <a:cxn ang="0">
                    <a:pos x="17" y="10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2" y="17"/>
                  </a:cxn>
                  <a:cxn ang="0">
                    <a:pos x="9" y="17"/>
                  </a:cxn>
                </a:cxnLst>
                <a:rect l="0" t="0" r="r" b="b"/>
                <a:pathLst>
                  <a:path w="17" h="17">
                    <a:moveTo>
                      <a:pt x="9" y="17"/>
                    </a:moveTo>
                    <a:lnTo>
                      <a:pt x="9" y="17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4" y="2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5" y="4"/>
                    </a:lnTo>
                    <a:lnTo>
                      <a:pt x="17" y="7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2" y="17"/>
                    </a:lnTo>
                    <a:lnTo>
                      <a:pt x="9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8" name="Freeform 3624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4" y="3"/>
                  </a:cxn>
                  <a:cxn ang="0">
                    <a:pos x="16" y="7"/>
                  </a:cxn>
                  <a:cxn ang="0">
                    <a:pos x="16" y="10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4" y="3"/>
                    </a:lnTo>
                    <a:lnTo>
                      <a:pt x="16" y="7"/>
                    </a:lnTo>
                    <a:lnTo>
                      <a:pt x="16" y="10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9" name="Freeform 3625"/>
              <p:cNvSpPr/>
              <p:nvPr/>
            </p:nvSpPr>
            <p:spPr bwMode="auto">
              <a:xfrm>
                <a:off x="4845049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13" y="23"/>
                  </a:cxn>
                  <a:cxn ang="0">
                    <a:pos x="8" y="23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0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23" y="5"/>
                  </a:cxn>
                  <a:cxn ang="0">
                    <a:pos x="25" y="10"/>
                  </a:cxn>
                  <a:cxn ang="0">
                    <a:pos x="25" y="13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18" y="21"/>
                  </a:cxn>
                  <a:cxn ang="0">
                    <a:pos x="13" y="23"/>
                  </a:cxn>
                </a:cxnLst>
                <a:rect l="0" t="0" r="r" b="b"/>
                <a:pathLst>
                  <a:path w="25" h="23">
                    <a:moveTo>
                      <a:pt x="13" y="23"/>
                    </a:moveTo>
                    <a:lnTo>
                      <a:pt x="13" y="23"/>
                    </a:lnTo>
                    <a:lnTo>
                      <a:pt x="8" y="23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0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23" y="5"/>
                    </a:lnTo>
                    <a:lnTo>
                      <a:pt x="25" y="10"/>
                    </a:lnTo>
                    <a:lnTo>
                      <a:pt x="25" y="13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18" y="21"/>
                    </a:lnTo>
                    <a:lnTo>
                      <a:pt x="13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0" name="Freeform 3626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17"/>
                  </a:cxn>
                  <a:cxn ang="0">
                    <a:pos x="10" y="17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5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6" y="3"/>
                  </a:cxn>
                  <a:cxn ang="0">
                    <a:pos x="18" y="7"/>
                  </a:cxn>
                  <a:cxn ang="0">
                    <a:pos x="18" y="10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3" y="17"/>
                  </a:cxn>
                  <a:cxn ang="0">
                    <a:pos x="10" y="17"/>
                  </a:cxn>
                </a:cxnLst>
                <a:rect l="0" t="0" r="r" b="b"/>
                <a:pathLst>
                  <a:path w="18" h="17">
                    <a:moveTo>
                      <a:pt x="10" y="17"/>
                    </a:moveTo>
                    <a:lnTo>
                      <a:pt x="10" y="17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6" y="3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3" y="17"/>
                    </a:lnTo>
                    <a:lnTo>
                      <a:pt x="10" y="17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1" name="Freeform 3628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24"/>
                  </a:cxn>
                  <a:cxn ang="0">
                    <a:pos x="13" y="24"/>
                  </a:cxn>
                  <a:cxn ang="0">
                    <a:pos x="8" y="23"/>
                  </a:cxn>
                  <a:cxn ang="0">
                    <a:pos x="3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8"/>
                  </a:cxn>
                  <a:cxn ang="0">
                    <a:pos x="3" y="3"/>
                  </a:cxn>
                  <a:cxn ang="0">
                    <a:pos x="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2"/>
                  </a:cxn>
                  <a:cxn ang="0">
                    <a:pos x="21" y="3"/>
                  </a:cxn>
                  <a:cxn ang="0">
                    <a:pos x="22" y="8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16"/>
                  </a:cxn>
                  <a:cxn ang="0">
                    <a:pos x="21" y="21"/>
                  </a:cxn>
                  <a:cxn ang="0">
                    <a:pos x="16" y="23"/>
                  </a:cxn>
                  <a:cxn ang="0">
                    <a:pos x="13" y="24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lnTo>
                      <a:pt x="13" y="24"/>
                    </a:lnTo>
                    <a:lnTo>
                      <a:pt x="8" y="23"/>
                    </a:lnTo>
                    <a:lnTo>
                      <a:pt x="3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8"/>
                    </a:lnTo>
                    <a:lnTo>
                      <a:pt x="3" y="3"/>
                    </a:lnTo>
                    <a:lnTo>
                      <a:pt x="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21" y="3"/>
                    </a:lnTo>
                    <a:lnTo>
                      <a:pt x="22" y="8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16"/>
                    </a:lnTo>
                    <a:lnTo>
                      <a:pt x="21" y="21"/>
                    </a:lnTo>
                    <a:lnTo>
                      <a:pt x="16" y="23"/>
                    </a:lnTo>
                    <a:lnTo>
                      <a:pt x="13" y="24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2" name="Freeform 3629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18"/>
                  </a:cxn>
                  <a:cxn ang="0">
                    <a:pos x="10" y="18"/>
                  </a:cxn>
                  <a:cxn ang="0">
                    <a:pos x="5" y="16"/>
                  </a:cxn>
                  <a:cxn ang="0">
                    <a:pos x="3" y="14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3" y="3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13" y="1"/>
                  </a:cxn>
                  <a:cxn ang="0">
                    <a:pos x="15" y="3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5" y="14"/>
                  </a:cxn>
                  <a:cxn ang="0">
                    <a:pos x="13" y="16"/>
                  </a:cxn>
                  <a:cxn ang="0">
                    <a:pos x="10" y="18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5" y="16"/>
                    </a:lnTo>
                    <a:lnTo>
                      <a:pt x="3" y="14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3" y="3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11"/>
                    </a:lnTo>
                    <a:lnTo>
                      <a:pt x="15" y="14"/>
                    </a:lnTo>
                    <a:lnTo>
                      <a:pt x="13" y="16"/>
                    </a:lnTo>
                    <a:lnTo>
                      <a:pt x="10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3" name="Freeform 3630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4" y="16"/>
                  </a:cxn>
                  <a:cxn ang="0">
                    <a:pos x="3" y="14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1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4" y="1"/>
                  </a:cxn>
                  <a:cxn ang="0">
                    <a:pos x="16" y="5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11"/>
                  </a:cxn>
                  <a:cxn ang="0">
                    <a:pos x="14" y="14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8" h="16">
                    <a:moveTo>
                      <a:pt x="8" y="16"/>
                    </a:moveTo>
                    <a:lnTo>
                      <a:pt x="8" y="16"/>
                    </a:lnTo>
                    <a:lnTo>
                      <a:pt x="4" y="16"/>
                    </a:lnTo>
                    <a:lnTo>
                      <a:pt x="3" y="14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4" y="1"/>
                    </a:lnTo>
                    <a:lnTo>
                      <a:pt x="16" y="5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4" name="Freeform 3631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23"/>
                  </a:cxn>
                  <a:cxn ang="0">
                    <a:pos x="11" y="23"/>
                  </a:cxn>
                  <a:cxn ang="0">
                    <a:pos x="8" y="23"/>
                  </a:cxn>
                  <a:cxn ang="0">
                    <a:pos x="3" y="19"/>
                  </a:cxn>
                  <a:cxn ang="0">
                    <a:pos x="2" y="1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6"/>
                  </a:cxn>
                  <a:cxn ang="0">
                    <a:pos x="3" y="3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6" y="0"/>
                  </a:cxn>
                  <a:cxn ang="0">
                    <a:pos x="21" y="3"/>
                  </a:cxn>
                  <a:cxn ang="0">
                    <a:pos x="23" y="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16"/>
                  </a:cxn>
                  <a:cxn ang="0">
                    <a:pos x="21" y="19"/>
                  </a:cxn>
                  <a:cxn ang="0">
                    <a:pos x="16" y="23"/>
                  </a:cxn>
                  <a:cxn ang="0">
                    <a:pos x="11" y="23"/>
                  </a:cxn>
                </a:cxnLst>
                <a:rect l="0" t="0" r="r" b="b"/>
                <a:pathLst>
                  <a:path w="24" h="23">
                    <a:moveTo>
                      <a:pt x="11" y="23"/>
                    </a:moveTo>
                    <a:lnTo>
                      <a:pt x="11" y="23"/>
                    </a:lnTo>
                    <a:lnTo>
                      <a:pt x="8" y="23"/>
                    </a:lnTo>
                    <a:lnTo>
                      <a:pt x="3" y="19"/>
                    </a:lnTo>
                    <a:lnTo>
                      <a:pt x="2" y="1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3" y="3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0"/>
                    </a:lnTo>
                    <a:lnTo>
                      <a:pt x="21" y="3"/>
                    </a:lnTo>
                    <a:lnTo>
                      <a:pt x="23" y="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16"/>
                    </a:lnTo>
                    <a:lnTo>
                      <a:pt x="21" y="19"/>
                    </a:lnTo>
                    <a:lnTo>
                      <a:pt x="16" y="23"/>
                    </a:lnTo>
                    <a:lnTo>
                      <a:pt x="11" y="23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5" name="Freeform 3632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8" y="16"/>
                  </a:cxn>
                  <a:cxn ang="0">
                    <a:pos x="5" y="16"/>
                  </a:cxn>
                  <a:cxn ang="0">
                    <a:pos x="3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1" y="0"/>
                  </a:cxn>
                  <a:cxn ang="0">
                    <a:pos x="15" y="2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1" y="16"/>
                  </a:cxn>
                  <a:cxn ang="0">
                    <a:pos x="8" y="16"/>
                  </a:cxn>
                </a:cxnLst>
                <a:rect l="0" t="0" r="r" b="b"/>
                <a:pathLst>
                  <a:path w="16" h="16">
                    <a:moveTo>
                      <a:pt x="8" y="16"/>
                    </a:moveTo>
                    <a:lnTo>
                      <a:pt x="8" y="16"/>
                    </a:lnTo>
                    <a:lnTo>
                      <a:pt x="5" y="16"/>
                    </a:lnTo>
                    <a:lnTo>
                      <a:pt x="3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1" y="0"/>
                    </a:lnTo>
                    <a:lnTo>
                      <a:pt x="15" y="2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1" y="16"/>
                    </a:lnTo>
                    <a:lnTo>
                      <a:pt x="8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6" name="Freeform 3633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16"/>
                  </a:cxn>
                  <a:cxn ang="0">
                    <a:pos x="9" y="16"/>
                  </a:cxn>
                  <a:cxn ang="0">
                    <a:pos x="5" y="16"/>
                  </a:cxn>
                  <a:cxn ang="0">
                    <a:pos x="2" y="15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2" y="0"/>
                  </a:cxn>
                  <a:cxn ang="0">
                    <a:pos x="14" y="2"/>
                  </a:cxn>
                  <a:cxn ang="0">
                    <a:pos x="17" y="5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11"/>
                  </a:cxn>
                  <a:cxn ang="0">
                    <a:pos x="14" y="15"/>
                  </a:cxn>
                  <a:cxn ang="0">
                    <a:pos x="12" y="16"/>
                  </a:cxn>
                  <a:cxn ang="0">
                    <a:pos x="9" y="16"/>
                  </a:cxn>
                </a:cxnLst>
                <a:rect l="0" t="0" r="r" b="b"/>
                <a:pathLst>
                  <a:path w="17" h="16">
                    <a:moveTo>
                      <a:pt x="9" y="16"/>
                    </a:moveTo>
                    <a:lnTo>
                      <a:pt x="9" y="16"/>
                    </a:lnTo>
                    <a:lnTo>
                      <a:pt x="5" y="16"/>
                    </a:lnTo>
                    <a:lnTo>
                      <a:pt x="2" y="15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4" y="2"/>
                    </a:lnTo>
                    <a:lnTo>
                      <a:pt x="17" y="5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11"/>
                    </a:lnTo>
                    <a:lnTo>
                      <a:pt x="14" y="15"/>
                    </a:lnTo>
                    <a:lnTo>
                      <a:pt x="12" y="16"/>
                    </a:lnTo>
                    <a:lnTo>
                      <a:pt x="9" y="16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" name="Freeform 3634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4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6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4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8" name="Freeform 3635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5" y="16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2" y="3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6" y="8"/>
                  </a:cxn>
                  <a:cxn ang="0">
                    <a:pos x="16" y="11"/>
                  </a:cxn>
                  <a:cxn ang="0">
                    <a:pos x="15" y="15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5" y="16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2" y="3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6" y="8"/>
                    </a:lnTo>
                    <a:lnTo>
                      <a:pt x="16" y="11"/>
                    </a:lnTo>
                    <a:lnTo>
                      <a:pt x="15" y="15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9" name="Freeform 3636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8" y="18"/>
                  </a:cxn>
                  <a:cxn ang="0">
                    <a:pos x="3" y="1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0" y="7"/>
                  </a:cxn>
                  <a:cxn ang="0">
                    <a:pos x="1" y="3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13" y="2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6" y="8"/>
                  </a:cxn>
                  <a:cxn ang="0">
                    <a:pos x="16" y="12"/>
                  </a:cxn>
                  <a:cxn ang="0">
                    <a:pos x="14" y="15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8" y="18"/>
                  </a:cxn>
                </a:cxnLst>
                <a:rect l="0" t="0" r="r" b="b"/>
                <a:pathLst>
                  <a:path w="16" h="18">
                    <a:moveTo>
                      <a:pt x="8" y="18"/>
                    </a:moveTo>
                    <a:lnTo>
                      <a:pt x="8" y="18"/>
                    </a:lnTo>
                    <a:lnTo>
                      <a:pt x="3" y="1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13" y="2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6" y="8"/>
                    </a:lnTo>
                    <a:lnTo>
                      <a:pt x="16" y="12"/>
                    </a:lnTo>
                    <a:lnTo>
                      <a:pt x="14" y="15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8" y="18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0" name="Freeform 3637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25"/>
                  </a:cxn>
                  <a:cxn ang="0">
                    <a:pos x="12" y="25"/>
                  </a:cxn>
                  <a:cxn ang="0">
                    <a:pos x="5" y="2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0" y="13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8" y="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23" y="12"/>
                  </a:cxn>
                  <a:cxn ang="0">
                    <a:pos x="23" y="15"/>
                  </a:cxn>
                  <a:cxn ang="0">
                    <a:pos x="21" y="20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12" y="25"/>
                  </a:cxn>
                </a:cxnLst>
                <a:rect l="0" t="0" r="r" b="b"/>
                <a:pathLst>
                  <a:path w="23" h="25">
                    <a:moveTo>
                      <a:pt x="12" y="25"/>
                    </a:moveTo>
                    <a:lnTo>
                      <a:pt x="12" y="25"/>
                    </a:lnTo>
                    <a:lnTo>
                      <a:pt x="5" y="2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0" y="13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8" y="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23" y="12"/>
                    </a:lnTo>
                    <a:lnTo>
                      <a:pt x="23" y="15"/>
                    </a:lnTo>
                    <a:lnTo>
                      <a:pt x="21" y="20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12" y="25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1" name="Freeform 3638"/>
              <p:cNvSpPr/>
              <p:nvPr/>
            </p:nvSpPr>
            <p:spPr bwMode="auto">
              <a:xfrm>
                <a:off x="4567237" y="3519487"/>
                <a:ext cx="336550" cy="431800"/>
              </a:xfrm>
              <a:custGeom>
                <a:avLst/>
                <a:gdLst/>
                <a:ahLst/>
                <a:cxnLst>
                  <a:cxn ang="0">
                    <a:pos x="138" y="0"/>
                  </a:cxn>
                  <a:cxn ang="0">
                    <a:pos x="104" y="3"/>
                  </a:cxn>
                  <a:cxn ang="0">
                    <a:pos x="68" y="10"/>
                  </a:cxn>
                  <a:cxn ang="0">
                    <a:pos x="34" y="19"/>
                  </a:cxn>
                  <a:cxn ang="0">
                    <a:pos x="0" y="36"/>
                  </a:cxn>
                  <a:cxn ang="0">
                    <a:pos x="6" y="49"/>
                  </a:cxn>
                  <a:cxn ang="0">
                    <a:pos x="9" y="49"/>
                  </a:cxn>
                  <a:cxn ang="0">
                    <a:pos x="18" y="52"/>
                  </a:cxn>
                  <a:cxn ang="0">
                    <a:pos x="21" y="60"/>
                  </a:cxn>
                  <a:cxn ang="0">
                    <a:pos x="19" y="65"/>
                  </a:cxn>
                  <a:cxn ang="0">
                    <a:pos x="29" y="88"/>
                  </a:cxn>
                  <a:cxn ang="0">
                    <a:pos x="53" y="78"/>
                  </a:cxn>
                  <a:cxn ang="0">
                    <a:pos x="105" y="65"/>
                  </a:cxn>
                  <a:cxn ang="0">
                    <a:pos x="132" y="63"/>
                  </a:cxn>
                  <a:cxn ang="0">
                    <a:pos x="161" y="65"/>
                  </a:cxn>
                  <a:cxn ang="0">
                    <a:pos x="190" y="72"/>
                  </a:cxn>
                  <a:cxn ang="0">
                    <a:pos x="219" y="81"/>
                  </a:cxn>
                  <a:cxn ang="0">
                    <a:pos x="246" y="94"/>
                  </a:cxn>
                  <a:cxn ang="0">
                    <a:pos x="270" y="111"/>
                  </a:cxn>
                  <a:cxn ang="0">
                    <a:pos x="293" y="132"/>
                  </a:cxn>
                  <a:cxn ang="0">
                    <a:pos x="314" y="155"/>
                  </a:cxn>
                  <a:cxn ang="0">
                    <a:pos x="330" y="182"/>
                  </a:cxn>
                  <a:cxn ang="0">
                    <a:pos x="340" y="202"/>
                  </a:cxn>
                  <a:cxn ang="0">
                    <a:pos x="353" y="246"/>
                  </a:cxn>
                  <a:cxn ang="0">
                    <a:pos x="358" y="288"/>
                  </a:cxn>
                  <a:cxn ang="0">
                    <a:pos x="353" y="331"/>
                  </a:cxn>
                  <a:cxn ang="0">
                    <a:pos x="342" y="373"/>
                  </a:cxn>
                  <a:cxn ang="0">
                    <a:pos x="322" y="410"/>
                  </a:cxn>
                  <a:cxn ang="0">
                    <a:pos x="296" y="445"/>
                  </a:cxn>
                  <a:cxn ang="0">
                    <a:pos x="262" y="474"/>
                  </a:cxn>
                  <a:cxn ang="0">
                    <a:pos x="273" y="542"/>
                  </a:cxn>
                  <a:cxn ang="0">
                    <a:pos x="299" y="526"/>
                  </a:cxn>
                  <a:cxn ang="0">
                    <a:pos x="342" y="489"/>
                  </a:cxn>
                  <a:cxn ang="0">
                    <a:pos x="377" y="445"/>
                  </a:cxn>
                  <a:cxn ang="0">
                    <a:pos x="402" y="394"/>
                  </a:cxn>
                  <a:cxn ang="0">
                    <a:pos x="418" y="342"/>
                  </a:cxn>
                  <a:cxn ang="0">
                    <a:pos x="423" y="287"/>
                  </a:cxn>
                  <a:cxn ang="0">
                    <a:pos x="417" y="230"/>
                  </a:cxn>
                  <a:cxn ang="0">
                    <a:pos x="400" y="174"/>
                  </a:cxn>
                  <a:cxn ang="0">
                    <a:pos x="387" y="148"/>
                  </a:cxn>
                  <a:cxn ang="0">
                    <a:pos x="351" y="94"/>
                  </a:cxn>
                  <a:cxn ang="0">
                    <a:pos x="306" y="52"/>
                  </a:cxn>
                  <a:cxn ang="0">
                    <a:pos x="286" y="41"/>
                  </a:cxn>
                  <a:cxn ang="0">
                    <a:pos x="247" y="21"/>
                  </a:cxn>
                  <a:cxn ang="0">
                    <a:pos x="205" y="8"/>
                  </a:cxn>
                  <a:cxn ang="0">
                    <a:pos x="161" y="2"/>
                  </a:cxn>
                </a:cxnLst>
                <a:rect l="0" t="0" r="r" b="b"/>
                <a:pathLst>
                  <a:path w="423" h="542">
                    <a:moveTo>
                      <a:pt x="138" y="0"/>
                    </a:moveTo>
                    <a:lnTo>
                      <a:pt x="138" y="0"/>
                    </a:lnTo>
                    <a:lnTo>
                      <a:pt x="120" y="2"/>
                    </a:lnTo>
                    <a:lnTo>
                      <a:pt x="104" y="3"/>
                    </a:lnTo>
                    <a:lnTo>
                      <a:pt x="86" y="5"/>
                    </a:lnTo>
                    <a:lnTo>
                      <a:pt x="68" y="10"/>
                    </a:lnTo>
                    <a:lnTo>
                      <a:pt x="50" y="15"/>
                    </a:lnTo>
                    <a:lnTo>
                      <a:pt x="34" y="19"/>
                    </a:lnTo>
                    <a:lnTo>
                      <a:pt x="16" y="28"/>
                    </a:lnTo>
                    <a:lnTo>
                      <a:pt x="0" y="36"/>
                    </a:lnTo>
                    <a:lnTo>
                      <a:pt x="6" y="49"/>
                    </a:lnTo>
                    <a:lnTo>
                      <a:pt x="6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3" y="49"/>
                    </a:lnTo>
                    <a:lnTo>
                      <a:pt x="18" y="52"/>
                    </a:lnTo>
                    <a:lnTo>
                      <a:pt x="19" y="55"/>
                    </a:lnTo>
                    <a:lnTo>
                      <a:pt x="21" y="60"/>
                    </a:lnTo>
                    <a:lnTo>
                      <a:pt x="21" y="60"/>
                    </a:lnTo>
                    <a:lnTo>
                      <a:pt x="19" y="65"/>
                    </a:lnTo>
                    <a:lnTo>
                      <a:pt x="18" y="68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53" y="78"/>
                    </a:lnTo>
                    <a:lnTo>
                      <a:pt x="79" y="70"/>
                    </a:lnTo>
                    <a:lnTo>
                      <a:pt x="105" y="65"/>
                    </a:lnTo>
                    <a:lnTo>
                      <a:pt x="132" y="63"/>
                    </a:lnTo>
                    <a:lnTo>
                      <a:pt x="132" y="63"/>
                    </a:lnTo>
                    <a:lnTo>
                      <a:pt x="146" y="63"/>
                    </a:lnTo>
                    <a:lnTo>
                      <a:pt x="161" y="65"/>
                    </a:lnTo>
                    <a:lnTo>
                      <a:pt x="176" y="68"/>
                    </a:lnTo>
                    <a:lnTo>
                      <a:pt x="190" y="72"/>
                    </a:lnTo>
                    <a:lnTo>
                      <a:pt x="205" y="76"/>
                    </a:lnTo>
                    <a:lnTo>
                      <a:pt x="219" y="81"/>
                    </a:lnTo>
                    <a:lnTo>
                      <a:pt x="233" y="88"/>
                    </a:lnTo>
                    <a:lnTo>
                      <a:pt x="246" y="94"/>
                    </a:lnTo>
                    <a:lnTo>
                      <a:pt x="259" y="103"/>
                    </a:lnTo>
                    <a:lnTo>
                      <a:pt x="270" y="111"/>
                    </a:lnTo>
                    <a:lnTo>
                      <a:pt x="283" y="120"/>
                    </a:lnTo>
                    <a:lnTo>
                      <a:pt x="293" y="132"/>
                    </a:lnTo>
                    <a:lnTo>
                      <a:pt x="304" y="143"/>
                    </a:lnTo>
                    <a:lnTo>
                      <a:pt x="314" y="155"/>
                    </a:lnTo>
                    <a:lnTo>
                      <a:pt x="322" y="168"/>
                    </a:lnTo>
                    <a:lnTo>
                      <a:pt x="330" y="182"/>
                    </a:lnTo>
                    <a:lnTo>
                      <a:pt x="330" y="182"/>
                    </a:lnTo>
                    <a:lnTo>
                      <a:pt x="340" y="202"/>
                    </a:lnTo>
                    <a:lnTo>
                      <a:pt x="348" y="223"/>
                    </a:lnTo>
                    <a:lnTo>
                      <a:pt x="353" y="246"/>
                    </a:lnTo>
                    <a:lnTo>
                      <a:pt x="356" y="267"/>
                    </a:lnTo>
                    <a:lnTo>
                      <a:pt x="358" y="288"/>
                    </a:lnTo>
                    <a:lnTo>
                      <a:pt x="356" y="309"/>
                    </a:lnTo>
                    <a:lnTo>
                      <a:pt x="353" y="331"/>
                    </a:lnTo>
                    <a:lnTo>
                      <a:pt x="348" y="352"/>
                    </a:lnTo>
                    <a:lnTo>
                      <a:pt x="342" y="373"/>
                    </a:lnTo>
                    <a:lnTo>
                      <a:pt x="334" y="392"/>
                    </a:lnTo>
                    <a:lnTo>
                      <a:pt x="322" y="410"/>
                    </a:lnTo>
                    <a:lnTo>
                      <a:pt x="311" y="428"/>
                    </a:lnTo>
                    <a:lnTo>
                      <a:pt x="296" y="445"/>
                    </a:lnTo>
                    <a:lnTo>
                      <a:pt x="280" y="459"/>
                    </a:lnTo>
                    <a:lnTo>
                      <a:pt x="262" y="474"/>
                    </a:lnTo>
                    <a:lnTo>
                      <a:pt x="244" y="485"/>
                    </a:lnTo>
                    <a:lnTo>
                      <a:pt x="273" y="542"/>
                    </a:lnTo>
                    <a:lnTo>
                      <a:pt x="273" y="542"/>
                    </a:lnTo>
                    <a:lnTo>
                      <a:pt x="299" y="526"/>
                    </a:lnTo>
                    <a:lnTo>
                      <a:pt x="322" y="508"/>
                    </a:lnTo>
                    <a:lnTo>
                      <a:pt x="342" y="489"/>
                    </a:lnTo>
                    <a:lnTo>
                      <a:pt x="361" y="467"/>
                    </a:lnTo>
                    <a:lnTo>
                      <a:pt x="377" y="445"/>
                    </a:lnTo>
                    <a:lnTo>
                      <a:pt x="391" y="420"/>
                    </a:lnTo>
                    <a:lnTo>
                      <a:pt x="402" y="394"/>
                    </a:lnTo>
                    <a:lnTo>
                      <a:pt x="412" y="368"/>
                    </a:lnTo>
                    <a:lnTo>
                      <a:pt x="418" y="342"/>
                    </a:lnTo>
                    <a:lnTo>
                      <a:pt x="421" y="314"/>
                    </a:lnTo>
                    <a:lnTo>
                      <a:pt x="423" y="287"/>
                    </a:lnTo>
                    <a:lnTo>
                      <a:pt x="421" y="257"/>
                    </a:lnTo>
                    <a:lnTo>
                      <a:pt x="417" y="230"/>
                    </a:lnTo>
                    <a:lnTo>
                      <a:pt x="410" y="202"/>
                    </a:lnTo>
                    <a:lnTo>
                      <a:pt x="400" y="174"/>
                    </a:lnTo>
                    <a:lnTo>
                      <a:pt x="387" y="148"/>
                    </a:lnTo>
                    <a:lnTo>
                      <a:pt x="387" y="148"/>
                    </a:lnTo>
                    <a:lnTo>
                      <a:pt x="371" y="120"/>
                    </a:lnTo>
                    <a:lnTo>
                      <a:pt x="351" y="94"/>
                    </a:lnTo>
                    <a:lnTo>
                      <a:pt x="329" y="73"/>
                    </a:lnTo>
                    <a:lnTo>
                      <a:pt x="306" y="52"/>
                    </a:lnTo>
                    <a:lnTo>
                      <a:pt x="306" y="52"/>
                    </a:lnTo>
                    <a:lnTo>
                      <a:pt x="286" y="41"/>
                    </a:lnTo>
                    <a:lnTo>
                      <a:pt x="267" y="31"/>
                    </a:lnTo>
                    <a:lnTo>
                      <a:pt x="247" y="21"/>
                    </a:lnTo>
                    <a:lnTo>
                      <a:pt x="226" y="15"/>
                    </a:lnTo>
                    <a:lnTo>
                      <a:pt x="205" y="8"/>
                    </a:lnTo>
                    <a:lnTo>
                      <a:pt x="182" y="3"/>
                    </a:lnTo>
                    <a:lnTo>
                      <a:pt x="161" y="2"/>
                    </a:lnTo>
                    <a:lnTo>
                      <a:pt x="13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2" name="Freeform 3639"/>
              <p:cNvSpPr/>
              <p:nvPr/>
            </p:nvSpPr>
            <p:spPr bwMode="auto">
              <a:xfrm>
                <a:off x="4591050" y="3570287"/>
                <a:ext cx="260350" cy="3349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50" y="7"/>
                  </a:cxn>
                  <a:cxn ang="0">
                    <a:pos x="0" y="25"/>
                  </a:cxn>
                  <a:cxn ang="0">
                    <a:pos x="44" y="108"/>
                  </a:cxn>
                  <a:cxn ang="0">
                    <a:pos x="72" y="98"/>
                  </a:cxn>
                  <a:cxn ang="0">
                    <a:pos x="101" y="95"/>
                  </a:cxn>
                  <a:cxn ang="0">
                    <a:pos x="117" y="97"/>
                  </a:cxn>
                  <a:cxn ang="0">
                    <a:pos x="151" y="106"/>
                  </a:cxn>
                  <a:cxn ang="0">
                    <a:pos x="182" y="124"/>
                  </a:cxn>
                  <a:cxn ang="0">
                    <a:pos x="207" y="150"/>
                  </a:cxn>
                  <a:cxn ang="0">
                    <a:pos x="218" y="165"/>
                  </a:cxn>
                  <a:cxn ang="0">
                    <a:pos x="228" y="189"/>
                  </a:cxn>
                  <a:cxn ang="0">
                    <a:pos x="233" y="214"/>
                  </a:cxn>
                  <a:cxn ang="0">
                    <a:pos x="233" y="238"/>
                  </a:cxn>
                  <a:cxn ang="0">
                    <a:pos x="230" y="263"/>
                  </a:cxn>
                  <a:cxn ang="0">
                    <a:pos x="220" y="287"/>
                  </a:cxn>
                  <a:cxn ang="0">
                    <a:pos x="208" y="308"/>
                  </a:cxn>
                  <a:cxn ang="0">
                    <a:pos x="190" y="326"/>
                  </a:cxn>
                  <a:cxn ang="0">
                    <a:pos x="171" y="342"/>
                  </a:cxn>
                  <a:cxn ang="0">
                    <a:pos x="215" y="422"/>
                  </a:cxn>
                  <a:cxn ang="0">
                    <a:pos x="251" y="396"/>
                  </a:cxn>
                  <a:cxn ang="0">
                    <a:pos x="282" y="365"/>
                  </a:cxn>
                  <a:cxn ang="0">
                    <a:pos x="305" y="329"/>
                  </a:cxn>
                  <a:cxn ang="0">
                    <a:pos x="319" y="289"/>
                  </a:cxn>
                  <a:cxn ang="0">
                    <a:pos x="327" y="246"/>
                  </a:cxn>
                  <a:cxn ang="0">
                    <a:pos x="327" y="204"/>
                  </a:cxn>
                  <a:cxn ang="0">
                    <a:pos x="319" y="160"/>
                  </a:cxn>
                  <a:cxn ang="0">
                    <a:pos x="301" y="119"/>
                  </a:cxn>
                  <a:cxn ang="0">
                    <a:pos x="293" y="105"/>
                  </a:cxn>
                  <a:cxn ang="0">
                    <a:pos x="275" y="80"/>
                  </a:cxn>
                  <a:cxn ang="0">
                    <a:pos x="254" y="57"/>
                  </a:cxn>
                  <a:cxn ang="0">
                    <a:pos x="230" y="40"/>
                  </a:cxn>
                  <a:cxn ang="0">
                    <a:pos x="204" y="25"/>
                  </a:cxn>
                  <a:cxn ang="0">
                    <a:pos x="176" y="13"/>
                  </a:cxn>
                  <a:cxn ang="0">
                    <a:pos x="147" y="5"/>
                  </a:cxn>
                  <a:cxn ang="0">
                    <a:pos x="117" y="0"/>
                  </a:cxn>
                </a:cxnLst>
                <a:rect l="0" t="0" r="r" b="b"/>
                <a:pathLst>
                  <a:path w="329" h="422">
                    <a:moveTo>
                      <a:pt x="103" y="0"/>
                    </a:moveTo>
                    <a:lnTo>
                      <a:pt x="103" y="0"/>
                    </a:lnTo>
                    <a:lnTo>
                      <a:pt x="76" y="2"/>
                    </a:lnTo>
                    <a:lnTo>
                      <a:pt x="50" y="7"/>
                    </a:lnTo>
                    <a:lnTo>
                      <a:pt x="24" y="15"/>
                    </a:lnTo>
                    <a:lnTo>
                      <a:pt x="0" y="25"/>
                    </a:lnTo>
                    <a:lnTo>
                      <a:pt x="44" y="108"/>
                    </a:lnTo>
                    <a:lnTo>
                      <a:pt x="44" y="108"/>
                    </a:lnTo>
                    <a:lnTo>
                      <a:pt x="57" y="103"/>
                    </a:lnTo>
                    <a:lnTo>
                      <a:pt x="72" y="98"/>
                    </a:lnTo>
                    <a:lnTo>
                      <a:pt x="86" y="97"/>
                    </a:lnTo>
                    <a:lnTo>
                      <a:pt x="101" y="95"/>
                    </a:lnTo>
                    <a:lnTo>
                      <a:pt x="101" y="95"/>
                    </a:lnTo>
                    <a:lnTo>
                      <a:pt x="117" y="97"/>
                    </a:lnTo>
                    <a:lnTo>
                      <a:pt x="135" y="100"/>
                    </a:lnTo>
                    <a:lnTo>
                      <a:pt x="151" y="106"/>
                    </a:lnTo>
                    <a:lnTo>
                      <a:pt x="168" y="114"/>
                    </a:lnTo>
                    <a:lnTo>
                      <a:pt x="182" y="124"/>
                    </a:lnTo>
                    <a:lnTo>
                      <a:pt x="195" y="136"/>
                    </a:lnTo>
                    <a:lnTo>
                      <a:pt x="207" y="150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3" y="178"/>
                    </a:lnTo>
                    <a:lnTo>
                      <a:pt x="228" y="189"/>
                    </a:lnTo>
                    <a:lnTo>
                      <a:pt x="231" y="202"/>
                    </a:lnTo>
                    <a:lnTo>
                      <a:pt x="233" y="214"/>
                    </a:lnTo>
                    <a:lnTo>
                      <a:pt x="233" y="227"/>
                    </a:lnTo>
                    <a:lnTo>
                      <a:pt x="233" y="238"/>
                    </a:lnTo>
                    <a:lnTo>
                      <a:pt x="231" y="251"/>
                    </a:lnTo>
                    <a:lnTo>
                      <a:pt x="230" y="263"/>
                    </a:lnTo>
                    <a:lnTo>
                      <a:pt x="225" y="276"/>
                    </a:lnTo>
                    <a:lnTo>
                      <a:pt x="220" y="287"/>
                    </a:lnTo>
                    <a:lnTo>
                      <a:pt x="215" y="297"/>
                    </a:lnTo>
                    <a:lnTo>
                      <a:pt x="208" y="308"/>
                    </a:lnTo>
                    <a:lnTo>
                      <a:pt x="200" y="318"/>
                    </a:lnTo>
                    <a:lnTo>
                      <a:pt x="190" y="326"/>
                    </a:lnTo>
                    <a:lnTo>
                      <a:pt x="181" y="334"/>
                    </a:lnTo>
                    <a:lnTo>
                      <a:pt x="171" y="342"/>
                    </a:lnTo>
                    <a:lnTo>
                      <a:pt x="215" y="422"/>
                    </a:lnTo>
                    <a:lnTo>
                      <a:pt x="215" y="422"/>
                    </a:lnTo>
                    <a:lnTo>
                      <a:pt x="233" y="411"/>
                    </a:lnTo>
                    <a:lnTo>
                      <a:pt x="251" y="396"/>
                    </a:lnTo>
                    <a:lnTo>
                      <a:pt x="267" y="382"/>
                    </a:lnTo>
                    <a:lnTo>
                      <a:pt x="282" y="365"/>
                    </a:lnTo>
                    <a:lnTo>
                      <a:pt x="293" y="347"/>
                    </a:lnTo>
                    <a:lnTo>
                      <a:pt x="305" y="329"/>
                    </a:lnTo>
                    <a:lnTo>
                      <a:pt x="313" y="310"/>
                    </a:lnTo>
                    <a:lnTo>
                      <a:pt x="319" y="289"/>
                    </a:lnTo>
                    <a:lnTo>
                      <a:pt x="324" y="268"/>
                    </a:lnTo>
                    <a:lnTo>
                      <a:pt x="327" y="246"/>
                    </a:lnTo>
                    <a:lnTo>
                      <a:pt x="329" y="225"/>
                    </a:lnTo>
                    <a:lnTo>
                      <a:pt x="327" y="204"/>
                    </a:lnTo>
                    <a:lnTo>
                      <a:pt x="324" y="183"/>
                    </a:lnTo>
                    <a:lnTo>
                      <a:pt x="319" y="160"/>
                    </a:lnTo>
                    <a:lnTo>
                      <a:pt x="311" y="139"/>
                    </a:lnTo>
                    <a:lnTo>
                      <a:pt x="301" y="119"/>
                    </a:lnTo>
                    <a:lnTo>
                      <a:pt x="301" y="119"/>
                    </a:lnTo>
                    <a:lnTo>
                      <a:pt x="293" y="105"/>
                    </a:lnTo>
                    <a:lnTo>
                      <a:pt x="285" y="92"/>
                    </a:lnTo>
                    <a:lnTo>
                      <a:pt x="275" y="80"/>
                    </a:lnTo>
                    <a:lnTo>
                      <a:pt x="264" y="69"/>
                    </a:lnTo>
                    <a:lnTo>
                      <a:pt x="254" y="57"/>
                    </a:lnTo>
                    <a:lnTo>
                      <a:pt x="241" y="48"/>
                    </a:lnTo>
                    <a:lnTo>
                      <a:pt x="230" y="40"/>
                    </a:lnTo>
                    <a:lnTo>
                      <a:pt x="217" y="31"/>
                    </a:lnTo>
                    <a:lnTo>
                      <a:pt x="204" y="25"/>
                    </a:lnTo>
                    <a:lnTo>
                      <a:pt x="190" y="18"/>
                    </a:lnTo>
                    <a:lnTo>
                      <a:pt x="176" y="13"/>
                    </a:lnTo>
                    <a:lnTo>
                      <a:pt x="161" y="9"/>
                    </a:lnTo>
                    <a:lnTo>
                      <a:pt x="147" y="5"/>
                    </a:lnTo>
                    <a:lnTo>
                      <a:pt x="132" y="2"/>
                    </a:lnTo>
                    <a:lnTo>
                      <a:pt x="117" y="0"/>
                    </a:lnTo>
                    <a:lnTo>
                      <a:pt x="103" y="0"/>
                    </a:lnTo>
                    <a:close/>
                  </a:path>
                </a:pathLst>
              </a:custGeom>
              <a:solidFill>
                <a:srgbClr val="FFFFD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3" name="Freeform 3640"/>
              <p:cNvSpPr/>
              <p:nvPr/>
            </p:nvSpPr>
            <p:spPr bwMode="auto">
              <a:xfrm>
                <a:off x="4591050" y="3570287"/>
                <a:ext cx="260350" cy="334963"/>
              </a:xfrm>
              <a:custGeom>
                <a:avLst/>
                <a:gdLst/>
                <a:ahLst/>
                <a:cxnLst>
                  <a:cxn ang="0">
                    <a:pos x="103" y="0"/>
                  </a:cxn>
                  <a:cxn ang="0">
                    <a:pos x="50" y="7"/>
                  </a:cxn>
                  <a:cxn ang="0">
                    <a:pos x="0" y="25"/>
                  </a:cxn>
                  <a:cxn ang="0">
                    <a:pos x="44" y="108"/>
                  </a:cxn>
                  <a:cxn ang="0">
                    <a:pos x="72" y="98"/>
                  </a:cxn>
                  <a:cxn ang="0">
                    <a:pos x="101" y="95"/>
                  </a:cxn>
                  <a:cxn ang="0">
                    <a:pos x="117" y="97"/>
                  </a:cxn>
                  <a:cxn ang="0">
                    <a:pos x="151" y="106"/>
                  </a:cxn>
                  <a:cxn ang="0">
                    <a:pos x="182" y="124"/>
                  </a:cxn>
                  <a:cxn ang="0">
                    <a:pos x="207" y="150"/>
                  </a:cxn>
                  <a:cxn ang="0">
                    <a:pos x="218" y="165"/>
                  </a:cxn>
                  <a:cxn ang="0">
                    <a:pos x="228" y="189"/>
                  </a:cxn>
                  <a:cxn ang="0">
                    <a:pos x="233" y="214"/>
                  </a:cxn>
                  <a:cxn ang="0">
                    <a:pos x="233" y="238"/>
                  </a:cxn>
                  <a:cxn ang="0">
                    <a:pos x="230" y="263"/>
                  </a:cxn>
                  <a:cxn ang="0">
                    <a:pos x="220" y="287"/>
                  </a:cxn>
                  <a:cxn ang="0">
                    <a:pos x="208" y="308"/>
                  </a:cxn>
                  <a:cxn ang="0">
                    <a:pos x="190" y="326"/>
                  </a:cxn>
                  <a:cxn ang="0">
                    <a:pos x="171" y="342"/>
                  </a:cxn>
                  <a:cxn ang="0">
                    <a:pos x="215" y="422"/>
                  </a:cxn>
                  <a:cxn ang="0">
                    <a:pos x="251" y="396"/>
                  </a:cxn>
                  <a:cxn ang="0">
                    <a:pos x="282" y="365"/>
                  </a:cxn>
                  <a:cxn ang="0">
                    <a:pos x="305" y="329"/>
                  </a:cxn>
                  <a:cxn ang="0">
                    <a:pos x="319" y="289"/>
                  </a:cxn>
                  <a:cxn ang="0">
                    <a:pos x="327" y="246"/>
                  </a:cxn>
                  <a:cxn ang="0">
                    <a:pos x="327" y="204"/>
                  </a:cxn>
                  <a:cxn ang="0">
                    <a:pos x="319" y="160"/>
                  </a:cxn>
                  <a:cxn ang="0">
                    <a:pos x="301" y="119"/>
                  </a:cxn>
                  <a:cxn ang="0">
                    <a:pos x="293" y="105"/>
                  </a:cxn>
                  <a:cxn ang="0">
                    <a:pos x="275" y="80"/>
                  </a:cxn>
                  <a:cxn ang="0">
                    <a:pos x="254" y="57"/>
                  </a:cxn>
                  <a:cxn ang="0">
                    <a:pos x="230" y="40"/>
                  </a:cxn>
                  <a:cxn ang="0">
                    <a:pos x="204" y="25"/>
                  </a:cxn>
                  <a:cxn ang="0">
                    <a:pos x="176" y="13"/>
                  </a:cxn>
                  <a:cxn ang="0">
                    <a:pos x="147" y="5"/>
                  </a:cxn>
                  <a:cxn ang="0">
                    <a:pos x="117" y="0"/>
                  </a:cxn>
                </a:cxnLst>
                <a:rect l="0" t="0" r="r" b="b"/>
                <a:pathLst>
                  <a:path w="329" h="422">
                    <a:moveTo>
                      <a:pt x="103" y="0"/>
                    </a:moveTo>
                    <a:lnTo>
                      <a:pt x="103" y="0"/>
                    </a:lnTo>
                    <a:lnTo>
                      <a:pt x="76" y="2"/>
                    </a:lnTo>
                    <a:lnTo>
                      <a:pt x="50" y="7"/>
                    </a:lnTo>
                    <a:lnTo>
                      <a:pt x="24" y="15"/>
                    </a:lnTo>
                    <a:lnTo>
                      <a:pt x="0" y="25"/>
                    </a:lnTo>
                    <a:lnTo>
                      <a:pt x="44" y="108"/>
                    </a:lnTo>
                    <a:lnTo>
                      <a:pt x="44" y="108"/>
                    </a:lnTo>
                    <a:lnTo>
                      <a:pt x="57" y="103"/>
                    </a:lnTo>
                    <a:lnTo>
                      <a:pt x="72" y="98"/>
                    </a:lnTo>
                    <a:lnTo>
                      <a:pt x="86" y="97"/>
                    </a:lnTo>
                    <a:lnTo>
                      <a:pt x="101" y="95"/>
                    </a:lnTo>
                    <a:lnTo>
                      <a:pt x="101" y="95"/>
                    </a:lnTo>
                    <a:lnTo>
                      <a:pt x="117" y="97"/>
                    </a:lnTo>
                    <a:lnTo>
                      <a:pt x="135" y="100"/>
                    </a:lnTo>
                    <a:lnTo>
                      <a:pt x="151" y="106"/>
                    </a:lnTo>
                    <a:lnTo>
                      <a:pt x="168" y="114"/>
                    </a:lnTo>
                    <a:lnTo>
                      <a:pt x="182" y="124"/>
                    </a:lnTo>
                    <a:lnTo>
                      <a:pt x="195" y="136"/>
                    </a:lnTo>
                    <a:lnTo>
                      <a:pt x="207" y="150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3" y="178"/>
                    </a:lnTo>
                    <a:lnTo>
                      <a:pt x="228" y="189"/>
                    </a:lnTo>
                    <a:lnTo>
                      <a:pt x="231" y="202"/>
                    </a:lnTo>
                    <a:lnTo>
                      <a:pt x="233" y="214"/>
                    </a:lnTo>
                    <a:lnTo>
                      <a:pt x="233" y="227"/>
                    </a:lnTo>
                    <a:lnTo>
                      <a:pt x="233" y="238"/>
                    </a:lnTo>
                    <a:lnTo>
                      <a:pt x="231" y="251"/>
                    </a:lnTo>
                    <a:lnTo>
                      <a:pt x="230" y="263"/>
                    </a:lnTo>
                    <a:lnTo>
                      <a:pt x="225" y="276"/>
                    </a:lnTo>
                    <a:lnTo>
                      <a:pt x="220" y="287"/>
                    </a:lnTo>
                    <a:lnTo>
                      <a:pt x="215" y="297"/>
                    </a:lnTo>
                    <a:lnTo>
                      <a:pt x="208" y="308"/>
                    </a:lnTo>
                    <a:lnTo>
                      <a:pt x="200" y="318"/>
                    </a:lnTo>
                    <a:lnTo>
                      <a:pt x="190" y="326"/>
                    </a:lnTo>
                    <a:lnTo>
                      <a:pt x="181" y="334"/>
                    </a:lnTo>
                    <a:lnTo>
                      <a:pt x="171" y="342"/>
                    </a:lnTo>
                    <a:lnTo>
                      <a:pt x="215" y="422"/>
                    </a:lnTo>
                    <a:lnTo>
                      <a:pt x="215" y="422"/>
                    </a:lnTo>
                    <a:lnTo>
                      <a:pt x="233" y="411"/>
                    </a:lnTo>
                    <a:lnTo>
                      <a:pt x="251" y="396"/>
                    </a:lnTo>
                    <a:lnTo>
                      <a:pt x="267" y="382"/>
                    </a:lnTo>
                    <a:lnTo>
                      <a:pt x="282" y="365"/>
                    </a:lnTo>
                    <a:lnTo>
                      <a:pt x="293" y="347"/>
                    </a:lnTo>
                    <a:lnTo>
                      <a:pt x="305" y="329"/>
                    </a:lnTo>
                    <a:lnTo>
                      <a:pt x="313" y="310"/>
                    </a:lnTo>
                    <a:lnTo>
                      <a:pt x="319" y="289"/>
                    </a:lnTo>
                    <a:lnTo>
                      <a:pt x="324" y="268"/>
                    </a:lnTo>
                    <a:lnTo>
                      <a:pt x="327" y="246"/>
                    </a:lnTo>
                    <a:lnTo>
                      <a:pt x="329" y="225"/>
                    </a:lnTo>
                    <a:lnTo>
                      <a:pt x="327" y="204"/>
                    </a:lnTo>
                    <a:lnTo>
                      <a:pt x="324" y="183"/>
                    </a:lnTo>
                    <a:lnTo>
                      <a:pt x="319" y="160"/>
                    </a:lnTo>
                    <a:lnTo>
                      <a:pt x="311" y="139"/>
                    </a:lnTo>
                    <a:lnTo>
                      <a:pt x="301" y="119"/>
                    </a:lnTo>
                    <a:lnTo>
                      <a:pt x="301" y="119"/>
                    </a:lnTo>
                    <a:lnTo>
                      <a:pt x="293" y="105"/>
                    </a:lnTo>
                    <a:lnTo>
                      <a:pt x="285" y="92"/>
                    </a:lnTo>
                    <a:lnTo>
                      <a:pt x="275" y="80"/>
                    </a:lnTo>
                    <a:lnTo>
                      <a:pt x="264" y="69"/>
                    </a:lnTo>
                    <a:lnTo>
                      <a:pt x="254" y="57"/>
                    </a:lnTo>
                    <a:lnTo>
                      <a:pt x="241" y="48"/>
                    </a:lnTo>
                    <a:lnTo>
                      <a:pt x="230" y="40"/>
                    </a:lnTo>
                    <a:lnTo>
                      <a:pt x="217" y="31"/>
                    </a:lnTo>
                    <a:lnTo>
                      <a:pt x="204" y="25"/>
                    </a:lnTo>
                    <a:lnTo>
                      <a:pt x="190" y="18"/>
                    </a:lnTo>
                    <a:lnTo>
                      <a:pt x="176" y="13"/>
                    </a:lnTo>
                    <a:lnTo>
                      <a:pt x="161" y="9"/>
                    </a:lnTo>
                    <a:lnTo>
                      <a:pt x="147" y="5"/>
                    </a:lnTo>
                    <a:lnTo>
                      <a:pt x="132" y="2"/>
                    </a:lnTo>
                    <a:lnTo>
                      <a:pt x="117" y="0"/>
                    </a:lnTo>
                    <a:lnTo>
                      <a:pt x="10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4" name="Freeform 3641"/>
              <p:cNvSpPr/>
              <p:nvPr/>
            </p:nvSpPr>
            <p:spPr bwMode="auto">
              <a:xfrm>
                <a:off x="4625975" y="3644900"/>
                <a:ext cx="149225" cy="19685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42" y="2"/>
                  </a:cxn>
                  <a:cxn ang="0">
                    <a:pos x="28" y="3"/>
                  </a:cxn>
                  <a:cxn ang="0">
                    <a:pos x="13" y="8"/>
                  </a:cxn>
                  <a:cxn ang="0">
                    <a:pos x="0" y="13"/>
                  </a:cxn>
                  <a:cxn ang="0">
                    <a:pos x="127" y="247"/>
                  </a:cxn>
                  <a:cxn ang="0">
                    <a:pos x="127" y="247"/>
                  </a:cxn>
                  <a:cxn ang="0">
                    <a:pos x="137" y="239"/>
                  </a:cxn>
                  <a:cxn ang="0">
                    <a:pos x="146" y="231"/>
                  </a:cxn>
                  <a:cxn ang="0">
                    <a:pos x="156" y="223"/>
                  </a:cxn>
                  <a:cxn ang="0">
                    <a:pos x="164" y="213"/>
                  </a:cxn>
                  <a:cxn ang="0">
                    <a:pos x="171" y="202"/>
                  </a:cxn>
                  <a:cxn ang="0">
                    <a:pos x="176" y="192"/>
                  </a:cxn>
                  <a:cxn ang="0">
                    <a:pos x="181" y="181"/>
                  </a:cxn>
                  <a:cxn ang="0">
                    <a:pos x="186" y="168"/>
                  </a:cxn>
                  <a:cxn ang="0">
                    <a:pos x="187" y="156"/>
                  </a:cxn>
                  <a:cxn ang="0">
                    <a:pos x="189" y="143"/>
                  </a:cxn>
                  <a:cxn ang="0">
                    <a:pos x="189" y="132"/>
                  </a:cxn>
                  <a:cxn ang="0">
                    <a:pos x="189" y="119"/>
                  </a:cxn>
                  <a:cxn ang="0">
                    <a:pos x="187" y="107"/>
                  </a:cxn>
                  <a:cxn ang="0">
                    <a:pos x="184" y="94"/>
                  </a:cxn>
                  <a:cxn ang="0">
                    <a:pos x="179" y="83"/>
                  </a:cxn>
                  <a:cxn ang="0">
                    <a:pos x="174" y="70"/>
                  </a:cxn>
                  <a:cxn ang="0">
                    <a:pos x="174" y="70"/>
                  </a:cxn>
                  <a:cxn ang="0">
                    <a:pos x="163" y="55"/>
                  </a:cxn>
                  <a:cxn ang="0">
                    <a:pos x="151" y="41"/>
                  </a:cxn>
                  <a:cxn ang="0">
                    <a:pos x="138" y="29"/>
                  </a:cxn>
                  <a:cxn ang="0">
                    <a:pos x="124" y="19"/>
                  </a:cxn>
                  <a:cxn ang="0">
                    <a:pos x="107" y="11"/>
                  </a:cxn>
                  <a:cxn ang="0">
                    <a:pos x="91" y="5"/>
                  </a:cxn>
                  <a:cxn ang="0">
                    <a:pos x="73" y="2"/>
                  </a:cxn>
                  <a:cxn ang="0">
                    <a:pos x="57" y="0"/>
                  </a:cxn>
                </a:cxnLst>
                <a:rect l="0" t="0" r="r" b="b"/>
                <a:pathLst>
                  <a:path w="189" h="247">
                    <a:moveTo>
                      <a:pt x="57" y="0"/>
                    </a:moveTo>
                    <a:lnTo>
                      <a:pt x="57" y="0"/>
                    </a:lnTo>
                    <a:lnTo>
                      <a:pt x="42" y="2"/>
                    </a:lnTo>
                    <a:lnTo>
                      <a:pt x="28" y="3"/>
                    </a:lnTo>
                    <a:lnTo>
                      <a:pt x="13" y="8"/>
                    </a:lnTo>
                    <a:lnTo>
                      <a:pt x="0" y="13"/>
                    </a:lnTo>
                    <a:lnTo>
                      <a:pt x="127" y="247"/>
                    </a:lnTo>
                    <a:lnTo>
                      <a:pt x="127" y="247"/>
                    </a:lnTo>
                    <a:lnTo>
                      <a:pt x="137" y="239"/>
                    </a:lnTo>
                    <a:lnTo>
                      <a:pt x="146" y="231"/>
                    </a:lnTo>
                    <a:lnTo>
                      <a:pt x="156" y="223"/>
                    </a:lnTo>
                    <a:lnTo>
                      <a:pt x="164" y="213"/>
                    </a:lnTo>
                    <a:lnTo>
                      <a:pt x="171" y="202"/>
                    </a:lnTo>
                    <a:lnTo>
                      <a:pt x="176" y="192"/>
                    </a:lnTo>
                    <a:lnTo>
                      <a:pt x="181" y="181"/>
                    </a:lnTo>
                    <a:lnTo>
                      <a:pt x="186" y="168"/>
                    </a:lnTo>
                    <a:lnTo>
                      <a:pt x="187" y="156"/>
                    </a:lnTo>
                    <a:lnTo>
                      <a:pt x="189" y="143"/>
                    </a:lnTo>
                    <a:lnTo>
                      <a:pt x="189" y="132"/>
                    </a:lnTo>
                    <a:lnTo>
                      <a:pt x="189" y="119"/>
                    </a:lnTo>
                    <a:lnTo>
                      <a:pt x="187" y="107"/>
                    </a:lnTo>
                    <a:lnTo>
                      <a:pt x="184" y="94"/>
                    </a:lnTo>
                    <a:lnTo>
                      <a:pt x="179" y="83"/>
                    </a:lnTo>
                    <a:lnTo>
                      <a:pt x="174" y="70"/>
                    </a:lnTo>
                    <a:lnTo>
                      <a:pt x="174" y="70"/>
                    </a:lnTo>
                    <a:lnTo>
                      <a:pt x="163" y="55"/>
                    </a:lnTo>
                    <a:lnTo>
                      <a:pt x="151" y="41"/>
                    </a:lnTo>
                    <a:lnTo>
                      <a:pt x="138" y="29"/>
                    </a:lnTo>
                    <a:lnTo>
                      <a:pt x="124" y="19"/>
                    </a:lnTo>
                    <a:lnTo>
                      <a:pt x="107" y="11"/>
                    </a:lnTo>
                    <a:lnTo>
                      <a:pt x="91" y="5"/>
                    </a:lnTo>
                    <a:lnTo>
                      <a:pt x="73" y="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rgbClr val="FFFFE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5" name="Freeform 3642"/>
              <p:cNvSpPr/>
              <p:nvPr/>
            </p:nvSpPr>
            <p:spPr bwMode="auto">
              <a:xfrm>
                <a:off x="4625975" y="3644900"/>
                <a:ext cx="149225" cy="19685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7" y="0"/>
                  </a:cxn>
                  <a:cxn ang="0">
                    <a:pos x="42" y="2"/>
                  </a:cxn>
                  <a:cxn ang="0">
                    <a:pos x="28" y="3"/>
                  </a:cxn>
                  <a:cxn ang="0">
                    <a:pos x="13" y="8"/>
                  </a:cxn>
                  <a:cxn ang="0">
                    <a:pos x="0" y="13"/>
                  </a:cxn>
                  <a:cxn ang="0">
                    <a:pos x="127" y="247"/>
                  </a:cxn>
                  <a:cxn ang="0">
                    <a:pos x="127" y="247"/>
                  </a:cxn>
                  <a:cxn ang="0">
                    <a:pos x="137" y="239"/>
                  </a:cxn>
                  <a:cxn ang="0">
                    <a:pos x="146" y="231"/>
                  </a:cxn>
                  <a:cxn ang="0">
                    <a:pos x="156" y="223"/>
                  </a:cxn>
                  <a:cxn ang="0">
                    <a:pos x="164" y="213"/>
                  </a:cxn>
                  <a:cxn ang="0">
                    <a:pos x="171" y="202"/>
                  </a:cxn>
                  <a:cxn ang="0">
                    <a:pos x="176" y="192"/>
                  </a:cxn>
                  <a:cxn ang="0">
                    <a:pos x="181" y="181"/>
                  </a:cxn>
                  <a:cxn ang="0">
                    <a:pos x="186" y="168"/>
                  </a:cxn>
                  <a:cxn ang="0">
                    <a:pos x="187" y="156"/>
                  </a:cxn>
                  <a:cxn ang="0">
                    <a:pos x="189" y="143"/>
                  </a:cxn>
                  <a:cxn ang="0">
                    <a:pos x="189" y="132"/>
                  </a:cxn>
                  <a:cxn ang="0">
                    <a:pos x="189" y="119"/>
                  </a:cxn>
                  <a:cxn ang="0">
                    <a:pos x="187" y="107"/>
                  </a:cxn>
                  <a:cxn ang="0">
                    <a:pos x="184" y="94"/>
                  </a:cxn>
                  <a:cxn ang="0">
                    <a:pos x="179" y="83"/>
                  </a:cxn>
                  <a:cxn ang="0">
                    <a:pos x="174" y="70"/>
                  </a:cxn>
                  <a:cxn ang="0">
                    <a:pos x="174" y="70"/>
                  </a:cxn>
                  <a:cxn ang="0">
                    <a:pos x="163" y="55"/>
                  </a:cxn>
                  <a:cxn ang="0">
                    <a:pos x="151" y="41"/>
                  </a:cxn>
                  <a:cxn ang="0">
                    <a:pos x="138" y="29"/>
                  </a:cxn>
                  <a:cxn ang="0">
                    <a:pos x="124" y="19"/>
                  </a:cxn>
                  <a:cxn ang="0">
                    <a:pos x="107" y="11"/>
                  </a:cxn>
                  <a:cxn ang="0">
                    <a:pos x="91" y="5"/>
                  </a:cxn>
                  <a:cxn ang="0">
                    <a:pos x="73" y="2"/>
                  </a:cxn>
                  <a:cxn ang="0">
                    <a:pos x="57" y="0"/>
                  </a:cxn>
                </a:cxnLst>
                <a:rect l="0" t="0" r="r" b="b"/>
                <a:pathLst>
                  <a:path w="189" h="247">
                    <a:moveTo>
                      <a:pt x="57" y="0"/>
                    </a:moveTo>
                    <a:lnTo>
                      <a:pt x="57" y="0"/>
                    </a:lnTo>
                    <a:lnTo>
                      <a:pt x="42" y="2"/>
                    </a:lnTo>
                    <a:lnTo>
                      <a:pt x="28" y="3"/>
                    </a:lnTo>
                    <a:lnTo>
                      <a:pt x="13" y="8"/>
                    </a:lnTo>
                    <a:lnTo>
                      <a:pt x="0" y="13"/>
                    </a:lnTo>
                    <a:lnTo>
                      <a:pt x="127" y="247"/>
                    </a:lnTo>
                    <a:lnTo>
                      <a:pt x="127" y="247"/>
                    </a:lnTo>
                    <a:lnTo>
                      <a:pt x="137" y="239"/>
                    </a:lnTo>
                    <a:lnTo>
                      <a:pt x="146" y="231"/>
                    </a:lnTo>
                    <a:lnTo>
                      <a:pt x="156" y="223"/>
                    </a:lnTo>
                    <a:lnTo>
                      <a:pt x="164" y="213"/>
                    </a:lnTo>
                    <a:lnTo>
                      <a:pt x="171" y="202"/>
                    </a:lnTo>
                    <a:lnTo>
                      <a:pt x="176" y="192"/>
                    </a:lnTo>
                    <a:lnTo>
                      <a:pt x="181" y="181"/>
                    </a:lnTo>
                    <a:lnTo>
                      <a:pt x="186" y="168"/>
                    </a:lnTo>
                    <a:lnTo>
                      <a:pt x="187" y="156"/>
                    </a:lnTo>
                    <a:lnTo>
                      <a:pt x="189" y="143"/>
                    </a:lnTo>
                    <a:lnTo>
                      <a:pt x="189" y="132"/>
                    </a:lnTo>
                    <a:lnTo>
                      <a:pt x="189" y="119"/>
                    </a:lnTo>
                    <a:lnTo>
                      <a:pt x="187" y="107"/>
                    </a:lnTo>
                    <a:lnTo>
                      <a:pt x="184" y="94"/>
                    </a:lnTo>
                    <a:lnTo>
                      <a:pt x="179" y="83"/>
                    </a:lnTo>
                    <a:lnTo>
                      <a:pt x="174" y="70"/>
                    </a:lnTo>
                    <a:lnTo>
                      <a:pt x="174" y="70"/>
                    </a:lnTo>
                    <a:lnTo>
                      <a:pt x="163" y="55"/>
                    </a:lnTo>
                    <a:lnTo>
                      <a:pt x="151" y="41"/>
                    </a:lnTo>
                    <a:lnTo>
                      <a:pt x="138" y="29"/>
                    </a:lnTo>
                    <a:lnTo>
                      <a:pt x="124" y="19"/>
                    </a:lnTo>
                    <a:lnTo>
                      <a:pt x="107" y="11"/>
                    </a:lnTo>
                    <a:lnTo>
                      <a:pt x="91" y="5"/>
                    </a:lnTo>
                    <a:lnTo>
                      <a:pt x="73" y="2"/>
                    </a:lnTo>
                    <a:lnTo>
                      <a:pt x="57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6" name="Freeform 3643"/>
              <p:cNvSpPr/>
              <p:nvPr/>
            </p:nvSpPr>
            <p:spPr bwMode="auto">
              <a:xfrm>
                <a:off x="4573587" y="3559175"/>
                <a:ext cx="11113" cy="158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3" y="16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3" y="6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3" y="0"/>
                  </a:cxn>
                </a:cxnLst>
                <a:rect l="0" t="0" r="r" b="b"/>
                <a:pathLst>
                  <a:path w="15" h="19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6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7" name="Freeform 3644"/>
              <p:cNvSpPr/>
              <p:nvPr/>
            </p:nvSpPr>
            <p:spPr bwMode="auto">
              <a:xfrm>
                <a:off x="4573587" y="3559175"/>
                <a:ext cx="11113" cy="158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12" y="19"/>
                  </a:cxn>
                  <a:cxn ang="0">
                    <a:pos x="12" y="19"/>
                  </a:cxn>
                  <a:cxn ang="0">
                    <a:pos x="13" y="16"/>
                  </a:cxn>
                  <a:cxn ang="0">
                    <a:pos x="15" y="11"/>
                  </a:cxn>
                  <a:cxn ang="0">
                    <a:pos x="15" y="11"/>
                  </a:cxn>
                  <a:cxn ang="0">
                    <a:pos x="13" y="6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3" y="0"/>
                  </a:cxn>
                </a:cxnLst>
                <a:rect l="0" t="0" r="r" b="b"/>
                <a:pathLst>
                  <a:path w="15" h="19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12" y="19"/>
                    </a:lnTo>
                    <a:lnTo>
                      <a:pt x="12" y="19"/>
                    </a:lnTo>
                    <a:lnTo>
                      <a:pt x="13" y="16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6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8" name="Freeform 3645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9" name="Freeform 3646"/>
              <p:cNvSpPr/>
              <p:nvPr/>
            </p:nvSpPr>
            <p:spPr bwMode="auto">
              <a:xfrm>
                <a:off x="4591050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5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5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0" name="Freeform 3647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1" name="Freeform 3648"/>
              <p:cNvSpPr/>
              <p:nvPr/>
            </p:nvSpPr>
            <p:spPr bwMode="auto">
              <a:xfrm>
                <a:off x="4760912" y="3559175"/>
                <a:ext cx="20638" cy="1746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3" y="3"/>
                  </a:cxn>
                  <a:cxn ang="0">
                    <a:pos x="2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3" y="19"/>
                  </a:cxn>
                  <a:cxn ang="0">
                    <a:pos x="8" y="23"/>
                  </a:cxn>
                  <a:cxn ang="0">
                    <a:pos x="11" y="23"/>
                  </a:cxn>
                  <a:cxn ang="0">
                    <a:pos x="11" y="23"/>
                  </a:cxn>
                  <a:cxn ang="0">
                    <a:pos x="16" y="23"/>
                  </a:cxn>
                  <a:cxn ang="0">
                    <a:pos x="21" y="19"/>
                  </a:cxn>
                  <a:cxn ang="0">
                    <a:pos x="23" y="16"/>
                  </a:cxn>
                  <a:cxn ang="0">
                    <a:pos x="24" y="11"/>
                  </a:cxn>
                  <a:cxn ang="0">
                    <a:pos x="24" y="11"/>
                  </a:cxn>
                  <a:cxn ang="0">
                    <a:pos x="23" y="6"/>
                  </a:cxn>
                  <a:cxn ang="0">
                    <a:pos x="21" y="3"/>
                  </a:cxn>
                  <a:cxn ang="0">
                    <a:pos x="16" y="0"/>
                  </a:cxn>
                  <a:cxn ang="0">
                    <a:pos x="11" y="0"/>
                  </a:cxn>
                </a:cxnLst>
                <a:rect l="0" t="0" r="r" b="b"/>
                <a:pathLst>
                  <a:path w="24" h="23">
                    <a:moveTo>
                      <a:pt x="11" y="0"/>
                    </a:moveTo>
                    <a:lnTo>
                      <a:pt x="11" y="0"/>
                    </a:lnTo>
                    <a:lnTo>
                      <a:pt x="8" y="0"/>
                    </a:lnTo>
                    <a:lnTo>
                      <a:pt x="3" y="3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6"/>
                    </a:lnTo>
                    <a:lnTo>
                      <a:pt x="3" y="19"/>
                    </a:lnTo>
                    <a:lnTo>
                      <a:pt x="8" y="23"/>
                    </a:lnTo>
                    <a:lnTo>
                      <a:pt x="11" y="23"/>
                    </a:lnTo>
                    <a:lnTo>
                      <a:pt x="11" y="23"/>
                    </a:lnTo>
                    <a:lnTo>
                      <a:pt x="16" y="23"/>
                    </a:lnTo>
                    <a:lnTo>
                      <a:pt x="21" y="19"/>
                    </a:lnTo>
                    <a:lnTo>
                      <a:pt x="23" y="16"/>
                    </a:lnTo>
                    <a:lnTo>
                      <a:pt x="24" y="11"/>
                    </a:lnTo>
                    <a:lnTo>
                      <a:pt x="24" y="11"/>
                    </a:lnTo>
                    <a:lnTo>
                      <a:pt x="23" y="6"/>
                    </a:lnTo>
                    <a:lnTo>
                      <a:pt x="21" y="3"/>
                    </a:lnTo>
                    <a:lnTo>
                      <a:pt x="16" y="0"/>
                    </a:lnTo>
                    <a:lnTo>
                      <a:pt x="11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2" name="Freeform 3649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3" name="Freeform 3650"/>
              <p:cNvSpPr/>
              <p:nvPr/>
            </p:nvSpPr>
            <p:spPr bwMode="auto">
              <a:xfrm>
                <a:off x="4808537" y="36004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2"/>
                  </a:cxn>
                  <a:cxn ang="0">
                    <a:pos x="3" y="3"/>
                  </a:cxn>
                  <a:cxn ang="0">
                    <a:pos x="1" y="8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" y="16"/>
                  </a:cxn>
                  <a:cxn ang="0">
                    <a:pos x="3" y="21"/>
                  </a:cxn>
                  <a:cxn ang="0">
                    <a:pos x="8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6" y="23"/>
                  </a:cxn>
                  <a:cxn ang="0">
                    <a:pos x="21" y="21"/>
                  </a:cxn>
                  <a:cxn ang="0">
                    <a:pos x="22" y="16"/>
                  </a:cxn>
                  <a:cxn ang="0">
                    <a:pos x="24" y="13"/>
                  </a:cxn>
                  <a:cxn ang="0">
                    <a:pos x="24" y="13"/>
                  </a:cxn>
                  <a:cxn ang="0">
                    <a:pos x="22" y="8"/>
                  </a:cxn>
                  <a:cxn ang="0">
                    <a:pos x="21" y="3"/>
                  </a:cxn>
                  <a:cxn ang="0">
                    <a:pos x="16" y="2"/>
                  </a:cxn>
                  <a:cxn ang="0">
                    <a:pos x="13" y="0"/>
                  </a:cxn>
                </a:cxnLst>
                <a:rect l="0" t="0" r="r" b="b"/>
                <a:pathLst>
                  <a:path w="24" h="24">
                    <a:moveTo>
                      <a:pt x="13" y="0"/>
                    </a:moveTo>
                    <a:lnTo>
                      <a:pt x="13" y="0"/>
                    </a:lnTo>
                    <a:lnTo>
                      <a:pt x="8" y="2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" y="16"/>
                    </a:lnTo>
                    <a:lnTo>
                      <a:pt x="3" y="21"/>
                    </a:lnTo>
                    <a:lnTo>
                      <a:pt x="8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6" y="23"/>
                    </a:lnTo>
                    <a:lnTo>
                      <a:pt x="21" y="21"/>
                    </a:lnTo>
                    <a:lnTo>
                      <a:pt x="22" y="16"/>
                    </a:lnTo>
                    <a:lnTo>
                      <a:pt x="24" y="13"/>
                    </a:lnTo>
                    <a:lnTo>
                      <a:pt x="24" y="13"/>
                    </a:lnTo>
                    <a:lnTo>
                      <a:pt x="22" y="8"/>
                    </a:lnTo>
                    <a:lnTo>
                      <a:pt x="21" y="3"/>
                    </a:lnTo>
                    <a:lnTo>
                      <a:pt x="16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4" name="Freeform 3651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</a:cxnLst>
                <a:rect l="0" t="0" r="r" b="b"/>
                <a:pathLst>
                  <a:path w="17" h="16">
                    <a:moveTo>
                      <a:pt x="9" y="0"/>
                    </a:move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5" name="Freeform 3652"/>
              <p:cNvSpPr/>
              <p:nvPr/>
            </p:nvSpPr>
            <p:spPr bwMode="auto">
              <a:xfrm>
                <a:off x="4741862" y="3554412"/>
                <a:ext cx="12700" cy="1428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12" y="16"/>
                  </a:cxn>
                  <a:cxn ang="0">
                    <a:pos x="14" y="15"/>
                  </a:cxn>
                  <a:cxn ang="0">
                    <a:pos x="17" y="11"/>
                  </a:cxn>
                  <a:cxn ang="0">
                    <a:pos x="17" y="8"/>
                  </a:cxn>
                  <a:cxn ang="0">
                    <a:pos x="17" y="8"/>
                  </a:cxn>
                  <a:cxn ang="0">
                    <a:pos x="17" y="5"/>
                  </a:cxn>
                  <a:cxn ang="0">
                    <a:pos x="14" y="2"/>
                  </a:cxn>
                  <a:cxn ang="0">
                    <a:pos x="12" y="0"/>
                  </a:cxn>
                  <a:cxn ang="0">
                    <a:pos x="9" y="0"/>
                  </a:cxn>
                </a:cxnLst>
                <a:rect l="0" t="0" r="r" b="b"/>
                <a:pathLst>
                  <a:path w="17" h="16">
                    <a:moveTo>
                      <a:pt x="9" y="0"/>
                    </a:move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4" y="15"/>
                    </a:lnTo>
                    <a:lnTo>
                      <a:pt x="17" y="11"/>
                    </a:lnTo>
                    <a:lnTo>
                      <a:pt x="17" y="8"/>
                    </a:lnTo>
                    <a:lnTo>
                      <a:pt x="17" y="8"/>
                    </a:lnTo>
                    <a:lnTo>
                      <a:pt x="17" y="5"/>
                    </a:lnTo>
                    <a:lnTo>
                      <a:pt x="14" y="2"/>
                    </a:lnTo>
                    <a:lnTo>
                      <a:pt x="12" y="0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6" name="Freeform 3653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6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7" name="Freeform 3654"/>
              <p:cNvSpPr/>
              <p:nvPr/>
            </p:nvSpPr>
            <p:spPr bwMode="auto">
              <a:xfrm>
                <a:off x="4783137" y="3568700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3" y="14"/>
                  </a:cxn>
                  <a:cxn ang="0">
                    <a:pos x="4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6">
                    <a:moveTo>
                      <a:pt x="8" y="0"/>
                    </a:moveTo>
                    <a:lnTo>
                      <a:pt x="8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3" y="14"/>
                    </a:lnTo>
                    <a:lnTo>
                      <a:pt x="4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8" name="Freeform 3655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9" name="Freeform 3656"/>
              <p:cNvSpPr/>
              <p:nvPr/>
            </p:nvSpPr>
            <p:spPr bwMode="auto">
              <a:xfrm>
                <a:off x="4792662" y="3587750"/>
                <a:ext cx="14288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1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" y="11"/>
                  </a:cxn>
                  <a:cxn ang="0">
                    <a:pos x="3" y="14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8" y="8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5" y="3"/>
                  </a:cxn>
                  <a:cxn ang="0">
                    <a:pos x="13" y="1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8" y="8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0" name="Freeform 3657"/>
              <p:cNvSpPr/>
              <p:nvPr/>
            </p:nvSpPr>
            <p:spPr bwMode="auto">
              <a:xfrm>
                <a:off x="4845050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6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7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6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1" name="Freeform 3658"/>
              <p:cNvSpPr/>
              <p:nvPr/>
            </p:nvSpPr>
            <p:spPr bwMode="auto">
              <a:xfrm>
                <a:off x="4845050" y="3638550"/>
                <a:ext cx="19050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1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7" y="21"/>
                  </a:cxn>
                  <a:cxn ang="0">
                    <a:pos x="7" y="21"/>
                  </a:cxn>
                  <a:cxn ang="0">
                    <a:pos x="8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8" y="21"/>
                  </a:cxn>
                  <a:cxn ang="0">
                    <a:pos x="23" y="18"/>
                  </a:cxn>
                  <a:cxn ang="0">
                    <a:pos x="23" y="18"/>
                  </a:cxn>
                  <a:cxn ang="0">
                    <a:pos x="25" y="13"/>
                  </a:cxn>
                  <a:cxn ang="0">
                    <a:pos x="25" y="10"/>
                  </a:cxn>
                  <a:cxn ang="0">
                    <a:pos x="23" y="5"/>
                  </a:cxn>
                  <a:cxn ang="0">
                    <a:pos x="20" y="1"/>
                  </a:cxn>
                  <a:cxn ang="0">
                    <a:pos x="20" y="1"/>
                  </a:cxn>
                  <a:cxn ang="0">
                    <a:pos x="16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7" y="1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7" y="21"/>
                    </a:lnTo>
                    <a:lnTo>
                      <a:pt x="7" y="21"/>
                    </a:lnTo>
                    <a:lnTo>
                      <a:pt x="8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8" y="21"/>
                    </a:lnTo>
                    <a:lnTo>
                      <a:pt x="23" y="18"/>
                    </a:lnTo>
                    <a:lnTo>
                      <a:pt x="23" y="18"/>
                    </a:lnTo>
                    <a:lnTo>
                      <a:pt x="25" y="13"/>
                    </a:lnTo>
                    <a:lnTo>
                      <a:pt x="25" y="10"/>
                    </a:lnTo>
                    <a:lnTo>
                      <a:pt x="23" y="5"/>
                    </a:lnTo>
                    <a:lnTo>
                      <a:pt x="20" y="1"/>
                    </a:lnTo>
                    <a:lnTo>
                      <a:pt x="20" y="1"/>
                    </a:lnTo>
                    <a:lnTo>
                      <a:pt x="16" y="0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2" name="Freeform 3659"/>
              <p:cNvSpPr/>
              <p:nvPr/>
            </p:nvSpPr>
            <p:spPr bwMode="auto">
              <a:xfrm>
                <a:off x="4860925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lnTo>
                      <a:pt x="12" y="0"/>
                    </a:lnTo>
                    <a:lnTo>
                      <a:pt x="5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3" name="Freeform 3660"/>
              <p:cNvSpPr/>
              <p:nvPr/>
            </p:nvSpPr>
            <p:spPr bwMode="auto">
              <a:xfrm>
                <a:off x="4860925" y="3700462"/>
                <a:ext cx="19050" cy="1746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5" y="2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5"/>
                  </a:cxn>
                  <a:cxn ang="0">
                    <a:pos x="2" y="18"/>
                  </a:cxn>
                  <a:cxn ang="0">
                    <a:pos x="5" y="21"/>
                  </a:cxn>
                  <a:cxn ang="0">
                    <a:pos x="5" y="21"/>
                  </a:cxn>
                  <a:cxn ang="0">
                    <a:pos x="8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7" y="23"/>
                  </a:cxn>
                  <a:cxn ang="0">
                    <a:pos x="22" y="18"/>
                  </a:cxn>
                  <a:cxn ang="0">
                    <a:pos x="22" y="18"/>
                  </a:cxn>
                  <a:cxn ang="0">
                    <a:pos x="23" y="13"/>
                  </a:cxn>
                  <a:cxn ang="0">
                    <a:pos x="23" y="10"/>
                  </a:cxn>
                  <a:cxn ang="0">
                    <a:pos x="22" y="5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3">
                    <a:moveTo>
                      <a:pt x="12" y="0"/>
                    </a:moveTo>
                    <a:lnTo>
                      <a:pt x="12" y="0"/>
                    </a:lnTo>
                    <a:lnTo>
                      <a:pt x="5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5"/>
                    </a:lnTo>
                    <a:lnTo>
                      <a:pt x="2" y="18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8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7" y="23"/>
                    </a:lnTo>
                    <a:lnTo>
                      <a:pt x="22" y="18"/>
                    </a:lnTo>
                    <a:lnTo>
                      <a:pt x="22" y="18"/>
                    </a:lnTo>
                    <a:lnTo>
                      <a:pt x="23" y="13"/>
                    </a:lnTo>
                    <a:lnTo>
                      <a:pt x="23" y="10"/>
                    </a:lnTo>
                    <a:lnTo>
                      <a:pt x="22" y="5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4" name="Freeform 3661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10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7">
                    <a:moveTo>
                      <a:pt x="10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5" name="Freeform 3662"/>
              <p:cNvSpPr/>
              <p:nvPr/>
            </p:nvSpPr>
            <p:spPr bwMode="auto">
              <a:xfrm>
                <a:off x="4830762" y="3624262"/>
                <a:ext cx="14288" cy="127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5" y="15"/>
                  </a:cxn>
                  <a:cxn ang="0">
                    <a:pos x="5" y="15"/>
                  </a:cxn>
                  <a:cxn ang="0">
                    <a:pos x="10" y="17"/>
                  </a:cxn>
                  <a:cxn ang="0">
                    <a:pos x="10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7"/>
                  </a:cxn>
                  <a:cxn ang="0">
                    <a:pos x="16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7">
                    <a:moveTo>
                      <a:pt x="10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5" y="15"/>
                    </a:lnTo>
                    <a:lnTo>
                      <a:pt x="5" y="15"/>
                    </a:lnTo>
                    <a:lnTo>
                      <a:pt x="10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7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6" name="Freeform 3663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7" name="Freeform 3664"/>
              <p:cNvSpPr/>
              <p:nvPr/>
            </p:nvSpPr>
            <p:spPr bwMode="auto">
              <a:xfrm>
                <a:off x="4859337" y="3659187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4" y="13"/>
                  </a:cxn>
                  <a:cxn ang="0">
                    <a:pos x="14" y="13"/>
                  </a:cxn>
                  <a:cxn ang="0">
                    <a:pos x="16" y="10"/>
                  </a:cxn>
                  <a:cxn ang="0">
                    <a:pos x="16" y="7"/>
                  </a:cxn>
                  <a:cxn ang="0">
                    <a:pos x="14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4" y="13"/>
                    </a:lnTo>
                    <a:lnTo>
                      <a:pt x="14" y="13"/>
                    </a:lnTo>
                    <a:lnTo>
                      <a:pt x="16" y="10"/>
                    </a:lnTo>
                    <a:lnTo>
                      <a:pt x="16" y="7"/>
                    </a:lnTo>
                    <a:lnTo>
                      <a:pt x="14" y="3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8" name="Freeform 3665"/>
              <p:cNvSpPr/>
              <p:nvPr/>
            </p:nvSpPr>
            <p:spPr bwMode="auto">
              <a:xfrm>
                <a:off x="4857750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9" y="17"/>
                  </a:cxn>
                  <a:cxn ang="0">
                    <a:pos x="9" y="17"/>
                  </a:cxn>
                  <a:cxn ang="0">
                    <a:pos x="12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lnTo>
                      <a:pt x="9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9" name="Freeform 3666"/>
              <p:cNvSpPr/>
              <p:nvPr/>
            </p:nvSpPr>
            <p:spPr bwMode="auto">
              <a:xfrm>
                <a:off x="4857750" y="3679825"/>
                <a:ext cx="12700" cy="1270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4" y="17"/>
                  </a:cxn>
                  <a:cxn ang="0">
                    <a:pos x="4" y="17"/>
                  </a:cxn>
                  <a:cxn ang="0">
                    <a:pos x="9" y="17"/>
                  </a:cxn>
                  <a:cxn ang="0">
                    <a:pos x="9" y="17"/>
                  </a:cxn>
                  <a:cxn ang="0">
                    <a:pos x="12" y="17"/>
                  </a:cxn>
                  <a:cxn ang="0">
                    <a:pos x="15" y="13"/>
                  </a:cxn>
                  <a:cxn ang="0">
                    <a:pos x="15" y="13"/>
                  </a:cxn>
                  <a:cxn ang="0">
                    <a:pos x="17" y="10"/>
                  </a:cxn>
                  <a:cxn ang="0">
                    <a:pos x="17" y="7"/>
                  </a:cxn>
                  <a:cxn ang="0">
                    <a:pos x="15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9" y="0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lnTo>
                      <a:pt x="9" y="0"/>
                    </a:lnTo>
                    <a:lnTo>
                      <a:pt x="4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4" y="17"/>
                    </a:lnTo>
                    <a:lnTo>
                      <a:pt x="4" y="17"/>
                    </a:lnTo>
                    <a:lnTo>
                      <a:pt x="9" y="17"/>
                    </a:lnTo>
                    <a:lnTo>
                      <a:pt x="9" y="17"/>
                    </a:lnTo>
                    <a:lnTo>
                      <a:pt x="12" y="17"/>
                    </a:lnTo>
                    <a:lnTo>
                      <a:pt x="15" y="13"/>
                    </a:lnTo>
                    <a:lnTo>
                      <a:pt x="15" y="13"/>
                    </a:lnTo>
                    <a:lnTo>
                      <a:pt x="17" y="10"/>
                    </a:lnTo>
                    <a:lnTo>
                      <a:pt x="17" y="7"/>
                    </a:lnTo>
                    <a:lnTo>
                      <a:pt x="15" y="4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0" name="Freeform 3667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3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8" y="2"/>
                  </a:cxn>
                  <a:cxn ang="0">
                    <a:pos x="12" y="0"/>
                  </a:cxn>
                </a:cxnLst>
                <a:rect l="0" t="0" r="r" b="b"/>
                <a:pathLst>
                  <a:path w="23" h="25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2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1" name="Freeform 3668"/>
              <p:cNvSpPr/>
              <p:nvPr/>
            </p:nvSpPr>
            <p:spPr bwMode="auto">
              <a:xfrm>
                <a:off x="4659312" y="3533775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5" y="23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1" y="20"/>
                  </a:cxn>
                  <a:cxn ang="0">
                    <a:pos x="23" y="15"/>
                  </a:cxn>
                  <a:cxn ang="0">
                    <a:pos x="23" y="12"/>
                  </a:cxn>
                  <a:cxn ang="0">
                    <a:pos x="21" y="7"/>
                  </a:cxn>
                  <a:cxn ang="0">
                    <a:pos x="21" y="7"/>
                  </a:cxn>
                  <a:cxn ang="0">
                    <a:pos x="18" y="2"/>
                  </a:cxn>
                  <a:cxn ang="0">
                    <a:pos x="12" y="0"/>
                  </a:cxn>
                </a:cxnLst>
                <a:rect l="0" t="0" r="r" b="b"/>
                <a:pathLst>
                  <a:path w="23" h="25">
                    <a:moveTo>
                      <a:pt x="12" y="0"/>
                    </a:moveTo>
                    <a:lnTo>
                      <a:pt x="12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5" y="23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1" y="20"/>
                    </a:lnTo>
                    <a:lnTo>
                      <a:pt x="23" y="15"/>
                    </a:lnTo>
                    <a:lnTo>
                      <a:pt x="23" y="12"/>
                    </a:lnTo>
                    <a:lnTo>
                      <a:pt x="21" y="7"/>
                    </a:lnTo>
                    <a:lnTo>
                      <a:pt x="21" y="7"/>
                    </a:lnTo>
                    <a:lnTo>
                      <a:pt x="18" y="2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2" name="Freeform 3669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3" name="Freeform 3670"/>
              <p:cNvSpPr/>
              <p:nvPr/>
            </p:nvSpPr>
            <p:spPr bwMode="auto">
              <a:xfrm>
                <a:off x="4638675" y="35401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5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4" name="Freeform 3671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3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5" name="Freeform 3672"/>
              <p:cNvSpPr/>
              <p:nvPr/>
            </p:nvSpPr>
            <p:spPr bwMode="auto">
              <a:xfrm>
                <a:off x="4683125" y="353377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3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7"/>
                  </a:cxn>
                  <a:cxn ang="0">
                    <a:pos x="11" y="17"/>
                  </a:cxn>
                  <a:cxn ang="0">
                    <a:pos x="14" y="15"/>
                  </a:cxn>
                  <a:cxn ang="0">
                    <a:pos x="16" y="12"/>
                  </a:cxn>
                  <a:cxn ang="0">
                    <a:pos x="16" y="8"/>
                  </a:cxn>
                  <a:cxn ang="0">
                    <a:pos x="14" y="5"/>
                  </a:cxn>
                  <a:cxn ang="0">
                    <a:pos x="14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3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7"/>
                    </a:lnTo>
                    <a:lnTo>
                      <a:pt x="11" y="17"/>
                    </a:lnTo>
                    <a:lnTo>
                      <a:pt x="14" y="15"/>
                    </a:lnTo>
                    <a:lnTo>
                      <a:pt x="16" y="12"/>
                    </a:lnTo>
                    <a:lnTo>
                      <a:pt x="16" y="8"/>
                    </a:lnTo>
                    <a:lnTo>
                      <a:pt x="14" y="5"/>
                    </a:lnTo>
                    <a:lnTo>
                      <a:pt x="14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6" name="Freeform 3673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7" name="Freeform 3674"/>
              <p:cNvSpPr/>
              <p:nvPr/>
            </p:nvSpPr>
            <p:spPr bwMode="auto">
              <a:xfrm>
                <a:off x="4699000" y="3544887"/>
                <a:ext cx="14288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4" y="15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8" name="Freeform 3675"/>
              <p:cNvSpPr/>
              <p:nvPr/>
            </p:nvSpPr>
            <p:spPr bwMode="auto">
              <a:xfrm>
                <a:off x="4860925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7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lnTo>
                      <a:pt x="13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7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9" name="Freeform 3676"/>
              <p:cNvSpPr/>
              <p:nvPr/>
            </p:nvSpPr>
            <p:spPr bwMode="auto">
              <a:xfrm>
                <a:off x="4860925" y="3756025"/>
                <a:ext cx="19050" cy="2063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4" y="5"/>
                  </a:cxn>
                  <a:cxn ang="0">
                    <a:pos x="2" y="8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7" y="23"/>
                  </a:cxn>
                  <a:cxn ang="0">
                    <a:pos x="13" y="24"/>
                  </a:cxn>
                  <a:cxn ang="0">
                    <a:pos x="13" y="24"/>
                  </a:cxn>
                  <a:cxn ang="0">
                    <a:pos x="18" y="23"/>
                  </a:cxn>
                  <a:cxn ang="0">
                    <a:pos x="18" y="23"/>
                  </a:cxn>
                  <a:cxn ang="0">
                    <a:pos x="22" y="20"/>
                  </a:cxn>
                  <a:cxn ang="0">
                    <a:pos x="25" y="15"/>
                  </a:cxn>
                  <a:cxn ang="0">
                    <a:pos x="25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2"/>
                  </a:cxn>
                  <a:cxn ang="0">
                    <a:pos x="13" y="0"/>
                  </a:cxn>
                </a:cxnLst>
                <a:rect l="0" t="0" r="r" b="b"/>
                <a:pathLst>
                  <a:path w="25" h="24">
                    <a:moveTo>
                      <a:pt x="13" y="0"/>
                    </a:moveTo>
                    <a:lnTo>
                      <a:pt x="13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4" y="5"/>
                    </a:lnTo>
                    <a:lnTo>
                      <a:pt x="2" y="8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7" y="23"/>
                    </a:lnTo>
                    <a:lnTo>
                      <a:pt x="13" y="24"/>
                    </a:lnTo>
                    <a:lnTo>
                      <a:pt x="13" y="24"/>
                    </a:lnTo>
                    <a:lnTo>
                      <a:pt x="18" y="23"/>
                    </a:lnTo>
                    <a:lnTo>
                      <a:pt x="18" y="23"/>
                    </a:lnTo>
                    <a:lnTo>
                      <a:pt x="22" y="20"/>
                    </a:lnTo>
                    <a:lnTo>
                      <a:pt x="25" y="15"/>
                    </a:lnTo>
                    <a:lnTo>
                      <a:pt x="25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2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0" name="Freeform 3677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1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1" name="Freeform 3678"/>
              <p:cNvSpPr/>
              <p:nvPr/>
            </p:nvSpPr>
            <p:spPr bwMode="auto">
              <a:xfrm>
                <a:off x="4846637" y="3817937"/>
                <a:ext cx="19050" cy="1905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7" y="1"/>
                  </a:cxn>
                  <a:cxn ang="0">
                    <a:pos x="2" y="4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5" y="22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8" y="22"/>
                  </a:cxn>
                  <a:cxn ang="0">
                    <a:pos x="18" y="22"/>
                  </a:cxn>
                  <a:cxn ang="0">
                    <a:pos x="22" y="19"/>
                  </a:cxn>
                  <a:cxn ang="0">
                    <a:pos x="23" y="16"/>
                  </a:cxn>
                  <a:cxn ang="0">
                    <a:pos x="23" y="11"/>
                  </a:cxn>
                  <a:cxn ang="0">
                    <a:pos x="23" y="6"/>
                  </a:cxn>
                  <a:cxn ang="0">
                    <a:pos x="23" y="6"/>
                  </a:cxn>
                  <a:cxn ang="0">
                    <a:pos x="18" y="1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1"/>
                    </a:lnTo>
                    <a:lnTo>
                      <a:pt x="7" y="1"/>
                    </a:lnTo>
                    <a:lnTo>
                      <a:pt x="2" y="4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7"/>
                    </a:lnTo>
                    <a:lnTo>
                      <a:pt x="2" y="17"/>
                    </a:lnTo>
                    <a:lnTo>
                      <a:pt x="5" y="22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8" y="22"/>
                    </a:lnTo>
                    <a:lnTo>
                      <a:pt x="18" y="22"/>
                    </a:lnTo>
                    <a:lnTo>
                      <a:pt x="22" y="19"/>
                    </a:lnTo>
                    <a:lnTo>
                      <a:pt x="23" y="16"/>
                    </a:lnTo>
                    <a:lnTo>
                      <a:pt x="23" y="11"/>
                    </a:lnTo>
                    <a:lnTo>
                      <a:pt x="23" y="6"/>
                    </a:lnTo>
                    <a:lnTo>
                      <a:pt x="23" y="6"/>
                    </a:lnTo>
                    <a:lnTo>
                      <a:pt x="18" y="1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2" name="Freeform 3679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3" name="Freeform 3680"/>
              <p:cNvSpPr/>
              <p:nvPr/>
            </p:nvSpPr>
            <p:spPr bwMode="auto">
              <a:xfrm>
                <a:off x="4859337" y="3735387"/>
                <a:ext cx="12700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3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10" y="18"/>
                  </a:cxn>
                  <a:cxn ang="0">
                    <a:pos x="10" y="18"/>
                  </a:cxn>
                  <a:cxn ang="0">
                    <a:pos x="13" y="16"/>
                  </a:cxn>
                  <a:cxn ang="0">
                    <a:pos x="13" y="16"/>
                  </a:cxn>
                  <a:cxn ang="0">
                    <a:pos x="16" y="15"/>
                  </a:cxn>
                  <a:cxn ang="0">
                    <a:pos x="18" y="11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10" y="0"/>
                  </a:cxn>
                </a:cxnLst>
                <a:rect l="0" t="0" r="r" b="b"/>
                <a:pathLst>
                  <a:path w="18" h="18">
                    <a:moveTo>
                      <a:pt x="10" y="0"/>
                    </a:moveTo>
                    <a:lnTo>
                      <a:pt x="10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10" y="18"/>
                    </a:lnTo>
                    <a:lnTo>
                      <a:pt x="10" y="18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6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4" name="Freeform 3681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17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5" name="Freeform 3682"/>
              <p:cNvSpPr/>
              <p:nvPr/>
            </p:nvSpPr>
            <p:spPr bwMode="auto">
              <a:xfrm>
                <a:off x="4865687" y="3779837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1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1" y="13"/>
                  </a:cxn>
                  <a:cxn ang="0">
                    <a:pos x="5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6" y="13"/>
                  </a:cxn>
                  <a:cxn ang="0">
                    <a:pos x="16" y="12"/>
                  </a:cxn>
                  <a:cxn ang="0">
                    <a:pos x="18" y="8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8" h="17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1" y="13"/>
                    </a:lnTo>
                    <a:lnTo>
                      <a:pt x="5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6" y="13"/>
                    </a:lnTo>
                    <a:lnTo>
                      <a:pt x="16" y="12"/>
                    </a:lnTo>
                    <a:lnTo>
                      <a:pt x="18" y="8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6" name="Freeform 3683"/>
              <p:cNvSpPr/>
              <p:nvPr/>
            </p:nvSpPr>
            <p:spPr bwMode="auto">
              <a:xfrm>
                <a:off x="4854575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7" name="Freeform 3684"/>
              <p:cNvSpPr/>
              <p:nvPr/>
            </p:nvSpPr>
            <p:spPr bwMode="auto">
              <a:xfrm>
                <a:off x="4854575" y="3797300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2" y="4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5" y="17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3" y="17"/>
                  </a:cxn>
                  <a:cxn ang="0">
                    <a:pos x="13" y="17"/>
                  </a:cxn>
                  <a:cxn ang="0">
                    <a:pos x="15" y="15"/>
                  </a:cxn>
                  <a:cxn ang="0">
                    <a:pos x="16" y="12"/>
                  </a:cxn>
                  <a:cxn ang="0">
                    <a:pos x="16" y="9"/>
                  </a:cxn>
                  <a:cxn ang="0">
                    <a:pos x="16" y="5"/>
                  </a:cxn>
                  <a:cxn ang="0">
                    <a:pos x="16" y="5"/>
                  </a:cxn>
                  <a:cxn ang="0">
                    <a:pos x="13" y="2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4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5" y="17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3" y="17"/>
                    </a:lnTo>
                    <a:lnTo>
                      <a:pt x="13" y="17"/>
                    </a:lnTo>
                    <a:lnTo>
                      <a:pt x="15" y="15"/>
                    </a:lnTo>
                    <a:lnTo>
                      <a:pt x="16" y="12"/>
                    </a:lnTo>
                    <a:lnTo>
                      <a:pt x="16" y="9"/>
                    </a:lnTo>
                    <a:lnTo>
                      <a:pt x="16" y="5"/>
                    </a:lnTo>
                    <a:lnTo>
                      <a:pt x="16" y="5"/>
                    </a:lnTo>
                    <a:lnTo>
                      <a:pt x="13" y="2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8" name="Freeform 3685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9" name="Freeform 3686"/>
              <p:cNvSpPr/>
              <p:nvPr/>
            </p:nvSpPr>
            <p:spPr bwMode="auto">
              <a:xfrm>
                <a:off x="4830762" y="3868737"/>
                <a:ext cx="19050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3"/>
                  </a:cxn>
                  <a:cxn ang="0">
                    <a:pos x="2" y="7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4" y="20"/>
                  </a:cxn>
                  <a:cxn ang="0">
                    <a:pos x="7" y="23"/>
                  </a:cxn>
                  <a:cxn ang="0">
                    <a:pos x="12" y="23"/>
                  </a:cxn>
                  <a:cxn ang="0">
                    <a:pos x="12" y="23"/>
                  </a:cxn>
                  <a:cxn ang="0">
                    <a:pos x="13" y="23"/>
                  </a:cxn>
                  <a:cxn ang="0">
                    <a:pos x="13" y="23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3" y="16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8"/>
                  </a:cxn>
                  <a:cxn ang="0">
                    <a:pos x="21" y="3"/>
                  </a:cxn>
                  <a:cxn ang="0">
                    <a:pos x="18" y="2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3">
                    <a:moveTo>
                      <a:pt x="13" y="0"/>
                    </a:moveTo>
                    <a:lnTo>
                      <a:pt x="13" y="0"/>
                    </a:lnTo>
                    <a:lnTo>
                      <a:pt x="8" y="0"/>
                    </a:lnTo>
                    <a:lnTo>
                      <a:pt x="5" y="3"/>
                    </a:lnTo>
                    <a:lnTo>
                      <a:pt x="2" y="7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4" y="20"/>
                    </a:lnTo>
                    <a:lnTo>
                      <a:pt x="7" y="23"/>
                    </a:lnTo>
                    <a:lnTo>
                      <a:pt x="12" y="23"/>
                    </a:lnTo>
                    <a:lnTo>
                      <a:pt x="12" y="23"/>
                    </a:lnTo>
                    <a:lnTo>
                      <a:pt x="13" y="23"/>
                    </a:lnTo>
                    <a:lnTo>
                      <a:pt x="13" y="23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3" y="16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8"/>
                    </a:lnTo>
                    <a:lnTo>
                      <a:pt x="21" y="3"/>
                    </a:lnTo>
                    <a:lnTo>
                      <a:pt x="18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0" name="Freeform 3687"/>
              <p:cNvSpPr/>
              <p:nvPr/>
            </p:nvSpPr>
            <p:spPr bwMode="auto">
              <a:xfrm>
                <a:off x="4784725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1" name="Freeform 3688"/>
              <p:cNvSpPr/>
              <p:nvPr/>
            </p:nvSpPr>
            <p:spPr bwMode="auto">
              <a:xfrm>
                <a:off x="4784725" y="3910012"/>
                <a:ext cx="19050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9"/>
                  </a:cxn>
                  <a:cxn ang="0">
                    <a:pos x="5" y="23"/>
                  </a:cxn>
                  <a:cxn ang="0">
                    <a:pos x="10" y="24"/>
                  </a:cxn>
                  <a:cxn ang="0">
                    <a:pos x="10" y="24"/>
                  </a:cxn>
                  <a:cxn ang="0">
                    <a:pos x="12" y="24"/>
                  </a:cxn>
                  <a:cxn ang="0">
                    <a:pos x="12" y="24"/>
                  </a:cxn>
                  <a:cxn ang="0">
                    <a:pos x="17" y="23"/>
                  </a:cxn>
                  <a:cxn ang="0">
                    <a:pos x="20" y="21"/>
                  </a:cxn>
                  <a:cxn ang="0">
                    <a:pos x="21" y="18"/>
                  </a:cxn>
                  <a:cxn ang="0">
                    <a:pos x="23" y="13"/>
                  </a:cxn>
                  <a:cxn ang="0">
                    <a:pos x="23" y="13"/>
                  </a:cxn>
                  <a:cxn ang="0">
                    <a:pos x="23" y="8"/>
                  </a:cxn>
                  <a:cxn ang="0">
                    <a:pos x="20" y="5"/>
                  </a:cxn>
                  <a:cxn ang="0">
                    <a:pos x="17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0"/>
                  </a:cxn>
                </a:cxnLst>
                <a:rect l="0" t="0" r="r" b="b"/>
                <a:pathLst>
                  <a:path w="23" h="24">
                    <a:moveTo>
                      <a:pt x="12" y="0"/>
                    </a:moveTo>
                    <a:lnTo>
                      <a:pt x="12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9"/>
                    </a:lnTo>
                    <a:lnTo>
                      <a:pt x="5" y="23"/>
                    </a:lnTo>
                    <a:lnTo>
                      <a:pt x="10" y="24"/>
                    </a:lnTo>
                    <a:lnTo>
                      <a:pt x="10" y="24"/>
                    </a:lnTo>
                    <a:lnTo>
                      <a:pt x="12" y="24"/>
                    </a:lnTo>
                    <a:lnTo>
                      <a:pt x="12" y="24"/>
                    </a:lnTo>
                    <a:lnTo>
                      <a:pt x="17" y="23"/>
                    </a:lnTo>
                    <a:lnTo>
                      <a:pt x="20" y="21"/>
                    </a:lnTo>
                    <a:lnTo>
                      <a:pt x="21" y="18"/>
                    </a:lnTo>
                    <a:lnTo>
                      <a:pt x="23" y="13"/>
                    </a:lnTo>
                    <a:lnTo>
                      <a:pt x="23" y="13"/>
                    </a:lnTo>
                    <a:lnTo>
                      <a:pt x="23" y="8"/>
                    </a:lnTo>
                    <a:lnTo>
                      <a:pt x="20" y="5"/>
                    </a:lnTo>
                    <a:lnTo>
                      <a:pt x="17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2" name="Freeform 3689"/>
              <p:cNvSpPr/>
              <p:nvPr/>
            </p:nvSpPr>
            <p:spPr bwMode="auto">
              <a:xfrm>
                <a:off x="4841875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3" name="Freeform 3690"/>
              <p:cNvSpPr/>
              <p:nvPr/>
            </p:nvSpPr>
            <p:spPr bwMode="auto">
              <a:xfrm>
                <a:off x="4841875" y="3848100"/>
                <a:ext cx="12700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5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8" y="16"/>
                  </a:cxn>
                  <a:cxn ang="0">
                    <a:pos x="11" y="16"/>
                  </a:cxn>
                  <a:cxn ang="0">
                    <a:pos x="15" y="14"/>
                  </a:cxn>
                  <a:cxn ang="0">
                    <a:pos x="16" y="11"/>
                  </a:cxn>
                  <a:cxn ang="0">
                    <a:pos x="16" y="8"/>
                  </a:cxn>
                  <a:cxn ang="0">
                    <a:pos x="16" y="8"/>
                  </a:cxn>
                  <a:cxn ang="0">
                    <a:pos x="16" y="4"/>
                  </a:cxn>
                  <a:cxn ang="0">
                    <a:pos x="15" y="3"/>
                  </a:cxn>
                  <a:cxn ang="0">
                    <a:pos x="13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6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11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6" y="4"/>
                    </a:lnTo>
                    <a:lnTo>
                      <a:pt x="15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4" name="Freeform 3691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5" name="Freeform 3692"/>
              <p:cNvSpPr/>
              <p:nvPr/>
            </p:nvSpPr>
            <p:spPr bwMode="auto">
              <a:xfrm>
                <a:off x="4824412" y="3889375"/>
                <a:ext cx="14288" cy="127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2"/>
                  </a:cxn>
                  <a:cxn ang="0">
                    <a:pos x="3" y="3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2" y="16"/>
                  </a:cxn>
                  <a:cxn ang="0">
                    <a:pos x="15" y="15"/>
                  </a:cxn>
                  <a:cxn ang="0">
                    <a:pos x="16" y="13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6" y="7"/>
                  </a:cxn>
                  <a:cxn ang="0">
                    <a:pos x="15" y="3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8" y="0"/>
                  </a:cxn>
                </a:cxnLst>
                <a:rect l="0" t="0" r="r" b="b"/>
                <a:pathLst>
                  <a:path w="18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2" y="16"/>
                    </a:lnTo>
                    <a:lnTo>
                      <a:pt x="15" y="15"/>
                    </a:lnTo>
                    <a:lnTo>
                      <a:pt x="16" y="13"/>
                    </a:lnTo>
                    <a:lnTo>
                      <a:pt x="18" y="10"/>
                    </a:lnTo>
                    <a:lnTo>
                      <a:pt x="18" y="10"/>
                    </a:lnTo>
                    <a:lnTo>
                      <a:pt x="16" y="7"/>
                    </a:lnTo>
                    <a:lnTo>
                      <a:pt x="15" y="3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6" name="Freeform 3693"/>
              <p:cNvSpPr/>
              <p:nvPr/>
            </p:nvSpPr>
            <p:spPr bwMode="auto">
              <a:xfrm>
                <a:off x="4803775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90745A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7" name="Freeform 3694"/>
              <p:cNvSpPr/>
              <p:nvPr/>
            </p:nvSpPr>
            <p:spPr bwMode="auto">
              <a:xfrm>
                <a:off x="4803775" y="3895725"/>
                <a:ext cx="12700" cy="1428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1" y="5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5" y="16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8" y="18"/>
                  </a:cxn>
                  <a:cxn ang="0">
                    <a:pos x="11" y="16"/>
                  </a:cxn>
                  <a:cxn ang="0">
                    <a:pos x="14" y="15"/>
                  </a:cxn>
                  <a:cxn ang="0">
                    <a:pos x="16" y="13"/>
                  </a:cxn>
                  <a:cxn ang="0">
                    <a:pos x="16" y="10"/>
                  </a:cxn>
                  <a:cxn ang="0">
                    <a:pos x="16" y="10"/>
                  </a:cxn>
                  <a:cxn ang="0">
                    <a:pos x="16" y="6"/>
                  </a:cxn>
                  <a:cxn ang="0">
                    <a:pos x="14" y="3"/>
                  </a:cxn>
                  <a:cxn ang="0">
                    <a:pos x="13" y="1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8" y="0"/>
                  </a:cxn>
                </a:cxnLst>
                <a:rect l="0" t="0" r="r" b="b"/>
                <a:pathLst>
                  <a:path w="16" h="1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1" y="5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5"/>
                    </a:lnTo>
                    <a:lnTo>
                      <a:pt x="5" y="16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8" y="18"/>
                    </a:lnTo>
                    <a:lnTo>
                      <a:pt x="11" y="16"/>
                    </a:lnTo>
                    <a:lnTo>
                      <a:pt x="14" y="15"/>
                    </a:lnTo>
                    <a:lnTo>
                      <a:pt x="16" y="13"/>
                    </a:lnTo>
                    <a:lnTo>
                      <a:pt x="16" y="10"/>
                    </a:lnTo>
                    <a:lnTo>
                      <a:pt x="16" y="10"/>
                    </a:lnTo>
                    <a:lnTo>
                      <a:pt x="16" y="6"/>
                    </a:lnTo>
                    <a:lnTo>
                      <a:pt x="14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8" name="Freeform 3695"/>
              <p:cNvSpPr/>
              <p:nvPr/>
            </p:nvSpPr>
            <p:spPr bwMode="auto">
              <a:xfrm>
                <a:off x="4902200" y="3211512"/>
                <a:ext cx="177800" cy="152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49" y="161"/>
                  </a:cxn>
                  <a:cxn ang="0">
                    <a:pos x="175" y="180"/>
                  </a:cxn>
                  <a:cxn ang="0">
                    <a:pos x="188" y="189"/>
                  </a:cxn>
                  <a:cxn ang="0">
                    <a:pos x="188" y="189"/>
                  </a:cxn>
                  <a:cxn ang="0">
                    <a:pos x="193" y="192"/>
                  </a:cxn>
                  <a:cxn ang="0">
                    <a:pos x="198" y="192"/>
                  </a:cxn>
                  <a:cxn ang="0">
                    <a:pos x="198" y="192"/>
                  </a:cxn>
                  <a:cxn ang="0">
                    <a:pos x="202" y="192"/>
                  </a:cxn>
                  <a:cxn ang="0">
                    <a:pos x="206" y="189"/>
                  </a:cxn>
                  <a:cxn ang="0">
                    <a:pos x="222" y="164"/>
                  </a:cxn>
                  <a:cxn ang="0">
                    <a:pos x="222" y="164"/>
                  </a:cxn>
                  <a:cxn ang="0">
                    <a:pos x="224" y="159"/>
                  </a:cxn>
                  <a:cxn ang="0">
                    <a:pos x="224" y="156"/>
                  </a:cxn>
                  <a:cxn ang="0">
                    <a:pos x="220" y="151"/>
                  </a:cxn>
                  <a:cxn ang="0">
                    <a:pos x="215" y="146"/>
                  </a:cxn>
                  <a:cxn ang="0">
                    <a:pos x="202" y="138"/>
                  </a:cxn>
                  <a:cxn ang="0">
                    <a:pos x="176" y="119"/>
                  </a:cxn>
                  <a:cxn ang="0">
                    <a:pos x="0" y="0"/>
                  </a:cxn>
                </a:cxnLst>
                <a:rect l="0" t="0" r="r" b="b"/>
                <a:pathLst>
                  <a:path w="224" h="192">
                    <a:moveTo>
                      <a:pt x="0" y="0"/>
                    </a:moveTo>
                    <a:lnTo>
                      <a:pt x="38" y="86"/>
                    </a:lnTo>
                    <a:lnTo>
                      <a:pt x="149" y="161"/>
                    </a:lnTo>
                    <a:lnTo>
                      <a:pt x="175" y="180"/>
                    </a:lnTo>
                    <a:lnTo>
                      <a:pt x="188" y="189"/>
                    </a:lnTo>
                    <a:lnTo>
                      <a:pt x="188" y="189"/>
                    </a:lnTo>
                    <a:lnTo>
                      <a:pt x="193" y="192"/>
                    </a:lnTo>
                    <a:lnTo>
                      <a:pt x="198" y="192"/>
                    </a:lnTo>
                    <a:lnTo>
                      <a:pt x="198" y="192"/>
                    </a:lnTo>
                    <a:lnTo>
                      <a:pt x="202" y="192"/>
                    </a:lnTo>
                    <a:lnTo>
                      <a:pt x="206" y="189"/>
                    </a:lnTo>
                    <a:lnTo>
                      <a:pt x="222" y="164"/>
                    </a:lnTo>
                    <a:lnTo>
                      <a:pt x="222" y="164"/>
                    </a:lnTo>
                    <a:lnTo>
                      <a:pt x="224" y="159"/>
                    </a:lnTo>
                    <a:lnTo>
                      <a:pt x="224" y="156"/>
                    </a:lnTo>
                    <a:lnTo>
                      <a:pt x="220" y="151"/>
                    </a:lnTo>
                    <a:lnTo>
                      <a:pt x="215" y="146"/>
                    </a:lnTo>
                    <a:lnTo>
                      <a:pt x="202" y="138"/>
                    </a:lnTo>
                    <a:lnTo>
                      <a:pt x="176" y="1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C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9" name="Freeform 3696"/>
              <p:cNvSpPr/>
              <p:nvPr/>
            </p:nvSpPr>
            <p:spPr bwMode="auto">
              <a:xfrm>
                <a:off x="4902200" y="3211512"/>
                <a:ext cx="177800" cy="152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49" y="161"/>
                  </a:cxn>
                  <a:cxn ang="0">
                    <a:pos x="175" y="180"/>
                  </a:cxn>
                  <a:cxn ang="0">
                    <a:pos x="188" y="189"/>
                  </a:cxn>
                  <a:cxn ang="0">
                    <a:pos x="188" y="189"/>
                  </a:cxn>
                  <a:cxn ang="0">
                    <a:pos x="193" y="192"/>
                  </a:cxn>
                  <a:cxn ang="0">
                    <a:pos x="198" y="192"/>
                  </a:cxn>
                  <a:cxn ang="0">
                    <a:pos x="198" y="192"/>
                  </a:cxn>
                  <a:cxn ang="0">
                    <a:pos x="202" y="192"/>
                  </a:cxn>
                  <a:cxn ang="0">
                    <a:pos x="206" y="189"/>
                  </a:cxn>
                  <a:cxn ang="0">
                    <a:pos x="222" y="164"/>
                  </a:cxn>
                  <a:cxn ang="0">
                    <a:pos x="222" y="164"/>
                  </a:cxn>
                  <a:cxn ang="0">
                    <a:pos x="224" y="159"/>
                  </a:cxn>
                  <a:cxn ang="0">
                    <a:pos x="224" y="156"/>
                  </a:cxn>
                  <a:cxn ang="0">
                    <a:pos x="220" y="151"/>
                  </a:cxn>
                  <a:cxn ang="0">
                    <a:pos x="215" y="146"/>
                  </a:cxn>
                  <a:cxn ang="0">
                    <a:pos x="202" y="138"/>
                  </a:cxn>
                  <a:cxn ang="0">
                    <a:pos x="176" y="119"/>
                  </a:cxn>
                  <a:cxn ang="0">
                    <a:pos x="0" y="0"/>
                  </a:cxn>
                </a:cxnLst>
                <a:rect l="0" t="0" r="r" b="b"/>
                <a:pathLst>
                  <a:path w="224" h="192">
                    <a:moveTo>
                      <a:pt x="0" y="0"/>
                    </a:moveTo>
                    <a:lnTo>
                      <a:pt x="38" y="86"/>
                    </a:lnTo>
                    <a:lnTo>
                      <a:pt x="149" y="161"/>
                    </a:lnTo>
                    <a:lnTo>
                      <a:pt x="175" y="180"/>
                    </a:lnTo>
                    <a:lnTo>
                      <a:pt x="188" y="189"/>
                    </a:lnTo>
                    <a:lnTo>
                      <a:pt x="188" y="189"/>
                    </a:lnTo>
                    <a:lnTo>
                      <a:pt x="193" y="192"/>
                    </a:lnTo>
                    <a:lnTo>
                      <a:pt x="198" y="192"/>
                    </a:lnTo>
                    <a:lnTo>
                      <a:pt x="198" y="192"/>
                    </a:lnTo>
                    <a:lnTo>
                      <a:pt x="202" y="192"/>
                    </a:lnTo>
                    <a:lnTo>
                      <a:pt x="206" y="189"/>
                    </a:lnTo>
                    <a:lnTo>
                      <a:pt x="222" y="164"/>
                    </a:lnTo>
                    <a:lnTo>
                      <a:pt x="222" y="164"/>
                    </a:lnTo>
                    <a:lnTo>
                      <a:pt x="224" y="159"/>
                    </a:lnTo>
                    <a:lnTo>
                      <a:pt x="224" y="156"/>
                    </a:lnTo>
                    <a:lnTo>
                      <a:pt x="220" y="151"/>
                    </a:lnTo>
                    <a:lnTo>
                      <a:pt x="215" y="146"/>
                    </a:lnTo>
                    <a:lnTo>
                      <a:pt x="202" y="138"/>
                    </a:lnTo>
                    <a:lnTo>
                      <a:pt x="176" y="11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0" name="Freeform 3697"/>
              <p:cNvSpPr/>
              <p:nvPr/>
            </p:nvSpPr>
            <p:spPr bwMode="auto">
              <a:xfrm>
                <a:off x="4795837" y="3136900"/>
                <a:ext cx="136525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73" y="179"/>
                  </a:cxn>
                  <a:cxn ang="0">
                    <a:pos x="135" y="93"/>
                  </a:cxn>
                  <a:cxn ang="0">
                    <a:pos x="0" y="0"/>
                  </a:cxn>
                </a:cxnLst>
                <a:rect l="0" t="0" r="r" b="b"/>
                <a:pathLst>
                  <a:path w="173" h="179">
                    <a:moveTo>
                      <a:pt x="0" y="0"/>
                    </a:moveTo>
                    <a:lnTo>
                      <a:pt x="38" y="86"/>
                    </a:lnTo>
                    <a:lnTo>
                      <a:pt x="173" y="179"/>
                    </a:lnTo>
                    <a:lnTo>
                      <a:pt x="135" y="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F0F0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1" name="Freeform 3698"/>
              <p:cNvSpPr/>
              <p:nvPr/>
            </p:nvSpPr>
            <p:spPr bwMode="auto">
              <a:xfrm>
                <a:off x="4795837" y="3136900"/>
                <a:ext cx="136525" cy="142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8" y="86"/>
                  </a:cxn>
                  <a:cxn ang="0">
                    <a:pos x="173" y="179"/>
                  </a:cxn>
                  <a:cxn ang="0">
                    <a:pos x="135" y="93"/>
                  </a:cxn>
                  <a:cxn ang="0">
                    <a:pos x="0" y="0"/>
                  </a:cxn>
                </a:cxnLst>
                <a:rect l="0" t="0" r="r" b="b"/>
                <a:pathLst>
                  <a:path w="173" h="179">
                    <a:moveTo>
                      <a:pt x="0" y="0"/>
                    </a:moveTo>
                    <a:lnTo>
                      <a:pt x="38" y="86"/>
                    </a:lnTo>
                    <a:lnTo>
                      <a:pt x="173" y="179"/>
                    </a:lnTo>
                    <a:lnTo>
                      <a:pt x="135" y="9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2" name="Freeform 3699"/>
              <p:cNvSpPr>
                <a:spLocks noEditPoints="1"/>
              </p:cNvSpPr>
              <p:nvPr/>
            </p:nvSpPr>
            <p:spPr bwMode="auto">
              <a:xfrm>
                <a:off x="4432300" y="2914650"/>
                <a:ext cx="392113" cy="292100"/>
              </a:xfrm>
              <a:custGeom>
                <a:avLst/>
                <a:gdLst/>
                <a:ahLst/>
                <a:cxnLst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09" y="84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118" y="71"/>
                  </a:cxn>
                  <a:cxn ang="0">
                    <a:pos x="0" y="0"/>
                  </a:cxn>
                  <a:cxn ang="0">
                    <a:pos x="35" y="3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104" y="99"/>
                  </a:cxn>
                  <a:cxn ang="0">
                    <a:pos x="104" y="99"/>
                  </a:cxn>
                  <a:cxn ang="0">
                    <a:pos x="495" y="366"/>
                  </a:cxn>
                  <a:cxn ang="0">
                    <a:pos x="457" y="280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5"/>
                  </a:cxn>
                  <a:cxn ang="0">
                    <a:pos x="123" y="55"/>
                  </a:cxn>
                  <a:cxn ang="0">
                    <a:pos x="123" y="55"/>
                  </a:cxn>
                  <a:cxn ang="0">
                    <a:pos x="45" y="21"/>
                  </a:cxn>
                  <a:cxn ang="0">
                    <a:pos x="0" y="0"/>
                  </a:cxn>
                </a:cxnLst>
                <a:rect l="0" t="0" r="r" b="b"/>
                <a:pathLst>
                  <a:path w="495" h="366">
                    <a:moveTo>
                      <a:pt x="109" y="84"/>
                    </a:moveTo>
                    <a:lnTo>
                      <a:pt x="109" y="84"/>
                    </a:lnTo>
                    <a:lnTo>
                      <a:pt x="109" y="84"/>
                    </a:lnTo>
                    <a:lnTo>
                      <a:pt x="109" y="84"/>
                    </a:lnTo>
                    <a:lnTo>
                      <a:pt x="109" y="84"/>
                    </a:lnTo>
                    <a:close/>
                    <a:moveTo>
                      <a:pt x="118" y="71"/>
                    </a:moveTo>
                    <a:lnTo>
                      <a:pt x="118" y="71"/>
                    </a:lnTo>
                    <a:lnTo>
                      <a:pt x="118" y="71"/>
                    </a:lnTo>
                    <a:lnTo>
                      <a:pt x="118" y="71"/>
                    </a:lnTo>
                    <a:lnTo>
                      <a:pt x="118" y="71"/>
                    </a:lnTo>
                    <a:close/>
                    <a:moveTo>
                      <a:pt x="0" y="0"/>
                    </a:moveTo>
                    <a:lnTo>
                      <a:pt x="35" y="3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104" y="99"/>
                    </a:lnTo>
                    <a:lnTo>
                      <a:pt x="104" y="99"/>
                    </a:lnTo>
                    <a:lnTo>
                      <a:pt x="495" y="366"/>
                    </a:lnTo>
                    <a:lnTo>
                      <a:pt x="457" y="280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5"/>
                    </a:lnTo>
                    <a:lnTo>
                      <a:pt x="123" y="55"/>
                    </a:lnTo>
                    <a:lnTo>
                      <a:pt x="123" y="55"/>
                    </a:lnTo>
                    <a:lnTo>
                      <a:pt x="45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1C19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3" name="Rectangle 3700"/>
              <p:cNvSpPr>
                <a:spLocks noChangeArrowheads="1"/>
              </p:cNvSpPr>
              <p:nvPr/>
            </p:nvSpPr>
            <p:spPr bwMode="auto">
              <a:xfrm>
                <a:off x="4518025" y="2982912"/>
                <a:ext cx="1588" cy="15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4" name="Rectangle 3701"/>
              <p:cNvSpPr>
                <a:spLocks noChangeArrowheads="1"/>
              </p:cNvSpPr>
              <p:nvPr/>
            </p:nvSpPr>
            <p:spPr bwMode="auto">
              <a:xfrm>
                <a:off x="4525962" y="2971800"/>
                <a:ext cx="1588" cy="15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5" name="Freeform 3702"/>
              <p:cNvSpPr/>
              <p:nvPr/>
            </p:nvSpPr>
            <p:spPr bwMode="auto">
              <a:xfrm>
                <a:off x="4432300" y="2914650"/>
                <a:ext cx="392113" cy="2921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5" y="3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97" y="96"/>
                  </a:cxn>
                  <a:cxn ang="0">
                    <a:pos x="104" y="99"/>
                  </a:cxn>
                  <a:cxn ang="0">
                    <a:pos x="104" y="99"/>
                  </a:cxn>
                  <a:cxn ang="0">
                    <a:pos x="495" y="366"/>
                  </a:cxn>
                  <a:cxn ang="0">
                    <a:pos x="457" y="280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7"/>
                  </a:cxn>
                  <a:cxn ang="0">
                    <a:pos x="130" y="55"/>
                  </a:cxn>
                  <a:cxn ang="0">
                    <a:pos x="123" y="55"/>
                  </a:cxn>
                  <a:cxn ang="0">
                    <a:pos x="123" y="55"/>
                  </a:cxn>
                  <a:cxn ang="0">
                    <a:pos x="45" y="21"/>
                  </a:cxn>
                  <a:cxn ang="0">
                    <a:pos x="0" y="0"/>
                  </a:cxn>
                </a:cxnLst>
                <a:rect l="0" t="0" r="r" b="b"/>
                <a:pathLst>
                  <a:path w="495" h="366">
                    <a:moveTo>
                      <a:pt x="0" y="0"/>
                    </a:moveTo>
                    <a:lnTo>
                      <a:pt x="35" y="3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97" y="96"/>
                    </a:lnTo>
                    <a:lnTo>
                      <a:pt x="104" y="99"/>
                    </a:lnTo>
                    <a:lnTo>
                      <a:pt x="104" y="99"/>
                    </a:lnTo>
                    <a:lnTo>
                      <a:pt x="495" y="366"/>
                    </a:lnTo>
                    <a:lnTo>
                      <a:pt x="457" y="280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7"/>
                    </a:lnTo>
                    <a:lnTo>
                      <a:pt x="130" y="55"/>
                    </a:lnTo>
                    <a:lnTo>
                      <a:pt x="123" y="55"/>
                    </a:lnTo>
                    <a:lnTo>
                      <a:pt x="123" y="55"/>
                    </a:lnTo>
                    <a:lnTo>
                      <a:pt x="45" y="2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pic>
            <p:nvPicPr>
              <p:cNvPr id="316" name="Picture 3703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5019675" y="3292475"/>
                <a:ext cx="69850" cy="666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7" name="Freeform 3704"/>
              <p:cNvSpPr/>
              <p:nvPr/>
            </p:nvSpPr>
            <p:spPr bwMode="auto">
              <a:xfrm>
                <a:off x="4468812" y="2924175"/>
                <a:ext cx="63500" cy="4762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0" y="60"/>
                  </a:cxn>
                  <a:cxn ang="0">
                    <a:pos x="80" y="46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80" h="60">
                    <a:moveTo>
                      <a:pt x="0" y="5"/>
                    </a:moveTo>
                    <a:lnTo>
                      <a:pt x="70" y="60"/>
                    </a:lnTo>
                    <a:lnTo>
                      <a:pt x="80" y="46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4CEA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8" name="Freeform 3705"/>
              <p:cNvSpPr/>
              <p:nvPr/>
            </p:nvSpPr>
            <p:spPr bwMode="auto">
              <a:xfrm>
                <a:off x="4465637" y="2928937"/>
                <a:ext cx="58738" cy="5238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62" y="67"/>
                  </a:cxn>
                  <a:cxn ang="0">
                    <a:pos x="73" y="55"/>
                  </a:cxn>
                  <a:cxn ang="0">
                    <a:pos x="3" y="0"/>
                  </a:cxn>
                  <a:cxn ang="0">
                    <a:pos x="0" y="5"/>
                  </a:cxn>
                </a:cxnLst>
                <a:rect l="0" t="0" r="r" b="b"/>
                <a:pathLst>
                  <a:path w="73" h="67">
                    <a:moveTo>
                      <a:pt x="0" y="5"/>
                    </a:moveTo>
                    <a:lnTo>
                      <a:pt x="62" y="67"/>
                    </a:lnTo>
                    <a:lnTo>
                      <a:pt x="73" y="55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2DC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9" name="Freeform 3706"/>
              <p:cNvSpPr/>
              <p:nvPr/>
            </p:nvSpPr>
            <p:spPr bwMode="auto">
              <a:xfrm>
                <a:off x="4470400" y="2921000"/>
                <a:ext cx="66675" cy="39688"/>
              </a:xfrm>
              <a:custGeom>
                <a:avLst/>
                <a:gdLst/>
                <a:ahLst/>
                <a:cxnLst>
                  <a:cxn ang="0">
                    <a:pos x="77" y="51"/>
                  </a:cxn>
                  <a:cxn ang="0">
                    <a:pos x="84" y="34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77" y="51"/>
                  </a:cxn>
                </a:cxnLst>
                <a:rect l="0" t="0" r="r" b="b"/>
                <a:pathLst>
                  <a:path w="84" h="51">
                    <a:moveTo>
                      <a:pt x="77" y="51"/>
                    </a:moveTo>
                    <a:lnTo>
                      <a:pt x="84" y="34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77" y="51"/>
                    </a:lnTo>
                    <a:close/>
                  </a:path>
                </a:pathLst>
              </a:custGeom>
              <a:solidFill>
                <a:srgbClr val="E8BB8E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pic>
            <p:nvPicPr>
              <p:cNvPr id="320" name="Picture 370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430712" y="2898775"/>
                <a:ext cx="46038" cy="38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21" name="Picture 3708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018087" y="3289300"/>
                <a:ext cx="53975" cy="571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2" name="Freeform 3709"/>
              <p:cNvSpPr/>
              <p:nvPr/>
            </p:nvSpPr>
            <p:spPr bwMode="auto">
              <a:xfrm>
                <a:off x="4510087" y="2970212"/>
                <a:ext cx="522288" cy="358775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3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7"/>
                  </a:cxn>
                  <a:cxn ang="0">
                    <a:pos x="2" y="10"/>
                  </a:cxn>
                  <a:cxn ang="0">
                    <a:pos x="3" y="13"/>
                  </a:cxn>
                  <a:cxn ang="0">
                    <a:pos x="6" y="16"/>
                  </a:cxn>
                  <a:cxn ang="0">
                    <a:pos x="6" y="16"/>
                  </a:cxn>
                  <a:cxn ang="0">
                    <a:pos x="647" y="453"/>
                  </a:cxn>
                  <a:cxn ang="0">
                    <a:pos x="656" y="438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656" h="453">
                    <a:moveTo>
                      <a:pt x="16" y="3"/>
                    </a:moveTo>
                    <a:lnTo>
                      <a:pt x="16" y="3"/>
                    </a:lnTo>
                    <a:lnTo>
                      <a:pt x="13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7"/>
                    </a:lnTo>
                    <a:lnTo>
                      <a:pt x="2" y="10"/>
                    </a:lnTo>
                    <a:lnTo>
                      <a:pt x="3" y="13"/>
                    </a:lnTo>
                    <a:lnTo>
                      <a:pt x="6" y="16"/>
                    </a:lnTo>
                    <a:lnTo>
                      <a:pt x="6" y="16"/>
                    </a:lnTo>
                    <a:lnTo>
                      <a:pt x="647" y="453"/>
                    </a:lnTo>
                    <a:lnTo>
                      <a:pt x="656" y="438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66FF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3" name="Freeform 3710"/>
              <p:cNvSpPr/>
              <p:nvPr/>
            </p:nvSpPr>
            <p:spPr bwMode="auto">
              <a:xfrm>
                <a:off x="4518025" y="2957512"/>
                <a:ext cx="522288" cy="360363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6" y="3"/>
                  </a:cxn>
                  <a:cxn ang="0">
                    <a:pos x="11" y="1"/>
                  </a:cxn>
                  <a:cxn ang="0">
                    <a:pos x="8" y="0"/>
                  </a:cxn>
                  <a:cxn ang="0">
                    <a:pos x="5" y="1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1" y="9"/>
                  </a:cxn>
                  <a:cxn ang="0">
                    <a:pos x="3" y="14"/>
                  </a:cxn>
                  <a:cxn ang="0">
                    <a:pos x="6" y="17"/>
                  </a:cxn>
                  <a:cxn ang="0">
                    <a:pos x="6" y="17"/>
                  </a:cxn>
                  <a:cxn ang="0">
                    <a:pos x="646" y="452"/>
                  </a:cxn>
                  <a:cxn ang="0">
                    <a:pos x="656" y="438"/>
                  </a:cxn>
                  <a:cxn ang="0">
                    <a:pos x="16" y="3"/>
                  </a:cxn>
                  <a:cxn ang="0">
                    <a:pos x="16" y="3"/>
                  </a:cxn>
                </a:cxnLst>
                <a:rect l="0" t="0" r="r" b="b"/>
                <a:pathLst>
                  <a:path w="656" h="452">
                    <a:moveTo>
                      <a:pt x="16" y="3"/>
                    </a:moveTo>
                    <a:lnTo>
                      <a:pt x="16" y="3"/>
                    </a:lnTo>
                    <a:lnTo>
                      <a:pt x="11" y="1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1" y="9"/>
                    </a:lnTo>
                    <a:lnTo>
                      <a:pt x="3" y="14"/>
                    </a:lnTo>
                    <a:lnTo>
                      <a:pt x="6" y="17"/>
                    </a:lnTo>
                    <a:lnTo>
                      <a:pt x="6" y="17"/>
                    </a:lnTo>
                    <a:lnTo>
                      <a:pt x="646" y="452"/>
                    </a:lnTo>
                    <a:lnTo>
                      <a:pt x="656" y="438"/>
                    </a:lnTo>
                    <a:lnTo>
                      <a:pt x="16" y="3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00CCCC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4" name="Freeform 3711"/>
              <p:cNvSpPr/>
              <p:nvPr/>
            </p:nvSpPr>
            <p:spPr bwMode="auto">
              <a:xfrm>
                <a:off x="4525962" y="2947987"/>
                <a:ext cx="520700" cy="357188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17" y="2"/>
                  </a:cxn>
                  <a:cxn ang="0">
                    <a:pos x="12" y="0"/>
                  </a:cxn>
                  <a:cxn ang="0">
                    <a:pos x="9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4" y="14"/>
                  </a:cxn>
                  <a:cxn ang="0">
                    <a:pos x="7" y="17"/>
                  </a:cxn>
                  <a:cxn ang="0">
                    <a:pos x="7" y="17"/>
                  </a:cxn>
                  <a:cxn ang="0">
                    <a:pos x="647" y="452"/>
                  </a:cxn>
                  <a:cxn ang="0">
                    <a:pos x="655" y="439"/>
                  </a:cxn>
                  <a:cxn ang="0">
                    <a:pos x="17" y="2"/>
                  </a:cxn>
                  <a:cxn ang="0">
                    <a:pos x="17" y="2"/>
                  </a:cxn>
                </a:cxnLst>
                <a:rect l="0" t="0" r="r" b="b"/>
                <a:pathLst>
                  <a:path w="655" h="452">
                    <a:moveTo>
                      <a:pt x="17" y="2"/>
                    </a:moveTo>
                    <a:lnTo>
                      <a:pt x="17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4" y="14"/>
                    </a:lnTo>
                    <a:lnTo>
                      <a:pt x="7" y="17"/>
                    </a:lnTo>
                    <a:lnTo>
                      <a:pt x="7" y="17"/>
                    </a:lnTo>
                    <a:lnTo>
                      <a:pt x="647" y="452"/>
                    </a:lnTo>
                    <a:lnTo>
                      <a:pt x="655" y="439"/>
                    </a:lnTo>
                    <a:lnTo>
                      <a:pt x="17" y="2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325" name="Arc 324"/>
          <p:cNvSpPr/>
          <p:nvPr/>
        </p:nvSpPr>
        <p:spPr>
          <a:xfrm>
            <a:off x="3071802" y="1428742"/>
            <a:ext cx="1963506" cy="1498466"/>
          </a:xfrm>
          <a:prstGeom prst="arc">
            <a:avLst>
              <a:gd name="adj1" fmla="val 11784097"/>
              <a:gd name="adj2" fmla="val 18520614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5" name="Group 343"/>
          <p:cNvGrpSpPr/>
          <p:nvPr/>
        </p:nvGrpSpPr>
        <p:grpSpPr>
          <a:xfrm>
            <a:off x="4572000" y="1643056"/>
            <a:ext cx="3500462" cy="911188"/>
            <a:chOff x="4572000" y="1643056"/>
            <a:chExt cx="3500462" cy="911188"/>
          </a:xfrm>
        </p:grpSpPr>
        <p:sp>
          <p:nvSpPr>
            <p:cNvPr id="34" name="Rectangle 33"/>
            <p:cNvSpPr/>
            <p:nvPr/>
          </p:nvSpPr>
          <p:spPr>
            <a:xfrm>
              <a:off x="4572000" y="164305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工作流程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26" name="Rectangle 325"/>
            <p:cNvSpPr/>
            <p:nvPr/>
          </p:nvSpPr>
          <p:spPr>
            <a:xfrm>
              <a:off x="4572000" y="2000246"/>
              <a:ext cx="350046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6" name="Group 344"/>
          <p:cNvGrpSpPr/>
          <p:nvPr/>
        </p:nvGrpSpPr>
        <p:grpSpPr>
          <a:xfrm>
            <a:off x="4643438" y="2786064"/>
            <a:ext cx="4075780" cy="288476"/>
            <a:chOff x="4643438" y="2786064"/>
            <a:chExt cx="4075780" cy="288476"/>
          </a:xfrm>
        </p:grpSpPr>
        <p:sp>
          <p:nvSpPr>
            <p:cNvPr id="331" name="Rectangle 330"/>
            <p:cNvSpPr/>
            <p:nvPr/>
          </p:nvSpPr>
          <p:spPr>
            <a:xfrm>
              <a:off x="5072066" y="2786064"/>
              <a:ext cx="364715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</a:rPr>
                <a:t>风格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7" name="Group 332"/>
            <p:cNvGrpSpPr/>
            <p:nvPr/>
          </p:nvGrpSpPr>
          <p:grpSpPr>
            <a:xfrm>
              <a:off x="4643438" y="2786064"/>
              <a:ext cx="288476" cy="288476"/>
              <a:chOff x="4643438" y="2786064"/>
              <a:chExt cx="288476" cy="288476"/>
            </a:xfrm>
          </p:grpSpPr>
          <p:sp>
            <p:nvSpPr>
              <p:cNvPr id="327" name="Oval 326"/>
              <p:cNvSpPr/>
              <p:nvPr/>
            </p:nvSpPr>
            <p:spPr>
              <a:xfrm>
                <a:off x="4643438" y="2786064"/>
                <a:ext cx="288476" cy="28847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38" name="Freeform 26"/>
              <p:cNvSpPr/>
              <p:nvPr/>
            </p:nvSpPr>
            <p:spPr bwMode="auto">
              <a:xfrm>
                <a:off x="4735506" y="2871746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8" name="Group 347"/>
          <p:cNvGrpSpPr/>
          <p:nvPr/>
        </p:nvGrpSpPr>
        <p:grpSpPr>
          <a:xfrm>
            <a:off x="4643438" y="4071948"/>
            <a:ext cx="2995356" cy="288476"/>
            <a:chOff x="4643438" y="4071948"/>
            <a:chExt cx="2995356" cy="288476"/>
          </a:xfrm>
        </p:grpSpPr>
        <p:sp>
          <p:nvSpPr>
            <p:cNvPr id="337" name="Rectangle 336"/>
            <p:cNvSpPr/>
            <p:nvPr/>
          </p:nvSpPr>
          <p:spPr>
            <a:xfrm>
              <a:off x="5072066" y="4071948"/>
              <a:ext cx="256672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9" name="Group 342"/>
            <p:cNvGrpSpPr/>
            <p:nvPr/>
          </p:nvGrpSpPr>
          <p:grpSpPr>
            <a:xfrm>
              <a:off x="4643438" y="4071948"/>
              <a:ext cx="288476" cy="288476"/>
              <a:chOff x="4643438" y="4071948"/>
              <a:chExt cx="288476" cy="288476"/>
            </a:xfrm>
          </p:grpSpPr>
          <p:sp>
            <p:nvSpPr>
              <p:cNvPr id="330" name="Oval 329"/>
              <p:cNvSpPr/>
              <p:nvPr/>
            </p:nvSpPr>
            <p:spPr>
              <a:xfrm>
                <a:off x="4643438" y="4071948"/>
                <a:ext cx="288476" cy="2884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39" name="Freeform 105"/>
              <p:cNvSpPr/>
              <p:nvPr/>
            </p:nvSpPr>
            <p:spPr bwMode="auto">
              <a:xfrm>
                <a:off x="4742079" y="416580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0" name="Group 346"/>
          <p:cNvGrpSpPr/>
          <p:nvPr/>
        </p:nvGrpSpPr>
        <p:grpSpPr>
          <a:xfrm>
            <a:off x="4643438" y="3643320"/>
            <a:ext cx="3014592" cy="288476"/>
            <a:chOff x="4643438" y="3643320"/>
            <a:chExt cx="3014592" cy="288476"/>
          </a:xfrm>
        </p:grpSpPr>
        <p:sp>
          <p:nvSpPr>
            <p:cNvPr id="336" name="Rectangle 335"/>
            <p:cNvSpPr/>
            <p:nvPr/>
          </p:nvSpPr>
          <p:spPr>
            <a:xfrm>
              <a:off x="5072066" y="3643320"/>
              <a:ext cx="258596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1" name="Group 341"/>
            <p:cNvGrpSpPr/>
            <p:nvPr/>
          </p:nvGrpSpPr>
          <p:grpSpPr>
            <a:xfrm>
              <a:off x="4643438" y="3643320"/>
              <a:ext cx="288476" cy="288476"/>
              <a:chOff x="4643438" y="3643320"/>
              <a:chExt cx="288476" cy="288476"/>
            </a:xfrm>
          </p:grpSpPr>
          <p:sp>
            <p:nvSpPr>
              <p:cNvPr id="329" name="Oval 328"/>
              <p:cNvSpPr/>
              <p:nvPr/>
            </p:nvSpPr>
            <p:spPr>
              <a:xfrm>
                <a:off x="4643438" y="3643320"/>
                <a:ext cx="288476" cy="28847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40" name="Freeform 26"/>
              <p:cNvSpPr/>
              <p:nvPr/>
            </p:nvSpPr>
            <p:spPr bwMode="auto">
              <a:xfrm>
                <a:off x="4735506" y="3729002"/>
                <a:ext cx="114518" cy="118766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</p:grpSp>
      <p:grpSp>
        <p:nvGrpSpPr>
          <p:cNvPr id="12" name="Group 345"/>
          <p:cNvGrpSpPr/>
          <p:nvPr/>
        </p:nvGrpSpPr>
        <p:grpSpPr>
          <a:xfrm>
            <a:off x="4643438" y="3214692"/>
            <a:ext cx="1895696" cy="288476"/>
            <a:chOff x="4643438" y="3214692"/>
            <a:chExt cx="1895696" cy="288476"/>
          </a:xfrm>
        </p:grpSpPr>
        <p:sp>
          <p:nvSpPr>
            <p:cNvPr id="335" name="Rectangle 334"/>
            <p:cNvSpPr/>
            <p:nvPr/>
          </p:nvSpPr>
          <p:spPr>
            <a:xfrm>
              <a:off x="5072066" y="3214692"/>
              <a:ext cx="146706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语言描述尽量简洁生动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3" name="Group 333"/>
            <p:cNvGrpSpPr/>
            <p:nvPr/>
          </p:nvGrpSpPr>
          <p:grpSpPr>
            <a:xfrm>
              <a:off x="4643438" y="3214692"/>
              <a:ext cx="288476" cy="288476"/>
              <a:chOff x="4643438" y="3214692"/>
              <a:chExt cx="288476" cy="288476"/>
            </a:xfrm>
          </p:grpSpPr>
          <p:sp>
            <p:nvSpPr>
              <p:cNvPr id="328" name="Oval 327"/>
              <p:cNvSpPr/>
              <p:nvPr/>
            </p:nvSpPr>
            <p:spPr>
              <a:xfrm>
                <a:off x="4643438" y="3214692"/>
                <a:ext cx="288476" cy="28847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41" name="Freeform 105"/>
              <p:cNvSpPr/>
              <p:nvPr/>
            </p:nvSpPr>
            <p:spPr bwMode="auto">
              <a:xfrm>
                <a:off x="4739688" y="3310676"/>
                <a:ext cx="105018" cy="105018"/>
              </a:xfrm>
              <a:custGeom>
                <a:avLst/>
                <a:gdLst/>
                <a:ahLst/>
                <a:cxnLst>
                  <a:cxn ang="0">
                    <a:pos x="255" y="58"/>
                  </a:cxn>
                  <a:cxn ang="0">
                    <a:pos x="257" y="53"/>
                  </a:cxn>
                  <a:cxn ang="0">
                    <a:pos x="262" y="38"/>
                  </a:cxn>
                  <a:cxn ang="0">
                    <a:pos x="257" y="24"/>
                  </a:cxn>
                  <a:cxn ang="0">
                    <a:pos x="244" y="9"/>
                  </a:cxn>
                  <a:cxn ang="0">
                    <a:pos x="241" y="5"/>
                  </a:cxn>
                  <a:cxn ang="0">
                    <a:pos x="224" y="0"/>
                  </a:cxn>
                  <a:cxn ang="0">
                    <a:pos x="210" y="5"/>
                  </a:cxn>
                  <a:cxn ang="0">
                    <a:pos x="132" y="82"/>
                  </a:cxn>
                  <a:cxn ang="0">
                    <a:pos x="58" y="9"/>
                  </a:cxn>
                  <a:cxn ang="0">
                    <a:pos x="49" y="2"/>
                  </a:cxn>
                  <a:cxn ang="0">
                    <a:pos x="27" y="2"/>
                  </a:cxn>
                  <a:cxn ang="0">
                    <a:pos x="18" y="9"/>
                  </a:cxn>
                  <a:cxn ang="0">
                    <a:pos x="9" y="18"/>
                  </a:cxn>
                  <a:cxn ang="0">
                    <a:pos x="3" y="27"/>
                  </a:cxn>
                  <a:cxn ang="0">
                    <a:pos x="3" y="49"/>
                  </a:cxn>
                  <a:cxn ang="0">
                    <a:pos x="9" y="58"/>
                  </a:cxn>
                  <a:cxn ang="0">
                    <a:pos x="9" y="205"/>
                  </a:cxn>
                  <a:cxn ang="0">
                    <a:pos x="5" y="210"/>
                  </a:cxn>
                  <a:cxn ang="0">
                    <a:pos x="0" y="225"/>
                  </a:cxn>
                  <a:cxn ang="0">
                    <a:pos x="5" y="241"/>
                  </a:cxn>
                  <a:cxn ang="0">
                    <a:pos x="18" y="254"/>
                  </a:cxn>
                  <a:cxn ang="0">
                    <a:pos x="23" y="257"/>
                  </a:cxn>
                  <a:cxn ang="0">
                    <a:pos x="38" y="263"/>
                  </a:cxn>
                  <a:cxn ang="0">
                    <a:pos x="54" y="257"/>
                  </a:cxn>
                  <a:cxn ang="0">
                    <a:pos x="132" y="181"/>
                  </a:cxn>
                  <a:cxn ang="0">
                    <a:pos x="204" y="254"/>
                  </a:cxn>
                  <a:cxn ang="0">
                    <a:pos x="214" y="261"/>
                  </a:cxn>
                  <a:cxn ang="0">
                    <a:pos x="235" y="261"/>
                  </a:cxn>
                  <a:cxn ang="0">
                    <a:pos x="244" y="254"/>
                  </a:cxn>
                  <a:cxn ang="0">
                    <a:pos x="255" y="245"/>
                  </a:cxn>
                  <a:cxn ang="0">
                    <a:pos x="261" y="236"/>
                  </a:cxn>
                  <a:cxn ang="0">
                    <a:pos x="261" y="214"/>
                  </a:cxn>
                  <a:cxn ang="0">
                    <a:pos x="255" y="205"/>
                  </a:cxn>
                </a:cxnLst>
                <a:rect l="0" t="0" r="r" b="b"/>
                <a:pathLst>
                  <a:path w="262" h="263">
                    <a:moveTo>
                      <a:pt x="181" y="132"/>
                    </a:moveTo>
                    <a:lnTo>
                      <a:pt x="255" y="58"/>
                    </a:lnTo>
                    <a:lnTo>
                      <a:pt x="255" y="58"/>
                    </a:lnTo>
                    <a:lnTo>
                      <a:pt x="257" y="53"/>
                    </a:lnTo>
                    <a:lnTo>
                      <a:pt x="261" y="49"/>
                    </a:lnTo>
                    <a:lnTo>
                      <a:pt x="262" y="38"/>
                    </a:lnTo>
                    <a:lnTo>
                      <a:pt x="261" y="27"/>
                    </a:lnTo>
                    <a:lnTo>
                      <a:pt x="257" y="24"/>
                    </a:lnTo>
                    <a:lnTo>
                      <a:pt x="255" y="18"/>
                    </a:lnTo>
                    <a:lnTo>
                      <a:pt x="244" y="9"/>
                    </a:lnTo>
                    <a:lnTo>
                      <a:pt x="244" y="9"/>
                    </a:lnTo>
                    <a:lnTo>
                      <a:pt x="241" y="5"/>
                    </a:lnTo>
                    <a:lnTo>
                      <a:pt x="235" y="2"/>
                    </a:lnTo>
                    <a:lnTo>
                      <a:pt x="224" y="0"/>
                    </a:lnTo>
                    <a:lnTo>
                      <a:pt x="214" y="2"/>
                    </a:lnTo>
                    <a:lnTo>
                      <a:pt x="210" y="5"/>
                    </a:lnTo>
                    <a:lnTo>
                      <a:pt x="204" y="9"/>
                    </a:lnTo>
                    <a:lnTo>
                      <a:pt x="132" y="82"/>
                    </a:lnTo>
                    <a:lnTo>
                      <a:pt x="58" y="9"/>
                    </a:lnTo>
                    <a:lnTo>
                      <a:pt x="58" y="9"/>
                    </a:lnTo>
                    <a:lnTo>
                      <a:pt x="54" y="5"/>
                    </a:lnTo>
                    <a:lnTo>
                      <a:pt x="49" y="2"/>
                    </a:lnTo>
                    <a:lnTo>
                      <a:pt x="38" y="0"/>
                    </a:lnTo>
                    <a:lnTo>
                      <a:pt x="27" y="2"/>
                    </a:lnTo>
                    <a:lnTo>
                      <a:pt x="23" y="5"/>
                    </a:lnTo>
                    <a:lnTo>
                      <a:pt x="18" y="9"/>
                    </a:lnTo>
                    <a:lnTo>
                      <a:pt x="9" y="18"/>
                    </a:lnTo>
                    <a:lnTo>
                      <a:pt x="9" y="18"/>
                    </a:lnTo>
                    <a:lnTo>
                      <a:pt x="5" y="24"/>
                    </a:lnTo>
                    <a:lnTo>
                      <a:pt x="3" y="27"/>
                    </a:lnTo>
                    <a:lnTo>
                      <a:pt x="0" y="38"/>
                    </a:lnTo>
                    <a:lnTo>
                      <a:pt x="3" y="49"/>
                    </a:lnTo>
                    <a:lnTo>
                      <a:pt x="5" y="53"/>
                    </a:lnTo>
                    <a:lnTo>
                      <a:pt x="9" y="58"/>
                    </a:lnTo>
                    <a:lnTo>
                      <a:pt x="83" y="132"/>
                    </a:lnTo>
                    <a:lnTo>
                      <a:pt x="9" y="205"/>
                    </a:lnTo>
                    <a:lnTo>
                      <a:pt x="9" y="205"/>
                    </a:lnTo>
                    <a:lnTo>
                      <a:pt x="5" y="210"/>
                    </a:lnTo>
                    <a:lnTo>
                      <a:pt x="3" y="214"/>
                    </a:lnTo>
                    <a:lnTo>
                      <a:pt x="0" y="225"/>
                    </a:lnTo>
                    <a:lnTo>
                      <a:pt x="3" y="236"/>
                    </a:lnTo>
                    <a:lnTo>
                      <a:pt x="5" y="241"/>
                    </a:lnTo>
                    <a:lnTo>
                      <a:pt x="9" y="245"/>
                    </a:lnTo>
                    <a:lnTo>
                      <a:pt x="18" y="254"/>
                    </a:lnTo>
                    <a:lnTo>
                      <a:pt x="18" y="254"/>
                    </a:lnTo>
                    <a:lnTo>
                      <a:pt x="23" y="257"/>
                    </a:lnTo>
                    <a:lnTo>
                      <a:pt x="27" y="261"/>
                    </a:lnTo>
                    <a:lnTo>
                      <a:pt x="38" y="263"/>
                    </a:lnTo>
                    <a:lnTo>
                      <a:pt x="49" y="261"/>
                    </a:lnTo>
                    <a:lnTo>
                      <a:pt x="54" y="257"/>
                    </a:lnTo>
                    <a:lnTo>
                      <a:pt x="58" y="254"/>
                    </a:lnTo>
                    <a:lnTo>
                      <a:pt x="132" y="181"/>
                    </a:lnTo>
                    <a:lnTo>
                      <a:pt x="204" y="254"/>
                    </a:lnTo>
                    <a:lnTo>
                      <a:pt x="204" y="254"/>
                    </a:lnTo>
                    <a:lnTo>
                      <a:pt x="210" y="257"/>
                    </a:lnTo>
                    <a:lnTo>
                      <a:pt x="214" y="261"/>
                    </a:lnTo>
                    <a:lnTo>
                      <a:pt x="224" y="263"/>
                    </a:lnTo>
                    <a:lnTo>
                      <a:pt x="235" y="261"/>
                    </a:lnTo>
                    <a:lnTo>
                      <a:pt x="241" y="257"/>
                    </a:lnTo>
                    <a:lnTo>
                      <a:pt x="244" y="254"/>
                    </a:lnTo>
                    <a:lnTo>
                      <a:pt x="255" y="245"/>
                    </a:lnTo>
                    <a:lnTo>
                      <a:pt x="255" y="245"/>
                    </a:lnTo>
                    <a:lnTo>
                      <a:pt x="257" y="241"/>
                    </a:lnTo>
                    <a:lnTo>
                      <a:pt x="261" y="236"/>
                    </a:lnTo>
                    <a:lnTo>
                      <a:pt x="262" y="225"/>
                    </a:lnTo>
                    <a:lnTo>
                      <a:pt x="261" y="214"/>
                    </a:lnTo>
                    <a:lnTo>
                      <a:pt x="257" y="210"/>
                    </a:lnTo>
                    <a:lnTo>
                      <a:pt x="255" y="205"/>
                    </a:lnTo>
                    <a:lnTo>
                      <a:pt x="181" y="13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596" y="1285866"/>
            <a:ext cx="8363008" cy="3170099"/>
          </a:xfrm>
          <a:prstGeom prst="rect">
            <a:avLst/>
          </a:prstGeom>
        </p:spPr>
        <p:txBody>
          <a:bodyPr wrap="square" numCol="1" spcCol="27432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ms-MY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ms-MY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b="1" i="1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</a:t>
            </a:r>
            <a:r>
              <a:rPr lang="zh-CN" altLang="en-US" sz="1000" b="1" i="1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风格</a:t>
            </a:r>
            <a:endParaRPr lang="en-US" altLang="zh-CN" sz="1000" b="1" i="1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ms-MY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之内此处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添加详细文本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描述。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ms-MY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 </a:t>
            </a:r>
            <a:endParaRPr lang="en-US" altLang="zh-CN" sz="10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endParaRPr 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pPr algn="just"/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5" name="Rectangle 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文字描述布局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2714746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5400000">
              <a:off x="6143770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工作流程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7"/>
          <p:cNvGrpSpPr/>
          <p:nvPr/>
        </p:nvGrpSpPr>
        <p:grpSpPr>
          <a:xfrm>
            <a:off x="2285015" y="2000246"/>
            <a:ext cx="2145078" cy="1853297"/>
            <a:chOff x="2285015" y="2000246"/>
            <a:chExt cx="2145078" cy="1853297"/>
          </a:xfrm>
        </p:grpSpPr>
        <p:cxnSp>
          <p:nvCxnSpPr>
            <p:cNvPr id="35" name="Straight Connector 34"/>
            <p:cNvCxnSpPr>
              <a:stCxn id="8" idx="0"/>
            </p:cNvCxnSpPr>
            <p:nvPr/>
          </p:nvCxnSpPr>
          <p:spPr>
            <a:xfrm rot="16200000" flipV="1">
              <a:off x="2819724" y="1466507"/>
              <a:ext cx="4091" cy="107157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33"/>
            <p:cNvGrpSpPr/>
            <p:nvPr/>
          </p:nvGrpSpPr>
          <p:grpSpPr>
            <a:xfrm>
              <a:off x="2285015" y="2004337"/>
              <a:ext cx="2145078" cy="1849206"/>
              <a:chOff x="2285015" y="2004337"/>
              <a:chExt cx="2145078" cy="1849206"/>
            </a:xfrm>
          </p:grpSpPr>
          <p:sp>
            <p:nvSpPr>
              <p:cNvPr id="8" name="Isosceles Triangle 7"/>
              <p:cNvSpPr/>
              <p:nvPr/>
            </p:nvSpPr>
            <p:spPr>
              <a:xfrm>
                <a:off x="2285015" y="2004337"/>
                <a:ext cx="2145078" cy="1849206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4" name="AutoShape 112"/>
              <p:cNvSpPr/>
              <p:nvPr/>
            </p:nvSpPr>
            <p:spPr bwMode="auto">
              <a:xfrm>
                <a:off x="3143240" y="2857502"/>
                <a:ext cx="366050" cy="366676"/>
              </a:xfrm>
              <a:custGeom>
                <a:avLst/>
                <a:gdLst>
                  <a:gd name="T0" fmla="*/ 10510 w 21020"/>
                  <a:gd name="T1" fmla="*/ 10800 h 21600"/>
                  <a:gd name="T2" fmla="*/ 10510 w 21020"/>
                  <a:gd name="T3" fmla="*/ 10800 h 21600"/>
                  <a:gd name="T4" fmla="*/ 10510 w 21020"/>
                  <a:gd name="T5" fmla="*/ 10800 h 21600"/>
                  <a:gd name="T6" fmla="*/ 10510 w 2102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020" h="21600">
                    <a:moveTo>
                      <a:pt x="18846" y="7946"/>
                    </a:moveTo>
                    <a:lnTo>
                      <a:pt x="17740" y="9091"/>
                    </a:lnTo>
                    <a:cubicBezTo>
                      <a:pt x="17740" y="8939"/>
                      <a:pt x="17758" y="8792"/>
                      <a:pt x="17744" y="8636"/>
                    </a:cubicBezTo>
                    <a:cubicBezTo>
                      <a:pt x="17629" y="7331"/>
                      <a:pt x="17036" y="6068"/>
                      <a:pt x="16074" y="5080"/>
                    </a:cubicBezTo>
                    <a:cubicBezTo>
                      <a:pt x="15004" y="3980"/>
                      <a:pt x="13585" y="3348"/>
                      <a:pt x="12180" y="3345"/>
                    </a:cubicBezTo>
                    <a:lnTo>
                      <a:pt x="13268" y="2218"/>
                    </a:lnTo>
                    <a:cubicBezTo>
                      <a:pt x="13812" y="1659"/>
                      <a:pt x="14572" y="1350"/>
                      <a:pt x="15403" y="1350"/>
                    </a:cubicBezTo>
                    <a:cubicBezTo>
                      <a:pt x="16460" y="1350"/>
                      <a:pt x="17546" y="1840"/>
                      <a:pt x="18381" y="2696"/>
                    </a:cubicBezTo>
                    <a:cubicBezTo>
                      <a:pt x="19165" y="3500"/>
                      <a:pt x="19631" y="4499"/>
                      <a:pt x="19698" y="5510"/>
                    </a:cubicBezTo>
                    <a:cubicBezTo>
                      <a:pt x="19760" y="6453"/>
                      <a:pt x="19457" y="7317"/>
                      <a:pt x="18846" y="7946"/>
                    </a:cubicBezTo>
                    <a:moveTo>
                      <a:pt x="5828" y="19329"/>
                    </a:moveTo>
                    <a:cubicBezTo>
                      <a:pt x="5813" y="18424"/>
                      <a:pt x="5454" y="17481"/>
                      <a:pt x="4730" y="16739"/>
                    </a:cubicBezTo>
                    <a:cubicBezTo>
                      <a:pt x="4046" y="16034"/>
                      <a:pt x="3150" y="15628"/>
                      <a:pt x="2257" y="15592"/>
                    </a:cubicBezTo>
                    <a:lnTo>
                      <a:pt x="2911" y="13157"/>
                    </a:lnTo>
                    <a:cubicBezTo>
                      <a:pt x="2959" y="12995"/>
                      <a:pt x="3052" y="12835"/>
                      <a:pt x="3168" y="12695"/>
                    </a:cubicBezTo>
                    <a:cubicBezTo>
                      <a:pt x="4485" y="11726"/>
                      <a:pt x="6512" y="12012"/>
                      <a:pt x="7920" y="13460"/>
                    </a:cubicBezTo>
                    <a:cubicBezTo>
                      <a:pt x="9409" y="14990"/>
                      <a:pt x="9639" y="17230"/>
                      <a:pt x="8492" y="18568"/>
                    </a:cubicBezTo>
                    <a:cubicBezTo>
                      <a:pt x="8416" y="18609"/>
                      <a:pt x="8339" y="18648"/>
                      <a:pt x="8256" y="18675"/>
                    </a:cubicBezTo>
                    <a:cubicBezTo>
                      <a:pt x="8256" y="18675"/>
                      <a:pt x="5828" y="19329"/>
                      <a:pt x="5828" y="19329"/>
                    </a:cubicBezTo>
                    <a:close/>
                    <a:moveTo>
                      <a:pt x="2737" y="20164"/>
                    </a:moveTo>
                    <a:cubicBezTo>
                      <a:pt x="2665" y="20181"/>
                      <a:pt x="2443" y="20239"/>
                      <a:pt x="2291" y="20249"/>
                    </a:cubicBezTo>
                    <a:cubicBezTo>
                      <a:pt x="1751" y="20244"/>
                      <a:pt x="1313" y="19792"/>
                      <a:pt x="1313" y="19237"/>
                    </a:cubicBezTo>
                    <a:cubicBezTo>
                      <a:pt x="1321" y="19124"/>
                      <a:pt x="1365" y="18929"/>
                      <a:pt x="1380" y="18857"/>
                    </a:cubicBezTo>
                    <a:lnTo>
                      <a:pt x="2071" y="16283"/>
                    </a:lnTo>
                    <a:cubicBezTo>
                      <a:pt x="2822" y="16261"/>
                      <a:pt x="3630" y="16562"/>
                      <a:pt x="4265" y="17215"/>
                    </a:cubicBezTo>
                    <a:cubicBezTo>
                      <a:pt x="4911" y="17878"/>
                      <a:pt x="5214" y="18725"/>
                      <a:pt x="5181" y="19504"/>
                    </a:cubicBezTo>
                    <a:cubicBezTo>
                      <a:pt x="5181" y="19504"/>
                      <a:pt x="2737" y="20164"/>
                      <a:pt x="2737" y="20164"/>
                    </a:cubicBezTo>
                    <a:close/>
                    <a:moveTo>
                      <a:pt x="6888" y="11179"/>
                    </a:moveTo>
                    <a:cubicBezTo>
                      <a:pt x="6280" y="10927"/>
                      <a:pt x="5642" y="10783"/>
                      <a:pt x="5004" y="10774"/>
                    </a:cubicBezTo>
                    <a:lnTo>
                      <a:pt x="10063" y="5536"/>
                    </a:lnTo>
                    <a:cubicBezTo>
                      <a:pt x="10838" y="4759"/>
                      <a:pt x="11966" y="4536"/>
                      <a:pt x="13077" y="4819"/>
                    </a:cubicBezTo>
                    <a:cubicBezTo>
                      <a:pt x="13077" y="4819"/>
                      <a:pt x="6888" y="11179"/>
                      <a:pt x="6888" y="11179"/>
                    </a:cubicBezTo>
                    <a:close/>
                    <a:moveTo>
                      <a:pt x="9717" y="13672"/>
                    </a:moveTo>
                    <a:cubicBezTo>
                      <a:pt x="9473" y="13258"/>
                      <a:pt x="9194" y="12859"/>
                      <a:pt x="8848" y="12505"/>
                    </a:cubicBezTo>
                    <a:cubicBezTo>
                      <a:pt x="8447" y="12093"/>
                      <a:pt x="7986" y="11770"/>
                      <a:pt x="7507" y="11498"/>
                    </a:cubicBezTo>
                    <a:lnTo>
                      <a:pt x="13767" y="5064"/>
                    </a:lnTo>
                    <a:cubicBezTo>
                      <a:pt x="14259" y="5288"/>
                      <a:pt x="14729" y="5607"/>
                      <a:pt x="15145" y="6035"/>
                    </a:cubicBezTo>
                    <a:cubicBezTo>
                      <a:pt x="15500" y="6398"/>
                      <a:pt x="15775" y="6806"/>
                      <a:pt x="15987" y="7229"/>
                    </a:cubicBezTo>
                    <a:cubicBezTo>
                      <a:pt x="15987" y="7229"/>
                      <a:pt x="9717" y="13672"/>
                      <a:pt x="9717" y="13672"/>
                    </a:cubicBezTo>
                    <a:close/>
                    <a:moveTo>
                      <a:pt x="10519" y="16061"/>
                    </a:moveTo>
                    <a:cubicBezTo>
                      <a:pt x="10465" y="15452"/>
                      <a:pt x="10298" y="14854"/>
                      <a:pt x="10047" y="14288"/>
                    </a:cubicBezTo>
                    <a:lnTo>
                      <a:pt x="16257" y="7906"/>
                    </a:lnTo>
                    <a:cubicBezTo>
                      <a:pt x="16637" y="9140"/>
                      <a:pt x="16442" y="10429"/>
                      <a:pt x="15610" y="11284"/>
                    </a:cubicBezTo>
                    <a:cubicBezTo>
                      <a:pt x="15604" y="11290"/>
                      <a:pt x="15598" y="11293"/>
                      <a:pt x="15593" y="11298"/>
                    </a:cubicBezTo>
                    <a:lnTo>
                      <a:pt x="15602" y="11306"/>
                    </a:lnTo>
                    <a:lnTo>
                      <a:pt x="10525" y="16565"/>
                    </a:lnTo>
                    <a:cubicBezTo>
                      <a:pt x="10527" y="16397"/>
                      <a:pt x="10534" y="16232"/>
                      <a:pt x="10519" y="16061"/>
                    </a:cubicBezTo>
                    <a:moveTo>
                      <a:pt x="19308" y="1741"/>
                    </a:moveTo>
                    <a:cubicBezTo>
                      <a:pt x="18228" y="632"/>
                      <a:pt x="16805" y="0"/>
                      <a:pt x="15403" y="0"/>
                    </a:cubicBezTo>
                    <a:cubicBezTo>
                      <a:pt x="14220" y="0"/>
                      <a:pt x="13131" y="450"/>
                      <a:pt x="12335" y="1266"/>
                    </a:cubicBezTo>
                    <a:lnTo>
                      <a:pt x="9138" y="4577"/>
                    </a:lnTo>
                    <a:cubicBezTo>
                      <a:pt x="9129" y="4585"/>
                      <a:pt x="9118" y="4592"/>
                      <a:pt x="9108" y="4602"/>
                    </a:cubicBezTo>
                    <a:cubicBezTo>
                      <a:pt x="9103" y="4608"/>
                      <a:pt x="9100" y="4614"/>
                      <a:pt x="9095" y="4620"/>
                    </a:cubicBezTo>
                    <a:lnTo>
                      <a:pt x="9096" y="4621"/>
                    </a:lnTo>
                    <a:lnTo>
                      <a:pt x="2310" y="11647"/>
                    </a:lnTo>
                    <a:cubicBezTo>
                      <a:pt x="1998" y="11966"/>
                      <a:pt x="1771" y="12364"/>
                      <a:pt x="1645" y="12797"/>
                    </a:cubicBezTo>
                    <a:lnTo>
                      <a:pt x="102" y="18541"/>
                    </a:lnTo>
                    <a:cubicBezTo>
                      <a:pt x="100" y="18557"/>
                      <a:pt x="0" y="19008"/>
                      <a:pt x="0" y="19237"/>
                    </a:cubicBezTo>
                    <a:cubicBezTo>
                      <a:pt x="0" y="20541"/>
                      <a:pt x="1030" y="21599"/>
                      <a:pt x="2302" y="21599"/>
                    </a:cubicBezTo>
                    <a:cubicBezTo>
                      <a:pt x="2554" y="21599"/>
                      <a:pt x="3044" y="21475"/>
                      <a:pt x="3062" y="21473"/>
                    </a:cubicBezTo>
                    <a:lnTo>
                      <a:pt x="8630" y="19969"/>
                    </a:lnTo>
                    <a:cubicBezTo>
                      <a:pt x="9054" y="19839"/>
                      <a:pt x="9439" y="19604"/>
                      <a:pt x="9750" y="19283"/>
                    </a:cubicBezTo>
                    <a:lnTo>
                      <a:pt x="19776" y="8899"/>
                    </a:lnTo>
                    <a:cubicBezTo>
                      <a:pt x="21600" y="7023"/>
                      <a:pt x="21394" y="3881"/>
                      <a:pt x="19308" y="174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2876620" y="3429006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产品设计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2" name="Group 46"/>
          <p:cNvGrpSpPr/>
          <p:nvPr/>
        </p:nvGrpSpPr>
        <p:grpSpPr>
          <a:xfrm>
            <a:off x="4572000" y="2000247"/>
            <a:ext cx="2145078" cy="1853296"/>
            <a:chOff x="4572000" y="2000247"/>
            <a:chExt cx="2145078" cy="1853296"/>
          </a:xfrm>
        </p:grpSpPr>
        <p:cxnSp>
          <p:nvCxnSpPr>
            <p:cNvPr id="39" name="Straight Connector 38"/>
            <p:cNvCxnSpPr>
              <a:stCxn id="10" idx="0"/>
            </p:cNvCxnSpPr>
            <p:nvPr/>
          </p:nvCxnSpPr>
          <p:spPr>
            <a:xfrm rot="5400000" flipH="1" flipV="1">
              <a:off x="6142075" y="1502711"/>
              <a:ext cx="4091" cy="99916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31"/>
            <p:cNvGrpSpPr/>
            <p:nvPr/>
          </p:nvGrpSpPr>
          <p:grpSpPr>
            <a:xfrm>
              <a:off x="4572000" y="2004337"/>
              <a:ext cx="2145078" cy="1849206"/>
              <a:chOff x="4572000" y="2004337"/>
              <a:chExt cx="2145078" cy="1849206"/>
            </a:xfrm>
          </p:grpSpPr>
          <p:sp>
            <p:nvSpPr>
              <p:cNvPr id="10" name="Isosceles Triangle 9"/>
              <p:cNvSpPr/>
              <p:nvPr/>
            </p:nvSpPr>
            <p:spPr>
              <a:xfrm>
                <a:off x="4572000" y="2004337"/>
                <a:ext cx="2145078" cy="184920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3" name="AutoShape 59"/>
              <p:cNvSpPr/>
              <p:nvPr/>
            </p:nvSpPr>
            <p:spPr bwMode="auto">
              <a:xfrm>
                <a:off x="5429256" y="2786064"/>
                <a:ext cx="366676" cy="366050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250313" y="3429006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企业标识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8" name="Group 36"/>
          <p:cNvGrpSpPr/>
          <p:nvPr/>
        </p:nvGrpSpPr>
        <p:grpSpPr>
          <a:xfrm>
            <a:off x="3929058" y="1500180"/>
            <a:ext cx="1126100" cy="2355078"/>
            <a:chOff x="3929058" y="1500180"/>
            <a:chExt cx="1126100" cy="2355078"/>
          </a:xfrm>
        </p:grpSpPr>
        <p:grpSp>
          <p:nvGrpSpPr>
            <p:cNvPr id="19" name="Group 32"/>
            <p:cNvGrpSpPr/>
            <p:nvPr/>
          </p:nvGrpSpPr>
          <p:grpSpPr>
            <a:xfrm>
              <a:off x="3929058" y="2884482"/>
              <a:ext cx="1126100" cy="970776"/>
              <a:chOff x="3929058" y="2884482"/>
              <a:chExt cx="1126100" cy="970776"/>
            </a:xfrm>
          </p:grpSpPr>
          <p:sp>
            <p:nvSpPr>
              <p:cNvPr id="9" name="Isosceles Triangle 8"/>
              <p:cNvSpPr/>
              <p:nvPr/>
            </p:nvSpPr>
            <p:spPr>
              <a:xfrm>
                <a:off x="3929058" y="2884482"/>
                <a:ext cx="1126100" cy="970776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0" name="Group 26"/>
              <p:cNvGrpSpPr/>
              <p:nvPr/>
            </p:nvGrpSpPr>
            <p:grpSpPr>
              <a:xfrm>
                <a:off x="4286248" y="3429006"/>
                <a:ext cx="366051" cy="297846"/>
                <a:chOff x="7730164" y="3530664"/>
                <a:chExt cx="366051" cy="297846"/>
              </a:xfrm>
              <a:solidFill>
                <a:schemeClr val="bg1"/>
              </a:solidFill>
            </p:grpSpPr>
            <p:sp>
              <p:nvSpPr>
                <p:cNvPr id="15" name="AutoShape 5"/>
                <p:cNvSpPr/>
                <p:nvPr/>
              </p:nvSpPr>
              <p:spPr bwMode="auto">
                <a:xfrm>
                  <a:off x="7981704" y="3622021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16" name="AutoShape 6"/>
                <p:cNvSpPr/>
                <p:nvPr/>
              </p:nvSpPr>
              <p:spPr bwMode="auto">
                <a:xfrm>
                  <a:off x="7730164" y="3530664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  <p:cxnSp>
          <p:nvCxnSpPr>
            <p:cNvPr id="29" name="Straight Connector 28"/>
            <p:cNvCxnSpPr>
              <a:stCxn id="9" idx="0"/>
            </p:cNvCxnSpPr>
            <p:nvPr/>
          </p:nvCxnSpPr>
          <p:spPr>
            <a:xfrm rot="5400000" flipH="1" flipV="1">
              <a:off x="4054217" y="2438137"/>
              <a:ext cx="884236" cy="84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/>
            <p:cNvSpPr/>
            <p:nvPr/>
          </p:nvSpPr>
          <p:spPr>
            <a:xfrm>
              <a:off x="4225020" y="1500180"/>
              <a:ext cx="4924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物流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29"/>
          <p:cNvGrpSpPr/>
          <p:nvPr/>
        </p:nvGrpSpPr>
        <p:grpSpPr>
          <a:xfrm>
            <a:off x="571472" y="1714494"/>
            <a:ext cx="1643074" cy="1116749"/>
            <a:chOff x="571472" y="1714494"/>
            <a:chExt cx="1643074" cy="1116749"/>
          </a:xfrm>
        </p:grpSpPr>
        <p:sp>
          <p:nvSpPr>
            <p:cNvPr id="43" name="Rectangle 42"/>
            <p:cNvSpPr/>
            <p:nvPr/>
          </p:nvSpPr>
          <p:spPr>
            <a:xfrm>
              <a:off x="571472" y="1714494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产品设计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71472" y="2000246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2" name="Group 30"/>
          <p:cNvGrpSpPr/>
          <p:nvPr/>
        </p:nvGrpSpPr>
        <p:grpSpPr>
          <a:xfrm>
            <a:off x="6715140" y="1714494"/>
            <a:ext cx="1643074" cy="1116749"/>
            <a:chOff x="6715140" y="1714494"/>
            <a:chExt cx="1643074" cy="1116749"/>
          </a:xfrm>
        </p:grpSpPr>
        <p:sp>
          <p:nvSpPr>
            <p:cNvPr id="45" name="Rectangle 44"/>
            <p:cNvSpPr/>
            <p:nvPr/>
          </p:nvSpPr>
          <p:spPr>
            <a:xfrm>
              <a:off x="7467783" y="1714494"/>
              <a:ext cx="80022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企业标识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6715140" y="2000246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4"/>
          <p:cNvGrpSpPr/>
          <p:nvPr/>
        </p:nvGrpSpPr>
        <p:grpSpPr>
          <a:xfrm>
            <a:off x="6858016" y="1659316"/>
            <a:ext cx="1784804" cy="2768834"/>
            <a:chOff x="6858016" y="1659316"/>
            <a:chExt cx="1784804" cy="2768834"/>
          </a:xfrm>
        </p:grpSpPr>
        <p:grpSp>
          <p:nvGrpSpPr>
            <p:cNvPr id="3" name="Group 49"/>
            <p:cNvGrpSpPr/>
            <p:nvPr/>
          </p:nvGrpSpPr>
          <p:grpSpPr>
            <a:xfrm>
              <a:off x="6858016" y="3357568"/>
              <a:ext cx="1643074" cy="1070582"/>
              <a:chOff x="6858016" y="3357568"/>
              <a:chExt cx="1643074" cy="1070582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6858016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282323" y="335756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文件归档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 rot="2700000">
              <a:off x="7088589" y="1659316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13500000">
              <a:off x="8038786" y="2080739"/>
              <a:ext cx="94761" cy="11133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39"/>
            <p:cNvGrpSpPr/>
            <p:nvPr/>
          </p:nvGrpSpPr>
          <p:grpSpPr>
            <a:xfrm>
              <a:off x="7429520" y="2000246"/>
              <a:ext cx="366050" cy="355413"/>
              <a:chOff x="6251143" y="1082816"/>
              <a:chExt cx="366050" cy="355413"/>
            </a:xfrm>
            <a:solidFill>
              <a:schemeClr val="accent6"/>
            </a:solidFill>
          </p:grpSpPr>
          <p:sp>
            <p:nvSpPr>
              <p:cNvPr id="25" name="AutoShape 16"/>
              <p:cNvSpPr/>
              <p:nvPr/>
            </p:nvSpPr>
            <p:spPr bwMode="auto">
              <a:xfrm>
                <a:off x="6434481" y="1277418"/>
                <a:ext cx="45678" cy="4630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7"/>
              <p:cNvSpPr/>
              <p:nvPr/>
            </p:nvSpPr>
            <p:spPr bwMode="auto">
              <a:xfrm>
                <a:off x="6251143" y="1082816"/>
                <a:ext cx="366050" cy="355413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55"/>
          <p:cNvGrpSpPr/>
          <p:nvPr/>
        </p:nvGrpSpPr>
        <p:grpSpPr>
          <a:xfrm>
            <a:off x="4786314" y="1227299"/>
            <a:ext cx="1643074" cy="3200851"/>
            <a:chOff x="4786314" y="1227299"/>
            <a:chExt cx="1643074" cy="3200851"/>
          </a:xfrm>
        </p:grpSpPr>
        <p:grpSp>
          <p:nvGrpSpPr>
            <p:cNvPr id="6" name="Group 48"/>
            <p:cNvGrpSpPr/>
            <p:nvPr/>
          </p:nvGrpSpPr>
          <p:grpSpPr>
            <a:xfrm>
              <a:off x="4786314" y="3357568"/>
              <a:ext cx="1643074" cy="1070582"/>
              <a:chOff x="4786314" y="3357568"/>
              <a:chExt cx="1643074" cy="1070582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478631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229961" y="335756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日程安排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 rot="2700000">
              <a:off x="5016887" y="1659315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8100000">
              <a:off x="5954712" y="1227299"/>
              <a:ext cx="94761" cy="111330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38"/>
            <p:cNvGrpSpPr/>
            <p:nvPr/>
          </p:nvGrpSpPr>
          <p:grpSpPr>
            <a:xfrm>
              <a:off x="5357818" y="2000246"/>
              <a:ext cx="366050" cy="366676"/>
              <a:chOff x="5519041" y="1071552"/>
              <a:chExt cx="366050" cy="366676"/>
            </a:xfrm>
            <a:solidFill>
              <a:schemeClr val="accent4"/>
            </a:solidFill>
          </p:grpSpPr>
          <p:sp>
            <p:nvSpPr>
              <p:cNvPr id="27" name="AutoShape 18"/>
              <p:cNvSpPr/>
              <p:nvPr/>
            </p:nvSpPr>
            <p:spPr bwMode="auto">
              <a:xfrm>
                <a:off x="5519041" y="1071552"/>
                <a:ext cx="366050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19"/>
              <p:cNvSpPr/>
              <p:nvPr/>
            </p:nvSpPr>
            <p:spPr bwMode="auto">
              <a:xfrm>
                <a:off x="5599134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20"/>
              <p:cNvSpPr/>
              <p:nvPr/>
            </p:nvSpPr>
            <p:spPr bwMode="auto">
              <a:xfrm>
                <a:off x="5599134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AutoShape 21"/>
              <p:cNvSpPr/>
              <p:nvPr/>
            </p:nvSpPr>
            <p:spPr bwMode="auto">
              <a:xfrm>
                <a:off x="5599134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22"/>
              <p:cNvSpPr/>
              <p:nvPr/>
            </p:nvSpPr>
            <p:spPr bwMode="auto">
              <a:xfrm>
                <a:off x="5679227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23"/>
              <p:cNvSpPr/>
              <p:nvPr/>
            </p:nvSpPr>
            <p:spPr bwMode="auto">
              <a:xfrm>
                <a:off x="5679227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24"/>
              <p:cNvSpPr/>
              <p:nvPr/>
            </p:nvSpPr>
            <p:spPr bwMode="auto">
              <a:xfrm>
                <a:off x="5679227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4" name="AutoShape 25"/>
              <p:cNvSpPr/>
              <p:nvPr/>
            </p:nvSpPr>
            <p:spPr bwMode="auto">
              <a:xfrm>
                <a:off x="5759321" y="1323722"/>
                <a:ext cx="45678" cy="337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5" name="AutoShape 26"/>
              <p:cNvSpPr/>
              <p:nvPr/>
            </p:nvSpPr>
            <p:spPr bwMode="auto">
              <a:xfrm>
                <a:off x="5759321" y="1266155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AutoShape 27"/>
              <p:cNvSpPr/>
              <p:nvPr/>
            </p:nvSpPr>
            <p:spPr bwMode="auto">
              <a:xfrm>
                <a:off x="5759321" y="1209213"/>
                <a:ext cx="45678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2" name="Group 56"/>
          <p:cNvGrpSpPr/>
          <p:nvPr/>
        </p:nvGrpSpPr>
        <p:grpSpPr>
          <a:xfrm>
            <a:off x="571472" y="1659313"/>
            <a:ext cx="1643074" cy="2768837"/>
            <a:chOff x="571472" y="1659313"/>
            <a:chExt cx="1643074" cy="2768837"/>
          </a:xfrm>
        </p:grpSpPr>
        <p:grpSp>
          <p:nvGrpSpPr>
            <p:cNvPr id="39" name="Group 46"/>
            <p:cNvGrpSpPr/>
            <p:nvPr/>
          </p:nvGrpSpPr>
          <p:grpSpPr>
            <a:xfrm>
              <a:off x="571472" y="3357568"/>
              <a:ext cx="1643074" cy="1070582"/>
              <a:chOff x="571472" y="3357568"/>
              <a:chExt cx="1643074" cy="107058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71472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生动尽量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以内。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989471" y="335756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在线购物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" name="Rectangle 7"/>
            <p:cNvSpPr/>
            <p:nvPr/>
          </p:nvSpPr>
          <p:spPr>
            <a:xfrm rot="2700000">
              <a:off x="944922" y="1659313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 rot="2700000">
              <a:off x="506439" y="2604190"/>
              <a:ext cx="1113306" cy="1020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AutoShape 28"/>
            <p:cNvSpPr/>
            <p:nvPr/>
          </p:nvSpPr>
          <p:spPr bwMode="auto">
            <a:xfrm>
              <a:off x="1285852" y="2000246"/>
              <a:ext cx="366676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40" name="Group 57"/>
          <p:cNvGrpSpPr/>
          <p:nvPr/>
        </p:nvGrpSpPr>
        <p:grpSpPr>
          <a:xfrm>
            <a:off x="2554002" y="1659314"/>
            <a:ext cx="1732246" cy="2768836"/>
            <a:chOff x="2554002" y="1659314"/>
            <a:chExt cx="1732246" cy="2768836"/>
          </a:xfrm>
        </p:grpSpPr>
        <p:grpSp>
          <p:nvGrpSpPr>
            <p:cNvPr id="42" name="Group 47"/>
            <p:cNvGrpSpPr/>
            <p:nvPr/>
          </p:nvGrpSpPr>
          <p:grpSpPr>
            <a:xfrm>
              <a:off x="2643174" y="3357568"/>
              <a:ext cx="1643074" cy="1070582"/>
              <a:chOff x="2643174" y="3357568"/>
              <a:chExt cx="1643074" cy="107058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643174" y="3643320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061830" y="335756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产品研发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 rot="2700000">
              <a:off x="2986644" y="1659314"/>
              <a:ext cx="1113306" cy="11133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2700000">
              <a:off x="3063274" y="1231258"/>
              <a:ext cx="94761" cy="111330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8" name="AutoShape 100"/>
            <p:cNvSpPr/>
            <p:nvPr/>
          </p:nvSpPr>
          <p:spPr bwMode="auto">
            <a:xfrm>
              <a:off x="3357554" y="2000246"/>
              <a:ext cx="320373" cy="366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46" name="Group 41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3" name="Rectangle 42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工作流程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灯片编号占位符 4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5" name="Rectangle 1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图形图表模板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5400000">
              <a:off x="2428994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>
              <a:off x="6429522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71"/>
          <p:cNvGrpSpPr/>
          <p:nvPr/>
        </p:nvGrpSpPr>
        <p:grpSpPr>
          <a:xfrm>
            <a:off x="1357290" y="3786196"/>
            <a:ext cx="6572296" cy="911188"/>
            <a:chOff x="1357290" y="3786196"/>
            <a:chExt cx="6572296" cy="911188"/>
          </a:xfrm>
        </p:grpSpPr>
        <p:sp>
          <p:nvSpPr>
            <p:cNvPr id="48" name="Rectangle 47"/>
            <p:cNvSpPr/>
            <p:nvPr/>
          </p:nvSpPr>
          <p:spPr>
            <a:xfrm>
              <a:off x="4013337" y="3786196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关于产品开发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357290" y="4143386"/>
              <a:ext cx="657229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生动尽量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65"/>
          <p:cNvGrpSpPr/>
          <p:nvPr/>
        </p:nvGrpSpPr>
        <p:grpSpPr>
          <a:xfrm>
            <a:off x="776308" y="1714494"/>
            <a:ext cx="1571636" cy="1766888"/>
            <a:chOff x="776308" y="1714494"/>
            <a:chExt cx="1571636" cy="1766888"/>
          </a:xfrm>
        </p:grpSpPr>
        <p:sp>
          <p:nvSpPr>
            <p:cNvPr id="26" name="Rectangle 25"/>
            <p:cNvSpPr/>
            <p:nvPr/>
          </p:nvSpPr>
          <p:spPr>
            <a:xfrm>
              <a:off x="785786" y="1714494"/>
              <a:ext cx="1559376" cy="155937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7" name="Isosceles Triangle 26"/>
            <p:cNvSpPr/>
            <p:nvPr/>
          </p:nvSpPr>
          <p:spPr>
            <a:xfrm rot="10800000">
              <a:off x="776308" y="3267068"/>
              <a:ext cx="1571636" cy="214314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1214414" y="2000246"/>
              <a:ext cx="693966" cy="69396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61"/>
            <p:cNvGrpSpPr/>
            <p:nvPr/>
          </p:nvGrpSpPr>
          <p:grpSpPr>
            <a:xfrm>
              <a:off x="1394979" y="2156112"/>
              <a:ext cx="366050" cy="366050"/>
              <a:chOff x="2357422" y="4357700"/>
              <a:chExt cx="366050" cy="366050"/>
            </a:xfrm>
            <a:solidFill>
              <a:schemeClr val="bg1"/>
            </a:solidFill>
          </p:grpSpPr>
          <p:sp>
            <p:nvSpPr>
              <p:cNvPr id="50" name="AutoShape 126"/>
              <p:cNvSpPr/>
              <p:nvPr/>
            </p:nvSpPr>
            <p:spPr bwMode="auto">
              <a:xfrm>
                <a:off x="2357422" y="4357700"/>
                <a:ext cx="366050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1" name="AutoShape 127"/>
              <p:cNvSpPr/>
              <p:nvPr/>
            </p:nvSpPr>
            <p:spPr bwMode="auto">
              <a:xfrm>
                <a:off x="2505719" y="4414642"/>
                <a:ext cx="86350" cy="857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6" name="Group 66"/>
          <p:cNvGrpSpPr/>
          <p:nvPr/>
        </p:nvGrpSpPr>
        <p:grpSpPr>
          <a:xfrm>
            <a:off x="2295462" y="1714494"/>
            <a:ext cx="1559376" cy="1559376"/>
            <a:chOff x="2295462" y="1714494"/>
            <a:chExt cx="1559376" cy="1559376"/>
          </a:xfrm>
        </p:grpSpPr>
        <p:sp>
          <p:nvSpPr>
            <p:cNvPr id="30" name="Rectangle 29"/>
            <p:cNvSpPr/>
            <p:nvPr/>
          </p:nvSpPr>
          <p:spPr>
            <a:xfrm>
              <a:off x="2295462" y="1714494"/>
              <a:ext cx="1559376" cy="155937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724819" y="2000246"/>
              <a:ext cx="693966" cy="69396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2744332" y="2857502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关键点</a:t>
              </a:r>
              <a:endParaRPr lang="en-US" sz="12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7" name="Group 62"/>
            <p:cNvGrpSpPr/>
            <p:nvPr/>
          </p:nvGrpSpPr>
          <p:grpSpPr>
            <a:xfrm>
              <a:off x="2904257" y="2158708"/>
              <a:ext cx="366676" cy="366050"/>
              <a:chOff x="142844" y="2786064"/>
              <a:chExt cx="366676" cy="366050"/>
            </a:xfrm>
            <a:solidFill>
              <a:schemeClr val="bg1"/>
            </a:solidFill>
          </p:grpSpPr>
          <p:sp>
            <p:nvSpPr>
              <p:cNvPr id="52" name="AutoShape 128"/>
              <p:cNvSpPr/>
              <p:nvPr/>
            </p:nvSpPr>
            <p:spPr bwMode="auto">
              <a:xfrm>
                <a:off x="142844" y="2786064"/>
                <a:ext cx="366676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3" name="AutoShape 129"/>
              <p:cNvSpPr/>
              <p:nvPr/>
            </p:nvSpPr>
            <p:spPr bwMode="auto">
              <a:xfrm>
                <a:off x="371860" y="2831742"/>
                <a:ext cx="91356" cy="91356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8" name="Group 69"/>
          <p:cNvGrpSpPr/>
          <p:nvPr/>
        </p:nvGrpSpPr>
        <p:grpSpPr>
          <a:xfrm>
            <a:off x="6969168" y="1714494"/>
            <a:ext cx="1559376" cy="1559376"/>
            <a:chOff x="6969168" y="1714494"/>
            <a:chExt cx="1559376" cy="1559376"/>
          </a:xfrm>
        </p:grpSpPr>
        <p:sp>
          <p:nvSpPr>
            <p:cNvPr id="38" name="Rectangle 37"/>
            <p:cNvSpPr/>
            <p:nvPr/>
          </p:nvSpPr>
          <p:spPr>
            <a:xfrm>
              <a:off x="6969168" y="1714494"/>
              <a:ext cx="1559376" cy="155937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429520" y="2000246"/>
              <a:ext cx="693966" cy="69396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579506" y="2857502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回收</a:t>
              </a:r>
              <a:endParaRPr lang="en-US" sz="12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9" name="Group 64"/>
            <p:cNvGrpSpPr/>
            <p:nvPr/>
          </p:nvGrpSpPr>
          <p:grpSpPr>
            <a:xfrm>
              <a:off x="7629435" y="2156112"/>
              <a:ext cx="320373" cy="366050"/>
              <a:chOff x="183020" y="4357700"/>
              <a:chExt cx="320373" cy="366050"/>
            </a:xfrm>
            <a:solidFill>
              <a:schemeClr val="bg1"/>
            </a:solidFill>
          </p:grpSpPr>
          <p:sp>
            <p:nvSpPr>
              <p:cNvPr id="54" name="AutoShape 131"/>
              <p:cNvSpPr/>
              <p:nvPr/>
            </p:nvSpPr>
            <p:spPr bwMode="auto">
              <a:xfrm>
                <a:off x="183020" y="4357700"/>
                <a:ext cx="320373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057" y="5400"/>
                    </a:moveTo>
                    <a:lnTo>
                      <a:pt x="20057" y="6075"/>
                    </a:lnTo>
                    <a:lnTo>
                      <a:pt x="1542" y="6075"/>
                    </a:lnTo>
                    <a:lnTo>
                      <a:pt x="1542" y="5400"/>
                    </a:lnTo>
                    <a:lnTo>
                      <a:pt x="1542" y="4725"/>
                    </a:lnTo>
                    <a:cubicBezTo>
                      <a:pt x="1542" y="4352"/>
                      <a:pt x="1887" y="4050"/>
                      <a:pt x="2314" y="4050"/>
                    </a:cubicBezTo>
                    <a:lnTo>
                      <a:pt x="19285" y="4050"/>
                    </a:lnTo>
                    <a:cubicBezTo>
                      <a:pt x="19712" y="4050"/>
                      <a:pt x="20057" y="4352"/>
                      <a:pt x="20057" y="4725"/>
                    </a:cubicBezTo>
                    <a:cubicBezTo>
                      <a:pt x="20057" y="4725"/>
                      <a:pt x="20057" y="5400"/>
                      <a:pt x="20057" y="5400"/>
                    </a:cubicBezTo>
                    <a:close/>
                    <a:moveTo>
                      <a:pt x="18514" y="18900"/>
                    </a:moveTo>
                    <a:cubicBezTo>
                      <a:pt x="18514" y="19644"/>
                      <a:pt x="17822" y="20249"/>
                      <a:pt x="16971" y="20249"/>
                    </a:cubicBezTo>
                    <a:lnTo>
                      <a:pt x="4628" y="20249"/>
                    </a:lnTo>
                    <a:cubicBezTo>
                      <a:pt x="3777" y="20249"/>
                      <a:pt x="3085" y="19644"/>
                      <a:pt x="3085" y="18900"/>
                    </a:cubicBezTo>
                    <a:lnTo>
                      <a:pt x="3085" y="7425"/>
                    </a:lnTo>
                    <a:lnTo>
                      <a:pt x="18514" y="7425"/>
                    </a:lnTo>
                    <a:cubicBezTo>
                      <a:pt x="18514" y="7425"/>
                      <a:pt x="18514" y="18900"/>
                      <a:pt x="18514" y="18900"/>
                    </a:cubicBezTo>
                    <a:close/>
                    <a:moveTo>
                      <a:pt x="6171" y="2025"/>
                    </a:moveTo>
                    <a:cubicBezTo>
                      <a:pt x="6171" y="1652"/>
                      <a:pt x="6516" y="1350"/>
                      <a:pt x="6942" y="1350"/>
                    </a:cubicBezTo>
                    <a:lnTo>
                      <a:pt x="14657" y="1350"/>
                    </a:lnTo>
                    <a:cubicBezTo>
                      <a:pt x="15083" y="1350"/>
                      <a:pt x="15428" y="1652"/>
                      <a:pt x="15428" y="2025"/>
                    </a:cubicBezTo>
                    <a:lnTo>
                      <a:pt x="15428" y="2700"/>
                    </a:lnTo>
                    <a:lnTo>
                      <a:pt x="6171" y="2700"/>
                    </a:lnTo>
                    <a:cubicBezTo>
                      <a:pt x="6171" y="2700"/>
                      <a:pt x="6171" y="2025"/>
                      <a:pt x="6171" y="2025"/>
                    </a:cubicBezTo>
                    <a:close/>
                    <a:moveTo>
                      <a:pt x="21585" y="4601"/>
                    </a:moveTo>
                    <a:cubicBezTo>
                      <a:pt x="21511" y="3541"/>
                      <a:pt x="20516" y="2700"/>
                      <a:pt x="19285" y="2700"/>
                    </a:cubicBezTo>
                    <a:lnTo>
                      <a:pt x="16971" y="2700"/>
                    </a:lnTo>
                    <a:lnTo>
                      <a:pt x="16971" y="2025"/>
                    </a:lnTo>
                    <a:cubicBezTo>
                      <a:pt x="16971" y="906"/>
                      <a:pt x="15935" y="0"/>
                      <a:pt x="14657" y="0"/>
                    </a:cubicBezTo>
                    <a:lnTo>
                      <a:pt x="6942" y="0"/>
                    </a:lnTo>
                    <a:cubicBezTo>
                      <a:pt x="5664" y="0"/>
                      <a:pt x="4628" y="906"/>
                      <a:pt x="4628" y="2025"/>
                    </a:cubicBezTo>
                    <a:lnTo>
                      <a:pt x="4628" y="2700"/>
                    </a:lnTo>
                    <a:lnTo>
                      <a:pt x="2314" y="2700"/>
                    </a:lnTo>
                    <a:cubicBezTo>
                      <a:pt x="1083" y="2700"/>
                      <a:pt x="88" y="3541"/>
                      <a:pt x="14" y="4601"/>
                    </a:cubicBezTo>
                    <a:lnTo>
                      <a:pt x="0" y="4601"/>
                    </a:lnTo>
                    <a:lnTo>
                      <a:pt x="0" y="5400"/>
                    </a:lnTo>
                    <a:lnTo>
                      <a:pt x="0" y="6075"/>
                    </a:lnTo>
                    <a:cubicBezTo>
                      <a:pt x="0" y="6820"/>
                      <a:pt x="691" y="7425"/>
                      <a:pt x="1542" y="7425"/>
                    </a:cubicBezTo>
                    <a:lnTo>
                      <a:pt x="1542" y="18900"/>
                    </a:lnTo>
                    <a:cubicBezTo>
                      <a:pt x="1542" y="20391"/>
                      <a:pt x="2924" y="21599"/>
                      <a:pt x="4628" y="21599"/>
                    </a:cubicBezTo>
                    <a:lnTo>
                      <a:pt x="16971" y="21599"/>
                    </a:lnTo>
                    <a:cubicBezTo>
                      <a:pt x="18675" y="21599"/>
                      <a:pt x="20057" y="20391"/>
                      <a:pt x="20057" y="18900"/>
                    </a:cubicBezTo>
                    <a:lnTo>
                      <a:pt x="20057" y="7425"/>
                    </a:lnTo>
                    <a:cubicBezTo>
                      <a:pt x="20908" y="7425"/>
                      <a:pt x="21599" y="6820"/>
                      <a:pt x="21599" y="6075"/>
                    </a:cubicBezTo>
                    <a:lnTo>
                      <a:pt x="21599" y="5400"/>
                    </a:lnTo>
                    <a:lnTo>
                      <a:pt x="21599" y="4601"/>
                    </a:lnTo>
                    <a:cubicBezTo>
                      <a:pt x="21599" y="4601"/>
                      <a:pt x="21585" y="4601"/>
                      <a:pt x="21585" y="46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5" name="AutoShape 132"/>
              <p:cNvSpPr/>
              <p:nvPr/>
            </p:nvSpPr>
            <p:spPr bwMode="auto">
              <a:xfrm>
                <a:off x="251848" y="4505998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6" name="AutoShape 133"/>
              <p:cNvSpPr/>
              <p:nvPr/>
            </p:nvSpPr>
            <p:spPr bwMode="auto">
              <a:xfrm>
                <a:off x="320678" y="4505998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7" name="AutoShape 134"/>
              <p:cNvSpPr/>
              <p:nvPr/>
            </p:nvSpPr>
            <p:spPr bwMode="auto">
              <a:xfrm>
                <a:off x="388883" y="4505998"/>
                <a:ext cx="45678" cy="1720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5399" y="1440"/>
                    </a:moveTo>
                    <a:lnTo>
                      <a:pt x="16199" y="1440"/>
                    </a:lnTo>
                    <a:lnTo>
                      <a:pt x="16199" y="20160"/>
                    </a:lnTo>
                    <a:lnTo>
                      <a:pt x="5399" y="20160"/>
                    </a:lnTo>
                    <a:cubicBezTo>
                      <a:pt x="5399" y="20160"/>
                      <a:pt x="5399" y="1440"/>
                      <a:pt x="5399" y="1440"/>
                    </a:cubicBezTo>
                    <a:close/>
                    <a:moveTo>
                      <a:pt x="5399" y="21600"/>
                    </a:moveTo>
                    <a:lnTo>
                      <a:pt x="16199" y="21600"/>
                    </a:lnTo>
                    <a:cubicBezTo>
                      <a:pt x="19187" y="21600"/>
                      <a:pt x="21600" y="20956"/>
                      <a:pt x="21600" y="20160"/>
                    </a:cubicBezTo>
                    <a:lnTo>
                      <a:pt x="21600" y="1440"/>
                    </a:lnTo>
                    <a:cubicBezTo>
                      <a:pt x="21600" y="644"/>
                      <a:pt x="19187" y="0"/>
                      <a:pt x="16199" y="0"/>
                    </a:cubicBezTo>
                    <a:lnTo>
                      <a:pt x="5399" y="0"/>
                    </a:lnTo>
                    <a:cubicBezTo>
                      <a:pt x="2412" y="0"/>
                      <a:pt x="0" y="644"/>
                      <a:pt x="0" y="1440"/>
                    </a:cubicBezTo>
                    <a:lnTo>
                      <a:pt x="0" y="20160"/>
                    </a:lnTo>
                    <a:cubicBezTo>
                      <a:pt x="0" y="20956"/>
                      <a:pt x="2412" y="21600"/>
                      <a:pt x="5399" y="216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3857620" y="1714494"/>
            <a:ext cx="1559376" cy="1559376"/>
            <a:chOff x="3857620" y="1714494"/>
            <a:chExt cx="1559376" cy="1559376"/>
          </a:xfrm>
        </p:grpSpPr>
        <p:sp>
          <p:nvSpPr>
            <p:cNvPr id="33" name="Rectangle 32"/>
            <p:cNvSpPr/>
            <p:nvPr/>
          </p:nvSpPr>
          <p:spPr>
            <a:xfrm>
              <a:off x="3857620" y="1714494"/>
              <a:ext cx="1559376" cy="15593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4276041" y="2000246"/>
              <a:ext cx="693966" cy="69396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400062" y="2857502"/>
              <a:ext cx="49244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音频</a:t>
              </a:r>
              <a:endParaRPr lang="en-US" sz="12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2" name="Group 63"/>
            <p:cNvGrpSpPr/>
            <p:nvPr/>
          </p:nvGrpSpPr>
          <p:grpSpPr>
            <a:xfrm>
              <a:off x="4448143" y="2167639"/>
              <a:ext cx="366052" cy="366051"/>
              <a:chOff x="4448143" y="2167639"/>
              <a:chExt cx="366052" cy="366051"/>
            </a:xfrm>
            <a:solidFill>
              <a:schemeClr val="bg1"/>
            </a:solidFill>
          </p:grpSpPr>
          <p:sp>
            <p:nvSpPr>
              <p:cNvPr id="58" name="AutoShape 136"/>
              <p:cNvSpPr/>
              <p:nvPr/>
            </p:nvSpPr>
            <p:spPr bwMode="auto">
              <a:xfrm>
                <a:off x="4642744" y="2213318"/>
                <a:ext cx="120140" cy="12014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9" name="AutoShape 137"/>
              <p:cNvSpPr/>
              <p:nvPr/>
            </p:nvSpPr>
            <p:spPr bwMode="auto">
              <a:xfrm>
                <a:off x="4448143" y="2167639"/>
                <a:ext cx="366050" cy="366051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60" name="AutoShape 138"/>
              <p:cNvSpPr/>
              <p:nvPr/>
            </p:nvSpPr>
            <p:spPr bwMode="auto">
              <a:xfrm>
                <a:off x="4642746" y="2167639"/>
                <a:ext cx="171449" cy="17144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3" name="Group 68"/>
          <p:cNvGrpSpPr/>
          <p:nvPr/>
        </p:nvGrpSpPr>
        <p:grpSpPr>
          <a:xfrm>
            <a:off x="5413372" y="1714488"/>
            <a:ext cx="1559376" cy="1559376"/>
            <a:chOff x="5413372" y="1714488"/>
            <a:chExt cx="1559376" cy="1559376"/>
          </a:xfrm>
        </p:grpSpPr>
        <p:sp>
          <p:nvSpPr>
            <p:cNvPr id="36" name="Rectangle 35"/>
            <p:cNvSpPr/>
            <p:nvPr/>
          </p:nvSpPr>
          <p:spPr>
            <a:xfrm>
              <a:off x="5413372" y="1714488"/>
              <a:ext cx="1559376" cy="15593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5857884" y="2000246"/>
              <a:ext cx="693966" cy="69396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990340" y="2857502"/>
              <a:ext cx="492444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标注</a:t>
              </a:r>
              <a:endParaRPr lang="en-US" sz="12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1" name="AutoShape 139"/>
            <p:cNvSpPr/>
            <p:nvPr/>
          </p:nvSpPr>
          <p:spPr bwMode="auto">
            <a:xfrm>
              <a:off x="6034506" y="2149455"/>
              <a:ext cx="366050" cy="354788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7" name="Group 40"/>
          <p:cNvGrpSpPr/>
          <p:nvPr/>
        </p:nvGrpSpPr>
        <p:grpSpPr>
          <a:xfrm>
            <a:off x="6572264" y="1643056"/>
            <a:ext cx="1903642" cy="1903642"/>
            <a:chOff x="6572264" y="1643056"/>
            <a:chExt cx="1903642" cy="1903642"/>
          </a:xfrm>
        </p:grpSpPr>
        <p:sp>
          <p:nvSpPr>
            <p:cNvPr id="11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6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715140" y="171449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12" name="Group 34"/>
            <p:cNvGrpSpPr/>
            <p:nvPr/>
          </p:nvGrpSpPr>
          <p:grpSpPr>
            <a:xfrm>
              <a:off x="7286644" y="2786064"/>
              <a:ext cx="516256" cy="51713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17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19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0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1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2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3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4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5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4" name="Group 39"/>
          <p:cNvGrpSpPr/>
          <p:nvPr/>
        </p:nvGrpSpPr>
        <p:grpSpPr>
          <a:xfrm>
            <a:off x="4643438" y="1643056"/>
            <a:ext cx="1903642" cy="1903642"/>
            <a:chOff x="4643438" y="1643056"/>
            <a:chExt cx="1903642" cy="1903642"/>
          </a:xfrm>
        </p:grpSpPr>
        <p:sp>
          <p:nvSpPr>
            <p:cNvPr id="10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3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786314" y="278606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5" name="Group 33"/>
            <p:cNvGrpSpPr/>
            <p:nvPr/>
          </p:nvGrpSpPr>
          <p:grpSpPr>
            <a:xfrm>
              <a:off x="5357818" y="1928808"/>
              <a:ext cx="517136" cy="451834"/>
              <a:chOff x="4800505" y="2786674"/>
              <a:chExt cx="366676" cy="320373"/>
            </a:xfrm>
            <a:solidFill>
              <a:schemeClr val="bg1"/>
            </a:solidFill>
          </p:grpSpPr>
          <p:sp>
            <p:nvSpPr>
              <p:cNvPr id="27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6" name="Group 37"/>
          <p:cNvGrpSpPr/>
          <p:nvPr/>
        </p:nvGrpSpPr>
        <p:grpSpPr>
          <a:xfrm>
            <a:off x="785786" y="1643056"/>
            <a:ext cx="1903642" cy="1903642"/>
            <a:chOff x="785786" y="1643056"/>
            <a:chExt cx="1903642" cy="1903642"/>
          </a:xfrm>
        </p:grpSpPr>
        <p:sp>
          <p:nvSpPr>
            <p:cNvPr id="8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solidFill>
              <a:schemeClr val="accent4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28662" y="278606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7" name="Group 35"/>
            <p:cNvGrpSpPr/>
            <p:nvPr/>
          </p:nvGrpSpPr>
          <p:grpSpPr>
            <a:xfrm>
              <a:off x="1571604" y="1857370"/>
              <a:ext cx="387410" cy="51713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30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2714612" y="1643056"/>
            <a:ext cx="1903642" cy="1903642"/>
            <a:chOff x="2714612" y="1643056"/>
            <a:chExt cx="1903642" cy="1903642"/>
          </a:xfrm>
        </p:grpSpPr>
        <p:sp>
          <p:nvSpPr>
            <p:cNvPr id="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solidFill>
              <a:schemeClr val="accent1"/>
            </a:solidFill>
            <a:ln w="381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57488" y="1714494"/>
              <a:ext cx="164307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以内据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统计每页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幻灯片。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39" name="Group 36"/>
            <p:cNvGrpSpPr/>
            <p:nvPr/>
          </p:nvGrpSpPr>
          <p:grpSpPr>
            <a:xfrm>
              <a:off x="3425328" y="2857502"/>
              <a:ext cx="516256" cy="387410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32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40" name="灯片编号占位符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 rot="5400000">
            <a:off x="2785258" y="2928942"/>
            <a:ext cx="3572693" cy="79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00"/>
          <p:cNvGrpSpPr/>
          <p:nvPr/>
        </p:nvGrpSpPr>
        <p:grpSpPr>
          <a:xfrm>
            <a:off x="3993750" y="2774961"/>
            <a:ext cx="1149754" cy="85726"/>
            <a:chOff x="3993750" y="2774961"/>
            <a:chExt cx="1149754" cy="85726"/>
          </a:xfrm>
        </p:grpSpPr>
        <p:cxnSp>
          <p:nvCxnSpPr>
            <p:cNvPr id="49" name="Straight Connector 48"/>
            <p:cNvCxnSpPr>
              <a:stCxn id="23" idx="3"/>
              <a:endCxn id="24" idx="1"/>
            </p:cNvCxnSpPr>
            <p:nvPr/>
          </p:nvCxnSpPr>
          <p:spPr>
            <a:xfrm>
              <a:off x="3993750" y="281839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8" name="Group 99"/>
          <p:cNvGrpSpPr/>
          <p:nvPr/>
        </p:nvGrpSpPr>
        <p:grpSpPr>
          <a:xfrm>
            <a:off x="3993750" y="1708160"/>
            <a:ext cx="1149754" cy="85726"/>
            <a:chOff x="3993750" y="1708160"/>
            <a:chExt cx="1149754" cy="85726"/>
          </a:xfrm>
        </p:grpSpPr>
        <p:cxnSp>
          <p:nvCxnSpPr>
            <p:cNvPr id="46" name="Straight Connector 45"/>
            <p:cNvCxnSpPr>
              <a:stCxn id="14" idx="3"/>
              <a:endCxn id="17" idx="1"/>
            </p:cNvCxnSpPr>
            <p:nvPr/>
          </p:nvCxnSpPr>
          <p:spPr>
            <a:xfrm>
              <a:off x="3993750" y="174682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0" name="Group 101"/>
          <p:cNvGrpSpPr/>
          <p:nvPr/>
        </p:nvGrpSpPr>
        <p:grpSpPr>
          <a:xfrm>
            <a:off x="3993750" y="3917960"/>
            <a:ext cx="1149754" cy="85726"/>
            <a:chOff x="3993750" y="3917960"/>
            <a:chExt cx="1149754" cy="85726"/>
          </a:xfrm>
        </p:grpSpPr>
        <p:cxnSp>
          <p:nvCxnSpPr>
            <p:cNvPr id="51" name="Straight Connector 50"/>
            <p:cNvCxnSpPr>
              <a:stCxn id="27" idx="3"/>
              <a:endCxn id="28" idx="1"/>
            </p:cNvCxnSpPr>
            <p:nvPr/>
          </p:nvCxnSpPr>
          <p:spPr>
            <a:xfrm>
              <a:off x="3993750" y="3961402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1" name="Group 95"/>
          <p:cNvGrpSpPr/>
          <p:nvPr/>
        </p:nvGrpSpPr>
        <p:grpSpPr>
          <a:xfrm>
            <a:off x="357158" y="2428874"/>
            <a:ext cx="3636592" cy="747417"/>
            <a:chOff x="357158" y="2428874"/>
            <a:chExt cx="3636592" cy="747417"/>
          </a:xfrm>
        </p:grpSpPr>
        <p:grpSp>
          <p:nvGrpSpPr>
            <p:cNvPr id="12" name="Group 88"/>
            <p:cNvGrpSpPr/>
            <p:nvPr/>
          </p:nvGrpSpPr>
          <p:grpSpPr>
            <a:xfrm>
              <a:off x="357158" y="2428874"/>
              <a:ext cx="2643206" cy="747417"/>
              <a:chOff x="357158" y="2428874"/>
              <a:chExt cx="2643206" cy="7474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57158" y="271462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163275" y="2428874"/>
                <a:ext cx="80022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团队合作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84"/>
            <p:cNvGrpSpPr/>
            <p:nvPr/>
          </p:nvGrpSpPr>
          <p:grpSpPr>
            <a:xfrm>
              <a:off x="3357554" y="2500312"/>
              <a:ext cx="636196" cy="636164"/>
              <a:chOff x="3357554" y="2500312"/>
              <a:chExt cx="636196" cy="63616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357554" y="2500312"/>
                <a:ext cx="636196" cy="6361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5" name="Freeform 23"/>
              <p:cNvSpPr>
                <a:spLocks noEditPoints="1"/>
              </p:cNvSpPr>
              <p:nvPr/>
            </p:nvSpPr>
            <p:spPr bwMode="auto">
              <a:xfrm>
                <a:off x="3477620" y="2660940"/>
                <a:ext cx="389082" cy="322810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5" name="Group 93"/>
          <p:cNvGrpSpPr/>
          <p:nvPr/>
        </p:nvGrpSpPr>
        <p:grpSpPr>
          <a:xfrm>
            <a:off x="357158" y="1357304"/>
            <a:ext cx="3636592" cy="747417"/>
            <a:chOff x="357158" y="1357304"/>
            <a:chExt cx="3636592" cy="747417"/>
          </a:xfrm>
        </p:grpSpPr>
        <p:grpSp>
          <p:nvGrpSpPr>
            <p:cNvPr id="16" name="Group 89"/>
            <p:cNvGrpSpPr/>
            <p:nvPr/>
          </p:nvGrpSpPr>
          <p:grpSpPr>
            <a:xfrm>
              <a:off x="357158" y="1357304"/>
              <a:ext cx="2643206" cy="747417"/>
              <a:chOff x="357158" y="1357304"/>
              <a:chExt cx="2643206" cy="74741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57158" y="164305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163275" y="1357304"/>
                <a:ext cx="80022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品牌策略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" name="Group 83"/>
            <p:cNvGrpSpPr/>
            <p:nvPr/>
          </p:nvGrpSpPr>
          <p:grpSpPr>
            <a:xfrm>
              <a:off x="3357554" y="1428742"/>
              <a:ext cx="636196" cy="636164"/>
              <a:chOff x="3357554" y="1428742"/>
              <a:chExt cx="636196" cy="636164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357554" y="1428742"/>
                <a:ext cx="636196" cy="6361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9" name="Freeform 100"/>
              <p:cNvSpPr/>
              <p:nvPr/>
            </p:nvSpPr>
            <p:spPr bwMode="auto">
              <a:xfrm>
                <a:off x="3500430" y="1571618"/>
                <a:ext cx="303570" cy="342050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19" name="Group 98"/>
          <p:cNvGrpSpPr/>
          <p:nvPr/>
        </p:nvGrpSpPr>
        <p:grpSpPr>
          <a:xfrm>
            <a:off x="5143504" y="3571882"/>
            <a:ext cx="3643338" cy="747417"/>
            <a:chOff x="5143504" y="3571882"/>
            <a:chExt cx="3643338" cy="747417"/>
          </a:xfrm>
        </p:grpSpPr>
        <p:grpSp>
          <p:nvGrpSpPr>
            <p:cNvPr id="20" name="Group 92"/>
            <p:cNvGrpSpPr/>
            <p:nvPr/>
          </p:nvGrpSpPr>
          <p:grpSpPr>
            <a:xfrm>
              <a:off x="6143636" y="3571882"/>
              <a:ext cx="2643206" cy="747417"/>
              <a:chOff x="6143636" y="3571882"/>
              <a:chExt cx="2643206" cy="747417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6143636" y="3857634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6143636" y="3571882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家庭服务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up 85"/>
            <p:cNvGrpSpPr/>
            <p:nvPr/>
          </p:nvGrpSpPr>
          <p:grpSpPr>
            <a:xfrm>
              <a:off x="5143504" y="3643320"/>
              <a:ext cx="636196" cy="636164"/>
              <a:chOff x="5143504" y="3643320"/>
              <a:chExt cx="636196" cy="636164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5143504" y="3643320"/>
                <a:ext cx="636196" cy="6361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63" name="Freeform 107"/>
              <p:cNvSpPr>
                <a:spLocks noEditPoints="1"/>
              </p:cNvSpPr>
              <p:nvPr/>
            </p:nvSpPr>
            <p:spPr bwMode="auto">
              <a:xfrm>
                <a:off x="5286380" y="3786196"/>
                <a:ext cx="365566" cy="314258"/>
              </a:xfrm>
              <a:custGeom>
                <a:avLst/>
                <a:gdLst/>
                <a:ahLst/>
                <a:cxnLst>
                  <a:cxn ang="0">
                    <a:pos x="337" y="165"/>
                  </a:cxn>
                  <a:cxn ang="0">
                    <a:pos x="170" y="0"/>
                  </a:cxn>
                  <a:cxn ang="0">
                    <a:pos x="5" y="165"/>
                  </a:cxn>
                  <a:cxn ang="0">
                    <a:pos x="5" y="165"/>
                  </a:cxn>
                  <a:cxn ang="0">
                    <a:pos x="0" y="172"/>
                  </a:cxn>
                  <a:cxn ang="0">
                    <a:pos x="0" y="181"/>
                  </a:cxn>
                  <a:cxn ang="0">
                    <a:pos x="0" y="189"/>
                  </a:cxn>
                  <a:cxn ang="0">
                    <a:pos x="5" y="196"/>
                  </a:cxn>
                  <a:cxn ang="0">
                    <a:pos x="5" y="196"/>
                  </a:cxn>
                  <a:cxn ang="0">
                    <a:pos x="13" y="201"/>
                  </a:cxn>
                  <a:cxn ang="0">
                    <a:pos x="20" y="201"/>
                  </a:cxn>
                  <a:cxn ang="0">
                    <a:pos x="29" y="201"/>
                  </a:cxn>
                  <a:cxn ang="0">
                    <a:pos x="36" y="196"/>
                  </a:cxn>
                  <a:cxn ang="0">
                    <a:pos x="42" y="189"/>
                  </a:cxn>
                  <a:cxn ang="0">
                    <a:pos x="42" y="294"/>
                  </a:cxn>
                  <a:cxn ang="0">
                    <a:pos x="301" y="294"/>
                  </a:cxn>
                  <a:cxn ang="0">
                    <a:pos x="301" y="189"/>
                  </a:cxn>
                  <a:cxn ang="0">
                    <a:pos x="306" y="196"/>
                  </a:cxn>
                  <a:cxn ang="0">
                    <a:pos x="306" y="196"/>
                  </a:cxn>
                  <a:cxn ang="0">
                    <a:pos x="314" y="201"/>
                  </a:cxn>
                  <a:cxn ang="0">
                    <a:pos x="321" y="201"/>
                  </a:cxn>
                  <a:cxn ang="0">
                    <a:pos x="321" y="201"/>
                  </a:cxn>
                  <a:cxn ang="0">
                    <a:pos x="330" y="201"/>
                  </a:cxn>
                  <a:cxn ang="0">
                    <a:pos x="337" y="196"/>
                  </a:cxn>
                  <a:cxn ang="0">
                    <a:pos x="337" y="196"/>
                  </a:cxn>
                  <a:cxn ang="0">
                    <a:pos x="341" y="189"/>
                  </a:cxn>
                  <a:cxn ang="0">
                    <a:pos x="343" y="181"/>
                  </a:cxn>
                  <a:cxn ang="0">
                    <a:pos x="341" y="172"/>
                  </a:cxn>
                  <a:cxn ang="0">
                    <a:pos x="337" y="165"/>
                  </a:cxn>
                  <a:cxn ang="0">
                    <a:pos x="337" y="165"/>
                  </a:cxn>
                  <a:cxn ang="0">
                    <a:pos x="279" y="272"/>
                  </a:cxn>
                  <a:cxn ang="0">
                    <a:pos x="214" y="272"/>
                  </a:cxn>
                  <a:cxn ang="0">
                    <a:pos x="214" y="187"/>
                  </a:cxn>
                  <a:cxn ang="0">
                    <a:pos x="129" y="187"/>
                  </a:cxn>
                  <a:cxn ang="0">
                    <a:pos x="129" y="272"/>
                  </a:cxn>
                  <a:cxn ang="0">
                    <a:pos x="63" y="272"/>
                  </a:cxn>
                  <a:cxn ang="0">
                    <a:pos x="63" y="169"/>
                  </a:cxn>
                  <a:cxn ang="0">
                    <a:pos x="170" y="60"/>
                  </a:cxn>
                  <a:cxn ang="0">
                    <a:pos x="279" y="169"/>
                  </a:cxn>
                  <a:cxn ang="0">
                    <a:pos x="279" y="272"/>
                  </a:cxn>
                </a:cxnLst>
                <a:rect l="0" t="0" r="r" b="b"/>
                <a:pathLst>
                  <a:path w="343" h="294">
                    <a:moveTo>
                      <a:pt x="337" y="165"/>
                    </a:moveTo>
                    <a:lnTo>
                      <a:pt x="170" y="0"/>
                    </a:lnTo>
                    <a:lnTo>
                      <a:pt x="5" y="165"/>
                    </a:lnTo>
                    <a:lnTo>
                      <a:pt x="5" y="165"/>
                    </a:lnTo>
                    <a:lnTo>
                      <a:pt x="0" y="17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5" y="196"/>
                    </a:lnTo>
                    <a:lnTo>
                      <a:pt x="5" y="196"/>
                    </a:lnTo>
                    <a:lnTo>
                      <a:pt x="13" y="201"/>
                    </a:lnTo>
                    <a:lnTo>
                      <a:pt x="20" y="201"/>
                    </a:lnTo>
                    <a:lnTo>
                      <a:pt x="29" y="201"/>
                    </a:lnTo>
                    <a:lnTo>
                      <a:pt x="36" y="196"/>
                    </a:lnTo>
                    <a:lnTo>
                      <a:pt x="42" y="189"/>
                    </a:lnTo>
                    <a:lnTo>
                      <a:pt x="42" y="294"/>
                    </a:lnTo>
                    <a:lnTo>
                      <a:pt x="301" y="294"/>
                    </a:lnTo>
                    <a:lnTo>
                      <a:pt x="301" y="189"/>
                    </a:lnTo>
                    <a:lnTo>
                      <a:pt x="306" y="196"/>
                    </a:lnTo>
                    <a:lnTo>
                      <a:pt x="306" y="196"/>
                    </a:lnTo>
                    <a:lnTo>
                      <a:pt x="314" y="201"/>
                    </a:lnTo>
                    <a:lnTo>
                      <a:pt x="321" y="201"/>
                    </a:lnTo>
                    <a:lnTo>
                      <a:pt x="321" y="201"/>
                    </a:lnTo>
                    <a:lnTo>
                      <a:pt x="330" y="201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41" y="189"/>
                    </a:lnTo>
                    <a:lnTo>
                      <a:pt x="343" y="181"/>
                    </a:lnTo>
                    <a:lnTo>
                      <a:pt x="341" y="172"/>
                    </a:lnTo>
                    <a:lnTo>
                      <a:pt x="337" y="165"/>
                    </a:lnTo>
                    <a:lnTo>
                      <a:pt x="337" y="165"/>
                    </a:lnTo>
                    <a:close/>
                    <a:moveTo>
                      <a:pt x="279" y="272"/>
                    </a:moveTo>
                    <a:lnTo>
                      <a:pt x="214" y="272"/>
                    </a:lnTo>
                    <a:lnTo>
                      <a:pt x="214" y="187"/>
                    </a:lnTo>
                    <a:lnTo>
                      <a:pt x="129" y="187"/>
                    </a:lnTo>
                    <a:lnTo>
                      <a:pt x="129" y="272"/>
                    </a:lnTo>
                    <a:lnTo>
                      <a:pt x="63" y="272"/>
                    </a:lnTo>
                    <a:lnTo>
                      <a:pt x="63" y="169"/>
                    </a:lnTo>
                    <a:lnTo>
                      <a:pt x="170" y="60"/>
                    </a:lnTo>
                    <a:lnTo>
                      <a:pt x="279" y="169"/>
                    </a:lnTo>
                    <a:lnTo>
                      <a:pt x="279" y="2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22" name="Group 97"/>
          <p:cNvGrpSpPr/>
          <p:nvPr/>
        </p:nvGrpSpPr>
        <p:grpSpPr>
          <a:xfrm>
            <a:off x="357158" y="3571882"/>
            <a:ext cx="3636592" cy="747417"/>
            <a:chOff x="357158" y="3571882"/>
            <a:chExt cx="3636592" cy="747417"/>
          </a:xfrm>
        </p:grpSpPr>
        <p:grpSp>
          <p:nvGrpSpPr>
            <p:cNvPr id="25" name="Group 87"/>
            <p:cNvGrpSpPr/>
            <p:nvPr/>
          </p:nvGrpSpPr>
          <p:grpSpPr>
            <a:xfrm>
              <a:off x="357158" y="3571882"/>
              <a:ext cx="2643206" cy="747417"/>
              <a:chOff x="357158" y="3571882"/>
              <a:chExt cx="2643206" cy="74741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57158" y="3857634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163274" y="3571882"/>
                <a:ext cx="800220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数据连接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6" name="Group 86"/>
            <p:cNvGrpSpPr/>
            <p:nvPr/>
          </p:nvGrpSpPr>
          <p:grpSpPr>
            <a:xfrm>
              <a:off x="3357554" y="3643320"/>
              <a:ext cx="636196" cy="636164"/>
              <a:chOff x="3357554" y="3643320"/>
              <a:chExt cx="636196" cy="63616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357554" y="3643320"/>
                <a:ext cx="636196" cy="63616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29" name="Group 67"/>
              <p:cNvGrpSpPr/>
              <p:nvPr/>
            </p:nvGrpSpPr>
            <p:grpSpPr>
              <a:xfrm>
                <a:off x="3428992" y="3857634"/>
                <a:ext cx="503238" cy="177800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64" name="Freeform 19"/>
                <p:cNvSpPr/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65" name="Freeform 20"/>
                <p:cNvSpPr/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66" name="Freeform 21"/>
                <p:cNvSpPr/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</p:grpSp>
      </p:grpSp>
      <p:grpSp>
        <p:nvGrpSpPr>
          <p:cNvPr id="42" name="Group 94"/>
          <p:cNvGrpSpPr/>
          <p:nvPr/>
        </p:nvGrpSpPr>
        <p:grpSpPr>
          <a:xfrm>
            <a:off x="5143504" y="1357304"/>
            <a:ext cx="3643338" cy="747417"/>
            <a:chOff x="5143504" y="1357304"/>
            <a:chExt cx="3643338" cy="747417"/>
          </a:xfrm>
        </p:grpSpPr>
        <p:grpSp>
          <p:nvGrpSpPr>
            <p:cNvPr id="43" name="Group 90"/>
            <p:cNvGrpSpPr/>
            <p:nvPr/>
          </p:nvGrpSpPr>
          <p:grpSpPr>
            <a:xfrm>
              <a:off x="6143636" y="1357304"/>
              <a:ext cx="2643206" cy="747417"/>
              <a:chOff x="6143636" y="1357304"/>
              <a:chExt cx="2643206" cy="74741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143636" y="164305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143636" y="1357304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文件归档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4" name="Group 82"/>
            <p:cNvGrpSpPr/>
            <p:nvPr/>
          </p:nvGrpSpPr>
          <p:grpSpPr>
            <a:xfrm>
              <a:off x="5143504" y="1428742"/>
              <a:ext cx="636196" cy="636164"/>
              <a:chOff x="5143504" y="1428742"/>
              <a:chExt cx="636196" cy="636164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143504" y="1428742"/>
                <a:ext cx="636196" cy="63616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5" name="Group 68"/>
              <p:cNvGrpSpPr/>
              <p:nvPr/>
            </p:nvGrpSpPr>
            <p:grpSpPr>
              <a:xfrm>
                <a:off x="5301319" y="1581456"/>
                <a:ext cx="337042" cy="337616"/>
                <a:chOff x="6998061" y="3496249"/>
                <a:chExt cx="366051" cy="366676"/>
              </a:xfrm>
              <a:solidFill>
                <a:schemeClr val="bg1"/>
              </a:solidFill>
            </p:grpSpPr>
            <p:sp>
              <p:nvSpPr>
                <p:cNvPr id="70" name="AutoShape 7"/>
                <p:cNvSpPr/>
                <p:nvPr/>
              </p:nvSpPr>
              <p:spPr bwMode="auto">
                <a:xfrm>
                  <a:off x="6998061" y="3496249"/>
                  <a:ext cx="366051" cy="366676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1" name="AutoShape 8"/>
                <p:cNvSpPr/>
                <p:nvPr/>
              </p:nvSpPr>
              <p:spPr bwMode="auto">
                <a:xfrm>
                  <a:off x="7158247" y="3656437"/>
                  <a:ext cx="45678" cy="45678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2" name="AutoShape 9"/>
                <p:cNvSpPr/>
                <p:nvPr/>
              </p:nvSpPr>
              <p:spPr bwMode="auto">
                <a:xfrm>
                  <a:off x="7111943" y="3610758"/>
                  <a:ext cx="137660" cy="137660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3" name="AutoShape 10"/>
                <p:cNvSpPr/>
                <p:nvPr/>
              </p:nvSpPr>
              <p:spPr bwMode="auto">
                <a:xfrm>
                  <a:off x="7203927" y="3702114"/>
                  <a:ext cx="56941" cy="58818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4" name="AutoShape 11"/>
                <p:cNvSpPr/>
                <p:nvPr/>
              </p:nvSpPr>
              <p:spPr bwMode="auto">
                <a:xfrm>
                  <a:off x="7226451" y="3725267"/>
                  <a:ext cx="81970" cy="83847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5" name="AutoShape 12"/>
                <p:cNvSpPr/>
                <p:nvPr/>
              </p:nvSpPr>
              <p:spPr bwMode="auto">
                <a:xfrm>
                  <a:off x="7215188" y="3714003"/>
                  <a:ext cx="69456" cy="70707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6" name="AutoShape 13"/>
                <p:cNvSpPr/>
                <p:nvPr/>
              </p:nvSpPr>
              <p:spPr bwMode="auto">
                <a:xfrm>
                  <a:off x="7100682" y="3599495"/>
                  <a:ext cx="57567" cy="58192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7" name="AutoShape 14"/>
                <p:cNvSpPr/>
                <p:nvPr/>
              </p:nvSpPr>
              <p:spPr bwMode="auto">
                <a:xfrm>
                  <a:off x="7055002" y="3553816"/>
                  <a:ext cx="81970" cy="83222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8" name="AutoShape 15"/>
                <p:cNvSpPr/>
                <p:nvPr/>
              </p:nvSpPr>
              <p:spPr bwMode="auto">
                <a:xfrm>
                  <a:off x="7078154" y="3576343"/>
                  <a:ext cx="69456" cy="71333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grpSp>
        <p:nvGrpSpPr>
          <p:cNvPr id="47" name="Group 96"/>
          <p:cNvGrpSpPr/>
          <p:nvPr/>
        </p:nvGrpSpPr>
        <p:grpSpPr>
          <a:xfrm>
            <a:off x="5143504" y="2428874"/>
            <a:ext cx="3643338" cy="747417"/>
            <a:chOff x="5143504" y="2428874"/>
            <a:chExt cx="3643338" cy="747417"/>
          </a:xfrm>
        </p:grpSpPr>
        <p:grpSp>
          <p:nvGrpSpPr>
            <p:cNvPr id="48" name="Group 91"/>
            <p:cNvGrpSpPr/>
            <p:nvPr/>
          </p:nvGrpSpPr>
          <p:grpSpPr>
            <a:xfrm>
              <a:off x="6143636" y="2428874"/>
              <a:ext cx="2643206" cy="747417"/>
              <a:chOff x="6143636" y="2428874"/>
              <a:chExt cx="2643206" cy="747417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6143636" y="271462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143636" y="2428874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数据安全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 81"/>
            <p:cNvGrpSpPr/>
            <p:nvPr/>
          </p:nvGrpSpPr>
          <p:grpSpPr>
            <a:xfrm>
              <a:off x="5143504" y="2500312"/>
              <a:ext cx="636196" cy="636164"/>
              <a:chOff x="5143504" y="2500312"/>
              <a:chExt cx="636196" cy="63616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143504" y="2500312"/>
                <a:ext cx="636196" cy="6361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56" name="Group 78"/>
              <p:cNvGrpSpPr/>
              <p:nvPr/>
            </p:nvGrpSpPr>
            <p:grpSpPr>
              <a:xfrm>
                <a:off x="5333133" y="2643188"/>
                <a:ext cx="272454" cy="363686"/>
                <a:chOff x="1868971" y="2767277"/>
                <a:chExt cx="274694" cy="366676"/>
              </a:xfrm>
              <a:solidFill>
                <a:schemeClr val="bg1"/>
              </a:solidFill>
            </p:grpSpPr>
            <p:sp>
              <p:nvSpPr>
                <p:cNvPr id="80" name="AutoShape 115"/>
                <p:cNvSpPr/>
                <p:nvPr/>
              </p:nvSpPr>
              <p:spPr bwMode="auto">
                <a:xfrm>
                  <a:off x="1868971" y="2767277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800" y="12825"/>
                      </a:moveTo>
                      <a:lnTo>
                        <a:pt x="19800" y="13500"/>
                      </a:lnTo>
                      <a:lnTo>
                        <a:pt x="19800" y="14850"/>
                      </a:lnTo>
                      <a:lnTo>
                        <a:pt x="19800" y="15525"/>
                      </a:lnTo>
                      <a:cubicBezTo>
                        <a:pt x="19800" y="18129"/>
                        <a:pt x="16972" y="20249"/>
                        <a:pt x="13499" y="20249"/>
                      </a:cubicBezTo>
                      <a:lnTo>
                        <a:pt x="8099" y="20249"/>
                      </a:lnTo>
                      <a:cubicBezTo>
                        <a:pt x="4627" y="20249"/>
                        <a:pt x="1800" y="18129"/>
                        <a:pt x="1800" y="15525"/>
                      </a:cubicBezTo>
                      <a:lnTo>
                        <a:pt x="1800" y="14850"/>
                      </a:lnTo>
                      <a:lnTo>
                        <a:pt x="1800" y="13500"/>
                      </a:lnTo>
                      <a:lnTo>
                        <a:pt x="1800" y="12825"/>
                      </a:lnTo>
                      <a:lnTo>
                        <a:pt x="1800" y="10800"/>
                      </a:lnTo>
                      <a:cubicBezTo>
                        <a:pt x="1800" y="10427"/>
                        <a:pt x="2203" y="10124"/>
                        <a:pt x="2699" y="10124"/>
                      </a:cubicBezTo>
                      <a:lnTo>
                        <a:pt x="4499" y="10124"/>
                      </a:lnTo>
                      <a:lnTo>
                        <a:pt x="17100" y="10124"/>
                      </a:lnTo>
                      <a:lnTo>
                        <a:pt x="18899" y="10124"/>
                      </a:lnTo>
                      <a:cubicBezTo>
                        <a:pt x="19396" y="10124"/>
                        <a:pt x="19800" y="10427"/>
                        <a:pt x="19800" y="10800"/>
                      </a:cubicBezTo>
                      <a:cubicBezTo>
                        <a:pt x="19800" y="10800"/>
                        <a:pt x="19800" y="12825"/>
                        <a:pt x="19800" y="12825"/>
                      </a:cubicBezTo>
                      <a:close/>
                      <a:moveTo>
                        <a:pt x="14400" y="6075"/>
                      </a:moveTo>
                      <a:lnTo>
                        <a:pt x="14400" y="6076"/>
                      </a:lnTo>
                      <a:lnTo>
                        <a:pt x="14400" y="8774"/>
                      </a:lnTo>
                      <a:lnTo>
                        <a:pt x="7200" y="8774"/>
                      </a:lnTo>
                      <a:lnTo>
                        <a:pt x="7200" y="6076"/>
                      </a:lnTo>
                      <a:lnTo>
                        <a:pt x="7200" y="6075"/>
                      </a:lnTo>
                      <a:cubicBezTo>
                        <a:pt x="7200" y="4583"/>
                        <a:pt x="8811" y="3375"/>
                        <a:pt x="10800" y="3375"/>
                      </a:cubicBezTo>
                      <a:cubicBezTo>
                        <a:pt x="12788" y="3375"/>
                        <a:pt x="14400" y="4583"/>
                        <a:pt x="14400" y="6075"/>
                      </a:cubicBezTo>
                      <a:moveTo>
                        <a:pt x="4499" y="6075"/>
                      </a:moveTo>
                      <a:cubicBezTo>
                        <a:pt x="4499" y="3465"/>
                        <a:pt x="7320" y="1350"/>
                        <a:pt x="10800" y="1350"/>
                      </a:cubicBezTo>
                      <a:cubicBezTo>
                        <a:pt x="14279" y="1350"/>
                        <a:pt x="17100" y="3465"/>
                        <a:pt x="17100" y="6075"/>
                      </a:cubicBezTo>
                      <a:lnTo>
                        <a:pt x="17100" y="8774"/>
                      </a:lnTo>
                      <a:lnTo>
                        <a:pt x="15299" y="8774"/>
                      </a:lnTo>
                      <a:lnTo>
                        <a:pt x="15299" y="6076"/>
                      </a:lnTo>
                      <a:cubicBezTo>
                        <a:pt x="15299" y="4212"/>
                        <a:pt x="13285" y="2701"/>
                        <a:pt x="10800" y="2701"/>
                      </a:cubicBezTo>
                      <a:cubicBezTo>
                        <a:pt x="8314" y="2701"/>
                        <a:pt x="6299" y="4212"/>
                        <a:pt x="6299" y="6076"/>
                      </a:cubicBezTo>
                      <a:lnTo>
                        <a:pt x="6299" y="8774"/>
                      </a:lnTo>
                      <a:lnTo>
                        <a:pt x="4499" y="8774"/>
                      </a:lnTo>
                      <a:cubicBezTo>
                        <a:pt x="4499" y="8774"/>
                        <a:pt x="4499" y="6075"/>
                        <a:pt x="4499" y="6075"/>
                      </a:cubicBezTo>
                      <a:close/>
                      <a:moveTo>
                        <a:pt x="18899" y="8774"/>
                      </a:moveTo>
                      <a:lnTo>
                        <a:pt x="18899" y="6075"/>
                      </a:lnTo>
                      <a:cubicBezTo>
                        <a:pt x="18899" y="2719"/>
                        <a:pt x="15274" y="0"/>
                        <a:pt x="10800" y="0"/>
                      </a:cubicBezTo>
                      <a:cubicBezTo>
                        <a:pt x="6325" y="0"/>
                        <a:pt x="2699" y="2719"/>
                        <a:pt x="2699" y="6075"/>
                      </a:cubicBezTo>
                      <a:lnTo>
                        <a:pt x="2699" y="8774"/>
                      </a:lnTo>
                      <a:cubicBezTo>
                        <a:pt x="1208" y="8774"/>
                        <a:pt x="0" y="9681"/>
                        <a:pt x="0" y="10800"/>
                      </a:cubicBezTo>
                      <a:lnTo>
                        <a:pt x="0" y="12825"/>
                      </a:lnTo>
                      <a:lnTo>
                        <a:pt x="0" y="13500"/>
                      </a:lnTo>
                      <a:lnTo>
                        <a:pt x="0" y="14850"/>
                      </a:lnTo>
                      <a:lnTo>
                        <a:pt x="0" y="15525"/>
                      </a:lnTo>
                      <a:cubicBezTo>
                        <a:pt x="0" y="18880"/>
                        <a:pt x="3625" y="21599"/>
                        <a:pt x="8099" y="21599"/>
                      </a:cubicBezTo>
                      <a:lnTo>
                        <a:pt x="13499" y="21599"/>
                      </a:lnTo>
                      <a:cubicBezTo>
                        <a:pt x="17974" y="21599"/>
                        <a:pt x="21600" y="18880"/>
                        <a:pt x="21600" y="15525"/>
                      </a:cubicBezTo>
                      <a:lnTo>
                        <a:pt x="21600" y="14850"/>
                      </a:lnTo>
                      <a:lnTo>
                        <a:pt x="21600" y="13500"/>
                      </a:lnTo>
                      <a:lnTo>
                        <a:pt x="21600" y="12825"/>
                      </a:lnTo>
                      <a:lnTo>
                        <a:pt x="21600" y="10800"/>
                      </a:lnTo>
                      <a:cubicBezTo>
                        <a:pt x="21600" y="9681"/>
                        <a:pt x="20391" y="8774"/>
                        <a:pt x="18899" y="877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81" name="AutoShape 116"/>
                <p:cNvSpPr/>
                <p:nvPr/>
              </p:nvSpPr>
              <p:spPr bwMode="auto">
                <a:xfrm>
                  <a:off x="1983479" y="2985030"/>
                  <a:ext cx="45678" cy="6883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8" y="0"/>
                        <a:pt x="0" y="3226"/>
                        <a:pt x="0" y="7201"/>
                      </a:cubicBezTo>
                      <a:cubicBezTo>
                        <a:pt x="0" y="9390"/>
                        <a:pt x="1798" y="13537"/>
                        <a:pt x="3601" y="16821"/>
                      </a:cubicBezTo>
                      <a:cubicBezTo>
                        <a:pt x="5070" y="19493"/>
                        <a:pt x="6916" y="21600"/>
                        <a:pt x="10800" y="21600"/>
                      </a:cubicBezTo>
                      <a:cubicBezTo>
                        <a:pt x="15016" y="21600"/>
                        <a:pt x="16529" y="19514"/>
                        <a:pt x="18003" y="16858"/>
                      </a:cubicBezTo>
                      <a:cubicBezTo>
                        <a:pt x="19828" y="13567"/>
                        <a:pt x="21600" y="9397"/>
                        <a:pt x="21600" y="7201"/>
                      </a:cubicBezTo>
                      <a:cubicBezTo>
                        <a:pt x="21600" y="3226"/>
                        <a:pt x="16761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57" name="灯片编号占位符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1" name="Rectangle 10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07"/>
          <p:cNvGrpSpPr/>
          <p:nvPr/>
        </p:nvGrpSpPr>
        <p:grpSpPr>
          <a:xfrm>
            <a:off x="4500562" y="1643056"/>
            <a:ext cx="3857652" cy="911188"/>
            <a:chOff x="4500562" y="1643056"/>
            <a:chExt cx="3857652" cy="911188"/>
          </a:xfrm>
        </p:grpSpPr>
        <p:sp>
          <p:nvSpPr>
            <p:cNvPr id="15" name="Rectangle 14"/>
            <p:cNvSpPr/>
            <p:nvPr/>
          </p:nvSpPr>
          <p:spPr>
            <a:xfrm>
              <a:off x="4500562" y="1643056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团队合作方案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00562" y="2000246"/>
              <a:ext cx="38576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18" name="Freeform 26"/>
          <p:cNvSpPr/>
          <p:nvPr/>
        </p:nvSpPr>
        <p:spPr bwMode="auto">
          <a:xfrm>
            <a:off x="4735506" y="2871746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+mn-ea"/>
            </a:endParaRPr>
          </a:p>
        </p:txBody>
      </p:sp>
      <p:grpSp>
        <p:nvGrpSpPr>
          <p:cNvPr id="4" name="Group 98"/>
          <p:cNvGrpSpPr/>
          <p:nvPr/>
        </p:nvGrpSpPr>
        <p:grpSpPr>
          <a:xfrm>
            <a:off x="428596" y="1357304"/>
            <a:ext cx="3031676" cy="3031676"/>
            <a:chOff x="428596" y="1357304"/>
            <a:chExt cx="3031676" cy="3031676"/>
          </a:xfrm>
        </p:grpSpPr>
        <p:sp>
          <p:nvSpPr>
            <p:cNvPr id="8" name="Oval 7"/>
            <p:cNvSpPr/>
            <p:nvPr/>
          </p:nvSpPr>
          <p:spPr>
            <a:xfrm>
              <a:off x="428596" y="1357304"/>
              <a:ext cx="3031676" cy="30316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28662" y="1714494"/>
              <a:ext cx="6463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创意</a:t>
              </a:r>
              <a:endParaRPr lang="en-US" b="1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5" name="Group 19"/>
            <p:cNvGrpSpPr/>
            <p:nvPr/>
          </p:nvGrpSpPr>
          <p:grpSpPr>
            <a:xfrm>
              <a:off x="543090" y="2405823"/>
              <a:ext cx="2329721" cy="1766692"/>
              <a:chOff x="543090" y="2405823"/>
              <a:chExt cx="2329721" cy="1766692"/>
            </a:xfrm>
          </p:grpSpPr>
          <p:sp>
            <p:nvSpPr>
              <p:cNvPr id="21" name="Freeform 7"/>
              <p:cNvSpPr/>
              <p:nvPr/>
            </p:nvSpPr>
            <p:spPr bwMode="auto">
              <a:xfrm rot="1800000">
                <a:off x="1513918" y="2733611"/>
                <a:ext cx="25758" cy="24587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19" y="7"/>
                  </a:cxn>
                  <a:cxn ang="0">
                    <a:pos x="31" y="11"/>
                  </a:cxn>
                  <a:cxn ang="0">
                    <a:pos x="38" y="14"/>
                  </a:cxn>
                  <a:cxn ang="0">
                    <a:pos x="43" y="14"/>
                  </a:cxn>
                  <a:cxn ang="0">
                    <a:pos x="43" y="14"/>
                  </a:cxn>
                  <a:cxn ang="0">
                    <a:pos x="0" y="44"/>
                  </a:cxn>
                  <a:cxn ang="0">
                    <a:pos x="0" y="44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9" y="7"/>
                    </a:lnTo>
                    <a:lnTo>
                      <a:pt x="31" y="11"/>
                    </a:lnTo>
                    <a:lnTo>
                      <a:pt x="38" y="14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noFill/>
              <a:ln w="1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 rot="1800000">
                <a:off x="695193" y="2407120"/>
                <a:ext cx="899178" cy="909715"/>
              </a:xfrm>
              <a:custGeom>
                <a:avLst/>
                <a:gdLst/>
                <a:ahLst/>
                <a:cxnLst>
                  <a:cxn ang="0">
                    <a:pos x="436" y="1512"/>
                  </a:cxn>
                  <a:cxn ang="0">
                    <a:pos x="500" y="1451"/>
                  </a:cxn>
                  <a:cxn ang="0">
                    <a:pos x="553" y="1387"/>
                  </a:cxn>
                  <a:cxn ang="0">
                    <a:pos x="604" y="1324"/>
                  </a:cxn>
                  <a:cxn ang="0">
                    <a:pos x="699" y="1217"/>
                  </a:cxn>
                  <a:cxn ang="0">
                    <a:pos x="894" y="1018"/>
                  </a:cxn>
                  <a:cxn ang="0">
                    <a:pos x="955" y="948"/>
                  </a:cxn>
                  <a:cxn ang="0">
                    <a:pos x="987" y="884"/>
                  </a:cxn>
                  <a:cxn ang="0">
                    <a:pos x="1018" y="787"/>
                  </a:cxn>
                  <a:cxn ang="0">
                    <a:pos x="1026" y="804"/>
                  </a:cxn>
                  <a:cxn ang="0">
                    <a:pos x="1047" y="823"/>
                  </a:cxn>
                  <a:cxn ang="0">
                    <a:pos x="1067" y="824"/>
                  </a:cxn>
                  <a:cxn ang="0">
                    <a:pos x="1083" y="819"/>
                  </a:cxn>
                  <a:cxn ang="0">
                    <a:pos x="1106" y="800"/>
                  </a:cxn>
                  <a:cxn ang="0">
                    <a:pos x="1134" y="757"/>
                  </a:cxn>
                  <a:cxn ang="0">
                    <a:pos x="1147" y="715"/>
                  </a:cxn>
                  <a:cxn ang="0">
                    <a:pos x="1168" y="725"/>
                  </a:cxn>
                  <a:cxn ang="0">
                    <a:pos x="1201" y="729"/>
                  </a:cxn>
                  <a:cxn ang="0">
                    <a:pos x="1220" y="722"/>
                  </a:cxn>
                  <a:cxn ang="0">
                    <a:pos x="1232" y="710"/>
                  </a:cxn>
                  <a:cxn ang="0">
                    <a:pos x="1248" y="668"/>
                  </a:cxn>
                  <a:cxn ang="0">
                    <a:pos x="1262" y="571"/>
                  </a:cxn>
                  <a:cxn ang="0">
                    <a:pos x="1304" y="519"/>
                  </a:cxn>
                  <a:cxn ang="0">
                    <a:pos x="1387" y="447"/>
                  </a:cxn>
                  <a:cxn ang="0">
                    <a:pos x="1446" y="384"/>
                  </a:cxn>
                  <a:cxn ang="0">
                    <a:pos x="1462" y="361"/>
                  </a:cxn>
                  <a:cxn ang="0">
                    <a:pos x="1500" y="350"/>
                  </a:cxn>
                  <a:cxn ang="0">
                    <a:pos x="1526" y="335"/>
                  </a:cxn>
                  <a:cxn ang="0">
                    <a:pos x="1537" y="317"/>
                  </a:cxn>
                  <a:cxn ang="0">
                    <a:pos x="1536" y="302"/>
                  </a:cxn>
                  <a:cxn ang="0">
                    <a:pos x="1525" y="278"/>
                  </a:cxn>
                  <a:cxn ang="0">
                    <a:pos x="1461" y="216"/>
                  </a:cxn>
                  <a:cxn ang="0">
                    <a:pos x="1429" y="189"/>
                  </a:cxn>
                  <a:cxn ang="0">
                    <a:pos x="1379" y="148"/>
                  </a:cxn>
                  <a:cxn ang="0">
                    <a:pos x="1308" y="109"/>
                  </a:cxn>
                  <a:cxn ang="0">
                    <a:pos x="1251" y="84"/>
                  </a:cxn>
                  <a:cxn ang="0">
                    <a:pos x="1136" y="30"/>
                  </a:cxn>
                  <a:cxn ang="0">
                    <a:pos x="1081" y="4"/>
                  </a:cxn>
                  <a:cxn ang="0">
                    <a:pos x="1055" y="0"/>
                  </a:cxn>
                  <a:cxn ang="0">
                    <a:pos x="1008" y="9"/>
                  </a:cxn>
                  <a:cxn ang="0">
                    <a:pos x="815" y="67"/>
                  </a:cxn>
                  <a:cxn ang="0">
                    <a:pos x="747" y="83"/>
                  </a:cxn>
                  <a:cxn ang="0">
                    <a:pos x="568" y="127"/>
                  </a:cxn>
                  <a:cxn ang="0">
                    <a:pos x="525" y="147"/>
                  </a:cxn>
                  <a:cxn ang="0">
                    <a:pos x="492" y="182"/>
                  </a:cxn>
                  <a:cxn ang="0">
                    <a:pos x="463" y="230"/>
                  </a:cxn>
                  <a:cxn ang="0">
                    <a:pos x="442" y="316"/>
                  </a:cxn>
                  <a:cxn ang="0">
                    <a:pos x="409" y="512"/>
                  </a:cxn>
                  <a:cxn ang="0">
                    <a:pos x="356" y="770"/>
                  </a:cxn>
                  <a:cxn ang="0">
                    <a:pos x="326" y="877"/>
                  </a:cxn>
                  <a:cxn ang="0">
                    <a:pos x="305" y="933"/>
                  </a:cxn>
                  <a:cxn ang="0">
                    <a:pos x="263" y="1016"/>
                  </a:cxn>
                  <a:cxn ang="0">
                    <a:pos x="150" y="1200"/>
                  </a:cxn>
                  <a:cxn ang="0">
                    <a:pos x="44" y="1553"/>
                  </a:cxn>
                </a:cxnLst>
                <a:rect l="0" t="0" r="r" b="b"/>
                <a:pathLst>
                  <a:path w="1537" h="1553">
                    <a:moveTo>
                      <a:pt x="388" y="1553"/>
                    </a:moveTo>
                    <a:lnTo>
                      <a:pt x="388" y="1553"/>
                    </a:lnTo>
                    <a:lnTo>
                      <a:pt x="436" y="1512"/>
                    </a:lnTo>
                    <a:lnTo>
                      <a:pt x="459" y="1492"/>
                    </a:lnTo>
                    <a:lnTo>
                      <a:pt x="481" y="1472"/>
                    </a:lnTo>
                    <a:lnTo>
                      <a:pt x="500" y="1451"/>
                    </a:lnTo>
                    <a:lnTo>
                      <a:pt x="519" y="1431"/>
                    </a:lnTo>
                    <a:lnTo>
                      <a:pt x="537" y="1409"/>
                    </a:lnTo>
                    <a:lnTo>
                      <a:pt x="553" y="1387"/>
                    </a:lnTo>
                    <a:lnTo>
                      <a:pt x="553" y="1387"/>
                    </a:lnTo>
                    <a:lnTo>
                      <a:pt x="579" y="1354"/>
                    </a:lnTo>
                    <a:lnTo>
                      <a:pt x="604" y="1324"/>
                    </a:lnTo>
                    <a:lnTo>
                      <a:pt x="628" y="1296"/>
                    </a:lnTo>
                    <a:lnTo>
                      <a:pt x="651" y="1268"/>
                    </a:lnTo>
                    <a:lnTo>
                      <a:pt x="699" y="1217"/>
                    </a:lnTo>
                    <a:lnTo>
                      <a:pt x="747" y="1169"/>
                    </a:lnTo>
                    <a:lnTo>
                      <a:pt x="844" y="1072"/>
                    </a:lnTo>
                    <a:lnTo>
                      <a:pt x="894" y="1018"/>
                    </a:lnTo>
                    <a:lnTo>
                      <a:pt x="947" y="958"/>
                    </a:lnTo>
                    <a:lnTo>
                      <a:pt x="947" y="958"/>
                    </a:lnTo>
                    <a:lnTo>
                      <a:pt x="955" y="948"/>
                    </a:lnTo>
                    <a:lnTo>
                      <a:pt x="962" y="939"/>
                    </a:lnTo>
                    <a:lnTo>
                      <a:pt x="974" y="913"/>
                    </a:lnTo>
                    <a:lnTo>
                      <a:pt x="987" y="884"/>
                    </a:lnTo>
                    <a:lnTo>
                      <a:pt x="997" y="857"/>
                    </a:lnTo>
                    <a:lnTo>
                      <a:pt x="1012" y="808"/>
                    </a:lnTo>
                    <a:lnTo>
                      <a:pt x="1018" y="787"/>
                    </a:lnTo>
                    <a:lnTo>
                      <a:pt x="1018" y="787"/>
                    </a:lnTo>
                    <a:lnTo>
                      <a:pt x="1022" y="796"/>
                    </a:lnTo>
                    <a:lnTo>
                      <a:pt x="1026" y="804"/>
                    </a:lnTo>
                    <a:lnTo>
                      <a:pt x="1033" y="812"/>
                    </a:lnTo>
                    <a:lnTo>
                      <a:pt x="1042" y="820"/>
                    </a:lnTo>
                    <a:lnTo>
                      <a:pt x="1047" y="823"/>
                    </a:lnTo>
                    <a:lnTo>
                      <a:pt x="1053" y="824"/>
                    </a:lnTo>
                    <a:lnTo>
                      <a:pt x="1060" y="824"/>
                    </a:lnTo>
                    <a:lnTo>
                      <a:pt x="1067" y="824"/>
                    </a:lnTo>
                    <a:lnTo>
                      <a:pt x="1075" y="822"/>
                    </a:lnTo>
                    <a:lnTo>
                      <a:pt x="1083" y="819"/>
                    </a:lnTo>
                    <a:lnTo>
                      <a:pt x="1083" y="819"/>
                    </a:lnTo>
                    <a:lnTo>
                      <a:pt x="1092" y="813"/>
                    </a:lnTo>
                    <a:lnTo>
                      <a:pt x="1100" y="807"/>
                    </a:lnTo>
                    <a:lnTo>
                      <a:pt x="1106" y="800"/>
                    </a:lnTo>
                    <a:lnTo>
                      <a:pt x="1113" y="792"/>
                    </a:lnTo>
                    <a:lnTo>
                      <a:pt x="1124" y="775"/>
                    </a:lnTo>
                    <a:lnTo>
                      <a:pt x="1134" y="757"/>
                    </a:lnTo>
                    <a:lnTo>
                      <a:pt x="1139" y="741"/>
                    </a:lnTo>
                    <a:lnTo>
                      <a:pt x="1145" y="729"/>
                    </a:lnTo>
                    <a:lnTo>
                      <a:pt x="1147" y="715"/>
                    </a:lnTo>
                    <a:lnTo>
                      <a:pt x="1147" y="715"/>
                    </a:lnTo>
                    <a:lnTo>
                      <a:pt x="1157" y="721"/>
                    </a:lnTo>
                    <a:lnTo>
                      <a:pt x="1168" y="725"/>
                    </a:lnTo>
                    <a:lnTo>
                      <a:pt x="1180" y="729"/>
                    </a:lnTo>
                    <a:lnTo>
                      <a:pt x="1194" y="730"/>
                    </a:lnTo>
                    <a:lnTo>
                      <a:pt x="1201" y="729"/>
                    </a:lnTo>
                    <a:lnTo>
                      <a:pt x="1207" y="727"/>
                    </a:lnTo>
                    <a:lnTo>
                      <a:pt x="1214" y="726"/>
                    </a:lnTo>
                    <a:lnTo>
                      <a:pt x="1220" y="722"/>
                    </a:lnTo>
                    <a:lnTo>
                      <a:pt x="1226" y="717"/>
                    </a:lnTo>
                    <a:lnTo>
                      <a:pt x="1232" y="710"/>
                    </a:lnTo>
                    <a:lnTo>
                      <a:pt x="1232" y="710"/>
                    </a:lnTo>
                    <a:lnTo>
                      <a:pt x="1236" y="700"/>
                    </a:lnTo>
                    <a:lnTo>
                      <a:pt x="1240" y="691"/>
                    </a:lnTo>
                    <a:lnTo>
                      <a:pt x="1248" y="668"/>
                    </a:lnTo>
                    <a:lnTo>
                      <a:pt x="1254" y="642"/>
                    </a:lnTo>
                    <a:lnTo>
                      <a:pt x="1258" y="616"/>
                    </a:lnTo>
                    <a:lnTo>
                      <a:pt x="1262" y="571"/>
                    </a:lnTo>
                    <a:lnTo>
                      <a:pt x="1263" y="553"/>
                    </a:lnTo>
                    <a:lnTo>
                      <a:pt x="1263" y="553"/>
                    </a:lnTo>
                    <a:lnTo>
                      <a:pt x="1304" y="519"/>
                    </a:lnTo>
                    <a:lnTo>
                      <a:pt x="1344" y="486"/>
                    </a:lnTo>
                    <a:lnTo>
                      <a:pt x="1387" y="447"/>
                    </a:lnTo>
                    <a:lnTo>
                      <a:pt x="1387" y="447"/>
                    </a:lnTo>
                    <a:lnTo>
                      <a:pt x="1406" y="428"/>
                    </a:lnTo>
                    <a:lnTo>
                      <a:pt x="1423" y="411"/>
                    </a:lnTo>
                    <a:lnTo>
                      <a:pt x="1446" y="384"/>
                    </a:lnTo>
                    <a:lnTo>
                      <a:pt x="1458" y="366"/>
                    </a:lnTo>
                    <a:lnTo>
                      <a:pt x="1462" y="361"/>
                    </a:lnTo>
                    <a:lnTo>
                      <a:pt x="1462" y="361"/>
                    </a:lnTo>
                    <a:lnTo>
                      <a:pt x="1474" y="358"/>
                    </a:lnTo>
                    <a:lnTo>
                      <a:pt x="1487" y="355"/>
                    </a:lnTo>
                    <a:lnTo>
                      <a:pt x="1500" y="350"/>
                    </a:lnTo>
                    <a:lnTo>
                      <a:pt x="1514" y="343"/>
                    </a:lnTo>
                    <a:lnTo>
                      <a:pt x="1521" y="339"/>
                    </a:lnTo>
                    <a:lnTo>
                      <a:pt x="1526" y="335"/>
                    </a:lnTo>
                    <a:lnTo>
                      <a:pt x="1530" y="330"/>
                    </a:lnTo>
                    <a:lnTo>
                      <a:pt x="1534" y="323"/>
                    </a:lnTo>
                    <a:lnTo>
                      <a:pt x="1537" y="317"/>
                    </a:lnTo>
                    <a:lnTo>
                      <a:pt x="1537" y="309"/>
                    </a:lnTo>
                    <a:lnTo>
                      <a:pt x="1537" y="309"/>
                    </a:lnTo>
                    <a:lnTo>
                      <a:pt x="1536" y="302"/>
                    </a:lnTo>
                    <a:lnTo>
                      <a:pt x="1534" y="294"/>
                    </a:lnTo>
                    <a:lnTo>
                      <a:pt x="1530" y="286"/>
                    </a:lnTo>
                    <a:lnTo>
                      <a:pt x="1525" y="278"/>
                    </a:lnTo>
                    <a:lnTo>
                      <a:pt x="1513" y="263"/>
                    </a:lnTo>
                    <a:lnTo>
                      <a:pt x="1496" y="246"/>
                    </a:lnTo>
                    <a:lnTo>
                      <a:pt x="1461" y="216"/>
                    </a:lnTo>
                    <a:lnTo>
                      <a:pt x="1444" y="203"/>
                    </a:lnTo>
                    <a:lnTo>
                      <a:pt x="1429" y="189"/>
                    </a:lnTo>
                    <a:lnTo>
                      <a:pt x="1429" y="189"/>
                    </a:lnTo>
                    <a:lnTo>
                      <a:pt x="1416" y="176"/>
                    </a:lnTo>
                    <a:lnTo>
                      <a:pt x="1398" y="162"/>
                    </a:lnTo>
                    <a:lnTo>
                      <a:pt x="1379" y="148"/>
                    </a:lnTo>
                    <a:lnTo>
                      <a:pt x="1357" y="135"/>
                    </a:lnTo>
                    <a:lnTo>
                      <a:pt x="1334" y="121"/>
                    </a:lnTo>
                    <a:lnTo>
                      <a:pt x="1308" y="109"/>
                    </a:lnTo>
                    <a:lnTo>
                      <a:pt x="1280" y="97"/>
                    </a:lnTo>
                    <a:lnTo>
                      <a:pt x="1251" y="84"/>
                    </a:lnTo>
                    <a:lnTo>
                      <a:pt x="1251" y="84"/>
                    </a:lnTo>
                    <a:lnTo>
                      <a:pt x="1221" y="72"/>
                    </a:lnTo>
                    <a:lnTo>
                      <a:pt x="1191" y="58"/>
                    </a:lnTo>
                    <a:lnTo>
                      <a:pt x="1136" y="30"/>
                    </a:lnTo>
                    <a:lnTo>
                      <a:pt x="1113" y="18"/>
                    </a:lnTo>
                    <a:lnTo>
                      <a:pt x="1090" y="8"/>
                    </a:lnTo>
                    <a:lnTo>
                      <a:pt x="1081" y="4"/>
                    </a:lnTo>
                    <a:lnTo>
                      <a:pt x="1071" y="1"/>
                    </a:lnTo>
                    <a:lnTo>
                      <a:pt x="1062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36" y="4"/>
                    </a:lnTo>
                    <a:lnTo>
                      <a:pt x="1008" y="9"/>
                    </a:lnTo>
                    <a:lnTo>
                      <a:pt x="944" y="27"/>
                    </a:lnTo>
                    <a:lnTo>
                      <a:pt x="875" y="47"/>
                    </a:lnTo>
                    <a:lnTo>
                      <a:pt x="815" y="67"/>
                    </a:lnTo>
                    <a:lnTo>
                      <a:pt x="815" y="67"/>
                    </a:lnTo>
                    <a:lnTo>
                      <a:pt x="785" y="75"/>
                    </a:lnTo>
                    <a:lnTo>
                      <a:pt x="747" y="83"/>
                    </a:lnTo>
                    <a:lnTo>
                      <a:pt x="654" y="103"/>
                    </a:lnTo>
                    <a:lnTo>
                      <a:pt x="609" y="114"/>
                    </a:lnTo>
                    <a:lnTo>
                      <a:pt x="568" y="127"/>
                    </a:lnTo>
                    <a:lnTo>
                      <a:pt x="551" y="133"/>
                    </a:lnTo>
                    <a:lnTo>
                      <a:pt x="536" y="140"/>
                    </a:lnTo>
                    <a:lnTo>
                      <a:pt x="525" y="147"/>
                    </a:lnTo>
                    <a:lnTo>
                      <a:pt x="517" y="155"/>
                    </a:lnTo>
                    <a:lnTo>
                      <a:pt x="517" y="155"/>
                    </a:lnTo>
                    <a:lnTo>
                      <a:pt x="492" y="182"/>
                    </a:lnTo>
                    <a:lnTo>
                      <a:pt x="482" y="196"/>
                    </a:lnTo>
                    <a:lnTo>
                      <a:pt x="473" y="211"/>
                    </a:lnTo>
                    <a:lnTo>
                      <a:pt x="463" y="230"/>
                    </a:lnTo>
                    <a:lnTo>
                      <a:pt x="455" y="252"/>
                    </a:lnTo>
                    <a:lnTo>
                      <a:pt x="448" y="281"/>
                    </a:lnTo>
                    <a:lnTo>
                      <a:pt x="442" y="316"/>
                    </a:lnTo>
                    <a:lnTo>
                      <a:pt x="442" y="316"/>
                    </a:lnTo>
                    <a:lnTo>
                      <a:pt x="423" y="433"/>
                    </a:lnTo>
                    <a:lnTo>
                      <a:pt x="409" y="512"/>
                    </a:lnTo>
                    <a:lnTo>
                      <a:pt x="393" y="598"/>
                    </a:lnTo>
                    <a:lnTo>
                      <a:pt x="375" y="685"/>
                    </a:lnTo>
                    <a:lnTo>
                      <a:pt x="356" y="770"/>
                    </a:lnTo>
                    <a:lnTo>
                      <a:pt x="346" y="809"/>
                    </a:lnTo>
                    <a:lnTo>
                      <a:pt x="337" y="845"/>
                    </a:lnTo>
                    <a:lnTo>
                      <a:pt x="326" y="877"/>
                    </a:lnTo>
                    <a:lnTo>
                      <a:pt x="316" y="906"/>
                    </a:lnTo>
                    <a:lnTo>
                      <a:pt x="316" y="906"/>
                    </a:lnTo>
                    <a:lnTo>
                      <a:pt x="305" y="933"/>
                    </a:lnTo>
                    <a:lnTo>
                      <a:pt x="292" y="961"/>
                    </a:lnTo>
                    <a:lnTo>
                      <a:pt x="278" y="988"/>
                    </a:lnTo>
                    <a:lnTo>
                      <a:pt x="263" y="1016"/>
                    </a:lnTo>
                    <a:lnTo>
                      <a:pt x="230" y="1074"/>
                    </a:lnTo>
                    <a:lnTo>
                      <a:pt x="192" y="1135"/>
                    </a:lnTo>
                    <a:lnTo>
                      <a:pt x="150" y="1200"/>
                    </a:lnTo>
                    <a:lnTo>
                      <a:pt x="102" y="1267"/>
                    </a:lnTo>
                    <a:lnTo>
                      <a:pt x="0" y="1416"/>
                    </a:lnTo>
                    <a:lnTo>
                      <a:pt x="44" y="1553"/>
                    </a:lnTo>
                    <a:lnTo>
                      <a:pt x="388" y="1553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" name="Freeform 9"/>
              <p:cNvSpPr/>
              <p:nvPr/>
            </p:nvSpPr>
            <p:spPr bwMode="auto">
              <a:xfrm rot="1800000">
                <a:off x="1286622" y="2846927"/>
                <a:ext cx="144009" cy="158058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0" y="234"/>
                  </a:cxn>
                  <a:cxn ang="0">
                    <a:pos x="4" y="243"/>
                  </a:cxn>
                  <a:cxn ang="0">
                    <a:pos x="8" y="251"/>
                  </a:cxn>
                  <a:cxn ang="0">
                    <a:pos x="15" y="259"/>
                  </a:cxn>
                  <a:cxn ang="0">
                    <a:pos x="24" y="267"/>
                  </a:cxn>
                  <a:cxn ang="0">
                    <a:pos x="29" y="270"/>
                  </a:cxn>
                  <a:cxn ang="0">
                    <a:pos x="35" y="271"/>
                  </a:cxn>
                  <a:cxn ang="0">
                    <a:pos x="42" y="271"/>
                  </a:cxn>
                  <a:cxn ang="0">
                    <a:pos x="49" y="271"/>
                  </a:cxn>
                  <a:cxn ang="0">
                    <a:pos x="57" y="269"/>
                  </a:cxn>
                  <a:cxn ang="0">
                    <a:pos x="65" y="266"/>
                  </a:cxn>
                  <a:cxn ang="0">
                    <a:pos x="65" y="266"/>
                  </a:cxn>
                  <a:cxn ang="0">
                    <a:pos x="74" y="260"/>
                  </a:cxn>
                  <a:cxn ang="0">
                    <a:pos x="82" y="254"/>
                  </a:cxn>
                  <a:cxn ang="0">
                    <a:pos x="88" y="247"/>
                  </a:cxn>
                  <a:cxn ang="0">
                    <a:pos x="95" y="239"/>
                  </a:cxn>
                  <a:cxn ang="0">
                    <a:pos x="106" y="222"/>
                  </a:cxn>
                  <a:cxn ang="0">
                    <a:pos x="116" y="204"/>
                  </a:cxn>
                  <a:cxn ang="0">
                    <a:pos x="121" y="188"/>
                  </a:cxn>
                  <a:cxn ang="0">
                    <a:pos x="127" y="176"/>
                  </a:cxn>
                  <a:cxn ang="0">
                    <a:pos x="129" y="162"/>
                  </a:cxn>
                  <a:cxn ang="0">
                    <a:pos x="129" y="162"/>
                  </a:cxn>
                  <a:cxn ang="0">
                    <a:pos x="139" y="168"/>
                  </a:cxn>
                  <a:cxn ang="0">
                    <a:pos x="150" y="172"/>
                  </a:cxn>
                  <a:cxn ang="0">
                    <a:pos x="162" y="176"/>
                  </a:cxn>
                  <a:cxn ang="0">
                    <a:pos x="176" y="177"/>
                  </a:cxn>
                  <a:cxn ang="0">
                    <a:pos x="183" y="176"/>
                  </a:cxn>
                  <a:cxn ang="0">
                    <a:pos x="189" y="174"/>
                  </a:cxn>
                  <a:cxn ang="0">
                    <a:pos x="196" y="173"/>
                  </a:cxn>
                  <a:cxn ang="0">
                    <a:pos x="202" y="169"/>
                  </a:cxn>
                  <a:cxn ang="0">
                    <a:pos x="208" y="164"/>
                  </a:cxn>
                  <a:cxn ang="0">
                    <a:pos x="214" y="157"/>
                  </a:cxn>
                  <a:cxn ang="0">
                    <a:pos x="214" y="157"/>
                  </a:cxn>
                  <a:cxn ang="0">
                    <a:pos x="218" y="147"/>
                  </a:cxn>
                  <a:cxn ang="0">
                    <a:pos x="222" y="138"/>
                  </a:cxn>
                  <a:cxn ang="0">
                    <a:pos x="230" y="115"/>
                  </a:cxn>
                  <a:cxn ang="0">
                    <a:pos x="236" y="89"/>
                  </a:cxn>
                  <a:cxn ang="0">
                    <a:pos x="240" y="63"/>
                  </a:cxn>
                  <a:cxn ang="0">
                    <a:pos x="244" y="18"/>
                  </a:cxn>
                  <a:cxn ang="0">
                    <a:pos x="245" y="0"/>
                  </a:cxn>
                  <a:cxn ang="0">
                    <a:pos x="245" y="0"/>
                  </a:cxn>
                  <a:cxn ang="0">
                    <a:pos x="192" y="42"/>
                  </a:cxn>
                  <a:cxn ang="0">
                    <a:pos x="158" y="71"/>
                  </a:cxn>
                  <a:cxn ang="0">
                    <a:pos x="121" y="102"/>
                  </a:cxn>
                  <a:cxn ang="0">
                    <a:pos x="84" y="136"/>
                  </a:cxn>
                  <a:cxn ang="0">
                    <a:pos x="50" y="170"/>
                  </a:cxn>
                  <a:cxn ang="0">
                    <a:pos x="35" y="187"/>
                  </a:cxn>
                  <a:cxn ang="0">
                    <a:pos x="22" y="204"/>
                  </a:cxn>
                  <a:cxn ang="0">
                    <a:pos x="9" y="219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245" h="271">
                    <a:moveTo>
                      <a:pt x="0" y="234"/>
                    </a:moveTo>
                    <a:lnTo>
                      <a:pt x="0" y="234"/>
                    </a:lnTo>
                    <a:lnTo>
                      <a:pt x="4" y="243"/>
                    </a:lnTo>
                    <a:lnTo>
                      <a:pt x="8" y="251"/>
                    </a:lnTo>
                    <a:lnTo>
                      <a:pt x="15" y="259"/>
                    </a:lnTo>
                    <a:lnTo>
                      <a:pt x="24" y="267"/>
                    </a:lnTo>
                    <a:lnTo>
                      <a:pt x="29" y="270"/>
                    </a:lnTo>
                    <a:lnTo>
                      <a:pt x="35" y="271"/>
                    </a:lnTo>
                    <a:lnTo>
                      <a:pt x="42" y="271"/>
                    </a:lnTo>
                    <a:lnTo>
                      <a:pt x="49" y="271"/>
                    </a:lnTo>
                    <a:lnTo>
                      <a:pt x="57" y="269"/>
                    </a:lnTo>
                    <a:lnTo>
                      <a:pt x="65" y="266"/>
                    </a:lnTo>
                    <a:lnTo>
                      <a:pt x="65" y="266"/>
                    </a:lnTo>
                    <a:lnTo>
                      <a:pt x="74" y="260"/>
                    </a:lnTo>
                    <a:lnTo>
                      <a:pt x="82" y="254"/>
                    </a:lnTo>
                    <a:lnTo>
                      <a:pt x="88" y="247"/>
                    </a:lnTo>
                    <a:lnTo>
                      <a:pt x="95" y="239"/>
                    </a:lnTo>
                    <a:lnTo>
                      <a:pt x="106" y="222"/>
                    </a:lnTo>
                    <a:lnTo>
                      <a:pt x="116" y="204"/>
                    </a:lnTo>
                    <a:lnTo>
                      <a:pt x="121" y="188"/>
                    </a:lnTo>
                    <a:lnTo>
                      <a:pt x="127" y="176"/>
                    </a:lnTo>
                    <a:lnTo>
                      <a:pt x="129" y="162"/>
                    </a:lnTo>
                    <a:lnTo>
                      <a:pt x="129" y="162"/>
                    </a:lnTo>
                    <a:lnTo>
                      <a:pt x="139" y="168"/>
                    </a:lnTo>
                    <a:lnTo>
                      <a:pt x="150" y="172"/>
                    </a:lnTo>
                    <a:lnTo>
                      <a:pt x="162" y="176"/>
                    </a:lnTo>
                    <a:lnTo>
                      <a:pt x="176" y="177"/>
                    </a:lnTo>
                    <a:lnTo>
                      <a:pt x="183" y="176"/>
                    </a:lnTo>
                    <a:lnTo>
                      <a:pt x="189" y="174"/>
                    </a:lnTo>
                    <a:lnTo>
                      <a:pt x="196" y="173"/>
                    </a:lnTo>
                    <a:lnTo>
                      <a:pt x="202" y="169"/>
                    </a:lnTo>
                    <a:lnTo>
                      <a:pt x="208" y="164"/>
                    </a:lnTo>
                    <a:lnTo>
                      <a:pt x="214" y="157"/>
                    </a:lnTo>
                    <a:lnTo>
                      <a:pt x="214" y="157"/>
                    </a:lnTo>
                    <a:lnTo>
                      <a:pt x="218" y="147"/>
                    </a:lnTo>
                    <a:lnTo>
                      <a:pt x="222" y="138"/>
                    </a:lnTo>
                    <a:lnTo>
                      <a:pt x="230" y="115"/>
                    </a:lnTo>
                    <a:lnTo>
                      <a:pt x="236" y="89"/>
                    </a:lnTo>
                    <a:lnTo>
                      <a:pt x="240" y="63"/>
                    </a:lnTo>
                    <a:lnTo>
                      <a:pt x="244" y="18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192" y="42"/>
                    </a:lnTo>
                    <a:lnTo>
                      <a:pt x="158" y="71"/>
                    </a:lnTo>
                    <a:lnTo>
                      <a:pt x="121" y="102"/>
                    </a:lnTo>
                    <a:lnTo>
                      <a:pt x="84" y="136"/>
                    </a:lnTo>
                    <a:lnTo>
                      <a:pt x="50" y="170"/>
                    </a:lnTo>
                    <a:lnTo>
                      <a:pt x="35" y="187"/>
                    </a:lnTo>
                    <a:lnTo>
                      <a:pt x="22" y="204"/>
                    </a:lnTo>
                    <a:lnTo>
                      <a:pt x="9" y="219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" name="Freeform 10"/>
              <p:cNvSpPr/>
              <p:nvPr/>
            </p:nvSpPr>
            <p:spPr bwMode="auto">
              <a:xfrm rot="1800000">
                <a:off x="1175785" y="2591544"/>
                <a:ext cx="457785" cy="270456"/>
              </a:xfrm>
              <a:custGeom>
                <a:avLst/>
                <a:gdLst/>
                <a:ahLst/>
                <a:cxnLst>
                  <a:cxn ang="0">
                    <a:pos x="184" y="449"/>
                  </a:cxn>
                  <a:cxn ang="0">
                    <a:pos x="186" y="435"/>
                  </a:cxn>
                  <a:cxn ang="0">
                    <a:pos x="177" y="424"/>
                  </a:cxn>
                  <a:cxn ang="0">
                    <a:pos x="141" y="414"/>
                  </a:cxn>
                  <a:cxn ang="0">
                    <a:pos x="105" y="415"/>
                  </a:cxn>
                  <a:cxn ang="0">
                    <a:pos x="82" y="410"/>
                  </a:cxn>
                  <a:cxn ang="0">
                    <a:pos x="83" y="403"/>
                  </a:cxn>
                  <a:cxn ang="0">
                    <a:pos x="118" y="388"/>
                  </a:cxn>
                  <a:cxn ang="0">
                    <a:pos x="138" y="385"/>
                  </a:cxn>
                  <a:cxn ang="0">
                    <a:pos x="179" y="392"/>
                  </a:cxn>
                  <a:cxn ang="0">
                    <a:pos x="214" y="399"/>
                  </a:cxn>
                  <a:cxn ang="0">
                    <a:pos x="214" y="394"/>
                  </a:cxn>
                  <a:cxn ang="0">
                    <a:pos x="141" y="332"/>
                  </a:cxn>
                  <a:cxn ang="0">
                    <a:pos x="9" y="218"/>
                  </a:cxn>
                  <a:cxn ang="0">
                    <a:pos x="0" y="206"/>
                  </a:cxn>
                  <a:cxn ang="0">
                    <a:pos x="11" y="210"/>
                  </a:cxn>
                  <a:cxn ang="0">
                    <a:pos x="75" y="249"/>
                  </a:cxn>
                  <a:cxn ang="0">
                    <a:pos x="115" y="270"/>
                  </a:cxn>
                  <a:cxn ang="0">
                    <a:pos x="143" y="271"/>
                  </a:cxn>
                  <a:cxn ang="0">
                    <a:pos x="172" y="255"/>
                  </a:cxn>
                  <a:cxn ang="0">
                    <a:pos x="188" y="236"/>
                  </a:cxn>
                  <a:cxn ang="0">
                    <a:pos x="198" y="208"/>
                  </a:cxn>
                  <a:cxn ang="0">
                    <a:pos x="197" y="181"/>
                  </a:cxn>
                  <a:cxn ang="0">
                    <a:pos x="177" y="148"/>
                  </a:cxn>
                  <a:cxn ang="0">
                    <a:pos x="150" y="121"/>
                  </a:cxn>
                  <a:cxn ang="0">
                    <a:pos x="131" y="102"/>
                  </a:cxn>
                  <a:cxn ang="0">
                    <a:pos x="135" y="99"/>
                  </a:cxn>
                  <a:cxn ang="0">
                    <a:pos x="188" y="116"/>
                  </a:cxn>
                  <a:cxn ang="0">
                    <a:pos x="209" y="121"/>
                  </a:cxn>
                  <a:cxn ang="0">
                    <a:pos x="280" y="120"/>
                  </a:cxn>
                  <a:cxn ang="0">
                    <a:pos x="346" y="103"/>
                  </a:cxn>
                  <a:cxn ang="0">
                    <a:pos x="370" y="92"/>
                  </a:cxn>
                  <a:cxn ang="0">
                    <a:pos x="385" y="72"/>
                  </a:cxn>
                  <a:cxn ang="0">
                    <a:pos x="400" y="18"/>
                  </a:cxn>
                  <a:cxn ang="0">
                    <a:pos x="406" y="0"/>
                  </a:cxn>
                  <a:cxn ang="0">
                    <a:pos x="410" y="5"/>
                  </a:cxn>
                  <a:cxn ang="0">
                    <a:pos x="424" y="42"/>
                  </a:cxn>
                  <a:cxn ang="0">
                    <a:pos x="443" y="67"/>
                  </a:cxn>
                  <a:cxn ang="0">
                    <a:pos x="468" y="79"/>
                  </a:cxn>
                  <a:cxn ang="0">
                    <a:pos x="549" y="101"/>
                  </a:cxn>
                  <a:cxn ang="0">
                    <a:pos x="577" y="103"/>
                  </a:cxn>
                  <a:cxn ang="0">
                    <a:pos x="604" y="98"/>
                  </a:cxn>
                  <a:cxn ang="0">
                    <a:pos x="627" y="69"/>
                  </a:cxn>
                  <a:cxn ang="0">
                    <a:pos x="634" y="62"/>
                  </a:cxn>
                  <a:cxn ang="0">
                    <a:pos x="630" y="88"/>
                  </a:cxn>
                  <a:cxn ang="0">
                    <a:pos x="633" y="98"/>
                  </a:cxn>
                  <a:cxn ang="0">
                    <a:pos x="646" y="97"/>
                  </a:cxn>
                  <a:cxn ang="0">
                    <a:pos x="679" y="86"/>
                  </a:cxn>
                  <a:cxn ang="0">
                    <a:pos x="782" y="65"/>
                  </a:cxn>
                  <a:cxn ang="0">
                    <a:pos x="742" y="80"/>
                  </a:cxn>
                  <a:cxn ang="0">
                    <a:pos x="657" y="118"/>
                  </a:cxn>
                  <a:cxn ang="0">
                    <a:pos x="509" y="218"/>
                  </a:cxn>
                  <a:cxn ang="0">
                    <a:pos x="461" y="256"/>
                  </a:cxn>
                  <a:cxn ang="0">
                    <a:pos x="365" y="336"/>
                  </a:cxn>
                  <a:cxn ang="0">
                    <a:pos x="325" y="365"/>
                  </a:cxn>
                  <a:cxn ang="0">
                    <a:pos x="239" y="417"/>
                  </a:cxn>
                  <a:cxn ang="0">
                    <a:pos x="180" y="462"/>
                  </a:cxn>
                </a:cxnLst>
                <a:rect l="0" t="0" r="r" b="b"/>
                <a:pathLst>
                  <a:path w="782" h="462">
                    <a:moveTo>
                      <a:pt x="180" y="462"/>
                    </a:moveTo>
                    <a:lnTo>
                      <a:pt x="180" y="462"/>
                    </a:lnTo>
                    <a:lnTo>
                      <a:pt x="184" y="449"/>
                    </a:lnTo>
                    <a:lnTo>
                      <a:pt x="186" y="444"/>
                    </a:lnTo>
                    <a:lnTo>
                      <a:pt x="186" y="439"/>
                    </a:lnTo>
                    <a:lnTo>
                      <a:pt x="186" y="435"/>
                    </a:lnTo>
                    <a:lnTo>
                      <a:pt x="184" y="430"/>
                    </a:lnTo>
                    <a:lnTo>
                      <a:pt x="182" y="426"/>
                    </a:lnTo>
                    <a:lnTo>
                      <a:pt x="177" y="424"/>
                    </a:lnTo>
                    <a:lnTo>
                      <a:pt x="169" y="418"/>
                    </a:lnTo>
                    <a:lnTo>
                      <a:pt x="157" y="415"/>
                    </a:lnTo>
                    <a:lnTo>
                      <a:pt x="141" y="414"/>
                    </a:lnTo>
                    <a:lnTo>
                      <a:pt x="123" y="414"/>
                    </a:lnTo>
                    <a:lnTo>
                      <a:pt x="123" y="414"/>
                    </a:lnTo>
                    <a:lnTo>
                      <a:pt x="105" y="415"/>
                    </a:lnTo>
                    <a:lnTo>
                      <a:pt x="92" y="414"/>
                    </a:lnTo>
                    <a:lnTo>
                      <a:pt x="85" y="411"/>
                    </a:lnTo>
                    <a:lnTo>
                      <a:pt x="82" y="410"/>
                    </a:lnTo>
                    <a:lnTo>
                      <a:pt x="82" y="407"/>
                    </a:lnTo>
                    <a:lnTo>
                      <a:pt x="82" y="406"/>
                    </a:lnTo>
                    <a:lnTo>
                      <a:pt x="83" y="403"/>
                    </a:lnTo>
                    <a:lnTo>
                      <a:pt x="90" y="398"/>
                    </a:lnTo>
                    <a:lnTo>
                      <a:pt x="103" y="394"/>
                    </a:lnTo>
                    <a:lnTo>
                      <a:pt x="118" y="388"/>
                    </a:lnTo>
                    <a:lnTo>
                      <a:pt x="118" y="388"/>
                    </a:lnTo>
                    <a:lnTo>
                      <a:pt x="127" y="387"/>
                    </a:lnTo>
                    <a:lnTo>
                      <a:pt x="138" y="385"/>
                    </a:lnTo>
                    <a:lnTo>
                      <a:pt x="149" y="387"/>
                    </a:lnTo>
                    <a:lnTo>
                      <a:pt x="158" y="388"/>
                    </a:lnTo>
                    <a:lnTo>
                      <a:pt x="179" y="392"/>
                    </a:lnTo>
                    <a:lnTo>
                      <a:pt x="197" y="396"/>
                    </a:lnTo>
                    <a:lnTo>
                      <a:pt x="210" y="399"/>
                    </a:lnTo>
                    <a:lnTo>
                      <a:pt x="214" y="399"/>
                    </a:lnTo>
                    <a:lnTo>
                      <a:pt x="217" y="399"/>
                    </a:lnTo>
                    <a:lnTo>
                      <a:pt x="217" y="398"/>
                    </a:lnTo>
                    <a:lnTo>
                      <a:pt x="214" y="394"/>
                    </a:lnTo>
                    <a:lnTo>
                      <a:pt x="201" y="381"/>
                    </a:lnTo>
                    <a:lnTo>
                      <a:pt x="201" y="381"/>
                    </a:lnTo>
                    <a:lnTo>
                      <a:pt x="141" y="332"/>
                    </a:lnTo>
                    <a:lnTo>
                      <a:pt x="64" y="268"/>
                    </a:lnTo>
                    <a:lnTo>
                      <a:pt x="32" y="240"/>
                    </a:lnTo>
                    <a:lnTo>
                      <a:pt x="9" y="218"/>
                    </a:lnTo>
                    <a:lnTo>
                      <a:pt x="2" y="211"/>
                    </a:lnTo>
                    <a:lnTo>
                      <a:pt x="0" y="207"/>
                    </a:lnTo>
                    <a:lnTo>
                      <a:pt x="0" y="206"/>
                    </a:lnTo>
                    <a:lnTo>
                      <a:pt x="3" y="206"/>
                    </a:lnTo>
                    <a:lnTo>
                      <a:pt x="11" y="210"/>
                    </a:lnTo>
                    <a:lnTo>
                      <a:pt x="11" y="210"/>
                    </a:lnTo>
                    <a:lnTo>
                      <a:pt x="33" y="222"/>
                    </a:lnTo>
                    <a:lnTo>
                      <a:pt x="55" y="236"/>
                    </a:lnTo>
                    <a:lnTo>
                      <a:pt x="75" y="249"/>
                    </a:lnTo>
                    <a:lnTo>
                      <a:pt x="94" y="261"/>
                    </a:lnTo>
                    <a:lnTo>
                      <a:pt x="105" y="266"/>
                    </a:lnTo>
                    <a:lnTo>
                      <a:pt x="115" y="270"/>
                    </a:lnTo>
                    <a:lnTo>
                      <a:pt x="124" y="271"/>
                    </a:lnTo>
                    <a:lnTo>
                      <a:pt x="134" y="272"/>
                    </a:lnTo>
                    <a:lnTo>
                      <a:pt x="143" y="271"/>
                    </a:lnTo>
                    <a:lnTo>
                      <a:pt x="153" y="267"/>
                    </a:lnTo>
                    <a:lnTo>
                      <a:pt x="162" y="261"/>
                    </a:lnTo>
                    <a:lnTo>
                      <a:pt x="172" y="255"/>
                    </a:lnTo>
                    <a:lnTo>
                      <a:pt x="172" y="255"/>
                    </a:lnTo>
                    <a:lnTo>
                      <a:pt x="182" y="245"/>
                    </a:lnTo>
                    <a:lnTo>
                      <a:pt x="188" y="236"/>
                    </a:lnTo>
                    <a:lnTo>
                      <a:pt x="194" y="226"/>
                    </a:lnTo>
                    <a:lnTo>
                      <a:pt x="197" y="218"/>
                    </a:lnTo>
                    <a:lnTo>
                      <a:pt x="198" y="208"/>
                    </a:lnTo>
                    <a:lnTo>
                      <a:pt x="199" y="199"/>
                    </a:lnTo>
                    <a:lnTo>
                      <a:pt x="198" y="191"/>
                    </a:lnTo>
                    <a:lnTo>
                      <a:pt x="197" y="181"/>
                    </a:lnTo>
                    <a:lnTo>
                      <a:pt x="192" y="173"/>
                    </a:lnTo>
                    <a:lnTo>
                      <a:pt x="188" y="165"/>
                    </a:lnTo>
                    <a:lnTo>
                      <a:pt x="177" y="148"/>
                    </a:lnTo>
                    <a:lnTo>
                      <a:pt x="165" y="133"/>
                    </a:lnTo>
                    <a:lnTo>
                      <a:pt x="150" y="121"/>
                    </a:lnTo>
                    <a:lnTo>
                      <a:pt x="150" y="121"/>
                    </a:lnTo>
                    <a:lnTo>
                      <a:pt x="138" y="110"/>
                    </a:lnTo>
                    <a:lnTo>
                      <a:pt x="131" y="103"/>
                    </a:lnTo>
                    <a:lnTo>
                      <a:pt x="131" y="102"/>
                    </a:lnTo>
                    <a:lnTo>
                      <a:pt x="131" y="101"/>
                    </a:lnTo>
                    <a:lnTo>
                      <a:pt x="132" y="99"/>
                    </a:lnTo>
                    <a:lnTo>
                      <a:pt x="135" y="99"/>
                    </a:lnTo>
                    <a:lnTo>
                      <a:pt x="143" y="101"/>
                    </a:lnTo>
                    <a:lnTo>
                      <a:pt x="156" y="103"/>
                    </a:lnTo>
                    <a:lnTo>
                      <a:pt x="188" y="116"/>
                    </a:lnTo>
                    <a:lnTo>
                      <a:pt x="188" y="116"/>
                    </a:lnTo>
                    <a:lnTo>
                      <a:pt x="198" y="118"/>
                    </a:lnTo>
                    <a:lnTo>
                      <a:pt x="209" y="121"/>
                    </a:lnTo>
                    <a:lnTo>
                      <a:pt x="231" y="124"/>
                    </a:lnTo>
                    <a:lnTo>
                      <a:pt x="255" y="122"/>
                    </a:lnTo>
                    <a:lnTo>
                      <a:pt x="280" y="120"/>
                    </a:lnTo>
                    <a:lnTo>
                      <a:pt x="304" y="116"/>
                    </a:lnTo>
                    <a:lnTo>
                      <a:pt x="326" y="110"/>
                    </a:lnTo>
                    <a:lnTo>
                      <a:pt x="346" y="103"/>
                    </a:lnTo>
                    <a:lnTo>
                      <a:pt x="363" y="97"/>
                    </a:lnTo>
                    <a:lnTo>
                      <a:pt x="363" y="97"/>
                    </a:lnTo>
                    <a:lnTo>
                      <a:pt x="370" y="92"/>
                    </a:lnTo>
                    <a:lnTo>
                      <a:pt x="375" y="87"/>
                    </a:lnTo>
                    <a:lnTo>
                      <a:pt x="380" y="80"/>
                    </a:lnTo>
                    <a:lnTo>
                      <a:pt x="385" y="72"/>
                    </a:lnTo>
                    <a:lnTo>
                      <a:pt x="390" y="53"/>
                    </a:lnTo>
                    <a:lnTo>
                      <a:pt x="395" y="34"/>
                    </a:lnTo>
                    <a:lnTo>
                      <a:pt x="400" y="18"/>
                    </a:lnTo>
                    <a:lnTo>
                      <a:pt x="402" y="5"/>
                    </a:lnTo>
                    <a:lnTo>
                      <a:pt x="404" y="3"/>
                    </a:lnTo>
                    <a:lnTo>
                      <a:pt x="406" y="0"/>
                    </a:lnTo>
                    <a:lnTo>
                      <a:pt x="408" y="1"/>
                    </a:lnTo>
                    <a:lnTo>
                      <a:pt x="410" y="5"/>
                    </a:lnTo>
                    <a:lnTo>
                      <a:pt x="410" y="5"/>
                    </a:lnTo>
                    <a:lnTo>
                      <a:pt x="415" y="15"/>
                    </a:lnTo>
                    <a:lnTo>
                      <a:pt x="419" y="24"/>
                    </a:lnTo>
                    <a:lnTo>
                      <a:pt x="424" y="42"/>
                    </a:lnTo>
                    <a:lnTo>
                      <a:pt x="428" y="52"/>
                    </a:lnTo>
                    <a:lnTo>
                      <a:pt x="435" y="60"/>
                    </a:lnTo>
                    <a:lnTo>
                      <a:pt x="443" y="67"/>
                    </a:lnTo>
                    <a:lnTo>
                      <a:pt x="454" y="73"/>
                    </a:lnTo>
                    <a:lnTo>
                      <a:pt x="454" y="73"/>
                    </a:lnTo>
                    <a:lnTo>
                      <a:pt x="468" y="79"/>
                    </a:lnTo>
                    <a:lnTo>
                      <a:pt x="483" y="84"/>
                    </a:lnTo>
                    <a:lnTo>
                      <a:pt x="517" y="94"/>
                    </a:lnTo>
                    <a:lnTo>
                      <a:pt x="549" y="101"/>
                    </a:lnTo>
                    <a:lnTo>
                      <a:pt x="563" y="102"/>
                    </a:lnTo>
                    <a:lnTo>
                      <a:pt x="577" y="103"/>
                    </a:lnTo>
                    <a:lnTo>
                      <a:pt x="577" y="103"/>
                    </a:lnTo>
                    <a:lnTo>
                      <a:pt x="593" y="102"/>
                    </a:lnTo>
                    <a:lnTo>
                      <a:pt x="600" y="101"/>
                    </a:lnTo>
                    <a:lnTo>
                      <a:pt x="604" y="98"/>
                    </a:lnTo>
                    <a:lnTo>
                      <a:pt x="609" y="94"/>
                    </a:lnTo>
                    <a:lnTo>
                      <a:pt x="613" y="88"/>
                    </a:lnTo>
                    <a:lnTo>
                      <a:pt x="627" y="69"/>
                    </a:lnTo>
                    <a:lnTo>
                      <a:pt x="627" y="69"/>
                    </a:lnTo>
                    <a:lnTo>
                      <a:pt x="633" y="62"/>
                    </a:lnTo>
                    <a:lnTo>
                      <a:pt x="634" y="62"/>
                    </a:lnTo>
                    <a:lnTo>
                      <a:pt x="634" y="64"/>
                    </a:lnTo>
                    <a:lnTo>
                      <a:pt x="631" y="79"/>
                    </a:lnTo>
                    <a:lnTo>
                      <a:pt x="630" y="88"/>
                    </a:lnTo>
                    <a:lnTo>
                      <a:pt x="630" y="92"/>
                    </a:lnTo>
                    <a:lnTo>
                      <a:pt x="631" y="95"/>
                    </a:lnTo>
                    <a:lnTo>
                      <a:pt x="633" y="98"/>
                    </a:lnTo>
                    <a:lnTo>
                      <a:pt x="635" y="99"/>
                    </a:lnTo>
                    <a:lnTo>
                      <a:pt x="641" y="99"/>
                    </a:lnTo>
                    <a:lnTo>
                      <a:pt x="646" y="97"/>
                    </a:lnTo>
                    <a:lnTo>
                      <a:pt x="646" y="97"/>
                    </a:lnTo>
                    <a:lnTo>
                      <a:pt x="663" y="91"/>
                    </a:lnTo>
                    <a:lnTo>
                      <a:pt x="679" y="86"/>
                    </a:lnTo>
                    <a:lnTo>
                      <a:pt x="716" y="76"/>
                    </a:lnTo>
                    <a:lnTo>
                      <a:pt x="752" y="69"/>
                    </a:lnTo>
                    <a:lnTo>
                      <a:pt x="782" y="65"/>
                    </a:lnTo>
                    <a:lnTo>
                      <a:pt x="782" y="65"/>
                    </a:lnTo>
                    <a:lnTo>
                      <a:pt x="763" y="72"/>
                    </a:lnTo>
                    <a:lnTo>
                      <a:pt x="742" y="80"/>
                    </a:lnTo>
                    <a:lnTo>
                      <a:pt x="718" y="90"/>
                    </a:lnTo>
                    <a:lnTo>
                      <a:pt x="690" y="102"/>
                    </a:lnTo>
                    <a:lnTo>
                      <a:pt x="657" y="118"/>
                    </a:lnTo>
                    <a:lnTo>
                      <a:pt x="616" y="143"/>
                    </a:lnTo>
                    <a:lnTo>
                      <a:pt x="567" y="176"/>
                    </a:lnTo>
                    <a:lnTo>
                      <a:pt x="509" y="218"/>
                    </a:lnTo>
                    <a:lnTo>
                      <a:pt x="509" y="218"/>
                    </a:lnTo>
                    <a:lnTo>
                      <a:pt x="484" y="237"/>
                    </a:lnTo>
                    <a:lnTo>
                      <a:pt x="461" y="256"/>
                    </a:lnTo>
                    <a:lnTo>
                      <a:pt x="419" y="291"/>
                    </a:lnTo>
                    <a:lnTo>
                      <a:pt x="382" y="323"/>
                    </a:lnTo>
                    <a:lnTo>
                      <a:pt x="365" y="336"/>
                    </a:lnTo>
                    <a:lnTo>
                      <a:pt x="349" y="349"/>
                    </a:lnTo>
                    <a:lnTo>
                      <a:pt x="349" y="349"/>
                    </a:lnTo>
                    <a:lnTo>
                      <a:pt x="325" y="365"/>
                    </a:lnTo>
                    <a:lnTo>
                      <a:pt x="301" y="380"/>
                    </a:lnTo>
                    <a:lnTo>
                      <a:pt x="259" y="405"/>
                    </a:lnTo>
                    <a:lnTo>
                      <a:pt x="239" y="417"/>
                    </a:lnTo>
                    <a:lnTo>
                      <a:pt x="220" y="430"/>
                    </a:lnTo>
                    <a:lnTo>
                      <a:pt x="199" y="445"/>
                    </a:lnTo>
                    <a:lnTo>
                      <a:pt x="180" y="462"/>
                    </a:lnTo>
                    <a:lnTo>
                      <a:pt x="180" y="462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" name="Freeform 12"/>
              <p:cNvSpPr/>
              <p:nvPr/>
            </p:nvSpPr>
            <p:spPr bwMode="auto">
              <a:xfrm rot="1800000">
                <a:off x="1405169" y="2895940"/>
                <a:ext cx="28099" cy="77273"/>
              </a:xfrm>
              <a:custGeom>
                <a:avLst/>
                <a:gdLst/>
                <a:ahLst/>
                <a:cxnLst>
                  <a:cxn ang="0">
                    <a:pos x="12" y="133"/>
                  </a:cxn>
                  <a:cxn ang="0">
                    <a:pos x="12" y="133"/>
                  </a:cxn>
                  <a:cxn ang="0">
                    <a:pos x="19" y="126"/>
                  </a:cxn>
                  <a:cxn ang="0">
                    <a:pos x="19" y="126"/>
                  </a:cxn>
                  <a:cxn ang="0">
                    <a:pos x="24" y="113"/>
                  </a:cxn>
                  <a:cxn ang="0">
                    <a:pos x="30" y="100"/>
                  </a:cxn>
                  <a:cxn ang="0">
                    <a:pos x="35" y="84"/>
                  </a:cxn>
                  <a:cxn ang="0">
                    <a:pos x="38" y="67"/>
                  </a:cxn>
                  <a:cxn ang="0">
                    <a:pos x="45" y="33"/>
                  </a:cxn>
                  <a:cxn ang="0">
                    <a:pos x="47" y="2"/>
                  </a:cxn>
                  <a:cxn ang="0">
                    <a:pos x="47" y="2"/>
                  </a:cxn>
                  <a:cxn ang="0">
                    <a:pos x="41" y="0"/>
                  </a:cxn>
                  <a:cxn ang="0">
                    <a:pos x="34" y="0"/>
                  </a:cxn>
                  <a:cxn ang="0">
                    <a:pos x="30" y="3"/>
                  </a:cxn>
                  <a:cxn ang="0">
                    <a:pos x="24" y="6"/>
                  </a:cxn>
                  <a:cxn ang="0">
                    <a:pos x="20" y="9"/>
                  </a:cxn>
                  <a:cxn ang="0">
                    <a:pos x="17" y="14"/>
                  </a:cxn>
                  <a:cxn ang="0">
                    <a:pos x="12" y="24"/>
                  </a:cxn>
                  <a:cxn ang="0">
                    <a:pos x="8" y="34"/>
                  </a:cxn>
                  <a:cxn ang="0">
                    <a:pos x="5" y="45"/>
                  </a:cxn>
                  <a:cxn ang="0">
                    <a:pos x="2" y="55"/>
                  </a:cxn>
                  <a:cxn ang="0">
                    <a:pos x="1" y="62"/>
                  </a:cxn>
                  <a:cxn ang="0">
                    <a:pos x="1" y="62"/>
                  </a:cxn>
                  <a:cxn ang="0">
                    <a:pos x="0" y="67"/>
                  </a:cxn>
                  <a:cxn ang="0">
                    <a:pos x="0" y="74"/>
                  </a:cxn>
                  <a:cxn ang="0">
                    <a:pos x="1" y="92"/>
                  </a:cxn>
                  <a:cxn ang="0">
                    <a:pos x="7" y="113"/>
                  </a:cxn>
                  <a:cxn ang="0">
                    <a:pos x="12" y="133"/>
                  </a:cxn>
                  <a:cxn ang="0">
                    <a:pos x="12" y="133"/>
                  </a:cxn>
                </a:cxnLst>
                <a:rect l="0" t="0" r="r" b="b"/>
                <a:pathLst>
                  <a:path w="47" h="133">
                    <a:moveTo>
                      <a:pt x="12" y="133"/>
                    </a:moveTo>
                    <a:lnTo>
                      <a:pt x="12" y="133"/>
                    </a:lnTo>
                    <a:lnTo>
                      <a:pt x="19" y="126"/>
                    </a:lnTo>
                    <a:lnTo>
                      <a:pt x="19" y="126"/>
                    </a:lnTo>
                    <a:lnTo>
                      <a:pt x="24" y="113"/>
                    </a:lnTo>
                    <a:lnTo>
                      <a:pt x="30" y="100"/>
                    </a:lnTo>
                    <a:lnTo>
                      <a:pt x="35" y="84"/>
                    </a:lnTo>
                    <a:lnTo>
                      <a:pt x="38" y="67"/>
                    </a:lnTo>
                    <a:lnTo>
                      <a:pt x="45" y="33"/>
                    </a:lnTo>
                    <a:lnTo>
                      <a:pt x="47" y="2"/>
                    </a:lnTo>
                    <a:lnTo>
                      <a:pt x="47" y="2"/>
                    </a:lnTo>
                    <a:lnTo>
                      <a:pt x="41" y="0"/>
                    </a:lnTo>
                    <a:lnTo>
                      <a:pt x="34" y="0"/>
                    </a:lnTo>
                    <a:lnTo>
                      <a:pt x="30" y="3"/>
                    </a:lnTo>
                    <a:lnTo>
                      <a:pt x="24" y="6"/>
                    </a:lnTo>
                    <a:lnTo>
                      <a:pt x="20" y="9"/>
                    </a:lnTo>
                    <a:lnTo>
                      <a:pt x="17" y="14"/>
                    </a:lnTo>
                    <a:lnTo>
                      <a:pt x="12" y="24"/>
                    </a:lnTo>
                    <a:lnTo>
                      <a:pt x="8" y="34"/>
                    </a:lnTo>
                    <a:lnTo>
                      <a:pt x="5" y="45"/>
                    </a:lnTo>
                    <a:lnTo>
                      <a:pt x="2" y="55"/>
                    </a:lnTo>
                    <a:lnTo>
                      <a:pt x="1" y="62"/>
                    </a:lnTo>
                    <a:lnTo>
                      <a:pt x="1" y="62"/>
                    </a:lnTo>
                    <a:lnTo>
                      <a:pt x="0" y="67"/>
                    </a:lnTo>
                    <a:lnTo>
                      <a:pt x="0" y="74"/>
                    </a:lnTo>
                    <a:lnTo>
                      <a:pt x="1" y="92"/>
                    </a:lnTo>
                    <a:lnTo>
                      <a:pt x="7" y="113"/>
                    </a:lnTo>
                    <a:lnTo>
                      <a:pt x="12" y="133"/>
                    </a:lnTo>
                    <a:lnTo>
                      <a:pt x="12" y="133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" name="Freeform 13"/>
              <p:cNvSpPr/>
              <p:nvPr/>
            </p:nvSpPr>
            <p:spPr bwMode="auto">
              <a:xfrm rot="1800000">
                <a:off x="1300390" y="2919061"/>
                <a:ext cx="43320" cy="70248"/>
              </a:xfrm>
              <a:custGeom>
                <a:avLst/>
                <a:gdLst/>
                <a:ahLst/>
                <a:cxnLst>
                  <a:cxn ang="0">
                    <a:pos x="1" y="120"/>
                  </a:cxn>
                  <a:cxn ang="0">
                    <a:pos x="1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6" y="111"/>
                  </a:cxn>
                  <a:cxn ang="0">
                    <a:pos x="23" y="107"/>
                  </a:cxn>
                  <a:cxn ang="0">
                    <a:pos x="35" y="95"/>
                  </a:cxn>
                  <a:cxn ang="0">
                    <a:pos x="45" y="81"/>
                  </a:cxn>
                  <a:cxn ang="0">
                    <a:pos x="54" y="66"/>
                  </a:cxn>
                  <a:cxn ang="0">
                    <a:pos x="61" y="51"/>
                  </a:cxn>
                  <a:cxn ang="0">
                    <a:pos x="67" y="39"/>
                  </a:cxn>
                  <a:cxn ang="0">
                    <a:pos x="72" y="19"/>
                  </a:cxn>
                  <a:cxn ang="0">
                    <a:pos x="72" y="19"/>
                  </a:cxn>
                  <a:cxn ang="0">
                    <a:pos x="64" y="10"/>
                  </a:cxn>
                  <a:cxn ang="0">
                    <a:pos x="54" y="1"/>
                  </a:cxn>
                  <a:cxn ang="0">
                    <a:pos x="54" y="1"/>
                  </a:cxn>
                  <a:cxn ang="0">
                    <a:pos x="52" y="0"/>
                  </a:cxn>
                  <a:cxn ang="0">
                    <a:pos x="49" y="0"/>
                  </a:cxn>
                  <a:cxn ang="0">
                    <a:pos x="46" y="1"/>
                  </a:cxn>
                  <a:cxn ang="0">
                    <a:pos x="43" y="2"/>
                  </a:cxn>
                  <a:cxn ang="0">
                    <a:pos x="37" y="9"/>
                  </a:cxn>
                  <a:cxn ang="0">
                    <a:pos x="30" y="19"/>
                  </a:cxn>
                  <a:cxn ang="0">
                    <a:pos x="18" y="38"/>
                  </a:cxn>
                  <a:cxn ang="0">
                    <a:pos x="8" y="54"/>
                  </a:cxn>
                  <a:cxn ang="0">
                    <a:pos x="8" y="54"/>
                  </a:cxn>
                  <a:cxn ang="0">
                    <a:pos x="5" y="60"/>
                  </a:cxn>
                  <a:cxn ang="0">
                    <a:pos x="4" y="66"/>
                  </a:cxn>
                  <a:cxn ang="0">
                    <a:pos x="1" y="83"/>
                  </a:cxn>
                  <a:cxn ang="0">
                    <a:pos x="0" y="102"/>
                  </a:cxn>
                  <a:cxn ang="0">
                    <a:pos x="1" y="120"/>
                  </a:cxn>
                  <a:cxn ang="0">
                    <a:pos x="1" y="120"/>
                  </a:cxn>
                </a:cxnLst>
                <a:rect l="0" t="0" r="r" b="b"/>
                <a:pathLst>
                  <a:path w="72" h="120">
                    <a:moveTo>
                      <a:pt x="1" y="120"/>
                    </a:moveTo>
                    <a:lnTo>
                      <a:pt x="1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6" y="111"/>
                    </a:lnTo>
                    <a:lnTo>
                      <a:pt x="23" y="107"/>
                    </a:lnTo>
                    <a:lnTo>
                      <a:pt x="35" y="95"/>
                    </a:lnTo>
                    <a:lnTo>
                      <a:pt x="45" y="81"/>
                    </a:lnTo>
                    <a:lnTo>
                      <a:pt x="54" y="66"/>
                    </a:lnTo>
                    <a:lnTo>
                      <a:pt x="61" y="51"/>
                    </a:lnTo>
                    <a:lnTo>
                      <a:pt x="67" y="39"/>
                    </a:lnTo>
                    <a:lnTo>
                      <a:pt x="72" y="19"/>
                    </a:lnTo>
                    <a:lnTo>
                      <a:pt x="72" y="19"/>
                    </a:lnTo>
                    <a:lnTo>
                      <a:pt x="64" y="10"/>
                    </a:lnTo>
                    <a:lnTo>
                      <a:pt x="54" y="1"/>
                    </a:lnTo>
                    <a:lnTo>
                      <a:pt x="54" y="1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6" y="1"/>
                    </a:lnTo>
                    <a:lnTo>
                      <a:pt x="43" y="2"/>
                    </a:lnTo>
                    <a:lnTo>
                      <a:pt x="37" y="9"/>
                    </a:lnTo>
                    <a:lnTo>
                      <a:pt x="30" y="19"/>
                    </a:lnTo>
                    <a:lnTo>
                      <a:pt x="18" y="38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5" y="60"/>
                    </a:lnTo>
                    <a:lnTo>
                      <a:pt x="4" y="66"/>
                    </a:lnTo>
                    <a:lnTo>
                      <a:pt x="1" y="83"/>
                    </a:lnTo>
                    <a:lnTo>
                      <a:pt x="0" y="102"/>
                    </a:lnTo>
                    <a:lnTo>
                      <a:pt x="1" y="120"/>
                    </a:lnTo>
                    <a:lnTo>
                      <a:pt x="1" y="120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" name="Freeform 14"/>
              <p:cNvSpPr/>
              <p:nvPr/>
            </p:nvSpPr>
            <p:spPr bwMode="auto">
              <a:xfrm rot="1800000">
                <a:off x="708419" y="2405823"/>
                <a:ext cx="763365" cy="881616"/>
              </a:xfrm>
              <a:custGeom>
                <a:avLst/>
                <a:gdLst/>
                <a:ahLst/>
                <a:cxnLst>
                  <a:cxn ang="0">
                    <a:pos x="423" y="1374"/>
                  </a:cxn>
                  <a:cxn ang="0">
                    <a:pos x="543" y="1238"/>
                  </a:cxn>
                  <a:cxn ang="0">
                    <a:pos x="747" y="1005"/>
                  </a:cxn>
                  <a:cxn ang="0">
                    <a:pos x="831" y="874"/>
                  </a:cxn>
                  <a:cxn ang="0">
                    <a:pos x="950" y="672"/>
                  </a:cxn>
                  <a:cxn ang="0">
                    <a:pos x="1028" y="591"/>
                  </a:cxn>
                  <a:cxn ang="0">
                    <a:pos x="1119" y="526"/>
                  </a:cxn>
                  <a:cxn ang="0">
                    <a:pos x="1168" y="482"/>
                  </a:cxn>
                  <a:cxn ang="0">
                    <a:pos x="1158" y="453"/>
                  </a:cxn>
                  <a:cxn ang="0">
                    <a:pos x="1120" y="416"/>
                  </a:cxn>
                  <a:cxn ang="0">
                    <a:pos x="1078" y="409"/>
                  </a:cxn>
                  <a:cxn ang="0">
                    <a:pos x="1021" y="438"/>
                  </a:cxn>
                  <a:cxn ang="0">
                    <a:pos x="910" y="521"/>
                  </a:cxn>
                  <a:cxn ang="0">
                    <a:pos x="834" y="555"/>
                  </a:cxn>
                  <a:cxn ang="0">
                    <a:pos x="781" y="547"/>
                  </a:cxn>
                  <a:cxn ang="0">
                    <a:pos x="735" y="507"/>
                  </a:cxn>
                  <a:cxn ang="0">
                    <a:pos x="680" y="502"/>
                  </a:cxn>
                  <a:cxn ang="0">
                    <a:pos x="673" y="484"/>
                  </a:cxn>
                  <a:cxn ang="0">
                    <a:pos x="702" y="432"/>
                  </a:cxn>
                  <a:cxn ang="0">
                    <a:pos x="679" y="392"/>
                  </a:cxn>
                  <a:cxn ang="0">
                    <a:pos x="597" y="273"/>
                  </a:cxn>
                  <a:cxn ang="0">
                    <a:pos x="590" y="239"/>
                  </a:cxn>
                  <a:cxn ang="0">
                    <a:pos x="612" y="238"/>
                  </a:cxn>
                  <a:cxn ang="0">
                    <a:pos x="709" y="281"/>
                  </a:cxn>
                  <a:cxn ang="0">
                    <a:pos x="737" y="269"/>
                  </a:cxn>
                  <a:cxn ang="0">
                    <a:pos x="746" y="234"/>
                  </a:cxn>
                  <a:cxn ang="0">
                    <a:pos x="729" y="152"/>
                  </a:cxn>
                  <a:cxn ang="0">
                    <a:pos x="754" y="144"/>
                  </a:cxn>
                  <a:cxn ang="0">
                    <a:pos x="842" y="163"/>
                  </a:cxn>
                  <a:cxn ang="0">
                    <a:pos x="917" y="144"/>
                  </a:cxn>
                  <a:cxn ang="0">
                    <a:pos x="988" y="84"/>
                  </a:cxn>
                  <a:cxn ang="0">
                    <a:pos x="1029" y="52"/>
                  </a:cxn>
                  <a:cxn ang="0">
                    <a:pos x="1060" y="73"/>
                  </a:cxn>
                  <a:cxn ang="0">
                    <a:pos x="1146" y="120"/>
                  </a:cxn>
                  <a:cxn ang="0">
                    <a:pos x="1201" y="115"/>
                  </a:cxn>
                  <a:cxn ang="0">
                    <a:pos x="1232" y="107"/>
                  </a:cxn>
                  <a:cxn ang="0">
                    <a:pos x="1278" y="131"/>
                  </a:cxn>
                  <a:cxn ang="0">
                    <a:pos x="1299" y="129"/>
                  </a:cxn>
                  <a:cxn ang="0">
                    <a:pos x="1291" y="108"/>
                  </a:cxn>
                  <a:cxn ang="0">
                    <a:pos x="1165" y="43"/>
                  </a:cxn>
                  <a:cxn ang="0">
                    <a:pos x="1101" y="11"/>
                  </a:cxn>
                  <a:cxn ang="0">
                    <a:pos x="1018" y="0"/>
                  </a:cxn>
                  <a:cxn ang="0">
                    <a:pos x="894" y="22"/>
                  </a:cxn>
                  <a:cxn ang="0">
                    <a:pos x="631" y="97"/>
                  </a:cxn>
                  <a:cxn ang="0">
                    <a:pos x="513" y="152"/>
                  </a:cxn>
                  <a:cxn ang="0">
                    <a:pos x="492" y="183"/>
                  </a:cxn>
                  <a:cxn ang="0">
                    <a:pos x="491" y="257"/>
                  </a:cxn>
                  <a:cxn ang="0">
                    <a:pos x="446" y="490"/>
                  </a:cxn>
                  <a:cxn ang="0">
                    <a:pos x="378" y="732"/>
                  </a:cxn>
                  <a:cxn ang="0">
                    <a:pos x="333" y="879"/>
                  </a:cxn>
                  <a:cxn ang="0">
                    <a:pos x="115" y="1254"/>
                  </a:cxn>
                </a:cxnLst>
                <a:rect l="0" t="0" r="r" b="b"/>
                <a:pathLst>
                  <a:path w="1304" h="1506">
                    <a:moveTo>
                      <a:pt x="303" y="1506"/>
                    </a:moveTo>
                    <a:lnTo>
                      <a:pt x="303" y="1506"/>
                    </a:lnTo>
                    <a:lnTo>
                      <a:pt x="345" y="1461"/>
                    </a:lnTo>
                    <a:lnTo>
                      <a:pt x="386" y="1418"/>
                    </a:lnTo>
                    <a:lnTo>
                      <a:pt x="423" y="1374"/>
                    </a:lnTo>
                    <a:lnTo>
                      <a:pt x="458" y="1332"/>
                    </a:lnTo>
                    <a:lnTo>
                      <a:pt x="458" y="1332"/>
                    </a:lnTo>
                    <a:lnTo>
                      <a:pt x="476" y="1310"/>
                    </a:lnTo>
                    <a:lnTo>
                      <a:pt x="496" y="1287"/>
                    </a:lnTo>
                    <a:lnTo>
                      <a:pt x="543" y="1238"/>
                    </a:lnTo>
                    <a:lnTo>
                      <a:pt x="592" y="1185"/>
                    </a:lnTo>
                    <a:lnTo>
                      <a:pt x="645" y="1127"/>
                    </a:lnTo>
                    <a:lnTo>
                      <a:pt x="698" y="1067"/>
                    </a:lnTo>
                    <a:lnTo>
                      <a:pt x="722" y="1036"/>
                    </a:lnTo>
                    <a:lnTo>
                      <a:pt x="747" y="1005"/>
                    </a:lnTo>
                    <a:lnTo>
                      <a:pt x="771" y="972"/>
                    </a:lnTo>
                    <a:lnTo>
                      <a:pt x="793" y="939"/>
                    </a:lnTo>
                    <a:lnTo>
                      <a:pt x="814" y="907"/>
                    </a:lnTo>
                    <a:lnTo>
                      <a:pt x="831" y="874"/>
                    </a:lnTo>
                    <a:lnTo>
                      <a:pt x="831" y="874"/>
                    </a:lnTo>
                    <a:lnTo>
                      <a:pt x="863" y="813"/>
                    </a:lnTo>
                    <a:lnTo>
                      <a:pt x="893" y="758"/>
                    </a:lnTo>
                    <a:lnTo>
                      <a:pt x="921" y="712"/>
                    </a:lnTo>
                    <a:lnTo>
                      <a:pt x="936" y="691"/>
                    </a:lnTo>
                    <a:lnTo>
                      <a:pt x="950" y="672"/>
                    </a:lnTo>
                    <a:lnTo>
                      <a:pt x="965" y="653"/>
                    </a:lnTo>
                    <a:lnTo>
                      <a:pt x="979" y="637"/>
                    </a:lnTo>
                    <a:lnTo>
                      <a:pt x="995" y="621"/>
                    </a:lnTo>
                    <a:lnTo>
                      <a:pt x="1010" y="606"/>
                    </a:lnTo>
                    <a:lnTo>
                      <a:pt x="1028" y="591"/>
                    </a:lnTo>
                    <a:lnTo>
                      <a:pt x="1045" y="577"/>
                    </a:lnTo>
                    <a:lnTo>
                      <a:pt x="1064" y="563"/>
                    </a:lnTo>
                    <a:lnTo>
                      <a:pt x="1083" y="550"/>
                    </a:lnTo>
                    <a:lnTo>
                      <a:pt x="1083" y="550"/>
                    </a:lnTo>
                    <a:lnTo>
                      <a:pt x="1119" y="526"/>
                    </a:lnTo>
                    <a:lnTo>
                      <a:pt x="1145" y="509"/>
                    </a:lnTo>
                    <a:lnTo>
                      <a:pt x="1153" y="501"/>
                    </a:lnTo>
                    <a:lnTo>
                      <a:pt x="1160" y="494"/>
                    </a:lnTo>
                    <a:lnTo>
                      <a:pt x="1165" y="487"/>
                    </a:lnTo>
                    <a:lnTo>
                      <a:pt x="1168" y="482"/>
                    </a:lnTo>
                    <a:lnTo>
                      <a:pt x="1169" y="477"/>
                    </a:lnTo>
                    <a:lnTo>
                      <a:pt x="1169" y="472"/>
                    </a:lnTo>
                    <a:lnTo>
                      <a:pt x="1168" y="468"/>
                    </a:lnTo>
                    <a:lnTo>
                      <a:pt x="1167" y="462"/>
                    </a:lnTo>
                    <a:lnTo>
                      <a:pt x="1158" y="453"/>
                    </a:lnTo>
                    <a:lnTo>
                      <a:pt x="1149" y="443"/>
                    </a:lnTo>
                    <a:lnTo>
                      <a:pt x="1149" y="443"/>
                    </a:lnTo>
                    <a:lnTo>
                      <a:pt x="1138" y="431"/>
                    </a:lnTo>
                    <a:lnTo>
                      <a:pt x="1126" y="422"/>
                    </a:lnTo>
                    <a:lnTo>
                      <a:pt x="1120" y="416"/>
                    </a:lnTo>
                    <a:lnTo>
                      <a:pt x="1112" y="413"/>
                    </a:lnTo>
                    <a:lnTo>
                      <a:pt x="1105" y="411"/>
                    </a:lnTo>
                    <a:lnTo>
                      <a:pt x="1097" y="409"/>
                    </a:lnTo>
                    <a:lnTo>
                      <a:pt x="1088" y="408"/>
                    </a:lnTo>
                    <a:lnTo>
                      <a:pt x="1078" y="409"/>
                    </a:lnTo>
                    <a:lnTo>
                      <a:pt x="1069" y="411"/>
                    </a:lnTo>
                    <a:lnTo>
                      <a:pt x="1058" y="415"/>
                    </a:lnTo>
                    <a:lnTo>
                      <a:pt x="1045" y="420"/>
                    </a:lnTo>
                    <a:lnTo>
                      <a:pt x="1033" y="428"/>
                    </a:lnTo>
                    <a:lnTo>
                      <a:pt x="1021" y="438"/>
                    </a:lnTo>
                    <a:lnTo>
                      <a:pt x="1007" y="450"/>
                    </a:lnTo>
                    <a:lnTo>
                      <a:pt x="1007" y="450"/>
                    </a:lnTo>
                    <a:lnTo>
                      <a:pt x="976" y="476"/>
                    </a:lnTo>
                    <a:lnTo>
                      <a:pt x="945" y="499"/>
                    </a:lnTo>
                    <a:lnTo>
                      <a:pt x="910" y="521"/>
                    </a:lnTo>
                    <a:lnTo>
                      <a:pt x="894" y="531"/>
                    </a:lnTo>
                    <a:lnTo>
                      <a:pt x="879" y="539"/>
                    </a:lnTo>
                    <a:lnTo>
                      <a:pt x="863" y="546"/>
                    </a:lnTo>
                    <a:lnTo>
                      <a:pt x="848" y="551"/>
                    </a:lnTo>
                    <a:lnTo>
                      <a:pt x="834" y="555"/>
                    </a:lnTo>
                    <a:lnTo>
                      <a:pt x="821" y="558"/>
                    </a:lnTo>
                    <a:lnTo>
                      <a:pt x="808" y="558"/>
                    </a:lnTo>
                    <a:lnTo>
                      <a:pt x="797" y="556"/>
                    </a:lnTo>
                    <a:lnTo>
                      <a:pt x="789" y="554"/>
                    </a:lnTo>
                    <a:lnTo>
                      <a:pt x="781" y="547"/>
                    </a:lnTo>
                    <a:lnTo>
                      <a:pt x="781" y="547"/>
                    </a:lnTo>
                    <a:lnTo>
                      <a:pt x="759" y="525"/>
                    </a:lnTo>
                    <a:lnTo>
                      <a:pt x="752" y="517"/>
                    </a:lnTo>
                    <a:lnTo>
                      <a:pt x="744" y="512"/>
                    </a:lnTo>
                    <a:lnTo>
                      <a:pt x="735" y="507"/>
                    </a:lnTo>
                    <a:lnTo>
                      <a:pt x="724" y="505"/>
                    </a:lnTo>
                    <a:lnTo>
                      <a:pt x="709" y="503"/>
                    </a:lnTo>
                    <a:lnTo>
                      <a:pt x="690" y="503"/>
                    </a:lnTo>
                    <a:lnTo>
                      <a:pt x="690" y="503"/>
                    </a:lnTo>
                    <a:lnTo>
                      <a:pt x="680" y="502"/>
                    </a:lnTo>
                    <a:lnTo>
                      <a:pt x="673" y="501"/>
                    </a:lnTo>
                    <a:lnTo>
                      <a:pt x="669" y="498"/>
                    </a:lnTo>
                    <a:lnTo>
                      <a:pt x="669" y="494"/>
                    </a:lnTo>
                    <a:lnTo>
                      <a:pt x="671" y="490"/>
                    </a:lnTo>
                    <a:lnTo>
                      <a:pt x="673" y="484"/>
                    </a:lnTo>
                    <a:lnTo>
                      <a:pt x="682" y="471"/>
                    </a:lnTo>
                    <a:lnTo>
                      <a:pt x="691" y="456"/>
                    </a:lnTo>
                    <a:lnTo>
                      <a:pt x="697" y="449"/>
                    </a:lnTo>
                    <a:lnTo>
                      <a:pt x="699" y="441"/>
                    </a:lnTo>
                    <a:lnTo>
                      <a:pt x="702" y="432"/>
                    </a:lnTo>
                    <a:lnTo>
                      <a:pt x="702" y="424"/>
                    </a:lnTo>
                    <a:lnTo>
                      <a:pt x="699" y="417"/>
                    </a:lnTo>
                    <a:lnTo>
                      <a:pt x="695" y="411"/>
                    </a:lnTo>
                    <a:lnTo>
                      <a:pt x="695" y="411"/>
                    </a:lnTo>
                    <a:lnTo>
                      <a:pt x="679" y="392"/>
                    </a:lnTo>
                    <a:lnTo>
                      <a:pt x="658" y="364"/>
                    </a:lnTo>
                    <a:lnTo>
                      <a:pt x="635" y="333"/>
                    </a:lnTo>
                    <a:lnTo>
                      <a:pt x="613" y="302"/>
                    </a:lnTo>
                    <a:lnTo>
                      <a:pt x="604" y="287"/>
                    </a:lnTo>
                    <a:lnTo>
                      <a:pt x="597" y="273"/>
                    </a:lnTo>
                    <a:lnTo>
                      <a:pt x="592" y="261"/>
                    </a:lnTo>
                    <a:lnTo>
                      <a:pt x="589" y="250"/>
                    </a:lnTo>
                    <a:lnTo>
                      <a:pt x="589" y="246"/>
                    </a:lnTo>
                    <a:lnTo>
                      <a:pt x="589" y="242"/>
                    </a:lnTo>
                    <a:lnTo>
                      <a:pt x="590" y="239"/>
                    </a:lnTo>
                    <a:lnTo>
                      <a:pt x="593" y="238"/>
                    </a:lnTo>
                    <a:lnTo>
                      <a:pt x="596" y="236"/>
                    </a:lnTo>
                    <a:lnTo>
                      <a:pt x="600" y="236"/>
                    </a:lnTo>
                    <a:lnTo>
                      <a:pt x="612" y="238"/>
                    </a:lnTo>
                    <a:lnTo>
                      <a:pt x="612" y="238"/>
                    </a:lnTo>
                    <a:lnTo>
                      <a:pt x="637" y="247"/>
                    </a:lnTo>
                    <a:lnTo>
                      <a:pt x="658" y="257"/>
                    </a:lnTo>
                    <a:lnTo>
                      <a:pt x="690" y="274"/>
                    </a:lnTo>
                    <a:lnTo>
                      <a:pt x="703" y="280"/>
                    </a:lnTo>
                    <a:lnTo>
                      <a:pt x="709" y="281"/>
                    </a:lnTo>
                    <a:lnTo>
                      <a:pt x="714" y="281"/>
                    </a:lnTo>
                    <a:lnTo>
                      <a:pt x="720" y="280"/>
                    </a:lnTo>
                    <a:lnTo>
                      <a:pt x="727" y="278"/>
                    </a:lnTo>
                    <a:lnTo>
                      <a:pt x="732" y="274"/>
                    </a:lnTo>
                    <a:lnTo>
                      <a:pt x="737" y="269"/>
                    </a:lnTo>
                    <a:lnTo>
                      <a:pt x="737" y="269"/>
                    </a:lnTo>
                    <a:lnTo>
                      <a:pt x="743" y="262"/>
                    </a:lnTo>
                    <a:lnTo>
                      <a:pt x="746" y="254"/>
                    </a:lnTo>
                    <a:lnTo>
                      <a:pt x="747" y="244"/>
                    </a:lnTo>
                    <a:lnTo>
                      <a:pt x="746" y="234"/>
                    </a:lnTo>
                    <a:lnTo>
                      <a:pt x="740" y="210"/>
                    </a:lnTo>
                    <a:lnTo>
                      <a:pt x="735" y="189"/>
                    </a:lnTo>
                    <a:lnTo>
                      <a:pt x="729" y="167"/>
                    </a:lnTo>
                    <a:lnTo>
                      <a:pt x="728" y="159"/>
                    </a:lnTo>
                    <a:lnTo>
                      <a:pt x="729" y="152"/>
                    </a:lnTo>
                    <a:lnTo>
                      <a:pt x="732" y="146"/>
                    </a:lnTo>
                    <a:lnTo>
                      <a:pt x="733" y="144"/>
                    </a:lnTo>
                    <a:lnTo>
                      <a:pt x="736" y="142"/>
                    </a:lnTo>
                    <a:lnTo>
                      <a:pt x="744" y="141"/>
                    </a:lnTo>
                    <a:lnTo>
                      <a:pt x="754" y="144"/>
                    </a:lnTo>
                    <a:lnTo>
                      <a:pt x="754" y="144"/>
                    </a:lnTo>
                    <a:lnTo>
                      <a:pt x="795" y="154"/>
                    </a:lnTo>
                    <a:lnTo>
                      <a:pt x="811" y="159"/>
                    </a:lnTo>
                    <a:lnTo>
                      <a:pt x="826" y="161"/>
                    </a:lnTo>
                    <a:lnTo>
                      <a:pt x="842" y="163"/>
                    </a:lnTo>
                    <a:lnTo>
                      <a:pt x="859" y="160"/>
                    </a:lnTo>
                    <a:lnTo>
                      <a:pt x="879" y="156"/>
                    </a:lnTo>
                    <a:lnTo>
                      <a:pt x="905" y="149"/>
                    </a:lnTo>
                    <a:lnTo>
                      <a:pt x="905" y="149"/>
                    </a:lnTo>
                    <a:lnTo>
                      <a:pt x="917" y="144"/>
                    </a:lnTo>
                    <a:lnTo>
                      <a:pt x="931" y="138"/>
                    </a:lnTo>
                    <a:lnTo>
                      <a:pt x="942" y="130"/>
                    </a:lnTo>
                    <a:lnTo>
                      <a:pt x="953" y="122"/>
                    </a:lnTo>
                    <a:lnTo>
                      <a:pt x="972" y="103"/>
                    </a:lnTo>
                    <a:lnTo>
                      <a:pt x="988" y="84"/>
                    </a:lnTo>
                    <a:lnTo>
                      <a:pt x="1003" y="69"/>
                    </a:lnTo>
                    <a:lnTo>
                      <a:pt x="1010" y="62"/>
                    </a:lnTo>
                    <a:lnTo>
                      <a:pt x="1017" y="56"/>
                    </a:lnTo>
                    <a:lnTo>
                      <a:pt x="1022" y="54"/>
                    </a:lnTo>
                    <a:lnTo>
                      <a:pt x="1029" y="52"/>
                    </a:lnTo>
                    <a:lnTo>
                      <a:pt x="1034" y="52"/>
                    </a:lnTo>
                    <a:lnTo>
                      <a:pt x="1040" y="56"/>
                    </a:lnTo>
                    <a:lnTo>
                      <a:pt x="1040" y="56"/>
                    </a:lnTo>
                    <a:lnTo>
                      <a:pt x="1051" y="66"/>
                    </a:lnTo>
                    <a:lnTo>
                      <a:pt x="1060" y="73"/>
                    </a:lnTo>
                    <a:lnTo>
                      <a:pt x="1079" y="85"/>
                    </a:lnTo>
                    <a:lnTo>
                      <a:pt x="1103" y="96"/>
                    </a:lnTo>
                    <a:lnTo>
                      <a:pt x="1131" y="112"/>
                    </a:lnTo>
                    <a:lnTo>
                      <a:pt x="1131" y="112"/>
                    </a:lnTo>
                    <a:lnTo>
                      <a:pt x="1146" y="120"/>
                    </a:lnTo>
                    <a:lnTo>
                      <a:pt x="1160" y="124"/>
                    </a:lnTo>
                    <a:lnTo>
                      <a:pt x="1172" y="124"/>
                    </a:lnTo>
                    <a:lnTo>
                      <a:pt x="1182" y="123"/>
                    </a:lnTo>
                    <a:lnTo>
                      <a:pt x="1192" y="119"/>
                    </a:lnTo>
                    <a:lnTo>
                      <a:pt x="1201" y="115"/>
                    </a:lnTo>
                    <a:lnTo>
                      <a:pt x="1210" y="111"/>
                    </a:lnTo>
                    <a:lnTo>
                      <a:pt x="1221" y="108"/>
                    </a:lnTo>
                    <a:lnTo>
                      <a:pt x="1221" y="108"/>
                    </a:lnTo>
                    <a:lnTo>
                      <a:pt x="1227" y="107"/>
                    </a:lnTo>
                    <a:lnTo>
                      <a:pt x="1232" y="107"/>
                    </a:lnTo>
                    <a:lnTo>
                      <a:pt x="1242" y="110"/>
                    </a:lnTo>
                    <a:lnTo>
                      <a:pt x="1250" y="115"/>
                    </a:lnTo>
                    <a:lnTo>
                      <a:pt x="1259" y="122"/>
                    </a:lnTo>
                    <a:lnTo>
                      <a:pt x="1269" y="127"/>
                    </a:lnTo>
                    <a:lnTo>
                      <a:pt x="1278" y="131"/>
                    </a:lnTo>
                    <a:lnTo>
                      <a:pt x="1282" y="133"/>
                    </a:lnTo>
                    <a:lnTo>
                      <a:pt x="1288" y="133"/>
                    </a:lnTo>
                    <a:lnTo>
                      <a:pt x="1293" y="131"/>
                    </a:lnTo>
                    <a:lnTo>
                      <a:pt x="1299" y="129"/>
                    </a:lnTo>
                    <a:lnTo>
                      <a:pt x="1299" y="129"/>
                    </a:lnTo>
                    <a:lnTo>
                      <a:pt x="1303" y="126"/>
                    </a:lnTo>
                    <a:lnTo>
                      <a:pt x="1304" y="122"/>
                    </a:lnTo>
                    <a:lnTo>
                      <a:pt x="1301" y="118"/>
                    </a:lnTo>
                    <a:lnTo>
                      <a:pt x="1297" y="114"/>
                    </a:lnTo>
                    <a:lnTo>
                      <a:pt x="1291" y="108"/>
                    </a:lnTo>
                    <a:lnTo>
                      <a:pt x="1282" y="103"/>
                    </a:lnTo>
                    <a:lnTo>
                      <a:pt x="1261" y="90"/>
                    </a:lnTo>
                    <a:lnTo>
                      <a:pt x="1210" y="66"/>
                    </a:lnTo>
                    <a:lnTo>
                      <a:pt x="1186" y="54"/>
                    </a:lnTo>
                    <a:lnTo>
                      <a:pt x="1165" y="43"/>
                    </a:lnTo>
                    <a:lnTo>
                      <a:pt x="1165" y="43"/>
                    </a:lnTo>
                    <a:lnTo>
                      <a:pt x="1148" y="30"/>
                    </a:lnTo>
                    <a:lnTo>
                      <a:pt x="1126" y="20"/>
                    </a:lnTo>
                    <a:lnTo>
                      <a:pt x="1115" y="15"/>
                    </a:lnTo>
                    <a:lnTo>
                      <a:pt x="1101" y="11"/>
                    </a:lnTo>
                    <a:lnTo>
                      <a:pt x="1088" y="7"/>
                    </a:lnTo>
                    <a:lnTo>
                      <a:pt x="1073" y="5"/>
                    </a:lnTo>
                    <a:lnTo>
                      <a:pt x="1056" y="2"/>
                    </a:lnTo>
                    <a:lnTo>
                      <a:pt x="1037" y="0"/>
                    </a:lnTo>
                    <a:lnTo>
                      <a:pt x="1018" y="0"/>
                    </a:lnTo>
                    <a:lnTo>
                      <a:pt x="998" y="2"/>
                    </a:lnTo>
                    <a:lnTo>
                      <a:pt x="974" y="5"/>
                    </a:lnTo>
                    <a:lnTo>
                      <a:pt x="950" y="9"/>
                    </a:lnTo>
                    <a:lnTo>
                      <a:pt x="923" y="15"/>
                    </a:lnTo>
                    <a:lnTo>
                      <a:pt x="894" y="22"/>
                    </a:lnTo>
                    <a:lnTo>
                      <a:pt x="894" y="22"/>
                    </a:lnTo>
                    <a:lnTo>
                      <a:pt x="830" y="40"/>
                    </a:lnTo>
                    <a:lnTo>
                      <a:pt x="763" y="58"/>
                    </a:lnTo>
                    <a:lnTo>
                      <a:pt x="695" y="77"/>
                    </a:lnTo>
                    <a:lnTo>
                      <a:pt x="631" y="97"/>
                    </a:lnTo>
                    <a:lnTo>
                      <a:pt x="601" y="107"/>
                    </a:lnTo>
                    <a:lnTo>
                      <a:pt x="574" y="118"/>
                    </a:lnTo>
                    <a:lnTo>
                      <a:pt x="551" y="129"/>
                    </a:lnTo>
                    <a:lnTo>
                      <a:pt x="529" y="139"/>
                    </a:lnTo>
                    <a:lnTo>
                      <a:pt x="513" y="152"/>
                    </a:lnTo>
                    <a:lnTo>
                      <a:pt x="506" y="157"/>
                    </a:lnTo>
                    <a:lnTo>
                      <a:pt x="500" y="164"/>
                    </a:lnTo>
                    <a:lnTo>
                      <a:pt x="496" y="169"/>
                    </a:lnTo>
                    <a:lnTo>
                      <a:pt x="494" y="176"/>
                    </a:lnTo>
                    <a:lnTo>
                      <a:pt x="492" y="183"/>
                    </a:lnTo>
                    <a:lnTo>
                      <a:pt x="492" y="190"/>
                    </a:lnTo>
                    <a:lnTo>
                      <a:pt x="492" y="190"/>
                    </a:lnTo>
                    <a:lnTo>
                      <a:pt x="494" y="204"/>
                    </a:lnTo>
                    <a:lnTo>
                      <a:pt x="494" y="220"/>
                    </a:lnTo>
                    <a:lnTo>
                      <a:pt x="491" y="257"/>
                    </a:lnTo>
                    <a:lnTo>
                      <a:pt x="487" y="299"/>
                    </a:lnTo>
                    <a:lnTo>
                      <a:pt x="480" y="344"/>
                    </a:lnTo>
                    <a:lnTo>
                      <a:pt x="470" y="392"/>
                    </a:lnTo>
                    <a:lnTo>
                      <a:pt x="459" y="441"/>
                    </a:lnTo>
                    <a:lnTo>
                      <a:pt x="446" y="490"/>
                    </a:lnTo>
                    <a:lnTo>
                      <a:pt x="431" y="537"/>
                    </a:lnTo>
                    <a:lnTo>
                      <a:pt x="431" y="537"/>
                    </a:lnTo>
                    <a:lnTo>
                      <a:pt x="417" y="584"/>
                    </a:lnTo>
                    <a:lnTo>
                      <a:pt x="404" y="633"/>
                    </a:lnTo>
                    <a:lnTo>
                      <a:pt x="378" y="732"/>
                    </a:lnTo>
                    <a:lnTo>
                      <a:pt x="365" y="777"/>
                    </a:lnTo>
                    <a:lnTo>
                      <a:pt x="355" y="818"/>
                    </a:lnTo>
                    <a:lnTo>
                      <a:pt x="344" y="854"/>
                    </a:lnTo>
                    <a:lnTo>
                      <a:pt x="338" y="869"/>
                    </a:lnTo>
                    <a:lnTo>
                      <a:pt x="333" y="879"/>
                    </a:lnTo>
                    <a:lnTo>
                      <a:pt x="333" y="879"/>
                    </a:lnTo>
                    <a:lnTo>
                      <a:pt x="316" y="911"/>
                    </a:lnTo>
                    <a:lnTo>
                      <a:pt x="291" y="957"/>
                    </a:lnTo>
                    <a:lnTo>
                      <a:pt x="214" y="1087"/>
                    </a:lnTo>
                    <a:lnTo>
                      <a:pt x="115" y="1254"/>
                    </a:lnTo>
                    <a:lnTo>
                      <a:pt x="0" y="1442"/>
                    </a:lnTo>
                    <a:lnTo>
                      <a:pt x="21" y="1506"/>
                    </a:lnTo>
                    <a:lnTo>
                      <a:pt x="303" y="1506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" name="Freeform 15"/>
              <p:cNvSpPr/>
              <p:nvPr/>
            </p:nvSpPr>
            <p:spPr bwMode="auto">
              <a:xfrm rot="1800000">
                <a:off x="1418689" y="2711871"/>
                <a:ext cx="244699" cy="161571"/>
              </a:xfrm>
              <a:custGeom>
                <a:avLst/>
                <a:gdLst/>
                <a:ahLst/>
                <a:cxnLst>
                  <a:cxn ang="0">
                    <a:pos x="0" y="197"/>
                  </a:cxn>
                  <a:cxn ang="0">
                    <a:pos x="0" y="197"/>
                  </a:cxn>
                  <a:cxn ang="0">
                    <a:pos x="48" y="159"/>
                  </a:cxn>
                  <a:cxn ang="0">
                    <a:pos x="102" y="118"/>
                  </a:cxn>
                  <a:cxn ang="0">
                    <a:pos x="129" y="98"/>
                  </a:cxn>
                  <a:cxn ang="0">
                    <a:pos x="158" y="79"/>
                  </a:cxn>
                  <a:cxn ang="0">
                    <a:pos x="187" y="61"/>
                  </a:cxn>
                  <a:cxn ang="0">
                    <a:pos x="215" y="45"/>
                  </a:cxn>
                  <a:cxn ang="0">
                    <a:pos x="244" y="30"/>
                  </a:cxn>
                  <a:cxn ang="0">
                    <a:pos x="270" y="17"/>
                  </a:cxn>
                  <a:cxn ang="0">
                    <a:pos x="296" y="8"/>
                  </a:cxn>
                  <a:cxn ang="0">
                    <a:pos x="320" y="2"/>
                  </a:cxn>
                  <a:cxn ang="0">
                    <a:pos x="333" y="1"/>
                  </a:cxn>
                  <a:cxn ang="0">
                    <a:pos x="343" y="0"/>
                  </a:cxn>
                  <a:cxn ang="0">
                    <a:pos x="353" y="0"/>
                  </a:cxn>
                  <a:cxn ang="0">
                    <a:pos x="364" y="1"/>
                  </a:cxn>
                  <a:cxn ang="0">
                    <a:pos x="372" y="4"/>
                  </a:cxn>
                  <a:cxn ang="0">
                    <a:pos x="382" y="7"/>
                  </a:cxn>
                  <a:cxn ang="0">
                    <a:pos x="388" y="12"/>
                  </a:cxn>
                  <a:cxn ang="0">
                    <a:pos x="397" y="17"/>
                  </a:cxn>
                  <a:cxn ang="0">
                    <a:pos x="397" y="17"/>
                  </a:cxn>
                  <a:cxn ang="0">
                    <a:pos x="402" y="24"/>
                  </a:cxn>
                  <a:cxn ang="0">
                    <a:pos x="407" y="31"/>
                  </a:cxn>
                  <a:cxn ang="0">
                    <a:pos x="412" y="38"/>
                  </a:cxn>
                  <a:cxn ang="0">
                    <a:pos x="414" y="45"/>
                  </a:cxn>
                  <a:cxn ang="0">
                    <a:pos x="417" y="53"/>
                  </a:cxn>
                  <a:cxn ang="0">
                    <a:pos x="418" y="60"/>
                  </a:cxn>
                  <a:cxn ang="0">
                    <a:pos x="420" y="68"/>
                  </a:cxn>
                  <a:cxn ang="0">
                    <a:pos x="418" y="76"/>
                  </a:cxn>
                  <a:cxn ang="0">
                    <a:pos x="416" y="92"/>
                  </a:cxn>
                  <a:cxn ang="0">
                    <a:pos x="410" y="109"/>
                  </a:cxn>
                  <a:cxn ang="0">
                    <a:pos x="402" y="125"/>
                  </a:cxn>
                  <a:cxn ang="0">
                    <a:pos x="391" y="143"/>
                  </a:cxn>
                  <a:cxn ang="0">
                    <a:pos x="380" y="161"/>
                  </a:cxn>
                  <a:cxn ang="0">
                    <a:pos x="367" y="177"/>
                  </a:cxn>
                  <a:cxn ang="0">
                    <a:pos x="352" y="195"/>
                  </a:cxn>
                  <a:cxn ang="0">
                    <a:pos x="335" y="211"/>
                  </a:cxn>
                  <a:cxn ang="0">
                    <a:pos x="304" y="244"/>
                  </a:cxn>
                  <a:cxn ang="0">
                    <a:pos x="271" y="275"/>
                  </a:cxn>
                  <a:cxn ang="0">
                    <a:pos x="271" y="275"/>
                  </a:cxn>
                  <a:cxn ang="0">
                    <a:pos x="264" y="268"/>
                  </a:cxn>
                  <a:cxn ang="0">
                    <a:pos x="256" y="260"/>
                  </a:cxn>
                  <a:cxn ang="0">
                    <a:pos x="247" y="253"/>
                  </a:cxn>
                  <a:cxn ang="0">
                    <a:pos x="238" y="249"/>
                  </a:cxn>
                  <a:cxn ang="0">
                    <a:pos x="238" y="249"/>
                  </a:cxn>
                  <a:cxn ang="0">
                    <a:pos x="213" y="234"/>
                  </a:cxn>
                  <a:cxn ang="0">
                    <a:pos x="187" y="221"/>
                  </a:cxn>
                  <a:cxn ang="0">
                    <a:pos x="158" y="210"/>
                  </a:cxn>
                  <a:cxn ang="0">
                    <a:pos x="128" y="199"/>
                  </a:cxn>
                  <a:cxn ang="0">
                    <a:pos x="113" y="195"/>
                  </a:cxn>
                  <a:cxn ang="0">
                    <a:pos x="98" y="192"/>
                  </a:cxn>
                  <a:cxn ang="0">
                    <a:pos x="82" y="189"/>
                  </a:cxn>
                  <a:cxn ang="0">
                    <a:pos x="67" y="189"/>
                  </a:cxn>
                  <a:cxn ang="0">
                    <a:pos x="50" y="189"/>
                  </a:cxn>
                  <a:cxn ang="0">
                    <a:pos x="34" y="191"/>
                  </a:cxn>
                  <a:cxn ang="0">
                    <a:pos x="16" y="193"/>
                  </a:cxn>
                  <a:cxn ang="0">
                    <a:pos x="0" y="197"/>
                  </a:cxn>
                  <a:cxn ang="0">
                    <a:pos x="0" y="197"/>
                  </a:cxn>
                </a:cxnLst>
                <a:rect l="0" t="0" r="r" b="b"/>
                <a:pathLst>
                  <a:path w="420" h="275">
                    <a:moveTo>
                      <a:pt x="0" y="197"/>
                    </a:moveTo>
                    <a:lnTo>
                      <a:pt x="0" y="197"/>
                    </a:lnTo>
                    <a:lnTo>
                      <a:pt x="48" y="159"/>
                    </a:lnTo>
                    <a:lnTo>
                      <a:pt x="102" y="118"/>
                    </a:lnTo>
                    <a:lnTo>
                      <a:pt x="129" y="98"/>
                    </a:lnTo>
                    <a:lnTo>
                      <a:pt x="158" y="79"/>
                    </a:lnTo>
                    <a:lnTo>
                      <a:pt x="187" y="61"/>
                    </a:lnTo>
                    <a:lnTo>
                      <a:pt x="215" y="45"/>
                    </a:lnTo>
                    <a:lnTo>
                      <a:pt x="244" y="30"/>
                    </a:lnTo>
                    <a:lnTo>
                      <a:pt x="270" y="17"/>
                    </a:lnTo>
                    <a:lnTo>
                      <a:pt x="296" y="8"/>
                    </a:lnTo>
                    <a:lnTo>
                      <a:pt x="320" y="2"/>
                    </a:lnTo>
                    <a:lnTo>
                      <a:pt x="333" y="1"/>
                    </a:lnTo>
                    <a:lnTo>
                      <a:pt x="343" y="0"/>
                    </a:lnTo>
                    <a:lnTo>
                      <a:pt x="353" y="0"/>
                    </a:lnTo>
                    <a:lnTo>
                      <a:pt x="364" y="1"/>
                    </a:lnTo>
                    <a:lnTo>
                      <a:pt x="372" y="4"/>
                    </a:lnTo>
                    <a:lnTo>
                      <a:pt x="382" y="7"/>
                    </a:lnTo>
                    <a:lnTo>
                      <a:pt x="388" y="12"/>
                    </a:lnTo>
                    <a:lnTo>
                      <a:pt x="397" y="17"/>
                    </a:lnTo>
                    <a:lnTo>
                      <a:pt x="397" y="17"/>
                    </a:lnTo>
                    <a:lnTo>
                      <a:pt x="402" y="24"/>
                    </a:lnTo>
                    <a:lnTo>
                      <a:pt x="407" y="31"/>
                    </a:lnTo>
                    <a:lnTo>
                      <a:pt x="412" y="38"/>
                    </a:lnTo>
                    <a:lnTo>
                      <a:pt x="414" y="45"/>
                    </a:lnTo>
                    <a:lnTo>
                      <a:pt x="417" y="53"/>
                    </a:lnTo>
                    <a:lnTo>
                      <a:pt x="418" y="60"/>
                    </a:lnTo>
                    <a:lnTo>
                      <a:pt x="420" y="68"/>
                    </a:lnTo>
                    <a:lnTo>
                      <a:pt x="418" y="76"/>
                    </a:lnTo>
                    <a:lnTo>
                      <a:pt x="416" y="92"/>
                    </a:lnTo>
                    <a:lnTo>
                      <a:pt x="410" y="109"/>
                    </a:lnTo>
                    <a:lnTo>
                      <a:pt x="402" y="125"/>
                    </a:lnTo>
                    <a:lnTo>
                      <a:pt x="391" y="143"/>
                    </a:lnTo>
                    <a:lnTo>
                      <a:pt x="380" y="161"/>
                    </a:lnTo>
                    <a:lnTo>
                      <a:pt x="367" y="177"/>
                    </a:lnTo>
                    <a:lnTo>
                      <a:pt x="352" y="195"/>
                    </a:lnTo>
                    <a:lnTo>
                      <a:pt x="335" y="211"/>
                    </a:lnTo>
                    <a:lnTo>
                      <a:pt x="304" y="244"/>
                    </a:lnTo>
                    <a:lnTo>
                      <a:pt x="271" y="275"/>
                    </a:lnTo>
                    <a:lnTo>
                      <a:pt x="271" y="275"/>
                    </a:lnTo>
                    <a:lnTo>
                      <a:pt x="264" y="268"/>
                    </a:lnTo>
                    <a:lnTo>
                      <a:pt x="256" y="260"/>
                    </a:lnTo>
                    <a:lnTo>
                      <a:pt x="247" y="253"/>
                    </a:lnTo>
                    <a:lnTo>
                      <a:pt x="238" y="249"/>
                    </a:lnTo>
                    <a:lnTo>
                      <a:pt x="238" y="249"/>
                    </a:lnTo>
                    <a:lnTo>
                      <a:pt x="213" y="234"/>
                    </a:lnTo>
                    <a:lnTo>
                      <a:pt x="187" y="221"/>
                    </a:lnTo>
                    <a:lnTo>
                      <a:pt x="158" y="210"/>
                    </a:lnTo>
                    <a:lnTo>
                      <a:pt x="128" y="199"/>
                    </a:lnTo>
                    <a:lnTo>
                      <a:pt x="113" y="195"/>
                    </a:lnTo>
                    <a:lnTo>
                      <a:pt x="98" y="192"/>
                    </a:lnTo>
                    <a:lnTo>
                      <a:pt x="82" y="189"/>
                    </a:lnTo>
                    <a:lnTo>
                      <a:pt x="67" y="189"/>
                    </a:lnTo>
                    <a:lnTo>
                      <a:pt x="50" y="189"/>
                    </a:lnTo>
                    <a:lnTo>
                      <a:pt x="34" y="191"/>
                    </a:lnTo>
                    <a:lnTo>
                      <a:pt x="16" y="193"/>
                    </a:lnTo>
                    <a:lnTo>
                      <a:pt x="0" y="197"/>
                    </a:lnTo>
                    <a:lnTo>
                      <a:pt x="0" y="197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" name="Freeform 16"/>
              <p:cNvSpPr/>
              <p:nvPr/>
            </p:nvSpPr>
            <p:spPr bwMode="auto">
              <a:xfrm rot="1800000">
                <a:off x="1556412" y="2754230"/>
                <a:ext cx="104202" cy="100689"/>
              </a:xfrm>
              <a:custGeom>
                <a:avLst/>
                <a:gdLst/>
                <a:ahLst/>
                <a:cxnLst>
                  <a:cxn ang="0">
                    <a:pos x="38" y="143"/>
                  </a:cxn>
                  <a:cxn ang="0">
                    <a:pos x="38" y="143"/>
                  </a:cxn>
                  <a:cxn ang="0">
                    <a:pos x="21" y="117"/>
                  </a:cxn>
                  <a:cxn ang="0">
                    <a:pos x="13" y="105"/>
                  </a:cxn>
                  <a:cxn ang="0">
                    <a:pos x="6" y="92"/>
                  </a:cxn>
                  <a:cxn ang="0">
                    <a:pos x="2" y="80"/>
                  </a:cxn>
                  <a:cxn ang="0">
                    <a:pos x="0" y="69"/>
                  </a:cxn>
                  <a:cxn ang="0">
                    <a:pos x="2" y="65"/>
                  </a:cxn>
                  <a:cxn ang="0">
                    <a:pos x="3" y="60"/>
                  </a:cxn>
                  <a:cxn ang="0">
                    <a:pos x="6" y="56"/>
                  </a:cxn>
                  <a:cxn ang="0">
                    <a:pos x="10" y="50"/>
                  </a:cxn>
                  <a:cxn ang="0">
                    <a:pos x="10" y="50"/>
                  </a:cxn>
                  <a:cxn ang="0">
                    <a:pos x="21" y="41"/>
                  </a:cxn>
                  <a:cxn ang="0">
                    <a:pos x="36" y="30"/>
                  </a:cxn>
                  <a:cxn ang="0">
                    <a:pos x="53" y="17"/>
                  </a:cxn>
                  <a:cxn ang="0">
                    <a:pos x="74" y="8"/>
                  </a:cxn>
                  <a:cxn ang="0">
                    <a:pos x="85" y="4"/>
                  </a:cxn>
                  <a:cxn ang="0">
                    <a:pos x="96" y="1"/>
                  </a:cxn>
                  <a:cxn ang="0">
                    <a:pos x="107" y="0"/>
                  </a:cxn>
                  <a:cxn ang="0">
                    <a:pos x="117" y="0"/>
                  </a:cxn>
                  <a:cxn ang="0">
                    <a:pos x="128" y="1"/>
                  </a:cxn>
                  <a:cxn ang="0">
                    <a:pos x="138" y="5"/>
                  </a:cxn>
                  <a:cxn ang="0">
                    <a:pos x="149" y="11"/>
                  </a:cxn>
                  <a:cxn ang="0">
                    <a:pos x="158" y="17"/>
                  </a:cxn>
                  <a:cxn ang="0">
                    <a:pos x="158" y="17"/>
                  </a:cxn>
                  <a:cxn ang="0">
                    <a:pos x="167" y="27"/>
                  </a:cxn>
                  <a:cxn ang="0">
                    <a:pos x="172" y="36"/>
                  </a:cxn>
                  <a:cxn ang="0">
                    <a:pos x="176" y="46"/>
                  </a:cxn>
                  <a:cxn ang="0">
                    <a:pos x="179" y="56"/>
                  </a:cxn>
                  <a:cxn ang="0">
                    <a:pos x="179" y="65"/>
                  </a:cxn>
                  <a:cxn ang="0">
                    <a:pos x="177" y="73"/>
                  </a:cxn>
                  <a:cxn ang="0">
                    <a:pos x="176" y="83"/>
                  </a:cxn>
                  <a:cxn ang="0">
                    <a:pos x="172" y="92"/>
                  </a:cxn>
                  <a:cxn ang="0">
                    <a:pos x="168" y="102"/>
                  </a:cxn>
                  <a:cxn ang="0">
                    <a:pos x="161" y="110"/>
                  </a:cxn>
                  <a:cxn ang="0">
                    <a:pos x="149" y="126"/>
                  </a:cxn>
                  <a:cxn ang="0">
                    <a:pos x="132" y="141"/>
                  </a:cxn>
                  <a:cxn ang="0">
                    <a:pos x="117" y="154"/>
                  </a:cxn>
                  <a:cxn ang="0">
                    <a:pos x="117" y="154"/>
                  </a:cxn>
                  <a:cxn ang="0">
                    <a:pos x="103" y="163"/>
                  </a:cxn>
                  <a:cxn ang="0">
                    <a:pos x="90" y="169"/>
                  </a:cxn>
                  <a:cxn ang="0">
                    <a:pos x="81" y="171"/>
                  </a:cxn>
                  <a:cxn ang="0">
                    <a:pos x="71" y="171"/>
                  </a:cxn>
                  <a:cxn ang="0">
                    <a:pos x="64" y="169"/>
                  </a:cxn>
                  <a:cxn ang="0">
                    <a:pos x="56" y="162"/>
                  </a:cxn>
                  <a:cxn ang="0">
                    <a:pos x="48" y="154"/>
                  </a:cxn>
                  <a:cxn ang="0">
                    <a:pos x="38" y="143"/>
                  </a:cxn>
                  <a:cxn ang="0">
                    <a:pos x="38" y="143"/>
                  </a:cxn>
                </a:cxnLst>
                <a:rect l="0" t="0" r="r" b="b"/>
                <a:pathLst>
                  <a:path w="179" h="171">
                    <a:moveTo>
                      <a:pt x="38" y="143"/>
                    </a:moveTo>
                    <a:lnTo>
                      <a:pt x="38" y="143"/>
                    </a:lnTo>
                    <a:lnTo>
                      <a:pt x="21" y="117"/>
                    </a:lnTo>
                    <a:lnTo>
                      <a:pt x="13" y="105"/>
                    </a:lnTo>
                    <a:lnTo>
                      <a:pt x="6" y="92"/>
                    </a:lnTo>
                    <a:lnTo>
                      <a:pt x="2" y="80"/>
                    </a:lnTo>
                    <a:lnTo>
                      <a:pt x="0" y="69"/>
                    </a:lnTo>
                    <a:lnTo>
                      <a:pt x="2" y="65"/>
                    </a:lnTo>
                    <a:lnTo>
                      <a:pt x="3" y="60"/>
                    </a:lnTo>
                    <a:lnTo>
                      <a:pt x="6" y="56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21" y="41"/>
                    </a:lnTo>
                    <a:lnTo>
                      <a:pt x="36" y="30"/>
                    </a:lnTo>
                    <a:lnTo>
                      <a:pt x="53" y="17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6" y="1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1"/>
                    </a:lnTo>
                    <a:lnTo>
                      <a:pt x="138" y="5"/>
                    </a:lnTo>
                    <a:lnTo>
                      <a:pt x="149" y="11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7" y="27"/>
                    </a:lnTo>
                    <a:lnTo>
                      <a:pt x="172" y="36"/>
                    </a:lnTo>
                    <a:lnTo>
                      <a:pt x="176" y="46"/>
                    </a:lnTo>
                    <a:lnTo>
                      <a:pt x="179" y="56"/>
                    </a:lnTo>
                    <a:lnTo>
                      <a:pt x="179" y="65"/>
                    </a:lnTo>
                    <a:lnTo>
                      <a:pt x="177" y="73"/>
                    </a:lnTo>
                    <a:lnTo>
                      <a:pt x="176" y="83"/>
                    </a:lnTo>
                    <a:lnTo>
                      <a:pt x="172" y="92"/>
                    </a:lnTo>
                    <a:lnTo>
                      <a:pt x="168" y="102"/>
                    </a:lnTo>
                    <a:lnTo>
                      <a:pt x="161" y="110"/>
                    </a:lnTo>
                    <a:lnTo>
                      <a:pt x="149" y="126"/>
                    </a:lnTo>
                    <a:lnTo>
                      <a:pt x="132" y="141"/>
                    </a:lnTo>
                    <a:lnTo>
                      <a:pt x="117" y="154"/>
                    </a:lnTo>
                    <a:lnTo>
                      <a:pt x="117" y="154"/>
                    </a:lnTo>
                    <a:lnTo>
                      <a:pt x="103" y="163"/>
                    </a:lnTo>
                    <a:lnTo>
                      <a:pt x="90" y="169"/>
                    </a:lnTo>
                    <a:lnTo>
                      <a:pt x="81" y="171"/>
                    </a:lnTo>
                    <a:lnTo>
                      <a:pt x="71" y="171"/>
                    </a:lnTo>
                    <a:lnTo>
                      <a:pt x="64" y="169"/>
                    </a:lnTo>
                    <a:lnTo>
                      <a:pt x="56" y="162"/>
                    </a:lnTo>
                    <a:lnTo>
                      <a:pt x="48" y="154"/>
                    </a:lnTo>
                    <a:lnTo>
                      <a:pt x="38" y="143"/>
                    </a:lnTo>
                    <a:lnTo>
                      <a:pt x="38" y="143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" name="Freeform 17"/>
              <p:cNvSpPr>
                <a:spLocks noEditPoints="1"/>
              </p:cNvSpPr>
              <p:nvPr/>
            </p:nvSpPr>
            <p:spPr bwMode="auto">
              <a:xfrm rot="1800000">
                <a:off x="1436237" y="2776753"/>
                <a:ext cx="81956" cy="96006"/>
              </a:xfrm>
              <a:custGeom>
                <a:avLst/>
                <a:gdLst/>
                <a:ahLst/>
                <a:cxnLst>
                  <a:cxn ang="0">
                    <a:pos x="62" y="148"/>
                  </a:cxn>
                  <a:cxn ang="0">
                    <a:pos x="62" y="148"/>
                  </a:cxn>
                  <a:cxn ang="0">
                    <a:pos x="73" y="157"/>
                  </a:cxn>
                  <a:cxn ang="0">
                    <a:pos x="83" y="163"/>
                  </a:cxn>
                  <a:cxn ang="0">
                    <a:pos x="83" y="163"/>
                  </a:cxn>
                  <a:cxn ang="0">
                    <a:pos x="62" y="139"/>
                  </a:cxn>
                  <a:cxn ang="0">
                    <a:pos x="62" y="148"/>
                  </a:cxn>
                  <a:cxn ang="0">
                    <a:pos x="62" y="148"/>
                  </a:cxn>
                  <a:cxn ang="0">
                    <a:pos x="62" y="20"/>
                  </a:cxn>
                  <a:cxn ang="0">
                    <a:pos x="62" y="12"/>
                  </a:cxn>
                  <a:cxn ang="0">
                    <a:pos x="62" y="12"/>
                  </a:cxn>
                  <a:cxn ang="0">
                    <a:pos x="75" y="22"/>
                  </a:cxn>
                  <a:cxn ang="0">
                    <a:pos x="87" y="33"/>
                  </a:cxn>
                  <a:cxn ang="0">
                    <a:pos x="98" y="46"/>
                  </a:cxn>
                  <a:cxn ang="0">
                    <a:pos x="109" y="60"/>
                  </a:cxn>
                  <a:cxn ang="0">
                    <a:pos x="118" y="73"/>
                  </a:cxn>
                  <a:cxn ang="0">
                    <a:pos x="126" y="88"/>
                  </a:cxn>
                  <a:cxn ang="0">
                    <a:pos x="133" y="105"/>
                  </a:cxn>
                  <a:cxn ang="0">
                    <a:pos x="139" y="120"/>
                  </a:cxn>
                  <a:cxn ang="0">
                    <a:pos x="139" y="120"/>
                  </a:cxn>
                  <a:cxn ang="0">
                    <a:pos x="100" y="67"/>
                  </a:cxn>
                  <a:cxn ang="0">
                    <a:pos x="81" y="4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4" y="64"/>
                  </a:cxn>
                  <a:cxn ang="0">
                    <a:pos x="9" y="77"/>
                  </a:cxn>
                  <a:cxn ang="0">
                    <a:pos x="16" y="91"/>
                  </a:cxn>
                  <a:cxn ang="0">
                    <a:pos x="24" y="103"/>
                  </a:cxn>
                  <a:cxn ang="0">
                    <a:pos x="34" y="117"/>
                  </a:cxn>
                  <a:cxn ang="0">
                    <a:pos x="43" y="128"/>
                  </a:cxn>
                  <a:cxn ang="0">
                    <a:pos x="53" y="139"/>
                  </a:cxn>
                  <a:cxn ang="0">
                    <a:pos x="62" y="148"/>
                  </a:cxn>
                  <a:cxn ang="0">
                    <a:pos x="62" y="139"/>
                  </a:cxn>
                  <a:cxn ang="0">
                    <a:pos x="62" y="139"/>
                  </a:cxn>
                  <a:cxn ang="0">
                    <a:pos x="30" y="95"/>
                  </a:cxn>
                  <a:cxn ang="0">
                    <a:pos x="13" y="72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62" y="1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53" y="5"/>
                  </a:cxn>
                  <a:cxn ang="0">
                    <a:pos x="62" y="12"/>
                  </a:cxn>
                  <a:cxn ang="0">
                    <a:pos x="62" y="12"/>
                  </a:cxn>
                </a:cxnLst>
                <a:rect l="0" t="0" r="r" b="b"/>
                <a:pathLst>
                  <a:path w="139" h="163">
                    <a:moveTo>
                      <a:pt x="62" y="148"/>
                    </a:moveTo>
                    <a:lnTo>
                      <a:pt x="62" y="148"/>
                    </a:lnTo>
                    <a:lnTo>
                      <a:pt x="73" y="157"/>
                    </a:lnTo>
                    <a:lnTo>
                      <a:pt x="83" y="163"/>
                    </a:lnTo>
                    <a:lnTo>
                      <a:pt x="83" y="163"/>
                    </a:lnTo>
                    <a:lnTo>
                      <a:pt x="62" y="139"/>
                    </a:lnTo>
                    <a:lnTo>
                      <a:pt x="62" y="148"/>
                    </a:lnTo>
                    <a:lnTo>
                      <a:pt x="62" y="148"/>
                    </a:lnTo>
                    <a:close/>
                    <a:moveTo>
                      <a:pt x="62" y="20"/>
                    </a:moveTo>
                    <a:lnTo>
                      <a:pt x="62" y="12"/>
                    </a:lnTo>
                    <a:lnTo>
                      <a:pt x="62" y="12"/>
                    </a:lnTo>
                    <a:lnTo>
                      <a:pt x="75" y="22"/>
                    </a:lnTo>
                    <a:lnTo>
                      <a:pt x="87" y="33"/>
                    </a:lnTo>
                    <a:lnTo>
                      <a:pt x="98" y="46"/>
                    </a:lnTo>
                    <a:lnTo>
                      <a:pt x="109" y="60"/>
                    </a:lnTo>
                    <a:lnTo>
                      <a:pt x="118" y="73"/>
                    </a:lnTo>
                    <a:lnTo>
                      <a:pt x="126" y="88"/>
                    </a:lnTo>
                    <a:lnTo>
                      <a:pt x="133" y="105"/>
                    </a:lnTo>
                    <a:lnTo>
                      <a:pt x="139" y="120"/>
                    </a:lnTo>
                    <a:lnTo>
                      <a:pt x="139" y="120"/>
                    </a:lnTo>
                    <a:lnTo>
                      <a:pt x="100" y="67"/>
                    </a:lnTo>
                    <a:lnTo>
                      <a:pt x="81" y="42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  <a:moveTo>
                      <a:pt x="0" y="50"/>
                    </a:moveTo>
                    <a:lnTo>
                      <a:pt x="0" y="50"/>
                    </a:lnTo>
                    <a:lnTo>
                      <a:pt x="4" y="64"/>
                    </a:lnTo>
                    <a:lnTo>
                      <a:pt x="9" y="77"/>
                    </a:lnTo>
                    <a:lnTo>
                      <a:pt x="16" y="91"/>
                    </a:lnTo>
                    <a:lnTo>
                      <a:pt x="24" y="103"/>
                    </a:lnTo>
                    <a:lnTo>
                      <a:pt x="34" y="117"/>
                    </a:lnTo>
                    <a:lnTo>
                      <a:pt x="43" y="128"/>
                    </a:lnTo>
                    <a:lnTo>
                      <a:pt x="53" y="139"/>
                    </a:lnTo>
                    <a:lnTo>
                      <a:pt x="62" y="148"/>
                    </a:lnTo>
                    <a:lnTo>
                      <a:pt x="62" y="139"/>
                    </a:lnTo>
                    <a:lnTo>
                      <a:pt x="62" y="139"/>
                    </a:lnTo>
                    <a:lnTo>
                      <a:pt x="30" y="95"/>
                    </a:lnTo>
                    <a:lnTo>
                      <a:pt x="13" y="72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62" y="12"/>
                    </a:moveTo>
                    <a:lnTo>
                      <a:pt x="62" y="20"/>
                    </a:lnTo>
                    <a:lnTo>
                      <a:pt x="62" y="2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3" y="5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" name="Freeform 18"/>
              <p:cNvSpPr/>
              <p:nvPr/>
            </p:nvSpPr>
            <p:spPr bwMode="auto">
              <a:xfrm rot="1800000">
                <a:off x="727012" y="2888206"/>
                <a:ext cx="243527" cy="162742"/>
              </a:xfrm>
              <a:custGeom>
                <a:avLst/>
                <a:gdLst/>
                <a:ahLst/>
                <a:cxnLst>
                  <a:cxn ang="0">
                    <a:pos x="416" y="164"/>
                  </a:cxn>
                  <a:cxn ang="0">
                    <a:pos x="402" y="173"/>
                  </a:cxn>
                  <a:cxn ang="0">
                    <a:pos x="383" y="177"/>
                  </a:cxn>
                  <a:cxn ang="0">
                    <a:pos x="359" y="176"/>
                  </a:cxn>
                  <a:cxn ang="0">
                    <a:pos x="303" y="164"/>
                  </a:cxn>
                  <a:cxn ang="0">
                    <a:pos x="239" y="140"/>
                  </a:cxn>
                  <a:cxn ang="0">
                    <a:pos x="176" y="109"/>
                  </a:cxn>
                  <a:cxn ang="0">
                    <a:pos x="119" y="76"/>
                  </a:cxn>
                  <a:cxn ang="0">
                    <a:pos x="78" y="46"/>
                  </a:cxn>
                  <a:cxn ang="0">
                    <a:pos x="60" y="27"/>
                  </a:cxn>
                  <a:cxn ang="0">
                    <a:pos x="56" y="19"/>
                  </a:cxn>
                  <a:cxn ang="0">
                    <a:pos x="58" y="15"/>
                  </a:cxn>
                  <a:cxn ang="0">
                    <a:pos x="60" y="4"/>
                  </a:cxn>
                  <a:cxn ang="0">
                    <a:pos x="56" y="0"/>
                  </a:cxn>
                  <a:cxn ang="0">
                    <a:pos x="45" y="3"/>
                  </a:cxn>
                  <a:cxn ang="0">
                    <a:pos x="33" y="12"/>
                  </a:cxn>
                  <a:cxn ang="0">
                    <a:pos x="19" y="29"/>
                  </a:cxn>
                  <a:cxn ang="0">
                    <a:pos x="7" y="52"/>
                  </a:cxn>
                  <a:cxn ang="0">
                    <a:pos x="0" y="83"/>
                  </a:cxn>
                  <a:cxn ang="0">
                    <a:pos x="2" y="121"/>
                  </a:cxn>
                  <a:cxn ang="0">
                    <a:pos x="3" y="132"/>
                  </a:cxn>
                  <a:cxn ang="0">
                    <a:pos x="14" y="154"/>
                  </a:cxn>
                  <a:cxn ang="0">
                    <a:pos x="29" y="176"/>
                  </a:cxn>
                  <a:cxn ang="0">
                    <a:pos x="51" y="196"/>
                  </a:cxn>
                  <a:cxn ang="0">
                    <a:pos x="78" y="217"/>
                  </a:cxn>
                  <a:cxn ang="0">
                    <a:pos x="108" y="236"/>
                  </a:cxn>
                  <a:cxn ang="0">
                    <a:pos x="141" y="251"/>
                  </a:cxn>
                  <a:cxn ang="0">
                    <a:pos x="176" y="264"/>
                  </a:cxn>
                  <a:cxn ang="0">
                    <a:pos x="212" y="274"/>
                  </a:cxn>
                  <a:cxn ang="0">
                    <a:pos x="247" y="278"/>
                  </a:cxn>
                  <a:cxn ang="0">
                    <a:pos x="281" y="278"/>
                  </a:cxn>
                  <a:cxn ang="0">
                    <a:pos x="315" y="273"/>
                  </a:cxn>
                  <a:cxn ang="0">
                    <a:pos x="345" y="262"/>
                  </a:cxn>
                  <a:cxn ang="0">
                    <a:pos x="371" y="243"/>
                  </a:cxn>
                  <a:cxn ang="0">
                    <a:pos x="394" y="217"/>
                  </a:cxn>
                  <a:cxn ang="0">
                    <a:pos x="411" y="184"/>
                  </a:cxn>
                  <a:cxn ang="0">
                    <a:pos x="416" y="164"/>
                  </a:cxn>
                </a:cxnLst>
                <a:rect l="0" t="0" r="r" b="b"/>
                <a:pathLst>
                  <a:path w="416" h="279">
                    <a:moveTo>
                      <a:pt x="416" y="164"/>
                    </a:moveTo>
                    <a:lnTo>
                      <a:pt x="416" y="164"/>
                    </a:lnTo>
                    <a:lnTo>
                      <a:pt x="409" y="169"/>
                    </a:lnTo>
                    <a:lnTo>
                      <a:pt x="402" y="173"/>
                    </a:lnTo>
                    <a:lnTo>
                      <a:pt x="393" y="176"/>
                    </a:lnTo>
                    <a:lnTo>
                      <a:pt x="383" y="177"/>
                    </a:lnTo>
                    <a:lnTo>
                      <a:pt x="371" y="177"/>
                    </a:lnTo>
                    <a:lnTo>
                      <a:pt x="359" y="176"/>
                    </a:lnTo>
                    <a:lnTo>
                      <a:pt x="333" y="172"/>
                    </a:lnTo>
                    <a:lnTo>
                      <a:pt x="303" y="164"/>
                    </a:lnTo>
                    <a:lnTo>
                      <a:pt x="272" y="153"/>
                    </a:lnTo>
                    <a:lnTo>
                      <a:pt x="239" y="140"/>
                    </a:lnTo>
                    <a:lnTo>
                      <a:pt x="208" y="125"/>
                    </a:lnTo>
                    <a:lnTo>
                      <a:pt x="176" y="109"/>
                    </a:lnTo>
                    <a:lnTo>
                      <a:pt x="146" y="93"/>
                    </a:lnTo>
                    <a:lnTo>
                      <a:pt x="119" y="76"/>
                    </a:lnTo>
                    <a:lnTo>
                      <a:pt x="96" y="61"/>
                    </a:lnTo>
                    <a:lnTo>
                      <a:pt x="78" y="46"/>
                    </a:lnTo>
                    <a:lnTo>
                      <a:pt x="64" y="34"/>
                    </a:lnTo>
                    <a:lnTo>
                      <a:pt x="60" y="27"/>
                    </a:lnTo>
                    <a:lnTo>
                      <a:pt x="58" y="23"/>
                    </a:lnTo>
                    <a:lnTo>
                      <a:pt x="56" y="19"/>
                    </a:lnTo>
                    <a:lnTo>
                      <a:pt x="58" y="15"/>
                    </a:lnTo>
                    <a:lnTo>
                      <a:pt x="58" y="15"/>
                    </a:lnTo>
                    <a:lnTo>
                      <a:pt x="60" y="8"/>
                    </a:lnTo>
                    <a:lnTo>
                      <a:pt x="60" y="4"/>
                    </a:lnTo>
                    <a:lnTo>
                      <a:pt x="59" y="1"/>
                    </a:lnTo>
                    <a:lnTo>
                      <a:pt x="56" y="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0" y="7"/>
                    </a:lnTo>
                    <a:lnTo>
                      <a:pt x="33" y="12"/>
                    </a:lnTo>
                    <a:lnTo>
                      <a:pt x="26" y="19"/>
                    </a:lnTo>
                    <a:lnTo>
                      <a:pt x="19" y="29"/>
                    </a:lnTo>
                    <a:lnTo>
                      <a:pt x="13" y="40"/>
                    </a:lnTo>
                    <a:lnTo>
                      <a:pt x="7" y="52"/>
                    </a:lnTo>
                    <a:lnTo>
                      <a:pt x="3" y="67"/>
                    </a:lnTo>
                    <a:lnTo>
                      <a:pt x="0" y="83"/>
                    </a:lnTo>
                    <a:lnTo>
                      <a:pt x="0" y="101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3" y="132"/>
                    </a:lnTo>
                    <a:lnTo>
                      <a:pt x="7" y="143"/>
                    </a:lnTo>
                    <a:lnTo>
                      <a:pt x="14" y="154"/>
                    </a:lnTo>
                    <a:lnTo>
                      <a:pt x="21" y="165"/>
                    </a:lnTo>
                    <a:lnTo>
                      <a:pt x="29" y="176"/>
                    </a:lnTo>
                    <a:lnTo>
                      <a:pt x="40" y="187"/>
                    </a:lnTo>
                    <a:lnTo>
                      <a:pt x="51" y="196"/>
                    </a:lnTo>
                    <a:lnTo>
                      <a:pt x="64" y="207"/>
                    </a:lnTo>
                    <a:lnTo>
                      <a:pt x="78" y="217"/>
                    </a:lnTo>
                    <a:lnTo>
                      <a:pt x="93" y="226"/>
                    </a:lnTo>
                    <a:lnTo>
                      <a:pt x="108" y="236"/>
                    </a:lnTo>
                    <a:lnTo>
                      <a:pt x="124" y="244"/>
                    </a:lnTo>
                    <a:lnTo>
                      <a:pt x="141" y="251"/>
                    </a:lnTo>
                    <a:lnTo>
                      <a:pt x="158" y="258"/>
                    </a:lnTo>
                    <a:lnTo>
                      <a:pt x="176" y="264"/>
                    </a:lnTo>
                    <a:lnTo>
                      <a:pt x="194" y="270"/>
                    </a:lnTo>
                    <a:lnTo>
                      <a:pt x="212" y="274"/>
                    </a:lnTo>
                    <a:lnTo>
                      <a:pt x="229" y="277"/>
                    </a:lnTo>
                    <a:lnTo>
                      <a:pt x="247" y="278"/>
                    </a:lnTo>
                    <a:lnTo>
                      <a:pt x="265" y="279"/>
                    </a:lnTo>
                    <a:lnTo>
                      <a:pt x="281" y="278"/>
                    </a:lnTo>
                    <a:lnTo>
                      <a:pt x="299" y="277"/>
                    </a:lnTo>
                    <a:lnTo>
                      <a:pt x="315" y="273"/>
                    </a:lnTo>
                    <a:lnTo>
                      <a:pt x="330" y="269"/>
                    </a:lnTo>
                    <a:lnTo>
                      <a:pt x="345" y="262"/>
                    </a:lnTo>
                    <a:lnTo>
                      <a:pt x="359" y="254"/>
                    </a:lnTo>
                    <a:lnTo>
                      <a:pt x="371" y="243"/>
                    </a:lnTo>
                    <a:lnTo>
                      <a:pt x="383" y="232"/>
                    </a:lnTo>
                    <a:lnTo>
                      <a:pt x="394" y="217"/>
                    </a:lnTo>
                    <a:lnTo>
                      <a:pt x="402" y="202"/>
                    </a:lnTo>
                    <a:lnTo>
                      <a:pt x="411" y="184"/>
                    </a:lnTo>
                    <a:lnTo>
                      <a:pt x="416" y="164"/>
                    </a:lnTo>
                    <a:lnTo>
                      <a:pt x="416" y="164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" name="Freeform 19"/>
              <p:cNvSpPr/>
              <p:nvPr/>
            </p:nvSpPr>
            <p:spPr bwMode="auto">
              <a:xfrm rot="1800000">
                <a:off x="617512" y="2853263"/>
                <a:ext cx="362950" cy="222453"/>
              </a:xfrm>
              <a:custGeom>
                <a:avLst/>
                <a:gdLst/>
                <a:ahLst/>
                <a:cxnLst>
                  <a:cxn ang="0">
                    <a:pos x="593" y="358"/>
                  </a:cxn>
                  <a:cxn ang="0">
                    <a:pos x="593" y="358"/>
                  </a:cxn>
                  <a:cxn ang="0">
                    <a:pos x="597" y="357"/>
                  </a:cxn>
                  <a:cxn ang="0">
                    <a:pos x="600" y="354"/>
                  </a:cxn>
                  <a:cxn ang="0">
                    <a:pos x="607" y="345"/>
                  </a:cxn>
                  <a:cxn ang="0">
                    <a:pos x="611" y="334"/>
                  </a:cxn>
                  <a:cxn ang="0">
                    <a:pos x="615" y="323"/>
                  </a:cxn>
                  <a:cxn ang="0">
                    <a:pos x="620" y="303"/>
                  </a:cxn>
                  <a:cxn ang="0">
                    <a:pos x="622" y="293"/>
                  </a:cxn>
                  <a:cxn ang="0">
                    <a:pos x="622" y="293"/>
                  </a:cxn>
                  <a:cxn ang="0">
                    <a:pos x="605" y="281"/>
                  </a:cxn>
                  <a:cxn ang="0">
                    <a:pos x="585" y="266"/>
                  </a:cxn>
                  <a:cxn ang="0">
                    <a:pos x="556" y="248"/>
                  </a:cxn>
                  <a:cxn ang="0">
                    <a:pos x="525" y="229"/>
                  </a:cxn>
                  <a:cxn ang="0">
                    <a:pos x="447" y="187"/>
                  </a:cxn>
                  <a:cxn ang="0">
                    <a:pos x="360" y="142"/>
                  </a:cxn>
                  <a:cxn ang="0">
                    <a:pos x="266" y="98"/>
                  </a:cxn>
                  <a:cxn ang="0">
                    <a:pos x="175" y="59"/>
                  </a:cxn>
                  <a:cxn ang="0">
                    <a:pos x="131" y="40"/>
                  </a:cxn>
                  <a:cxn ang="0">
                    <a:pos x="90" y="25"/>
                  </a:cxn>
                  <a:cxn ang="0">
                    <a:pos x="53" y="11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4" y="8"/>
                  </a:cxn>
                  <a:cxn ang="0">
                    <a:pos x="10" y="18"/>
                  </a:cxn>
                  <a:cxn ang="0">
                    <a:pos x="4" y="31"/>
                  </a:cxn>
                  <a:cxn ang="0">
                    <a:pos x="2" y="49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2" y="80"/>
                  </a:cxn>
                  <a:cxn ang="0">
                    <a:pos x="3" y="93"/>
                  </a:cxn>
                  <a:cxn ang="0">
                    <a:pos x="7" y="106"/>
                  </a:cxn>
                  <a:cxn ang="0">
                    <a:pos x="11" y="120"/>
                  </a:cxn>
                  <a:cxn ang="0">
                    <a:pos x="11" y="120"/>
                  </a:cxn>
                  <a:cxn ang="0">
                    <a:pos x="15" y="128"/>
                  </a:cxn>
                  <a:cxn ang="0">
                    <a:pos x="21" y="138"/>
                  </a:cxn>
                  <a:cxn ang="0">
                    <a:pos x="29" y="147"/>
                  </a:cxn>
                  <a:cxn ang="0">
                    <a:pos x="40" y="157"/>
                  </a:cxn>
                  <a:cxn ang="0">
                    <a:pos x="64" y="180"/>
                  </a:cxn>
                  <a:cxn ang="0">
                    <a:pos x="97" y="204"/>
                  </a:cxn>
                  <a:cxn ang="0">
                    <a:pos x="134" y="229"/>
                  </a:cxn>
                  <a:cxn ang="0">
                    <a:pos x="176" y="255"/>
                  </a:cxn>
                  <a:cxn ang="0">
                    <a:pos x="220" y="281"/>
                  </a:cxn>
                  <a:cxn ang="0">
                    <a:pos x="267" y="304"/>
                  </a:cxn>
                  <a:cxn ang="0">
                    <a:pos x="315" y="327"/>
                  </a:cxn>
                  <a:cxn ang="0">
                    <a:pos x="363" y="346"/>
                  </a:cxn>
                  <a:cxn ang="0">
                    <a:pos x="386" y="354"/>
                  </a:cxn>
                  <a:cxn ang="0">
                    <a:pos x="409" y="361"/>
                  </a:cxn>
                  <a:cxn ang="0">
                    <a:pos x="432" y="368"/>
                  </a:cxn>
                  <a:cxn ang="0">
                    <a:pos x="454" y="372"/>
                  </a:cxn>
                  <a:cxn ang="0">
                    <a:pos x="476" y="376"/>
                  </a:cxn>
                  <a:cxn ang="0">
                    <a:pos x="496" y="379"/>
                  </a:cxn>
                  <a:cxn ang="0">
                    <a:pos x="515" y="380"/>
                  </a:cxn>
                  <a:cxn ang="0">
                    <a:pos x="534" y="379"/>
                  </a:cxn>
                  <a:cxn ang="0">
                    <a:pos x="551" y="378"/>
                  </a:cxn>
                  <a:cxn ang="0">
                    <a:pos x="567" y="373"/>
                  </a:cxn>
                  <a:cxn ang="0">
                    <a:pos x="581" y="367"/>
                  </a:cxn>
                  <a:cxn ang="0">
                    <a:pos x="593" y="358"/>
                  </a:cxn>
                  <a:cxn ang="0">
                    <a:pos x="593" y="358"/>
                  </a:cxn>
                </a:cxnLst>
                <a:rect l="0" t="0" r="r" b="b"/>
                <a:pathLst>
                  <a:path w="622" h="380">
                    <a:moveTo>
                      <a:pt x="593" y="358"/>
                    </a:moveTo>
                    <a:lnTo>
                      <a:pt x="593" y="358"/>
                    </a:lnTo>
                    <a:lnTo>
                      <a:pt x="597" y="357"/>
                    </a:lnTo>
                    <a:lnTo>
                      <a:pt x="600" y="354"/>
                    </a:lnTo>
                    <a:lnTo>
                      <a:pt x="607" y="345"/>
                    </a:lnTo>
                    <a:lnTo>
                      <a:pt x="611" y="334"/>
                    </a:lnTo>
                    <a:lnTo>
                      <a:pt x="615" y="323"/>
                    </a:lnTo>
                    <a:lnTo>
                      <a:pt x="620" y="30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05" y="281"/>
                    </a:lnTo>
                    <a:lnTo>
                      <a:pt x="585" y="266"/>
                    </a:lnTo>
                    <a:lnTo>
                      <a:pt x="556" y="248"/>
                    </a:lnTo>
                    <a:lnTo>
                      <a:pt x="525" y="229"/>
                    </a:lnTo>
                    <a:lnTo>
                      <a:pt x="447" y="187"/>
                    </a:lnTo>
                    <a:lnTo>
                      <a:pt x="360" y="142"/>
                    </a:lnTo>
                    <a:lnTo>
                      <a:pt x="266" y="98"/>
                    </a:lnTo>
                    <a:lnTo>
                      <a:pt x="175" y="59"/>
                    </a:lnTo>
                    <a:lnTo>
                      <a:pt x="131" y="40"/>
                    </a:lnTo>
                    <a:lnTo>
                      <a:pt x="90" y="25"/>
                    </a:lnTo>
                    <a:lnTo>
                      <a:pt x="53" y="1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0" y="18"/>
                    </a:lnTo>
                    <a:lnTo>
                      <a:pt x="4" y="31"/>
                    </a:lnTo>
                    <a:lnTo>
                      <a:pt x="2" y="49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2" y="80"/>
                    </a:lnTo>
                    <a:lnTo>
                      <a:pt x="3" y="93"/>
                    </a:lnTo>
                    <a:lnTo>
                      <a:pt x="7" y="106"/>
                    </a:lnTo>
                    <a:lnTo>
                      <a:pt x="11" y="120"/>
                    </a:lnTo>
                    <a:lnTo>
                      <a:pt x="11" y="120"/>
                    </a:lnTo>
                    <a:lnTo>
                      <a:pt x="15" y="128"/>
                    </a:lnTo>
                    <a:lnTo>
                      <a:pt x="21" y="138"/>
                    </a:lnTo>
                    <a:lnTo>
                      <a:pt x="29" y="147"/>
                    </a:lnTo>
                    <a:lnTo>
                      <a:pt x="40" y="157"/>
                    </a:lnTo>
                    <a:lnTo>
                      <a:pt x="64" y="180"/>
                    </a:lnTo>
                    <a:lnTo>
                      <a:pt x="97" y="204"/>
                    </a:lnTo>
                    <a:lnTo>
                      <a:pt x="134" y="229"/>
                    </a:lnTo>
                    <a:lnTo>
                      <a:pt x="176" y="255"/>
                    </a:lnTo>
                    <a:lnTo>
                      <a:pt x="220" y="281"/>
                    </a:lnTo>
                    <a:lnTo>
                      <a:pt x="267" y="304"/>
                    </a:lnTo>
                    <a:lnTo>
                      <a:pt x="315" y="327"/>
                    </a:lnTo>
                    <a:lnTo>
                      <a:pt x="363" y="346"/>
                    </a:lnTo>
                    <a:lnTo>
                      <a:pt x="386" y="354"/>
                    </a:lnTo>
                    <a:lnTo>
                      <a:pt x="409" y="361"/>
                    </a:lnTo>
                    <a:lnTo>
                      <a:pt x="432" y="368"/>
                    </a:lnTo>
                    <a:lnTo>
                      <a:pt x="454" y="372"/>
                    </a:lnTo>
                    <a:lnTo>
                      <a:pt x="476" y="376"/>
                    </a:lnTo>
                    <a:lnTo>
                      <a:pt x="496" y="379"/>
                    </a:lnTo>
                    <a:lnTo>
                      <a:pt x="515" y="380"/>
                    </a:lnTo>
                    <a:lnTo>
                      <a:pt x="534" y="379"/>
                    </a:lnTo>
                    <a:lnTo>
                      <a:pt x="551" y="378"/>
                    </a:lnTo>
                    <a:lnTo>
                      <a:pt x="567" y="373"/>
                    </a:lnTo>
                    <a:lnTo>
                      <a:pt x="581" y="367"/>
                    </a:lnTo>
                    <a:lnTo>
                      <a:pt x="593" y="358"/>
                    </a:lnTo>
                    <a:lnTo>
                      <a:pt x="593" y="358"/>
                    </a:lnTo>
                    <a:close/>
                  </a:path>
                </a:pathLst>
              </a:custGeom>
              <a:solidFill>
                <a:srgbClr val="DBF4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" name="Freeform 20"/>
              <p:cNvSpPr/>
              <p:nvPr/>
            </p:nvSpPr>
            <p:spPr bwMode="auto">
              <a:xfrm rot="1800000">
                <a:off x="546110" y="2845526"/>
                <a:ext cx="413295" cy="292701"/>
              </a:xfrm>
              <a:custGeom>
                <a:avLst/>
                <a:gdLst/>
                <a:ahLst/>
                <a:cxnLst>
                  <a:cxn ang="0">
                    <a:pos x="635" y="498"/>
                  </a:cxn>
                  <a:cxn ang="0">
                    <a:pos x="635" y="498"/>
                  </a:cxn>
                  <a:cxn ang="0">
                    <a:pos x="659" y="446"/>
                  </a:cxn>
                  <a:cxn ang="0">
                    <a:pos x="679" y="400"/>
                  </a:cxn>
                  <a:cxn ang="0">
                    <a:pos x="692" y="366"/>
                  </a:cxn>
                  <a:cxn ang="0">
                    <a:pos x="703" y="343"/>
                  </a:cxn>
                  <a:cxn ang="0">
                    <a:pos x="703" y="343"/>
                  </a:cxn>
                  <a:cxn ang="0">
                    <a:pos x="704" y="337"/>
                  </a:cxn>
                  <a:cxn ang="0">
                    <a:pos x="706" y="331"/>
                  </a:cxn>
                  <a:cxn ang="0">
                    <a:pos x="704" y="324"/>
                  </a:cxn>
                  <a:cxn ang="0">
                    <a:pos x="702" y="318"/>
                  </a:cxn>
                  <a:cxn ang="0">
                    <a:pos x="698" y="312"/>
                  </a:cxn>
                  <a:cxn ang="0">
                    <a:pos x="692" y="306"/>
                  </a:cxn>
                  <a:cxn ang="0">
                    <a:pos x="676" y="293"/>
                  </a:cxn>
                  <a:cxn ang="0">
                    <a:pos x="654" y="278"/>
                  </a:cxn>
                  <a:cxn ang="0">
                    <a:pos x="627" y="263"/>
                  </a:cxn>
                  <a:cxn ang="0">
                    <a:pos x="560" y="223"/>
                  </a:cxn>
                  <a:cxn ang="0">
                    <a:pos x="560" y="223"/>
                  </a:cxn>
                  <a:cxn ang="0">
                    <a:pos x="512" y="198"/>
                  </a:cxn>
                  <a:cxn ang="0">
                    <a:pos x="448" y="166"/>
                  </a:cxn>
                  <a:cxn ang="0">
                    <a:pos x="375" y="130"/>
                  </a:cxn>
                  <a:cxn ang="0">
                    <a:pos x="300" y="94"/>
                  </a:cxn>
                  <a:cxn ang="0">
                    <a:pos x="162" y="31"/>
                  </a:cxn>
                  <a:cxn ang="0">
                    <a:pos x="114" y="10"/>
                  </a:cxn>
                  <a:cxn ang="0">
                    <a:pos x="87" y="0"/>
                  </a:cxn>
                  <a:cxn ang="0">
                    <a:pos x="87" y="0"/>
                  </a:cxn>
                  <a:cxn ang="0">
                    <a:pos x="0" y="155"/>
                  </a:cxn>
                  <a:cxn ang="0">
                    <a:pos x="0" y="498"/>
                  </a:cxn>
                  <a:cxn ang="0">
                    <a:pos x="635" y="498"/>
                  </a:cxn>
                </a:cxnLst>
                <a:rect l="0" t="0" r="r" b="b"/>
                <a:pathLst>
                  <a:path w="706" h="498">
                    <a:moveTo>
                      <a:pt x="635" y="498"/>
                    </a:moveTo>
                    <a:lnTo>
                      <a:pt x="635" y="498"/>
                    </a:lnTo>
                    <a:lnTo>
                      <a:pt x="659" y="446"/>
                    </a:lnTo>
                    <a:lnTo>
                      <a:pt x="679" y="400"/>
                    </a:lnTo>
                    <a:lnTo>
                      <a:pt x="692" y="366"/>
                    </a:lnTo>
                    <a:lnTo>
                      <a:pt x="703" y="343"/>
                    </a:lnTo>
                    <a:lnTo>
                      <a:pt x="703" y="343"/>
                    </a:lnTo>
                    <a:lnTo>
                      <a:pt x="704" y="337"/>
                    </a:lnTo>
                    <a:lnTo>
                      <a:pt x="706" y="331"/>
                    </a:lnTo>
                    <a:lnTo>
                      <a:pt x="704" y="324"/>
                    </a:lnTo>
                    <a:lnTo>
                      <a:pt x="702" y="318"/>
                    </a:lnTo>
                    <a:lnTo>
                      <a:pt x="698" y="312"/>
                    </a:lnTo>
                    <a:lnTo>
                      <a:pt x="692" y="306"/>
                    </a:lnTo>
                    <a:lnTo>
                      <a:pt x="676" y="293"/>
                    </a:lnTo>
                    <a:lnTo>
                      <a:pt x="654" y="278"/>
                    </a:lnTo>
                    <a:lnTo>
                      <a:pt x="627" y="263"/>
                    </a:lnTo>
                    <a:lnTo>
                      <a:pt x="560" y="223"/>
                    </a:lnTo>
                    <a:lnTo>
                      <a:pt x="560" y="223"/>
                    </a:lnTo>
                    <a:lnTo>
                      <a:pt x="512" y="198"/>
                    </a:lnTo>
                    <a:lnTo>
                      <a:pt x="448" y="166"/>
                    </a:lnTo>
                    <a:lnTo>
                      <a:pt x="375" y="130"/>
                    </a:lnTo>
                    <a:lnTo>
                      <a:pt x="300" y="94"/>
                    </a:lnTo>
                    <a:lnTo>
                      <a:pt x="162" y="31"/>
                    </a:lnTo>
                    <a:lnTo>
                      <a:pt x="114" y="1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0" y="155"/>
                    </a:lnTo>
                    <a:lnTo>
                      <a:pt x="0" y="498"/>
                    </a:lnTo>
                    <a:lnTo>
                      <a:pt x="635" y="498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4" name="Freeform 21"/>
              <p:cNvSpPr/>
              <p:nvPr/>
            </p:nvSpPr>
            <p:spPr bwMode="auto">
              <a:xfrm rot="1800000">
                <a:off x="543090" y="2856799"/>
                <a:ext cx="401587" cy="277480"/>
              </a:xfrm>
              <a:custGeom>
                <a:avLst/>
                <a:gdLst/>
                <a:ahLst/>
                <a:cxnLst>
                  <a:cxn ang="0">
                    <a:pos x="614" y="473"/>
                  </a:cxn>
                  <a:cxn ang="0">
                    <a:pos x="614" y="473"/>
                  </a:cxn>
                  <a:cxn ang="0">
                    <a:pos x="654" y="386"/>
                  </a:cxn>
                  <a:cxn ang="0">
                    <a:pos x="670" y="349"/>
                  </a:cxn>
                  <a:cxn ang="0">
                    <a:pos x="681" y="325"/>
                  </a:cxn>
                  <a:cxn ang="0">
                    <a:pos x="681" y="325"/>
                  </a:cxn>
                  <a:cxn ang="0">
                    <a:pos x="684" y="319"/>
                  </a:cxn>
                  <a:cxn ang="0">
                    <a:pos x="685" y="314"/>
                  </a:cxn>
                  <a:cxn ang="0">
                    <a:pos x="684" y="307"/>
                  </a:cxn>
                  <a:cxn ang="0">
                    <a:pos x="681" y="302"/>
                  </a:cxn>
                  <a:cxn ang="0">
                    <a:pos x="677" y="296"/>
                  </a:cxn>
                  <a:cxn ang="0">
                    <a:pos x="672" y="289"/>
                  </a:cxn>
                  <a:cxn ang="0">
                    <a:pos x="657" y="277"/>
                  </a:cxn>
                  <a:cxn ang="0">
                    <a:pos x="636" y="263"/>
                  </a:cxn>
                  <a:cxn ang="0">
                    <a:pos x="610" y="248"/>
                  </a:cxn>
                  <a:cxn ang="0">
                    <a:pos x="546" y="212"/>
                  </a:cxn>
                  <a:cxn ang="0">
                    <a:pos x="546" y="212"/>
                  </a:cxn>
                  <a:cxn ang="0">
                    <a:pos x="501" y="187"/>
                  </a:cxn>
                  <a:cxn ang="0">
                    <a:pos x="440" y="157"/>
                  </a:cxn>
                  <a:cxn ang="0">
                    <a:pos x="300" y="89"/>
                  </a:cxn>
                  <a:cxn ang="0">
                    <a:pos x="170" y="29"/>
                  </a:cxn>
                  <a:cxn ang="0">
                    <a:pos x="124" y="10"/>
                  </a:cxn>
                  <a:cxn ang="0">
                    <a:pos x="99" y="0"/>
                  </a:cxn>
                  <a:cxn ang="0">
                    <a:pos x="99" y="0"/>
                  </a:cxn>
                  <a:cxn ang="0">
                    <a:pos x="89" y="22"/>
                  </a:cxn>
                  <a:cxn ang="0">
                    <a:pos x="67" y="62"/>
                  </a:cxn>
                  <a:cxn ang="0">
                    <a:pos x="0" y="179"/>
                  </a:cxn>
                  <a:cxn ang="0">
                    <a:pos x="0" y="473"/>
                  </a:cxn>
                  <a:cxn ang="0">
                    <a:pos x="614" y="473"/>
                  </a:cxn>
                </a:cxnLst>
                <a:rect l="0" t="0" r="r" b="b"/>
                <a:pathLst>
                  <a:path w="685" h="473">
                    <a:moveTo>
                      <a:pt x="614" y="473"/>
                    </a:moveTo>
                    <a:lnTo>
                      <a:pt x="614" y="473"/>
                    </a:lnTo>
                    <a:lnTo>
                      <a:pt x="654" y="386"/>
                    </a:lnTo>
                    <a:lnTo>
                      <a:pt x="670" y="349"/>
                    </a:lnTo>
                    <a:lnTo>
                      <a:pt x="681" y="325"/>
                    </a:lnTo>
                    <a:lnTo>
                      <a:pt x="681" y="325"/>
                    </a:lnTo>
                    <a:lnTo>
                      <a:pt x="684" y="319"/>
                    </a:lnTo>
                    <a:lnTo>
                      <a:pt x="685" y="314"/>
                    </a:lnTo>
                    <a:lnTo>
                      <a:pt x="684" y="307"/>
                    </a:lnTo>
                    <a:lnTo>
                      <a:pt x="681" y="302"/>
                    </a:lnTo>
                    <a:lnTo>
                      <a:pt x="677" y="296"/>
                    </a:lnTo>
                    <a:lnTo>
                      <a:pt x="672" y="289"/>
                    </a:lnTo>
                    <a:lnTo>
                      <a:pt x="657" y="277"/>
                    </a:lnTo>
                    <a:lnTo>
                      <a:pt x="636" y="263"/>
                    </a:lnTo>
                    <a:lnTo>
                      <a:pt x="610" y="248"/>
                    </a:lnTo>
                    <a:lnTo>
                      <a:pt x="546" y="212"/>
                    </a:lnTo>
                    <a:lnTo>
                      <a:pt x="546" y="212"/>
                    </a:lnTo>
                    <a:lnTo>
                      <a:pt x="501" y="187"/>
                    </a:lnTo>
                    <a:lnTo>
                      <a:pt x="440" y="157"/>
                    </a:lnTo>
                    <a:lnTo>
                      <a:pt x="300" y="89"/>
                    </a:lnTo>
                    <a:lnTo>
                      <a:pt x="170" y="29"/>
                    </a:lnTo>
                    <a:lnTo>
                      <a:pt x="124" y="1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89" y="22"/>
                    </a:lnTo>
                    <a:lnTo>
                      <a:pt x="67" y="62"/>
                    </a:lnTo>
                    <a:lnTo>
                      <a:pt x="0" y="179"/>
                    </a:lnTo>
                    <a:lnTo>
                      <a:pt x="0" y="473"/>
                    </a:lnTo>
                    <a:lnTo>
                      <a:pt x="614" y="473"/>
                    </a:lnTo>
                    <a:close/>
                  </a:path>
                </a:pathLst>
              </a:custGeom>
              <a:solidFill>
                <a:srgbClr val="0F37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" name="Freeform 22"/>
              <p:cNvSpPr/>
              <p:nvPr/>
            </p:nvSpPr>
            <p:spPr bwMode="auto">
              <a:xfrm rot="1800000">
                <a:off x="603886" y="2887704"/>
                <a:ext cx="103031" cy="201378"/>
              </a:xfrm>
              <a:custGeom>
                <a:avLst/>
                <a:gdLst/>
                <a:ahLst/>
                <a:cxnLst>
                  <a:cxn ang="0">
                    <a:pos x="177" y="0"/>
                  </a:cxn>
                  <a:cxn ang="0">
                    <a:pos x="177" y="0"/>
                  </a:cxn>
                  <a:cxn ang="0">
                    <a:pos x="158" y="45"/>
                  </a:cxn>
                  <a:cxn ang="0">
                    <a:pos x="139" y="90"/>
                  </a:cxn>
                  <a:cxn ang="0">
                    <a:pos x="117" y="135"/>
                  </a:cxn>
                  <a:cxn ang="0">
                    <a:pos x="96" y="180"/>
                  </a:cxn>
                  <a:cxn ang="0">
                    <a:pos x="52" y="266"/>
                  </a:cxn>
                  <a:cxn ang="0">
                    <a:pos x="10" y="343"/>
                  </a:cxn>
                  <a:cxn ang="0">
                    <a:pos x="0" y="343"/>
                  </a:cxn>
                  <a:cxn ang="0">
                    <a:pos x="0" y="343"/>
                  </a:cxn>
                  <a:cxn ang="0">
                    <a:pos x="18" y="305"/>
                  </a:cxn>
                  <a:cxn ang="0">
                    <a:pos x="37" y="264"/>
                  </a:cxn>
                  <a:cxn ang="0">
                    <a:pos x="81" y="177"/>
                  </a:cxn>
                  <a:cxn ang="0">
                    <a:pos x="128" y="87"/>
                  </a:cxn>
                  <a:cxn ang="0">
                    <a:pos x="177" y="0"/>
                  </a:cxn>
                  <a:cxn ang="0">
                    <a:pos x="177" y="0"/>
                  </a:cxn>
                </a:cxnLst>
                <a:rect l="0" t="0" r="r" b="b"/>
                <a:pathLst>
                  <a:path w="177" h="343">
                    <a:moveTo>
                      <a:pt x="177" y="0"/>
                    </a:moveTo>
                    <a:lnTo>
                      <a:pt x="177" y="0"/>
                    </a:lnTo>
                    <a:lnTo>
                      <a:pt x="158" y="45"/>
                    </a:lnTo>
                    <a:lnTo>
                      <a:pt x="139" y="90"/>
                    </a:lnTo>
                    <a:lnTo>
                      <a:pt x="117" y="135"/>
                    </a:lnTo>
                    <a:lnTo>
                      <a:pt x="96" y="180"/>
                    </a:lnTo>
                    <a:lnTo>
                      <a:pt x="52" y="266"/>
                    </a:lnTo>
                    <a:lnTo>
                      <a:pt x="10" y="343"/>
                    </a:lnTo>
                    <a:lnTo>
                      <a:pt x="0" y="343"/>
                    </a:lnTo>
                    <a:lnTo>
                      <a:pt x="0" y="343"/>
                    </a:lnTo>
                    <a:lnTo>
                      <a:pt x="18" y="305"/>
                    </a:lnTo>
                    <a:lnTo>
                      <a:pt x="37" y="264"/>
                    </a:lnTo>
                    <a:lnTo>
                      <a:pt x="81" y="177"/>
                    </a:lnTo>
                    <a:lnTo>
                      <a:pt x="128" y="87"/>
                    </a:lnTo>
                    <a:lnTo>
                      <a:pt x="177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Freeform 23"/>
              <p:cNvSpPr>
                <a:spLocks noEditPoints="1"/>
              </p:cNvSpPr>
              <p:nvPr/>
            </p:nvSpPr>
            <p:spPr bwMode="auto">
              <a:xfrm rot="1800000">
                <a:off x="640608" y="3001370"/>
                <a:ext cx="58540" cy="59711"/>
              </a:xfrm>
              <a:custGeom>
                <a:avLst/>
                <a:gdLst/>
                <a:ahLst/>
                <a:cxnLst>
                  <a:cxn ang="0">
                    <a:pos x="79" y="93"/>
                  </a:cxn>
                  <a:cxn ang="0">
                    <a:pos x="93" y="78"/>
                  </a:cxn>
                  <a:cxn ang="0">
                    <a:pos x="99" y="60"/>
                  </a:cxn>
                  <a:cxn ang="0">
                    <a:pos x="101" y="41"/>
                  </a:cxn>
                  <a:cxn ang="0">
                    <a:pos x="93" y="22"/>
                  </a:cxn>
                  <a:cxn ang="0">
                    <a:pos x="88" y="18"/>
                  </a:cxn>
                  <a:cxn ang="0">
                    <a:pos x="73" y="5"/>
                  </a:cxn>
                  <a:cxn ang="0">
                    <a:pos x="50" y="0"/>
                  </a:cxn>
                  <a:cxn ang="0">
                    <a:pos x="50" y="12"/>
                  </a:cxn>
                  <a:cxn ang="0">
                    <a:pos x="68" y="16"/>
                  </a:cxn>
                  <a:cxn ang="0">
                    <a:pos x="83" y="29"/>
                  </a:cxn>
                  <a:cxn ang="0">
                    <a:pos x="86" y="35"/>
                  </a:cxn>
                  <a:cxn ang="0">
                    <a:pos x="88" y="50"/>
                  </a:cxn>
                  <a:cxn ang="0">
                    <a:pos x="86" y="65"/>
                  </a:cxn>
                  <a:cxn ang="0">
                    <a:pos x="78" y="78"/>
                  </a:cxn>
                  <a:cxn ang="0">
                    <a:pos x="72" y="83"/>
                  </a:cxn>
                  <a:cxn ang="0">
                    <a:pos x="61" y="87"/>
                  </a:cxn>
                  <a:cxn ang="0">
                    <a:pos x="50" y="89"/>
                  </a:cxn>
                  <a:cxn ang="0">
                    <a:pos x="50" y="101"/>
                  </a:cxn>
                  <a:cxn ang="0">
                    <a:pos x="65" y="99"/>
                  </a:cxn>
                  <a:cxn ang="0">
                    <a:pos x="79" y="93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29" y="4"/>
                  </a:cxn>
                  <a:cxn ang="0">
                    <a:pos x="23" y="8"/>
                  </a:cxn>
                  <a:cxn ang="0">
                    <a:pos x="8" y="23"/>
                  </a:cxn>
                  <a:cxn ang="0">
                    <a:pos x="1" y="41"/>
                  </a:cxn>
                  <a:cxn ang="0">
                    <a:pos x="1" y="60"/>
                  </a:cxn>
                  <a:cxn ang="0">
                    <a:pos x="8" y="79"/>
                  </a:cxn>
                  <a:cxn ang="0">
                    <a:pos x="12" y="83"/>
                  </a:cxn>
                  <a:cxn ang="0">
                    <a:pos x="27" y="95"/>
                  </a:cxn>
                  <a:cxn ang="0">
                    <a:pos x="50" y="101"/>
                  </a:cxn>
                  <a:cxn ang="0">
                    <a:pos x="50" y="89"/>
                  </a:cxn>
                  <a:cxn ang="0">
                    <a:pos x="33" y="84"/>
                  </a:cxn>
                  <a:cxn ang="0">
                    <a:pos x="19" y="72"/>
                  </a:cxn>
                  <a:cxn ang="0">
                    <a:pos x="15" y="65"/>
                  </a:cxn>
                  <a:cxn ang="0">
                    <a:pos x="12" y="50"/>
                  </a:cxn>
                  <a:cxn ang="0">
                    <a:pos x="15" y="35"/>
                  </a:cxn>
                  <a:cxn ang="0">
                    <a:pos x="23" y="23"/>
                  </a:cxn>
                  <a:cxn ang="0">
                    <a:pos x="29" y="18"/>
                  </a:cxn>
                  <a:cxn ang="0">
                    <a:pos x="39" y="14"/>
                  </a:cxn>
                  <a:cxn ang="0">
                    <a:pos x="50" y="12"/>
                  </a:cxn>
                </a:cxnLst>
                <a:rect l="0" t="0" r="r" b="b"/>
                <a:pathLst>
                  <a:path w="101" h="101">
                    <a:moveTo>
                      <a:pt x="79" y="93"/>
                    </a:moveTo>
                    <a:lnTo>
                      <a:pt x="79" y="93"/>
                    </a:lnTo>
                    <a:lnTo>
                      <a:pt x="87" y="86"/>
                    </a:lnTo>
                    <a:lnTo>
                      <a:pt x="93" y="78"/>
                    </a:lnTo>
                    <a:lnTo>
                      <a:pt x="97" y="69"/>
                    </a:lnTo>
                    <a:lnTo>
                      <a:pt x="99" y="60"/>
                    </a:lnTo>
                    <a:lnTo>
                      <a:pt x="101" y="50"/>
                    </a:lnTo>
                    <a:lnTo>
                      <a:pt x="101" y="41"/>
                    </a:lnTo>
                    <a:lnTo>
                      <a:pt x="97" y="31"/>
                    </a:lnTo>
                    <a:lnTo>
                      <a:pt x="93" y="22"/>
                    </a:lnTo>
                    <a:lnTo>
                      <a:pt x="93" y="22"/>
                    </a:lnTo>
                    <a:lnTo>
                      <a:pt x="88" y="18"/>
                    </a:lnTo>
                    <a:lnTo>
                      <a:pt x="84" y="12"/>
                    </a:lnTo>
                    <a:lnTo>
                      <a:pt x="73" y="5"/>
                    </a:lnTo>
                    <a:lnTo>
                      <a:pt x="63" y="1"/>
                    </a:lnTo>
                    <a:lnTo>
                      <a:pt x="50" y="0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60" y="14"/>
                    </a:lnTo>
                    <a:lnTo>
                      <a:pt x="68" y="16"/>
                    </a:lnTo>
                    <a:lnTo>
                      <a:pt x="76" y="22"/>
                    </a:lnTo>
                    <a:lnTo>
                      <a:pt x="83" y="29"/>
                    </a:lnTo>
                    <a:lnTo>
                      <a:pt x="83" y="29"/>
                    </a:lnTo>
                    <a:lnTo>
                      <a:pt x="86" y="35"/>
                    </a:lnTo>
                    <a:lnTo>
                      <a:pt x="88" y="44"/>
                    </a:lnTo>
                    <a:lnTo>
                      <a:pt x="88" y="50"/>
                    </a:lnTo>
                    <a:lnTo>
                      <a:pt x="88" y="59"/>
                    </a:lnTo>
                    <a:lnTo>
                      <a:pt x="86" y="65"/>
                    </a:lnTo>
                    <a:lnTo>
                      <a:pt x="83" y="72"/>
                    </a:lnTo>
                    <a:lnTo>
                      <a:pt x="78" y="78"/>
                    </a:lnTo>
                    <a:lnTo>
                      <a:pt x="72" y="83"/>
                    </a:lnTo>
                    <a:lnTo>
                      <a:pt x="72" y="83"/>
                    </a:lnTo>
                    <a:lnTo>
                      <a:pt x="67" y="86"/>
                    </a:lnTo>
                    <a:lnTo>
                      <a:pt x="61" y="87"/>
                    </a:lnTo>
                    <a:lnTo>
                      <a:pt x="56" y="89"/>
                    </a:lnTo>
                    <a:lnTo>
                      <a:pt x="50" y="89"/>
                    </a:lnTo>
                    <a:lnTo>
                      <a:pt x="50" y="101"/>
                    </a:lnTo>
                    <a:lnTo>
                      <a:pt x="50" y="101"/>
                    </a:lnTo>
                    <a:lnTo>
                      <a:pt x="57" y="101"/>
                    </a:lnTo>
                    <a:lnTo>
                      <a:pt x="65" y="99"/>
                    </a:lnTo>
                    <a:lnTo>
                      <a:pt x="72" y="97"/>
                    </a:lnTo>
                    <a:lnTo>
                      <a:pt x="79" y="93"/>
                    </a:lnTo>
                    <a:lnTo>
                      <a:pt x="79" y="93"/>
                    </a:lnTo>
                    <a:close/>
                    <a:moveTo>
                      <a:pt x="50" y="0"/>
                    </a:moveTo>
                    <a:lnTo>
                      <a:pt x="50" y="0"/>
                    </a:lnTo>
                    <a:lnTo>
                      <a:pt x="44" y="0"/>
                    </a:lnTo>
                    <a:lnTo>
                      <a:pt x="37" y="3"/>
                    </a:lnTo>
                    <a:lnTo>
                      <a:pt x="29" y="4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5" y="15"/>
                    </a:lnTo>
                    <a:lnTo>
                      <a:pt x="8" y="23"/>
                    </a:lnTo>
                    <a:lnTo>
                      <a:pt x="4" y="31"/>
                    </a:lnTo>
                    <a:lnTo>
                      <a:pt x="1" y="41"/>
                    </a:lnTo>
                    <a:lnTo>
                      <a:pt x="0" y="50"/>
                    </a:lnTo>
                    <a:lnTo>
                      <a:pt x="1" y="60"/>
                    </a:lnTo>
                    <a:lnTo>
                      <a:pt x="4" y="69"/>
                    </a:lnTo>
                    <a:lnTo>
                      <a:pt x="8" y="79"/>
                    </a:lnTo>
                    <a:lnTo>
                      <a:pt x="8" y="79"/>
                    </a:lnTo>
                    <a:lnTo>
                      <a:pt x="12" y="83"/>
                    </a:lnTo>
                    <a:lnTo>
                      <a:pt x="18" y="89"/>
                    </a:lnTo>
                    <a:lnTo>
                      <a:pt x="27" y="95"/>
                    </a:lnTo>
                    <a:lnTo>
                      <a:pt x="38" y="99"/>
                    </a:lnTo>
                    <a:lnTo>
                      <a:pt x="50" y="101"/>
                    </a:lnTo>
                    <a:lnTo>
                      <a:pt x="50" y="89"/>
                    </a:lnTo>
                    <a:lnTo>
                      <a:pt x="50" y="89"/>
                    </a:lnTo>
                    <a:lnTo>
                      <a:pt x="41" y="89"/>
                    </a:lnTo>
                    <a:lnTo>
                      <a:pt x="33" y="84"/>
                    </a:lnTo>
                    <a:lnTo>
                      <a:pt x="24" y="79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5" y="65"/>
                    </a:lnTo>
                    <a:lnTo>
                      <a:pt x="12" y="57"/>
                    </a:lnTo>
                    <a:lnTo>
                      <a:pt x="12" y="50"/>
                    </a:lnTo>
                    <a:lnTo>
                      <a:pt x="12" y="44"/>
                    </a:lnTo>
                    <a:lnTo>
                      <a:pt x="15" y="35"/>
                    </a:lnTo>
                    <a:lnTo>
                      <a:pt x="18" y="29"/>
                    </a:lnTo>
                    <a:lnTo>
                      <a:pt x="23" y="23"/>
                    </a:lnTo>
                    <a:lnTo>
                      <a:pt x="29" y="18"/>
                    </a:lnTo>
                    <a:lnTo>
                      <a:pt x="29" y="18"/>
                    </a:lnTo>
                    <a:lnTo>
                      <a:pt x="34" y="15"/>
                    </a:lnTo>
                    <a:lnTo>
                      <a:pt x="39" y="14"/>
                    </a:lnTo>
                    <a:lnTo>
                      <a:pt x="45" y="12"/>
                    </a:lnTo>
                    <a:lnTo>
                      <a:pt x="50" y="12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" name="Freeform 24"/>
              <p:cNvSpPr/>
              <p:nvPr/>
            </p:nvSpPr>
            <p:spPr bwMode="auto">
              <a:xfrm rot="1800000">
                <a:off x="664275" y="3034303"/>
                <a:ext cx="11708" cy="1170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5" y="18"/>
                  </a:cxn>
                  <a:cxn ang="0">
                    <a:pos x="18" y="15"/>
                  </a:cxn>
                  <a:cxn ang="0">
                    <a:pos x="19" y="12"/>
                  </a:cxn>
                  <a:cxn ang="0">
                    <a:pos x="19" y="8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5" y="1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1" y="6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5" y="18"/>
                  </a:cxn>
                  <a:cxn ang="0">
                    <a:pos x="8" y="19"/>
                  </a:cxn>
                  <a:cxn ang="0">
                    <a:pos x="12" y="19"/>
                  </a:cxn>
                  <a:cxn ang="0">
                    <a:pos x="15" y="18"/>
                  </a:cxn>
                  <a:cxn ang="0">
                    <a:pos x="15" y="18"/>
                  </a:cxn>
                </a:cxnLst>
                <a:rect l="0" t="0" r="r" b="b"/>
                <a:pathLst>
                  <a:path w="19" h="19">
                    <a:moveTo>
                      <a:pt x="15" y="18"/>
                    </a:moveTo>
                    <a:lnTo>
                      <a:pt x="15" y="18"/>
                    </a:lnTo>
                    <a:lnTo>
                      <a:pt x="18" y="15"/>
                    </a:lnTo>
                    <a:lnTo>
                      <a:pt x="19" y="12"/>
                    </a:lnTo>
                    <a:lnTo>
                      <a:pt x="19" y="8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8" y="19"/>
                    </a:lnTo>
                    <a:lnTo>
                      <a:pt x="12" y="19"/>
                    </a:lnTo>
                    <a:lnTo>
                      <a:pt x="15" y="18"/>
                    </a:lnTo>
                    <a:lnTo>
                      <a:pt x="15" y="18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" name="Freeform 25"/>
              <p:cNvSpPr/>
              <p:nvPr/>
            </p:nvSpPr>
            <p:spPr bwMode="auto">
              <a:xfrm rot="1800000">
                <a:off x="663481" y="3017531"/>
                <a:ext cx="11708" cy="10537"/>
              </a:xfrm>
              <a:custGeom>
                <a:avLst/>
                <a:gdLst/>
                <a:ahLst/>
                <a:cxnLst>
                  <a:cxn ang="0">
                    <a:pos x="15" y="17"/>
                  </a:cxn>
                  <a:cxn ang="0">
                    <a:pos x="15" y="17"/>
                  </a:cxn>
                  <a:cxn ang="0">
                    <a:pos x="17" y="15"/>
                  </a:cxn>
                  <a:cxn ang="0">
                    <a:pos x="19" y="10"/>
                  </a:cxn>
                  <a:cxn ang="0">
                    <a:pos x="19" y="6"/>
                  </a:cxn>
                  <a:cxn ang="0">
                    <a:pos x="17" y="4"/>
                  </a:cxn>
                  <a:cxn ang="0">
                    <a:pos x="17" y="4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4" y="17"/>
                  </a:cxn>
                  <a:cxn ang="0">
                    <a:pos x="8" y="19"/>
                  </a:cxn>
                  <a:cxn ang="0">
                    <a:pos x="11" y="19"/>
                  </a:cxn>
                  <a:cxn ang="0">
                    <a:pos x="15" y="17"/>
                  </a:cxn>
                  <a:cxn ang="0">
                    <a:pos x="15" y="17"/>
                  </a:cxn>
                </a:cxnLst>
                <a:rect l="0" t="0" r="r" b="b"/>
                <a:pathLst>
                  <a:path w="19" h="19">
                    <a:moveTo>
                      <a:pt x="15" y="17"/>
                    </a:moveTo>
                    <a:lnTo>
                      <a:pt x="15" y="17"/>
                    </a:lnTo>
                    <a:lnTo>
                      <a:pt x="17" y="15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11" y="19"/>
                    </a:lnTo>
                    <a:lnTo>
                      <a:pt x="15" y="17"/>
                    </a:ln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" name="Freeform 26"/>
              <p:cNvSpPr/>
              <p:nvPr/>
            </p:nvSpPr>
            <p:spPr bwMode="auto">
              <a:xfrm rot="1800000">
                <a:off x="586810" y="3043192"/>
                <a:ext cx="59711" cy="36295"/>
              </a:xfrm>
              <a:custGeom>
                <a:avLst/>
                <a:gdLst/>
                <a:ahLst/>
                <a:cxnLst>
                  <a:cxn ang="0">
                    <a:pos x="99" y="61"/>
                  </a:cxn>
                  <a:cxn ang="0">
                    <a:pos x="99" y="61"/>
                  </a:cxn>
                  <a:cxn ang="0">
                    <a:pos x="101" y="53"/>
                  </a:cxn>
                  <a:cxn ang="0">
                    <a:pos x="101" y="45"/>
                  </a:cxn>
                  <a:cxn ang="0">
                    <a:pos x="99" y="37"/>
                  </a:cxn>
                  <a:cxn ang="0">
                    <a:pos x="95" y="29"/>
                  </a:cxn>
                  <a:cxn ang="0">
                    <a:pos x="91" y="20"/>
                  </a:cxn>
                  <a:cxn ang="0">
                    <a:pos x="86" y="14"/>
                  </a:cxn>
                  <a:cxn ang="0">
                    <a:pos x="79" y="8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61" y="1"/>
                  </a:cxn>
                  <a:cxn ang="0">
                    <a:pos x="52" y="0"/>
                  </a:cxn>
                  <a:cxn ang="0">
                    <a:pos x="42" y="0"/>
                  </a:cxn>
                  <a:cxn ang="0">
                    <a:pos x="32" y="3"/>
                  </a:cxn>
                  <a:cxn ang="0">
                    <a:pos x="24" y="7"/>
                  </a:cxn>
                  <a:cxn ang="0">
                    <a:pos x="16" y="12"/>
                  </a:cxn>
                  <a:cxn ang="0">
                    <a:pos x="9" y="20"/>
                  </a:cxn>
                  <a:cxn ang="0">
                    <a:pos x="4" y="29"/>
                  </a:cxn>
                  <a:cxn ang="0">
                    <a:pos x="4" y="29"/>
                  </a:cxn>
                  <a:cxn ang="0">
                    <a:pos x="1" y="37"/>
                  </a:cxn>
                  <a:cxn ang="0">
                    <a:pos x="0" y="45"/>
                  </a:cxn>
                  <a:cxn ang="0">
                    <a:pos x="0" y="53"/>
                  </a:cxn>
                  <a:cxn ang="0">
                    <a:pos x="1" y="61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12" y="54"/>
                  </a:cxn>
                  <a:cxn ang="0">
                    <a:pos x="12" y="48"/>
                  </a:cxn>
                  <a:cxn ang="0">
                    <a:pos x="12" y="41"/>
                  </a:cxn>
                  <a:cxn ang="0">
                    <a:pos x="15" y="34"/>
                  </a:cxn>
                  <a:cxn ang="0">
                    <a:pos x="15" y="34"/>
                  </a:cxn>
                  <a:cxn ang="0">
                    <a:pos x="19" y="27"/>
                  </a:cxn>
                  <a:cxn ang="0">
                    <a:pos x="24" y="22"/>
                  </a:cxn>
                  <a:cxn ang="0">
                    <a:pos x="30" y="16"/>
                  </a:cxn>
                  <a:cxn ang="0">
                    <a:pos x="37" y="14"/>
                  </a:cxn>
                  <a:cxn ang="0">
                    <a:pos x="43" y="12"/>
                  </a:cxn>
                  <a:cxn ang="0">
                    <a:pos x="52" y="11"/>
                  </a:cxn>
                  <a:cxn ang="0">
                    <a:pos x="58" y="12"/>
                  </a:cxn>
                  <a:cxn ang="0">
                    <a:pos x="67" y="15"/>
                  </a:cxn>
                  <a:cxn ang="0">
                    <a:pos x="67" y="15"/>
                  </a:cxn>
                  <a:cxn ang="0">
                    <a:pos x="72" y="19"/>
                  </a:cxn>
                  <a:cxn ang="0">
                    <a:pos x="77" y="23"/>
                  </a:cxn>
                  <a:cxn ang="0">
                    <a:pos x="83" y="29"/>
                  </a:cxn>
                  <a:cxn ang="0">
                    <a:pos x="86" y="34"/>
                  </a:cxn>
                  <a:cxn ang="0">
                    <a:pos x="88" y="41"/>
                  </a:cxn>
                  <a:cxn ang="0">
                    <a:pos x="88" y="48"/>
                  </a:cxn>
                  <a:cxn ang="0">
                    <a:pos x="88" y="54"/>
                  </a:cxn>
                  <a:cxn ang="0">
                    <a:pos x="87" y="61"/>
                  </a:cxn>
                  <a:cxn ang="0">
                    <a:pos x="99" y="61"/>
                  </a:cxn>
                </a:cxnLst>
                <a:rect l="0" t="0" r="r" b="b"/>
                <a:pathLst>
                  <a:path w="101" h="61">
                    <a:moveTo>
                      <a:pt x="99" y="61"/>
                    </a:moveTo>
                    <a:lnTo>
                      <a:pt x="99" y="61"/>
                    </a:lnTo>
                    <a:lnTo>
                      <a:pt x="101" y="53"/>
                    </a:lnTo>
                    <a:lnTo>
                      <a:pt x="101" y="45"/>
                    </a:lnTo>
                    <a:lnTo>
                      <a:pt x="99" y="37"/>
                    </a:lnTo>
                    <a:lnTo>
                      <a:pt x="95" y="29"/>
                    </a:lnTo>
                    <a:lnTo>
                      <a:pt x="91" y="20"/>
                    </a:lnTo>
                    <a:lnTo>
                      <a:pt x="86" y="14"/>
                    </a:lnTo>
                    <a:lnTo>
                      <a:pt x="79" y="8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61" y="1"/>
                    </a:lnTo>
                    <a:lnTo>
                      <a:pt x="52" y="0"/>
                    </a:lnTo>
                    <a:lnTo>
                      <a:pt x="42" y="0"/>
                    </a:lnTo>
                    <a:lnTo>
                      <a:pt x="32" y="3"/>
                    </a:lnTo>
                    <a:lnTo>
                      <a:pt x="24" y="7"/>
                    </a:lnTo>
                    <a:lnTo>
                      <a:pt x="16" y="12"/>
                    </a:lnTo>
                    <a:lnTo>
                      <a:pt x="9" y="20"/>
                    </a:lnTo>
                    <a:lnTo>
                      <a:pt x="4" y="29"/>
                    </a:lnTo>
                    <a:lnTo>
                      <a:pt x="4" y="29"/>
                    </a:lnTo>
                    <a:lnTo>
                      <a:pt x="1" y="37"/>
                    </a:lnTo>
                    <a:lnTo>
                      <a:pt x="0" y="45"/>
                    </a:lnTo>
                    <a:lnTo>
                      <a:pt x="0" y="53"/>
                    </a:lnTo>
                    <a:lnTo>
                      <a:pt x="1" y="61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12" y="41"/>
                    </a:lnTo>
                    <a:lnTo>
                      <a:pt x="15" y="34"/>
                    </a:lnTo>
                    <a:lnTo>
                      <a:pt x="15" y="34"/>
                    </a:lnTo>
                    <a:lnTo>
                      <a:pt x="19" y="27"/>
                    </a:lnTo>
                    <a:lnTo>
                      <a:pt x="24" y="22"/>
                    </a:lnTo>
                    <a:lnTo>
                      <a:pt x="30" y="16"/>
                    </a:lnTo>
                    <a:lnTo>
                      <a:pt x="37" y="14"/>
                    </a:lnTo>
                    <a:lnTo>
                      <a:pt x="43" y="12"/>
                    </a:lnTo>
                    <a:lnTo>
                      <a:pt x="52" y="11"/>
                    </a:lnTo>
                    <a:lnTo>
                      <a:pt x="58" y="12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72" y="19"/>
                    </a:lnTo>
                    <a:lnTo>
                      <a:pt x="77" y="23"/>
                    </a:lnTo>
                    <a:lnTo>
                      <a:pt x="83" y="29"/>
                    </a:lnTo>
                    <a:lnTo>
                      <a:pt x="86" y="34"/>
                    </a:lnTo>
                    <a:lnTo>
                      <a:pt x="88" y="41"/>
                    </a:lnTo>
                    <a:lnTo>
                      <a:pt x="88" y="48"/>
                    </a:lnTo>
                    <a:lnTo>
                      <a:pt x="88" y="54"/>
                    </a:lnTo>
                    <a:lnTo>
                      <a:pt x="87" y="61"/>
                    </a:lnTo>
                    <a:lnTo>
                      <a:pt x="99" y="61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27"/>
              <p:cNvSpPr/>
              <p:nvPr/>
            </p:nvSpPr>
            <p:spPr bwMode="auto">
              <a:xfrm rot="1800000">
                <a:off x="599360" y="3070638"/>
                <a:ext cx="11708" cy="4683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19" y="7"/>
                  </a:cxn>
                  <a:cxn ang="0">
                    <a:pos x="18" y="3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19" y="7"/>
                  </a:cxn>
                </a:cxnLst>
                <a:rect l="0" t="0" r="r" b="b"/>
                <a:pathLst>
                  <a:path w="19" h="7">
                    <a:moveTo>
                      <a:pt x="19" y="7"/>
                    </a:moveTo>
                    <a:lnTo>
                      <a:pt x="19" y="7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" name="Freeform 28"/>
              <p:cNvSpPr/>
              <p:nvPr/>
            </p:nvSpPr>
            <p:spPr bwMode="auto">
              <a:xfrm rot="1800000">
                <a:off x="613190" y="3060148"/>
                <a:ext cx="11708" cy="10537"/>
              </a:xfrm>
              <a:custGeom>
                <a:avLst/>
                <a:gdLst/>
                <a:ahLst/>
                <a:cxnLst>
                  <a:cxn ang="0">
                    <a:pos x="6" y="19"/>
                  </a:cxn>
                  <a:cxn ang="0">
                    <a:pos x="6" y="19"/>
                  </a:cxn>
                  <a:cxn ang="0">
                    <a:pos x="9" y="19"/>
                  </a:cxn>
                  <a:cxn ang="0">
                    <a:pos x="13" y="19"/>
                  </a:cxn>
                  <a:cxn ang="0">
                    <a:pos x="15" y="18"/>
                  </a:cxn>
                  <a:cxn ang="0">
                    <a:pos x="18" y="13"/>
                  </a:cxn>
                  <a:cxn ang="0">
                    <a:pos x="18" y="13"/>
                  </a:cxn>
                  <a:cxn ang="0">
                    <a:pos x="20" y="11"/>
                  </a:cxn>
                  <a:cxn ang="0">
                    <a:pos x="18" y="7"/>
                  </a:cxn>
                  <a:cxn ang="0">
                    <a:pos x="17" y="4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0" y="0"/>
                  </a:cxn>
                  <a:cxn ang="0">
                    <a:pos x="6" y="1"/>
                  </a:cxn>
                  <a:cxn ang="0">
                    <a:pos x="3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6" y="19"/>
                  </a:cxn>
                  <a:cxn ang="0">
                    <a:pos x="6" y="19"/>
                  </a:cxn>
                </a:cxnLst>
                <a:rect l="0" t="0" r="r" b="b"/>
                <a:pathLst>
                  <a:path w="20" h="19">
                    <a:moveTo>
                      <a:pt x="6" y="19"/>
                    </a:moveTo>
                    <a:lnTo>
                      <a:pt x="6" y="19"/>
                    </a:lnTo>
                    <a:lnTo>
                      <a:pt x="9" y="19"/>
                    </a:lnTo>
                    <a:lnTo>
                      <a:pt x="13" y="19"/>
                    </a:lnTo>
                    <a:lnTo>
                      <a:pt x="15" y="18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0" y="11"/>
                    </a:lnTo>
                    <a:lnTo>
                      <a:pt x="18" y="7"/>
                    </a:lnTo>
                    <a:lnTo>
                      <a:pt x="17" y="4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6"/>
                    </a:lnTo>
                    <a:lnTo>
                      <a:pt x="6" y="19"/>
                    </a:lnTo>
                    <a:lnTo>
                      <a:pt x="6" y="1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" name="Freeform 29"/>
              <p:cNvSpPr>
                <a:spLocks noEditPoints="1"/>
              </p:cNvSpPr>
              <p:nvPr/>
            </p:nvSpPr>
            <p:spPr bwMode="auto">
              <a:xfrm rot="1800000">
                <a:off x="707437" y="2962893"/>
                <a:ext cx="58540" cy="59711"/>
              </a:xfrm>
              <a:custGeom>
                <a:avLst/>
                <a:gdLst/>
                <a:ahLst/>
                <a:cxnLst>
                  <a:cxn ang="0">
                    <a:pos x="51" y="101"/>
                  </a:cxn>
                  <a:cxn ang="0">
                    <a:pos x="74" y="96"/>
                  </a:cxn>
                  <a:cxn ang="0">
                    <a:pos x="92" y="80"/>
                  </a:cxn>
                  <a:cxn ang="0">
                    <a:pos x="97" y="70"/>
                  </a:cxn>
                  <a:cxn ang="0">
                    <a:pos x="101" y="51"/>
                  </a:cxn>
                  <a:cxn ang="0">
                    <a:pos x="98" y="33"/>
                  </a:cxn>
                  <a:cxn ang="0">
                    <a:pos x="88" y="15"/>
                  </a:cxn>
                  <a:cxn ang="0">
                    <a:pos x="81" y="9"/>
                  </a:cxn>
                  <a:cxn ang="0">
                    <a:pos x="66" y="2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63" y="14"/>
                  </a:cxn>
                  <a:cxn ang="0">
                    <a:pos x="74" y="18"/>
                  </a:cxn>
                  <a:cxn ang="0">
                    <a:pos x="79" y="24"/>
                  </a:cxn>
                  <a:cxn ang="0">
                    <a:pos x="88" y="37"/>
                  </a:cxn>
                  <a:cxn ang="0">
                    <a:pos x="89" y="51"/>
                  </a:cxn>
                  <a:cxn ang="0">
                    <a:pos x="86" y="66"/>
                  </a:cxn>
                  <a:cxn ang="0">
                    <a:pos x="82" y="73"/>
                  </a:cxn>
                  <a:cxn ang="0">
                    <a:pos x="68" y="85"/>
                  </a:cxn>
                  <a:cxn ang="0">
                    <a:pos x="51" y="89"/>
                  </a:cxn>
                  <a:cxn ang="0">
                    <a:pos x="22" y="92"/>
                  </a:cxn>
                  <a:cxn ang="0">
                    <a:pos x="29" y="96"/>
                  </a:cxn>
                  <a:cxn ang="0">
                    <a:pos x="44" y="100"/>
                  </a:cxn>
                  <a:cxn ang="0">
                    <a:pos x="51" y="89"/>
                  </a:cxn>
                  <a:cxn ang="0">
                    <a:pos x="45" y="89"/>
                  </a:cxn>
                  <a:cxn ang="0">
                    <a:pos x="34" y="85"/>
                  </a:cxn>
                  <a:cxn ang="0">
                    <a:pos x="29" y="82"/>
                  </a:cxn>
                  <a:cxn ang="0">
                    <a:pos x="18" y="70"/>
                  </a:cxn>
                  <a:cxn ang="0">
                    <a:pos x="13" y="56"/>
                  </a:cxn>
                  <a:cxn ang="0">
                    <a:pos x="13" y="41"/>
                  </a:cxn>
                  <a:cxn ang="0">
                    <a:pos x="19" y="28"/>
                  </a:cxn>
                  <a:cxn ang="0">
                    <a:pos x="26" y="21"/>
                  </a:cxn>
                  <a:cxn ang="0">
                    <a:pos x="43" y="13"/>
                  </a:cxn>
                  <a:cxn ang="0">
                    <a:pos x="51" y="0"/>
                  </a:cxn>
                  <a:cxn ang="0">
                    <a:pos x="40" y="2"/>
                  </a:cxn>
                  <a:cxn ang="0">
                    <a:pos x="18" y="11"/>
                  </a:cxn>
                  <a:cxn ang="0">
                    <a:pos x="10" y="21"/>
                  </a:cxn>
                  <a:cxn ang="0">
                    <a:pos x="2" y="40"/>
                  </a:cxn>
                  <a:cxn ang="0">
                    <a:pos x="2" y="59"/>
                  </a:cxn>
                  <a:cxn ang="0">
                    <a:pos x="8" y="77"/>
                  </a:cxn>
                  <a:cxn ang="0">
                    <a:pos x="22" y="92"/>
                  </a:cxn>
                </a:cxnLst>
                <a:rect l="0" t="0" r="r" b="b"/>
                <a:pathLst>
                  <a:path w="101" h="101">
                    <a:moveTo>
                      <a:pt x="51" y="101"/>
                    </a:moveTo>
                    <a:lnTo>
                      <a:pt x="51" y="101"/>
                    </a:lnTo>
                    <a:lnTo>
                      <a:pt x="63" y="100"/>
                    </a:lnTo>
                    <a:lnTo>
                      <a:pt x="74" y="96"/>
                    </a:lnTo>
                    <a:lnTo>
                      <a:pt x="83" y="89"/>
                    </a:lnTo>
                    <a:lnTo>
                      <a:pt x="92" y="80"/>
                    </a:lnTo>
                    <a:lnTo>
                      <a:pt x="92" y="80"/>
                    </a:lnTo>
                    <a:lnTo>
                      <a:pt x="97" y="70"/>
                    </a:lnTo>
                    <a:lnTo>
                      <a:pt x="100" y="62"/>
                    </a:lnTo>
                    <a:lnTo>
                      <a:pt x="101" y="51"/>
                    </a:lnTo>
                    <a:lnTo>
                      <a:pt x="101" y="41"/>
                    </a:lnTo>
                    <a:lnTo>
                      <a:pt x="98" y="33"/>
                    </a:lnTo>
                    <a:lnTo>
                      <a:pt x="94" y="24"/>
                    </a:lnTo>
                    <a:lnTo>
                      <a:pt x="88" y="15"/>
                    </a:lnTo>
                    <a:lnTo>
                      <a:pt x="81" y="9"/>
                    </a:lnTo>
                    <a:lnTo>
                      <a:pt x="81" y="9"/>
                    </a:lnTo>
                    <a:lnTo>
                      <a:pt x="74" y="5"/>
                    </a:lnTo>
                    <a:lnTo>
                      <a:pt x="66" y="2"/>
                    </a:lnTo>
                    <a:lnTo>
                      <a:pt x="59" y="0"/>
                    </a:lnTo>
                    <a:lnTo>
                      <a:pt x="51" y="0"/>
                    </a:lnTo>
                    <a:lnTo>
                      <a:pt x="51" y="11"/>
                    </a:lnTo>
                    <a:lnTo>
                      <a:pt x="51" y="11"/>
                    </a:lnTo>
                    <a:lnTo>
                      <a:pt x="56" y="13"/>
                    </a:lnTo>
                    <a:lnTo>
                      <a:pt x="63" y="14"/>
                    </a:lnTo>
                    <a:lnTo>
                      <a:pt x="68" y="15"/>
                    </a:lnTo>
                    <a:lnTo>
                      <a:pt x="74" y="18"/>
                    </a:lnTo>
                    <a:lnTo>
                      <a:pt x="74" y="18"/>
                    </a:lnTo>
                    <a:lnTo>
                      <a:pt x="79" y="24"/>
                    </a:lnTo>
                    <a:lnTo>
                      <a:pt x="83" y="30"/>
                    </a:lnTo>
                    <a:lnTo>
                      <a:pt x="88" y="37"/>
                    </a:lnTo>
                    <a:lnTo>
                      <a:pt x="89" y="44"/>
                    </a:lnTo>
                    <a:lnTo>
                      <a:pt x="89" y="51"/>
                    </a:lnTo>
                    <a:lnTo>
                      <a:pt x="89" y="59"/>
                    </a:lnTo>
                    <a:lnTo>
                      <a:pt x="86" y="66"/>
                    </a:lnTo>
                    <a:lnTo>
                      <a:pt x="82" y="73"/>
                    </a:lnTo>
                    <a:lnTo>
                      <a:pt x="82" y="73"/>
                    </a:lnTo>
                    <a:lnTo>
                      <a:pt x="77" y="80"/>
                    </a:lnTo>
                    <a:lnTo>
                      <a:pt x="68" y="85"/>
                    </a:lnTo>
                    <a:lnTo>
                      <a:pt x="60" y="88"/>
                    </a:lnTo>
                    <a:lnTo>
                      <a:pt x="51" y="89"/>
                    </a:lnTo>
                    <a:lnTo>
                      <a:pt x="51" y="101"/>
                    </a:lnTo>
                    <a:close/>
                    <a:moveTo>
                      <a:pt x="22" y="92"/>
                    </a:moveTo>
                    <a:lnTo>
                      <a:pt x="22" y="92"/>
                    </a:lnTo>
                    <a:lnTo>
                      <a:pt x="29" y="96"/>
                    </a:lnTo>
                    <a:lnTo>
                      <a:pt x="36" y="99"/>
                    </a:lnTo>
                    <a:lnTo>
                      <a:pt x="44" y="100"/>
                    </a:lnTo>
                    <a:lnTo>
                      <a:pt x="51" y="101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45" y="89"/>
                    </a:lnTo>
                    <a:lnTo>
                      <a:pt x="40" y="88"/>
                    </a:lnTo>
                    <a:lnTo>
                      <a:pt x="34" y="85"/>
                    </a:lnTo>
                    <a:lnTo>
                      <a:pt x="29" y="82"/>
                    </a:lnTo>
                    <a:lnTo>
                      <a:pt x="29" y="82"/>
                    </a:lnTo>
                    <a:lnTo>
                      <a:pt x="22" y="77"/>
                    </a:lnTo>
                    <a:lnTo>
                      <a:pt x="18" y="70"/>
                    </a:lnTo>
                    <a:lnTo>
                      <a:pt x="15" y="65"/>
                    </a:lnTo>
                    <a:lnTo>
                      <a:pt x="13" y="56"/>
                    </a:lnTo>
                    <a:lnTo>
                      <a:pt x="13" y="50"/>
                    </a:lnTo>
                    <a:lnTo>
                      <a:pt x="13" y="41"/>
                    </a:lnTo>
                    <a:lnTo>
                      <a:pt x="15" y="35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3" y="15"/>
                    </a:lnTo>
                    <a:lnTo>
                      <a:pt x="43" y="13"/>
                    </a:lnTo>
                    <a:lnTo>
                      <a:pt x="51" y="1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40" y="2"/>
                    </a:lnTo>
                    <a:lnTo>
                      <a:pt x="28" y="5"/>
                    </a:lnTo>
                    <a:lnTo>
                      <a:pt x="18" y="11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4" y="30"/>
                    </a:lnTo>
                    <a:lnTo>
                      <a:pt x="2" y="40"/>
                    </a:lnTo>
                    <a:lnTo>
                      <a:pt x="0" y="50"/>
                    </a:lnTo>
                    <a:lnTo>
                      <a:pt x="2" y="59"/>
                    </a:lnTo>
                    <a:lnTo>
                      <a:pt x="3" y="69"/>
                    </a:lnTo>
                    <a:lnTo>
                      <a:pt x="8" y="77"/>
                    </a:lnTo>
                    <a:lnTo>
                      <a:pt x="14" y="85"/>
                    </a:lnTo>
                    <a:lnTo>
                      <a:pt x="22" y="92"/>
                    </a:lnTo>
                    <a:lnTo>
                      <a:pt x="22" y="92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30"/>
              <p:cNvSpPr/>
              <p:nvPr/>
            </p:nvSpPr>
            <p:spPr bwMode="auto">
              <a:xfrm rot="1800000">
                <a:off x="723284" y="2991222"/>
                <a:ext cx="11708" cy="1053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4" y="17"/>
                  </a:cxn>
                  <a:cxn ang="0">
                    <a:pos x="7" y="19"/>
                  </a:cxn>
                  <a:cxn ang="0">
                    <a:pos x="11" y="19"/>
                  </a:cxn>
                  <a:cxn ang="0">
                    <a:pos x="14" y="17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9" y="11"/>
                  </a:cxn>
                  <a:cxn ang="0">
                    <a:pos x="19" y="8"/>
                  </a:cxn>
                  <a:cxn ang="0">
                    <a:pos x="18" y="4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4" y="17"/>
                  </a:cxn>
                  <a:cxn ang="0">
                    <a:pos x="4" y="17"/>
                  </a:cxn>
                </a:cxnLst>
                <a:rect l="0" t="0" r="r" b="b"/>
                <a:pathLst>
                  <a:path w="19" h="19">
                    <a:moveTo>
                      <a:pt x="4" y="17"/>
                    </a:moveTo>
                    <a:lnTo>
                      <a:pt x="4" y="17"/>
                    </a:lnTo>
                    <a:lnTo>
                      <a:pt x="7" y="19"/>
                    </a:lnTo>
                    <a:lnTo>
                      <a:pt x="11" y="19"/>
                    </a:lnTo>
                    <a:lnTo>
                      <a:pt x="14" y="17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9" y="11"/>
                    </a:lnTo>
                    <a:lnTo>
                      <a:pt x="19" y="8"/>
                    </a:lnTo>
                    <a:lnTo>
                      <a:pt x="18" y="4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4" y="17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31"/>
              <p:cNvSpPr/>
              <p:nvPr/>
            </p:nvSpPr>
            <p:spPr bwMode="auto">
              <a:xfrm rot="1800000">
                <a:off x="740099" y="2983017"/>
                <a:ext cx="10538" cy="1053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4" y="17"/>
                  </a:cxn>
                  <a:cxn ang="0">
                    <a:pos x="7" y="19"/>
                  </a:cxn>
                  <a:cxn ang="0">
                    <a:pos x="11" y="19"/>
                  </a:cxn>
                  <a:cxn ang="0">
                    <a:pos x="13" y="17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9" y="12"/>
                  </a:cxn>
                  <a:cxn ang="0">
                    <a:pos x="19" y="8"/>
                  </a:cxn>
                  <a:cxn ang="0">
                    <a:pos x="17" y="5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1" y="15"/>
                  </a:cxn>
                  <a:cxn ang="0">
                    <a:pos x="4" y="17"/>
                  </a:cxn>
                  <a:cxn ang="0">
                    <a:pos x="4" y="17"/>
                  </a:cxn>
                </a:cxnLst>
                <a:rect l="0" t="0" r="r" b="b"/>
                <a:pathLst>
                  <a:path w="19" h="19">
                    <a:moveTo>
                      <a:pt x="4" y="17"/>
                    </a:moveTo>
                    <a:lnTo>
                      <a:pt x="4" y="17"/>
                    </a:lnTo>
                    <a:lnTo>
                      <a:pt x="7" y="19"/>
                    </a:lnTo>
                    <a:lnTo>
                      <a:pt x="11" y="19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9" y="12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33"/>
              <p:cNvSpPr/>
              <p:nvPr/>
            </p:nvSpPr>
            <p:spPr bwMode="auto">
              <a:xfrm rot="1800000">
                <a:off x="1351836" y="2426147"/>
                <a:ext cx="1328864" cy="1030309"/>
              </a:xfrm>
              <a:custGeom>
                <a:avLst/>
                <a:gdLst/>
                <a:ahLst/>
                <a:cxnLst>
                  <a:cxn ang="0">
                    <a:pos x="0" y="167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1" y="72"/>
                  </a:cxn>
                  <a:cxn ang="0">
                    <a:pos x="2" y="64"/>
                  </a:cxn>
                  <a:cxn ang="0">
                    <a:pos x="6" y="49"/>
                  </a:cxn>
                  <a:cxn ang="0">
                    <a:pos x="15" y="35"/>
                  </a:cxn>
                  <a:cxn ang="0">
                    <a:pos x="24" y="24"/>
                  </a:cxn>
                  <a:cxn ang="0">
                    <a:pos x="35" y="15"/>
                  </a:cxn>
                  <a:cxn ang="0">
                    <a:pos x="49" y="7"/>
                  </a:cxn>
                  <a:cxn ang="0">
                    <a:pos x="64" y="2"/>
                  </a:cxn>
                  <a:cxn ang="0">
                    <a:pos x="72" y="1"/>
                  </a:cxn>
                  <a:cxn ang="0">
                    <a:pos x="80" y="0"/>
                  </a:cxn>
                  <a:cxn ang="0">
                    <a:pos x="2192" y="0"/>
                  </a:cxn>
                  <a:cxn ang="0">
                    <a:pos x="2192" y="0"/>
                  </a:cxn>
                  <a:cxn ang="0">
                    <a:pos x="2200" y="1"/>
                  </a:cxn>
                  <a:cxn ang="0">
                    <a:pos x="2207" y="2"/>
                  </a:cxn>
                  <a:cxn ang="0">
                    <a:pos x="2222" y="7"/>
                  </a:cxn>
                  <a:cxn ang="0">
                    <a:pos x="2236" y="15"/>
                  </a:cxn>
                  <a:cxn ang="0">
                    <a:pos x="2248" y="24"/>
                  </a:cxn>
                  <a:cxn ang="0">
                    <a:pos x="2257" y="35"/>
                  </a:cxn>
                  <a:cxn ang="0">
                    <a:pos x="2266" y="49"/>
                  </a:cxn>
                  <a:cxn ang="0">
                    <a:pos x="2270" y="64"/>
                  </a:cxn>
                  <a:cxn ang="0">
                    <a:pos x="2271" y="72"/>
                  </a:cxn>
                  <a:cxn ang="0">
                    <a:pos x="2271" y="80"/>
                  </a:cxn>
                  <a:cxn ang="0">
                    <a:pos x="2271" y="1679"/>
                  </a:cxn>
                  <a:cxn ang="0">
                    <a:pos x="2271" y="1679"/>
                  </a:cxn>
                  <a:cxn ang="0">
                    <a:pos x="2271" y="1687"/>
                  </a:cxn>
                  <a:cxn ang="0">
                    <a:pos x="2270" y="1695"/>
                  </a:cxn>
                  <a:cxn ang="0">
                    <a:pos x="2266" y="1710"/>
                  </a:cxn>
                  <a:cxn ang="0">
                    <a:pos x="2257" y="1724"/>
                  </a:cxn>
                  <a:cxn ang="0">
                    <a:pos x="2248" y="1734"/>
                  </a:cxn>
                  <a:cxn ang="0">
                    <a:pos x="2236" y="1745"/>
                  </a:cxn>
                  <a:cxn ang="0">
                    <a:pos x="2222" y="1752"/>
                  </a:cxn>
                  <a:cxn ang="0">
                    <a:pos x="2207" y="1756"/>
                  </a:cxn>
                  <a:cxn ang="0">
                    <a:pos x="2200" y="1758"/>
                  </a:cxn>
                  <a:cxn ang="0">
                    <a:pos x="2192" y="1759"/>
                  </a:cxn>
                  <a:cxn ang="0">
                    <a:pos x="80" y="1759"/>
                  </a:cxn>
                  <a:cxn ang="0">
                    <a:pos x="80" y="1759"/>
                  </a:cxn>
                  <a:cxn ang="0">
                    <a:pos x="72" y="1758"/>
                  </a:cxn>
                  <a:cxn ang="0">
                    <a:pos x="64" y="1756"/>
                  </a:cxn>
                  <a:cxn ang="0">
                    <a:pos x="49" y="1752"/>
                  </a:cxn>
                  <a:cxn ang="0">
                    <a:pos x="35" y="1745"/>
                  </a:cxn>
                  <a:cxn ang="0">
                    <a:pos x="24" y="1734"/>
                  </a:cxn>
                  <a:cxn ang="0">
                    <a:pos x="15" y="1724"/>
                  </a:cxn>
                  <a:cxn ang="0">
                    <a:pos x="6" y="1710"/>
                  </a:cxn>
                  <a:cxn ang="0">
                    <a:pos x="2" y="1695"/>
                  </a:cxn>
                  <a:cxn ang="0">
                    <a:pos x="1" y="1687"/>
                  </a:cxn>
                  <a:cxn ang="0">
                    <a:pos x="0" y="1679"/>
                  </a:cxn>
                  <a:cxn ang="0">
                    <a:pos x="0" y="1679"/>
                  </a:cxn>
                </a:cxnLst>
                <a:rect l="0" t="0" r="r" b="b"/>
                <a:pathLst>
                  <a:path w="2271" h="1759">
                    <a:moveTo>
                      <a:pt x="0" y="1679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1" y="72"/>
                    </a:lnTo>
                    <a:lnTo>
                      <a:pt x="2" y="64"/>
                    </a:lnTo>
                    <a:lnTo>
                      <a:pt x="6" y="49"/>
                    </a:lnTo>
                    <a:lnTo>
                      <a:pt x="15" y="35"/>
                    </a:lnTo>
                    <a:lnTo>
                      <a:pt x="24" y="24"/>
                    </a:lnTo>
                    <a:lnTo>
                      <a:pt x="35" y="15"/>
                    </a:lnTo>
                    <a:lnTo>
                      <a:pt x="49" y="7"/>
                    </a:lnTo>
                    <a:lnTo>
                      <a:pt x="64" y="2"/>
                    </a:lnTo>
                    <a:lnTo>
                      <a:pt x="72" y="1"/>
                    </a:lnTo>
                    <a:lnTo>
                      <a:pt x="80" y="0"/>
                    </a:lnTo>
                    <a:lnTo>
                      <a:pt x="2192" y="0"/>
                    </a:lnTo>
                    <a:lnTo>
                      <a:pt x="2192" y="0"/>
                    </a:lnTo>
                    <a:lnTo>
                      <a:pt x="2200" y="1"/>
                    </a:lnTo>
                    <a:lnTo>
                      <a:pt x="2207" y="2"/>
                    </a:lnTo>
                    <a:lnTo>
                      <a:pt x="2222" y="7"/>
                    </a:lnTo>
                    <a:lnTo>
                      <a:pt x="2236" y="15"/>
                    </a:lnTo>
                    <a:lnTo>
                      <a:pt x="2248" y="24"/>
                    </a:lnTo>
                    <a:lnTo>
                      <a:pt x="2257" y="35"/>
                    </a:lnTo>
                    <a:lnTo>
                      <a:pt x="2266" y="49"/>
                    </a:lnTo>
                    <a:lnTo>
                      <a:pt x="2270" y="64"/>
                    </a:lnTo>
                    <a:lnTo>
                      <a:pt x="2271" y="72"/>
                    </a:lnTo>
                    <a:lnTo>
                      <a:pt x="2271" y="80"/>
                    </a:lnTo>
                    <a:lnTo>
                      <a:pt x="2271" y="1679"/>
                    </a:lnTo>
                    <a:lnTo>
                      <a:pt x="2271" y="1679"/>
                    </a:lnTo>
                    <a:lnTo>
                      <a:pt x="2271" y="1687"/>
                    </a:lnTo>
                    <a:lnTo>
                      <a:pt x="2270" y="1695"/>
                    </a:lnTo>
                    <a:lnTo>
                      <a:pt x="2266" y="1710"/>
                    </a:lnTo>
                    <a:lnTo>
                      <a:pt x="2257" y="1724"/>
                    </a:lnTo>
                    <a:lnTo>
                      <a:pt x="2248" y="1734"/>
                    </a:lnTo>
                    <a:lnTo>
                      <a:pt x="2236" y="1745"/>
                    </a:lnTo>
                    <a:lnTo>
                      <a:pt x="2222" y="1752"/>
                    </a:lnTo>
                    <a:lnTo>
                      <a:pt x="2207" y="1756"/>
                    </a:lnTo>
                    <a:lnTo>
                      <a:pt x="2200" y="1758"/>
                    </a:lnTo>
                    <a:lnTo>
                      <a:pt x="2192" y="1759"/>
                    </a:lnTo>
                    <a:lnTo>
                      <a:pt x="80" y="1759"/>
                    </a:lnTo>
                    <a:lnTo>
                      <a:pt x="80" y="1759"/>
                    </a:lnTo>
                    <a:lnTo>
                      <a:pt x="72" y="1758"/>
                    </a:lnTo>
                    <a:lnTo>
                      <a:pt x="64" y="1756"/>
                    </a:lnTo>
                    <a:lnTo>
                      <a:pt x="49" y="1752"/>
                    </a:lnTo>
                    <a:lnTo>
                      <a:pt x="35" y="1745"/>
                    </a:lnTo>
                    <a:lnTo>
                      <a:pt x="24" y="1734"/>
                    </a:lnTo>
                    <a:lnTo>
                      <a:pt x="15" y="1724"/>
                    </a:lnTo>
                    <a:lnTo>
                      <a:pt x="6" y="1710"/>
                    </a:lnTo>
                    <a:lnTo>
                      <a:pt x="2" y="1695"/>
                    </a:lnTo>
                    <a:lnTo>
                      <a:pt x="1" y="1687"/>
                    </a:lnTo>
                    <a:lnTo>
                      <a:pt x="0" y="1679"/>
                    </a:lnTo>
                    <a:lnTo>
                      <a:pt x="0" y="1679"/>
                    </a:lnTo>
                    <a:close/>
                  </a:path>
                </a:pathLst>
              </a:custGeom>
              <a:solidFill>
                <a:srgbClr val="C0BF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 rot="1800000">
                <a:off x="1359661" y="2435728"/>
                <a:ext cx="1313643" cy="1012746"/>
              </a:xfrm>
              <a:custGeom>
                <a:avLst/>
                <a:gdLst/>
                <a:ahLst/>
                <a:cxnLst>
                  <a:cxn ang="0">
                    <a:pos x="0" y="1664"/>
                  </a:cxn>
                  <a:cxn ang="0">
                    <a:pos x="0" y="65"/>
                  </a:cxn>
                  <a:cxn ang="0">
                    <a:pos x="0" y="65"/>
                  </a:cxn>
                  <a:cxn ang="0">
                    <a:pos x="1" y="52"/>
                  </a:cxn>
                  <a:cxn ang="0">
                    <a:pos x="5" y="39"/>
                  </a:cxn>
                  <a:cxn ang="0">
                    <a:pos x="11" y="28"/>
                  </a:cxn>
                  <a:cxn ang="0">
                    <a:pos x="19" y="19"/>
                  </a:cxn>
                  <a:cxn ang="0">
                    <a:pos x="28" y="11"/>
                  </a:cxn>
                  <a:cxn ang="0">
                    <a:pos x="39" y="5"/>
                  </a:cxn>
                  <a:cxn ang="0">
                    <a:pos x="51" y="1"/>
                  </a:cxn>
                  <a:cxn ang="0">
                    <a:pos x="65" y="0"/>
                  </a:cxn>
                  <a:cxn ang="0">
                    <a:pos x="2177" y="0"/>
                  </a:cxn>
                  <a:cxn ang="0">
                    <a:pos x="2177" y="0"/>
                  </a:cxn>
                  <a:cxn ang="0">
                    <a:pos x="2189" y="1"/>
                  </a:cxn>
                  <a:cxn ang="0">
                    <a:pos x="2201" y="5"/>
                  </a:cxn>
                  <a:cxn ang="0">
                    <a:pos x="2212" y="11"/>
                  </a:cxn>
                  <a:cxn ang="0">
                    <a:pos x="2222" y="19"/>
                  </a:cxn>
                  <a:cxn ang="0">
                    <a:pos x="2230" y="28"/>
                  </a:cxn>
                  <a:cxn ang="0">
                    <a:pos x="2237" y="39"/>
                  </a:cxn>
                  <a:cxn ang="0">
                    <a:pos x="2241" y="52"/>
                  </a:cxn>
                  <a:cxn ang="0">
                    <a:pos x="2242" y="65"/>
                  </a:cxn>
                  <a:cxn ang="0">
                    <a:pos x="2242" y="1664"/>
                  </a:cxn>
                  <a:cxn ang="0">
                    <a:pos x="2242" y="1664"/>
                  </a:cxn>
                  <a:cxn ang="0">
                    <a:pos x="2241" y="1677"/>
                  </a:cxn>
                  <a:cxn ang="0">
                    <a:pos x="2237" y="1689"/>
                  </a:cxn>
                  <a:cxn ang="0">
                    <a:pos x="2230" y="1700"/>
                  </a:cxn>
                  <a:cxn ang="0">
                    <a:pos x="2222" y="1710"/>
                  </a:cxn>
                  <a:cxn ang="0">
                    <a:pos x="2212" y="1718"/>
                  </a:cxn>
                  <a:cxn ang="0">
                    <a:pos x="2201" y="1724"/>
                  </a:cxn>
                  <a:cxn ang="0">
                    <a:pos x="2189" y="1728"/>
                  </a:cxn>
                  <a:cxn ang="0">
                    <a:pos x="2177" y="1729"/>
                  </a:cxn>
                  <a:cxn ang="0">
                    <a:pos x="65" y="1729"/>
                  </a:cxn>
                  <a:cxn ang="0">
                    <a:pos x="65" y="1729"/>
                  </a:cxn>
                  <a:cxn ang="0">
                    <a:pos x="51" y="1728"/>
                  </a:cxn>
                  <a:cxn ang="0">
                    <a:pos x="39" y="1724"/>
                  </a:cxn>
                  <a:cxn ang="0">
                    <a:pos x="28" y="1718"/>
                  </a:cxn>
                  <a:cxn ang="0">
                    <a:pos x="19" y="1710"/>
                  </a:cxn>
                  <a:cxn ang="0">
                    <a:pos x="11" y="1700"/>
                  </a:cxn>
                  <a:cxn ang="0">
                    <a:pos x="5" y="1689"/>
                  </a:cxn>
                  <a:cxn ang="0">
                    <a:pos x="1" y="1677"/>
                  </a:cxn>
                  <a:cxn ang="0">
                    <a:pos x="0" y="1664"/>
                  </a:cxn>
                  <a:cxn ang="0">
                    <a:pos x="0" y="1664"/>
                  </a:cxn>
                </a:cxnLst>
                <a:rect l="0" t="0" r="r" b="b"/>
                <a:pathLst>
                  <a:path w="2242" h="1729">
                    <a:moveTo>
                      <a:pt x="0" y="1664"/>
                    </a:moveTo>
                    <a:lnTo>
                      <a:pt x="0" y="65"/>
                    </a:lnTo>
                    <a:lnTo>
                      <a:pt x="0" y="65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1" y="28"/>
                    </a:lnTo>
                    <a:lnTo>
                      <a:pt x="19" y="19"/>
                    </a:lnTo>
                    <a:lnTo>
                      <a:pt x="28" y="11"/>
                    </a:lnTo>
                    <a:lnTo>
                      <a:pt x="39" y="5"/>
                    </a:lnTo>
                    <a:lnTo>
                      <a:pt x="51" y="1"/>
                    </a:lnTo>
                    <a:lnTo>
                      <a:pt x="65" y="0"/>
                    </a:lnTo>
                    <a:lnTo>
                      <a:pt x="2177" y="0"/>
                    </a:lnTo>
                    <a:lnTo>
                      <a:pt x="2177" y="0"/>
                    </a:lnTo>
                    <a:lnTo>
                      <a:pt x="2189" y="1"/>
                    </a:lnTo>
                    <a:lnTo>
                      <a:pt x="2201" y="5"/>
                    </a:lnTo>
                    <a:lnTo>
                      <a:pt x="2212" y="11"/>
                    </a:lnTo>
                    <a:lnTo>
                      <a:pt x="2222" y="19"/>
                    </a:lnTo>
                    <a:lnTo>
                      <a:pt x="2230" y="28"/>
                    </a:lnTo>
                    <a:lnTo>
                      <a:pt x="2237" y="39"/>
                    </a:lnTo>
                    <a:lnTo>
                      <a:pt x="2241" y="52"/>
                    </a:lnTo>
                    <a:lnTo>
                      <a:pt x="2242" y="65"/>
                    </a:lnTo>
                    <a:lnTo>
                      <a:pt x="2242" y="1664"/>
                    </a:lnTo>
                    <a:lnTo>
                      <a:pt x="2242" y="1664"/>
                    </a:lnTo>
                    <a:lnTo>
                      <a:pt x="2241" y="1677"/>
                    </a:lnTo>
                    <a:lnTo>
                      <a:pt x="2237" y="1689"/>
                    </a:lnTo>
                    <a:lnTo>
                      <a:pt x="2230" y="1700"/>
                    </a:lnTo>
                    <a:lnTo>
                      <a:pt x="2222" y="1710"/>
                    </a:lnTo>
                    <a:lnTo>
                      <a:pt x="2212" y="1718"/>
                    </a:lnTo>
                    <a:lnTo>
                      <a:pt x="2201" y="1724"/>
                    </a:lnTo>
                    <a:lnTo>
                      <a:pt x="2189" y="1728"/>
                    </a:lnTo>
                    <a:lnTo>
                      <a:pt x="2177" y="1729"/>
                    </a:lnTo>
                    <a:lnTo>
                      <a:pt x="65" y="1729"/>
                    </a:lnTo>
                    <a:lnTo>
                      <a:pt x="65" y="1729"/>
                    </a:lnTo>
                    <a:lnTo>
                      <a:pt x="51" y="1728"/>
                    </a:lnTo>
                    <a:lnTo>
                      <a:pt x="39" y="1724"/>
                    </a:lnTo>
                    <a:lnTo>
                      <a:pt x="28" y="1718"/>
                    </a:lnTo>
                    <a:lnTo>
                      <a:pt x="19" y="1710"/>
                    </a:lnTo>
                    <a:lnTo>
                      <a:pt x="11" y="1700"/>
                    </a:lnTo>
                    <a:lnTo>
                      <a:pt x="5" y="1689"/>
                    </a:lnTo>
                    <a:lnTo>
                      <a:pt x="1" y="1677"/>
                    </a:lnTo>
                    <a:lnTo>
                      <a:pt x="0" y="1664"/>
                    </a:lnTo>
                    <a:lnTo>
                      <a:pt x="0" y="1664"/>
                    </a:lnTo>
                    <a:close/>
                  </a:path>
                </a:pathLst>
              </a:custGeom>
              <a:solidFill>
                <a:srgbClr val="706F7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35"/>
              <p:cNvSpPr/>
              <p:nvPr/>
            </p:nvSpPr>
            <p:spPr bwMode="auto">
              <a:xfrm rot="1800000">
                <a:off x="1481074" y="2419321"/>
                <a:ext cx="1130998" cy="576036"/>
              </a:xfrm>
              <a:custGeom>
                <a:avLst/>
                <a:gdLst/>
                <a:ahLst/>
                <a:cxnLst>
                  <a:cxn ang="0">
                    <a:pos x="0" y="984"/>
                  </a:cxn>
                  <a:cxn ang="0">
                    <a:pos x="0" y="65"/>
                  </a:cxn>
                  <a:cxn ang="0">
                    <a:pos x="0" y="65"/>
                  </a:cxn>
                  <a:cxn ang="0">
                    <a:pos x="1" y="52"/>
                  </a:cxn>
                  <a:cxn ang="0">
                    <a:pos x="5" y="39"/>
                  </a:cxn>
                  <a:cxn ang="0">
                    <a:pos x="11" y="28"/>
                  </a:cxn>
                  <a:cxn ang="0">
                    <a:pos x="19" y="19"/>
                  </a:cxn>
                  <a:cxn ang="0">
                    <a:pos x="28" y="11"/>
                  </a:cxn>
                  <a:cxn ang="0">
                    <a:pos x="39" y="5"/>
                  </a:cxn>
                  <a:cxn ang="0">
                    <a:pos x="51" y="1"/>
                  </a:cxn>
                  <a:cxn ang="0">
                    <a:pos x="65" y="0"/>
                  </a:cxn>
                  <a:cxn ang="0">
                    <a:pos x="1930" y="0"/>
                  </a:cxn>
                  <a:cxn ang="0">
                    <a:pos x="0" y="984"/>
                  </a:cxn>
                </a:cxnLst>
                <a:rect l="0" t="0" r="r" b="b"/>
                <a:pathLst>
                  <a:path w="1930" h="984">
                    <a:moveTo>
                      <a:pt x="0" y="984"/>
                    </a:moveTo>
                    <a:lnTo>
                      <a:pt x="0" y="65"/>
                    </a:lnTo>
                    <a:lnTo>
                      <a:pt x="0" y="65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1" y="28"/>
                    </a:lnTo>
                    <a:lnTo>
                      <a:pt x="19" y="19"/>
                    </a:lnTo>
                    <a:lnTo>
                      <a:pt x="28" y="11"/>
                    </a:lnTo>
                    <a:lnTo>
                      <a:pt x="39" y="5"/>
                    </a:lnTo>
                    <a:lnTo>
                      <a:pt x="51" y="1"/>
                    </a:lnTo>
                    <a:lnTo>
                      <a:pt x="65" y="0"/>
                    </a:lnTo>
                    <a:lnTo>
                      <a:pt x="1930" y="0"/>
                    </a:lnTo>
                    <a:lnTo>
                      <a:pt x="0" y="984"/>
                    </a:lnTo>
                    <a:close/>
                  </a:path>
                </a:pathLst>
              </a:custGeom>
              <a:solidFill>
                <a:srgbClr val="C0BF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36"/>
              <p:cNvSpPr/>
              <p:nvPr/>
            </p:nvSpPr>
            <p:spPr bwMode="auto">
              <a:xfrm rot="1800000">
                <a:off x="2219910" y="2522582"/>
                <a:ext cx="49174" cy="49174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0" y="43"/>
                  </a:cxn>
                  <a:cxn ang="0">
                    <a:pos x="1" y="34"/>
                  </a:cxn>
                  <a:cxn ang="0">
                    <a:pos x="2" y="26"/>
                  </a:cxn>
                  <a:cxn ang="0">
                    <a:pos x="7" y="19"/>
                  </a:cxn>
                  <a:cxn ang="0">
                    <a:pos x="12" y="13"/>
                  </a:cxn>
                  <a:cxn ang="0">
                    <a:pos x="19" y="7"/>
                  </a:cxn>
                  <a:cxn ang="0">
                    <a:pos x="26" y="3"/>
                  </a:cxn>
                  <a:cxn ang="0">
                    <a:pos x="34" y="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50" y="2"/>
                  </a:cxn>
                  <a:cxn ang="0">
                    <a:pos x="58" y="3"/>
                  </a:cxn>
                  <a:cxn ang="0">
                    <a:pos x="65" y="7"/>
                  </a:cxn>
                  <a:cxn ang="0">
                    <a:pos x="72" y="13"/>
                  </a:cxn>
                  <a:cxn ang="0">
                    <a:pos x="76" y="19"/>
                  </a:cxn>
                  <a:cxn ang="0">
                    <a:pos x="80" y="26"/>
                  </a:cxn>
                  <a:cxn ang="0">
                    <a:pos x="83" y="34"/>
                  </a:cxn>
                  <a:cxn ang="0">
                    <a:pos x="84" y="43"/>
                  </a:cxn>
                  <a:cxn ang="0">
                    <a:pos x="84" y="43"/>
                  </a:cxn>
                  <a:cxn ang="0">
                    <a:pos x="83" y="51"/>
                  </a:cxn>
                  <a:cxn ang="0">
                    <a:pos x="80" y="59"/>
                  </a:cxn>
                  <a:cxn ang="0">
                    <a:pos x="76" y="66"/>
                  </a:cxn>
                  <a:cxn ang="0">
                    <a:pos x="72" y="73"/>
                  </a:cxn>
                  <a:cxn ang="0">
                    <a:pos x="65" y="78"/>
                  </a:cxn>
                  <a:cxn ang="0">
                    <a:pos x="58" y="81"/>
                  </a:cxn>
                  <a:cxn ang="0">
                    <a:pos x="50" y="83"/>
                  </a:cxn>
                  <a:cxn ang="0">
                    <a:pos x="42" y="85"/>
                  </a:cxn>
                  <a:cxn ang="0">
                    <a:pos x="42" y="85"/>
                  </a:cxn>
                  <a:cxn ang="0">
                    <a:pos x="34" y="83"/>
                  </a:cxn>
                  <a:cxn ang="0">
                    <a:pos x="26" y="81"/>
                  </a:cxn>
                  <a:cxn ang="0">
                    <a:pos x="19" y="78"/>
                  </a:cxn>
                  <a:cxn ang="0">
                    <a:pos x="12" y="73"/>
                  </a:cxn>
                  <a:cxn ang="0">
                    <a:pos x="7" y="66"/>
                  </a:cxn>
                  <a:cxn ang="0">
                    <a:pos x="2" y="59"/>
                  </a:cxn>
                  <a:cxn ang="0">
                    <a:pos x="1" y="51"/>
                  </a:cxn>
                  <a:cxn ang="0">
                    <a:pos x="0" y="43"/>
                  </a:cxn>
                  <a:cxn ang="0">
                    <a:pos x="0" y="43"/>
                  </a:cxn>
                </a:cxnLst>
                <a:rect l="0" t="0" r="r" b="b"/>
                <a:pathLst>
                  <a:path w="84" h="85">
                    <a:moveTo>
                      <a:pt x="0" y="43"/>
                    </a:moveTo>
                    <a:lnTo>
                      <a:pt x="0" y="43"/>
                    </a:lnTo>
                    <a:lnTo>
                      <a:pt x="1" y="34"/>
                    </a:lnTo>
                    <a:lnTo>
                      <a:pt x="2" y="26"/>
                    </a:lnTo>
                    <a:lnTo>
                      <a:pt x="7" y="19"/>
                    </a:lnTo>
                    <a:lnTo>
                      <a:pt x="12" y="13"/>
                    </a:lnTo>
                    <a:lnTo>
                      <a:pt x="19" y="7"/>
                    </a:lnTo>
                    <a:lnTo>
                      <a:pt x="26" y="3"/>
                    </a:lnTo>
                    <a:lnTo>
                      <a:pt x="34" y="2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8" y="3"/>
                    </a:lnTo>
                    <a:lnTo>
                      <a:pt x="65" y="7"/>
                    </a:lnTo>
                    <a:lnTo>
                      <a:pt x="72" y="13"/>
                    </a:lnTo>
                    <a:lnTo>
                      <a:pt x="76" y="19"/>
                    </a:lnTo>
                    <a:lnTo>
                      <a:pt x="80" y="26"/>
                    </a:lnTo>
                    <a:lnTo>
                      <a:pt x="83" y="34"/>
                    </a:lnTo>
                    <a:lnTo>
                      <a:pt x="84" y="43"/>
                    </a:lnTo>
                    <a:lnTo>
                      <a:pt x="84" y="43"/>
                    </a:lnTo>
                    <a:lnTo>
                      <a:pt x="83" y="51"/>
                    </a:lnTo>
                    <a:lnTo>
                      <a:pt x="80" y="59"/>
                    </a:lnTo>
                    <a:lnTo>
                      <a:pt x="76" y="66"/>
                    </a:lnTo>
                    <a:lnTo>
                      <a:pt x="72" y="73"/>
                    </a:lnTo>
                    <a:lnTo>
                      <a:pt x="65" y="78"/>
                    </a:lnTo>
                    <a:lnTo>
                      <a:pt x="58" y="81"/>
                    </a:lnTo>
                    <a:lnTo>
                      <a:pt x="50" y="83"/>
                    </a:lnTo>
                    <a:lnTo>
                      <a:pt x="42" y="85"/>
                    </a:lnTo>
                    <a:lnTo>
                      <a:pt x="42" y="85"/>
                    </a:lnTo>
                    <a:lnTo>
                      <a:pt x="34" y="83"/>
                    </a:lnTo>
                    <a:lnTo>
                      <a:pt x="26" y="81"/>
                    </a:lnTo>
                    <a:lnTo>
                      <a:pt x="19" y="78"/>
                    </a:lnTo>
                    <a:lnTo>
                      <a:pt x="12" y="73"/>
                    </a:lnTo>
                    <a:lnTo>
                      <a:pt x="7" y="66"/>
                    </a:lnTo>
                    <a:lnTo>
                      <a:pt x="2" y="59"/>
                    </a:lnTo>
                    <a:lnTo>
                      <a:pt x="1" y="51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06F7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9" name="Rectangle 37"/>
              <p:cNvSpPr>
                <a:spLocks noChangeArrowheads="1"/>
              </p:cNvSpPr>
              <p:nvPr/>
            </p:nvSpPr>
            <p:spPr bwMode="auto">
              <a:xfrm rot="1800000">
                <a:off x="1476585" y="2531148"/>
                <a:ext cx="1081824" cy="82307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" name="Freeform 40"/>
              <p:cNvSpPr/>
              <p:nvPr/>
            </p:nvSpPr>
            <p:spPr bwMode="auto">
              <a:xfrm rot="1800000">
                <a:off x="2362395" y="2904623"/>
                <a:ext cx="15221" cy="1405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" y="0"/>
                  </a:cxn>
                  <a:cxn ang="0">
                    <a:pos x="26" y="1"/>
                  </a:cxn>
                  <a:cxn ang="0">
                    <a:pos x="23" y="23"/>
                  </a:cxn>
                  <a:cxn ang="0">
                    <a:pos x="0" y="21"/>
                  </a:cxn>
                  <a:cxn ang="0">
                    <a:pos x="0" y="21"/>
                  </a:cxn>
                </a:cxnLst>
                <a:rect l="0" t="0" r="r" b="b"/>
                <a:pathLst>
                  <a:path w="26" h="23">
                    <a:moveTo>
                      <a:pt x="0" y="21"/>
                    </a:moveTo>
                    <a:lnTo>
                      <a:pt x="1" y="0"/>
                    </a:lnTo>
                    <a:lnTo>
                      <a:pt x="26" y="1"/>
                    </a:lnTo>
                    <a:lnTo>
                      <a:pt x="23" y="23"/>
                    </a:lnTo>
                    <a:lnTo>
                      <a:pt x="0" y="21"/>
                    </a:lnTo>
                    <a:lnTo>
                      <a:pt x="0" y="2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1" name="Freeform 59"/>
              <p:cNvSpPr/>
              <p:nvPr/>
            </p:nvSpPr>
            <p:spPr bwMode="auto">
              <a:xfrm rot="1800000">
                <a:off x="2039198" y="3019098"/>
                <a:ext cx="833613" cy="1044358"/>
              </a:xfrm>
              <a:custGeom>
                <a:avLst/>
                <a:gdLst/>
                <a:ahLst/>
                <a:cxnLst>
                  <a:cxn ang="0">
                    <a:pos x="1390" y="1529"/>
                  </a:cxn>
                  <a:cxn ang="0">
                    <a:pos x="1360" y="1467"/>
                  </a:cxn>
                  <a:cxn ang="0">
                    <a:pos x="1234" y="1252"/>
                  </a:cxn>
                  <a:cxn ang="0">
                    <a:pos x="1189" y="1120"/>
                  </a:cxn>
                  <a:cxn ang="0">
                    <a:pos x="1127" y="817"/>
                  </a:cxn>
                  <a:cxn ang="0">
                    <a:pos x="1090" y="685"/>
                  </a:cxn>
                  <a:cxn ang="0">
                    <a:pos x="1016" y="550"/>
                  </a:cxn>
                  <a:cxn ang="0">
                    <a:pos x="950" y="474"/>
                  </a:cxn>
                  <a:cxn ang="0">
                    <a:pos x="880" y="407"/>
                  </a:cxn>
                  <a:cxn ang="0">
                    <a:pos x="835" y="391"/>
                  </a:cxn>
                  <a:cxn ang="0">
                    <a:pos x="794" y="409"/>
                  </a:cxn>
                  <a:cxn ang="0">
                    <a:pos x="759" y="444"/>
                  </a:cxn>
                  <a:cxn ang="0">
                    <a:pos x="743" y="437"/>
                  </a:cxn>
                  <a:cxn ang="0">
                    <a:pos x="681" y="383"/>
                  </a:cxn>
                  <a:cxn ang="0">
                    <a:pos x="629" y="362"/>
                  </a:cxn>
                  <a:cxn ang="0">
                    <a:pos x="591" y="368"/>
                  </a:cxn>
                  <a:cxn ang="0">
                    <a:pos x="557" y="388"/>
                  </a:cxn>
                  <a:cxn ang="0">
                    <a:pos x="535" y="424"/>
                  </a:cxn>
                  <a:cxn ang="0">
                    <a:pos x="515" y="405"/>
                  </a:cxn>
                  <a:cxn ang="0">
                    <a:pos x="474" y="368"/>
                  </a:cxn>
                  <a:cxn ang="0">
                    <a:pos x="428" y="358"/>
                  </a:cxn>
                  <a:cxn ang="0">
                    <a:pos x="373" y="376"/>
                  </a:cxn>
                  <a:cxn ang="0">
                    <a:pos x="342" y="407"/>
                  </a:cxn>
                  <a:cxn ang="0">
                    <a:pos x="219" y="208"/>
                  </a:cxn>
                  <a:cxn ang="0">
                    <a:pos x="157" y="93"/>
                  </a:cxn>
                  <a:cxn ang="0">
                    <a:pos x="106" y="16"/>
                  </a:cxn>
                  <a:cxn ang="0">
                    <a:pos x="79" y="0"/>
                  </a:cxn>
                  <a:cxn ang="0">
                    <a:pos x="56" y="3"/>
                  </a:cxn>
                  <a:cxn ang="0">
                    <a:pos x="26" y="20"/>
                  </a:cxn>
                  <a:cxn ang="0">
                    <a:pos x="4" y="54"/>
                  </a:cxn>
                  <a:cxn ang="0">
                    <a:pos x="1" y="109"/>
                  </a:cxn>
                  <a:cxn ang="0">
                    <a:pos x="29" y="184"/>
                  </a:cxn>
                  <a:cxn ang="0">
                    <a:pos x="120" y="391"/>
                  </a:cxn>
                  <a:cxn ang="0">
                    <a:pos x="198" y="575"/>
                  </a:cxn>
                  <a:cxn ang="0">
                    <a:pos x="302" y="802"/>
                  </a:cxn>
                  <a:cxn ang="0">
                    <a:pos x="350" y="943"/>
                  </a:cxn>
                  <a:cxn ang="0">
                    <a:pos x="373" y="1033"/>
                  </a:cxn>
                  <a:cxn ang="0">
                    <a:pos x="368" y="1041"/>
                  </a:cxn>
                  <a:cxn ang="0">
                    <a:pos x="345" y="1030"/>
                  </a:cxn>
                  <a:cxn ang="0">
                    <a:pos x="324" y="997"/>
                  </a:cxn>
                  <a:cxn ang="0">
                    <a:pos x="298" y="931"/>
                  </a:cxn>
                  <a:cxn ang="0">
                    <a:pos x="285" y="913"/>
                  </a:cxn>
                  <a:cxn ang="0">
                    <a:pos x="266" y="853"/>
                  </a:cxn>
                  <a:cxn ang="0">
                    <a:pos x="270" y="781"/>
                  </a:cxn>
                  <a:cxn ang="0">
                    <a:pos x="268" y="755"/>
                  </a:cxn>
                  <a:cxn ang="0">
                    <a:pos x="230" y="680"/>
                  </a:cxn>
                  <a:cxn ang="0">
                    <a:pos x="192" y="643"/>
                  </a:cxn>
                  <a:cxn ang="0">
                    <a:pos x="172" y="639"/>
                  </a:cxn>
                  <a:cxn ang="0">
                    <a:pos x="153" y="649"/>
                  </a:cxn>
                  <a:cxn ang="0">
                    <a:pos x="139" y="695"/>
                  </a:cxn>
                  <a:cxn ang="0">
                    <a:pos x="135" y="766"/>
                  </a:cxn>
                  <a:cxn ang="0">
                    <a:pos x="112" y="835"/>
                  </a:cxn>
                  <a:cxn ang="0">
                    <a:pos x="82" y="907"/>
                  </a:cxn>
                  <a:cxn ang="0">
                    <a:pos x="90" y="958"/>
                  </a:cxn>
                  <a:cxn ang="0">
                    <a:pos x="204" y="1190"/>
                  </a:cxn>
                  <a:cxn ang="0">
                    <a:pos x="233" y="1228"/>
                  </a:cxn>
                  <a:cxn ang="0">
                    <a:pos x="353" y="1324"/>
                  </a:cxn>
                  <a:cxn ang="0">
                    <a:pos x="429" y="1364"/>
                  </a:cxn>
                  <a:cxn ang="0">
                    <a:pos x="621" y="1455"/>
                  </a:cxn>
                  <a:cxn ang="0">
                    <a:pos x="717" y="1517"/>
                  </a:cxn>
                  <a:cxn ang="0">
                    <a:pos x="787" y="1585"/>
                  </a:cxn>
                  <a:cxn ang="0">
                    <a:pos x="914" y="1782"/>
                  </a:cxn>
                </a:cxnLst>
                <a:rect l="0" t="0" r="r" b="b"/>
                <a:pathLst>
                  <a:path w="1424" h="1782">
                    <a:moveTo>
                      <a:pt x="1424" y="1587"/>
                    </a:moveTo>
                    <a:lnTo>
                      <a:pt x="1424" y="1587"/>
                    </a:lnTo>
                    <a:lnTo>
                      <a:pt x="1398" y="1545"/>
                    </a:lnTo>
                    <a:lnTo>
                      <a:pt x="1390" y="1529"/>
                    </a:lnTo>
                    <a:lnTo>
                      <a:pt x="1384" y="1517"/>
                    </a:lnTo>
                    <a:lnTo>
                      <a:pt x="1384" y="1517"/>
                    </a:lnTo>
                    <a:lnTo>
                      <a:pt x="1373" y="1493"/>
                    </a:lnTo>
                    <a:lnTo>
                      <a:pt x="1360" y="1467"/>
                    </a:lnTo>
                    <a:lnTo>
                      <a:pt x="1326" y="1408"/>
                    </a:lnTo>
                    <a:lnTo>
                      <a:pt x="1244" y="1271"/>
                    </a:lnTo>
                    <a:lnTo>
                      <a:pt x="1244" y="1271"/>
                    </a:lnTo>
                    <a:lnTo>
                      <a:pt x="1234" y="1252"/>
                    </a:lnTo>
                    <a:lnTo>
                      <a:pt x="1223" y="1230"/>
                    </a:lnTo>
                    <a:lnTo>
                      <a:pt x="1215" y="1206"/>
                    </a:lnTo>
                    <a:lnTo>
                      <a:pt x="1206" y="1179"/>
                    </a:lnTo>
                    <a:lnTo>
                      <a:pt x="1189" y="1120"/>
                    </a:lnTo>
                    <a:lnTo>
                      <a:pt x="1174" y="1057"/>
                    </a:lnTo>
                    <a:lnTo>
                      <a:pt x="1161" y="992"/>
                    </a:lnTo>
                    <a:lnTo>
                      <a:pt x="1147" y="929"/>
                    </a:lnTo>
                    <a:lnTo>
                      <a:pt x="1127" y="817"/>
                    </a:lnTo>
                    <a:lnTo>
                      <a:pt x="1127" y="817"/>
                    </a:lnTo>
                    <a:lnTo>
                      <a:pt x="1117" y="771"/>
                    </a:lnTo>
                    <a:lnTo>
                      <a:pt x="1105" y="726"/>
                    </a:lnTo>
                    <a:lnTo>
                      <a:pt x="1090" y="685"/>
                    </a:lnTo>
                    <a:lnTo>
                      <a:pt x="1074" y="647"/>
                    </a:lnTo>
                    <a:lnTo>
                      <a:pt x="1056" y="612"/>
                    </a:lnTo>
                    <a:lnTo>
                      <a:pt x="1037" y="579"/>
                    </a:lnTo>
                    <a:lnTo>
                      <a:pt x="1016" y="550"/>
                    </a:lnTo>
                    <a:lnTo>
                      <a:pt x="995" y="526"/>
                    </a:lnTo>
                    <a:lnTo>
                      <a:pt x="995" y="526"/>
                    </a:lnTo>
                    <a:lnTo>
                      <a:pt x="973" y="500"/>
                    </a:lnTo>
                    <a:lnTo>
                      <a:pt x="950" y="474"/>
                    </a:lnTo>
                    <a:lnTo>
                      <a:pt x="926" y="450"/>
                    </a:lnTo>
                    <a:lnTo>
                      <a:pt x="903" y="426"/>
                    </a:lnTo>
                    <a:lnTo>
                      <a:pt x="891" y="417"/>
                    </a:lnTo>
                    <a:lnTo>
                      <a:pt x="880" y="407"/>
                    </a:lnTo>
                    <a:lnTo>
                      <a:pt x="869" y="400"/>
                    </a:lnTo>
                    <a:lnTo>
                      <a:pt x="857" y="395"/>
                    </a:lnTo>
                    <a:lnTo>
                      <a:pt x="846" y="392"/>
                    </a:lnTo>
                    <a:lnTo>
                      <a:pt x="835" y="391"/>
                    </a:lnTo>
                    <a:lnTo>
                      <a:pt x="824" y="394"/>
                    </a:lnTo>
                    <a:lnTo>
                      <a:pt x="813" y="398"/>
                    </a:lnTo>
                    <a:lnTo>
                      <a:pt x="813" y="398"/>
                    </a:lnTo>
                    <a:lnTo>
                      <a:pt x="794" y="409"/>
                    </a:lnTo>
                    <a:lnTo>
                      <a:pt x="781" y="420"/>
                    </a:lnTo>
                    <a:lnTo>
                      <a:pt x="770" y="429"/>
                    </a:lnTo>
                    <a:lnTo>
                      <a:pt x="763" y="437"/>
                    </a:lnTo>
                    <a:lnTo>
                      <a:pt x="759" y="444"/>
                    </a:lnTo>
                    <a:lnTo>
                      <a:pt x="758" y="450"/>
                    </a:lnTo>
                    <a:lnTo>
                      <a:pt x="756" y="454"/>
                    </a:lnTo>
                    <a:lnTo>
                      <a:pt x="756" y="454"/>
                    </a:lnTo>
                    <a:lnTo>
                      <a:pt x="743" y="437"/>
                    </a:lnTo>
                    <a:lnTo>
                      <a:pt x="726" y="420"/>
                    </a:lnTo>
                    <a:lnTo>
                      <a:pt x="706" y="400"/>
                    </a:lnTo>
                    <a:lnTo>
                      <a:pt x="693" y="392"/>
                    </a:lnTo>
                    <a:lnTo>
                      <a:pt x="681" y="383"/>
                    </a:lnTo>
                    <a:lnTo>
                      <a:pt x="669" y="376"/>
                    </a:lnTo>
                    <a:lnTo>
                      <a:pt x="657" y="369"/>
                    </a:lnTo>
                    <a:lnTo>
                      <a:pt x="643" y="365"/>
                    </a:lnTo>
                    <a:lnTo>
                      <a:pt x="629" y="362"/>
                    </a:lnTo>
                    <a:lnTo>
                      <a:pt x="617" y="361"/>
                    </a:lnTo>
                    <a:lnTo>
                      <a:pt x="604" y="364"/>
                    </a:lnTo>
                    <a:lnTo>
                      <a:pt x="604" y="364"/>
                    </a:lnTo>
                    <a:lnTo>
                      <a:pt x="591" y="368"/>
                    </a:lnTo>
                    <a:lnTo>
                      <a:pt x="582" y="373"/>
                    </a:lnTo>
                    <a:lnTo>
                      <a:pt x="572" y="377"/>
                    </a:lnTo>
                    <a:lnTo>
                      <a:pt x="564" y="383"/>
                    </a:lnTo>
                    <a:lnTo>
                      <a:pt x="557" y="388"/>
                    </a:lnTo>
                    <a:lnTo>
                      <a:pt x="552" y="394"/>
                    </a:lnTo>
                    <a:lnTo>
                      <a:pt x="544" y="406"/>
                    </a:lnTo>
                    <a:lnTo>
                      <a:pt x="538" y="415"/>
                    </a:lnTo>
                    <a:lnTo>
                      <a:pt x="535" y="424"/>
                    </a:lnTo>
                    <a:lnTo>
                      <a:pt x="533" y="432"/>
                    </a:lnTo>
                    <a:lnTo>
                      <a:pt x="533" y="432"/>
                    </a:lnTo>
                    <a:lnTo>
                      <a:pt x="525" y="418"/>
                    </a:lnTo>
                    <a:lnTo>
                      <a:pt x="515" y="405"/>
                    </a:lnTo>
                    <a:lnTo>
                      <a:pt x="501" y="388"/>
                    </a:lnTo>
                    <a:lnTo>
                      <a:pt x="493" y="381"/>
                    </a:lnTo>
                    <a:lnTo>
                      <a:pt x="484" y="375"/>
                    </a:lnTo>
                    <a:lnTo>
                      <a:pt x="474" y="368"/>
                    </a:lnTo>
                    <a:lnTo>
                      <a:pt x="465" y="364"/>
                    </a:lnTo>
                    <a:lnTo>
                      <a:pt x="452" y="360"/>
                    </a:lnTo>
                    <a:lnTo>
                      <a:pt x="441" y="357"/>
                    </a:lnTo>
                    <a:lnTo>
                      <a:pt x="428" y="358"/>
                    </a:lnTo>
                    <a:lnTo>
                      <a:pt x="416" y="360"/>
                    </a:lnTo>
                    <a:lnTo>
                      <a:pt x="416" y="360"/>
                    </a:lnTo>
                    <a:lnTo>
                      <a:pt x="391" y="368"/>
                    </a:lnTo>
                    <a:lnTo>
                      <a:pt x="373" y="376"/>
                    </a:lnTo>
                    <a:lnTo>
                      <a:pt x="360" y="386"/>
                    </a:lnTo>
                    <a:lnTo>
                      <a:pt x="351" y="394"/>
                    </a:lnTo>
                    <a:lnTo>
                      <a:pt x="345" y="402"/>
                    </a:lnTo>
                    <a:lnTo>
                      <a:pt x="342" y="407"/>
                    </a:lnTo>
                    <a:lnTo>
                      <a:pt x="341" y="413"/>
                    </a:lnTo>
                    <a:lnTo>
                      <a:pt x="341" y="413"/>
                    </a:lnTo>
                    <a:lnTo>
                      <a:pt x="274" y="302"/>
                    </a:lnTo>
                    <a:lnTo>
                      <a:pt x="219" y="208"/>
                    </a:lnTo>
                    <a:lnTo>
                      <a:pt x="193" y="163"/>
                    </a:lnTo>
                    <a:lnTo>
                      <a:pt x="173" y="124"/>
                    </a:lnTo>
                    <a:lnTo>
                      <a:pt x="173" y="124"/>
                    </a:lnTo>
                    <a:lnTo>
                      <a:pt x="157" y="93"/>
                    </a:lnTo>
                    <a:lnTo>
                      <a:pt x="142" y="65"/>
                    </a:lnTo>
                    <a:lnTo>
                      <a:pt x="127" y="42"/>
                    </a:lnTo>
                    <a:lnTo>
                      <a:pt x="113" y="23"/>
                    </a:lnTo>
                    <a:lnTo>
                      <a:pt x="106" y="16"/>
                    </a:lnTo>
                    <a:lnTo>
                      <a:pt x="99" y="11"/>
                    </a:lnTo>
                    <a:lnTo>
                      <a:pt x="93" y="5"/>
                    </a:lnTo>
                    <a:lnTo>
                      <a:pt x="86" y="3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49" y="5"/>
                    </a:lnTo>
                    <a:lnTo>
                      <a:pt x="41" y="9"/>
                    </a:lnTo>
                    <a:lnTo>
                      <a:pt x="33" y="15"/>
                    </a:lnTo>
                    <a:lnTo>
                      <a:pt x="26" y="20"/>
                    </a:lnTo>
                    <a:lnTo>
                      <a:pt x="19" y="27"/>
                    </a:lnTo>
                    <a:lnTo>
                      <a:pt x="14" y="35"/>
                    </a:lnTo>
                    <a:lnTo>
                      <a:pt x="8" y="45"/>
                    </a:lnTo>
                    <a:lnTo>
                      <a:pt x="4" y="54"/>
                    </a:lnTo>
                    <a:lnTo>
                      <a:pt x="1" y="67"/>
                    </a:lnTo>
                    <a:lnTo>
                      <a:pt x="0" y="79"/>
                    </a:lnTo>
                    <a:lnTo>
                      <a:pt x="0" y="93"/>
                    </a:lnTo>
                    <a:lnTo>
                      <a:pt x="1" y="109"/>
                    </a:lnTo>
                    <a:lnTo>
                      <a:pt x="5" y="125"/>
                    </a:lnTo>
                    <a:lnTo>
                      <a:pt x="11" y="143"/>
                    </a:lnTo>
                    <a:lnTo>
                      <a:pt x="18" y="162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50" y="230"/>
                    </a:lnTo>
                    <a:lnTo>
                      <a:pt x="74" y="282"/>
                    </a:lnTo>
                    <a:lnTo>
                      <a:pt x="120" y="391"/>
                    </a:lnTo>
                    <a:lnTo>
                      <a:pt x="162" y="495"/>
                    </a:lnTo>
                    <a:lnTo>
                      <a:pt x="181" y="538"/>
                    </a:lnTo>
                    <a:lnTo>
                      <a:pt x="198" y="575"/>
                    </a:lnTo>
                    <a:lnTo>
                      <a:pt x="198" y="575"/>
                    </a:lnTo>
                    <a:lnTo>
                      <a:pt x="236" y="653"/>
                    </a:lnTo>
                    <a:lnTo>
                      <a:pt x="257" y="700"/>
                    </a:lnTo>
                    <a:lnTo>
                      <a:pt x="281" y="751"/>
                    </a:lnTo>
                    <a:lnTo>
                      <a:pt x="302" y="802"/>
                    </a:lnTo>
                    <a:lnTo>
                      <a:pt x="322" y="852"/>
                    </a:lnTo>
                    <a:lnTo>
                      <a:pt x="338" y="899"/>
                    </a:lnTo>
                    <a:lnTo>
                      <a:pt x="345" y="922"/>
                    </a:lnTo>
                    <a:lnTo>
                      <a:pt x="350" y="943"/>
                    </a:lnTo>
                    <a:lnTo>
                      <a:pt x="350" y="943"/>
                    </a:lnTo>
                    <a:lnTo>
                      <a:pt x="366" y="1004"/>
                    </a:lnTo>
                    <a:lnTo>
                      <a:pt x="371" y="1022"/>
                    </a:lnTo>
                    <a:lnTo>
                      <a:pt x="373" y="1033"/>
                    </a:lnTo>
                    <a:lnTo>
                      <a:pt x="373" y="1037"/>
                    </a:lnTo>
                    <a:lnTo>
                      <a:pt x="372" y="1040"/>
                    </a:lnTo>
                    <a:lnTo>
                      <a:pt x="371" y="1041"/>
                    </a:lnTo>
                    <a:lnTo>
                      <a:pt x="368" y="1041"/>
                    </a:lnTo>
                    <a:lnTo>
                      <a:pt x="361" y="1038"/>
                    </a:lnTo>
                    <a:lnTo>
                      <a:pt x="351" y="1034"/>
                    </a:lnTo>
                    <a:lnTo>
                      <a:pt x="351" y="1034"/>
                    </a:lnTo>
                    <a:lnTo>
                      <a:pt x="345" y="1030"/>
                    </a:lnTo>
                    <a:lnTo>
                      <a:pt x="339" y="1026"/>
                    </a:lnTo>
                    <a:lnTo>
                      <a:pt x="335" y="1019"/>
                    </a:lnTo>
                    <a:lnTo>
                      <a:pt x="331" y="1014"/>
                    </a:lnTo>
                    <a:lnTo>
                      <a:pt x="324" y="997"/>
                    </a:lnTo>
                    <a:lnTo>
                      <a:pt x="319" y="981"/>
                    </a:lnTo>
                    <a:lnTo>
                      <a:pt x="312" y="963"/>
                    </a:lnTo>
                    <a:lnTo>
                      <a:pt x="307" y="946"/>
                    </a:lnTo>
                    <a:lnTo>
                      <a:pt x="298" y="931"/>
                    </a:lnTo>
                    <a:lnTo>
                      <a:pt x="294" y="924"/>
                    </a:lnTo>
                    <a:lnTo>
                      <a:pt x="290" y="918"/>
                    </a:lnTo>
                    <a:lnTo>
                      <a:pt x="290" y="918"/>
                    </a:lnTo>
                    <a:lnTo>
                      <a:pt x="285" y="913"/>
                    </a:lnTo>
                    <a:lnTo>
                      <a:pt x="281" y="906"/>
                    </a:lnTo>
                    <a:lnTo>
                      <a:pt x="274" y="891"/>
                    </a:lnTo>
                    <a:lnTo>
                      <a:pt x="268" y="872"/>
                    </a:lnTo>
                    <a:lnTo>
                      <a:pt x="266" y="853"/>
                    </a:lnTo>
                    <a:lnTo>
                      <a:pt x="264" y="832"/>
                    </a:lnTo>
                    <a:lnTo>
                      <a:pt x="264" y="812"/>
                    </a:lnTo>
                    <a:lnTo>
                      <a:pt x="266" y="794"/>
                    </a:lnTo>
                    <a:lnTo>
                      <a:pt x="270" y="781"/>
                    </a:lnTo>
                    <a:lnTo>
                      <a:pt x="270" y="781"/>
                    </a:lnTo>
                    <a:lnTo>
                      <a:pt x="271" y="773"/>
                    </a:lnTo>
                    <a:lnTo>
                      <a:pt x="270" y="764"/>
                    </a:lnTo>
                    <a:lnTo>
                      <a:pt x="268" y="755"/>
                    </a:lnTo>
                    <a:lnTo>
                      <a:pt x="266" y="745"/>
                    </a:lnTo>
                    <a:lnTo>
                      <a:pt x="256" y="723"/>
                    </a:lnTo>
                    <a:lnTo>
                      <a:pt x="245" y="700"/>
                    </a:lnTo>
                    <a:lnTo>
                      <a:pt x="230" y="680"/>
                    </a:lnTo>
                    <a:lnTo>
                      <a:pt x="215" y="661"/>
                    </a:lnTo>
                    <a:lnTo>
                      <a:pt x="207" y="654"/>
                    </a:lnTo>
                    <a:lnTo>
                      <a:pt x="199" y="647"/>
                    </a:lnTo>
                    <a:lnTo>
                      <a:pt x="192" y="643"/>
                    </a:lnTo>
                    <a:lnTo>
                      <a:pt x="184" y="640"/>
                    </a:lnTo>
                    <a:lnTo>
                      <a:pt x="184" y="640"/>
                    </a:lnTo>
                    <a:lnTo>
                      <a:pt x="177" y="639"/>
                    </a:lnTo>
                    <a:lnTo>
                      <a:pt x="172" y="639"/>
                    </a:lnTo>
                    <a:lnTo>
                      <a:pt x="166" y="640"/>
                    </a:lnTo>
                    <a:lnTo>
                      <a:pt x="161" y="642"/>
                    </a:lnTo>
                    <a:lnTo>
                      <a:pt x="157" y="644"/>
                    </a:lnTo>
                    <a:lnTo>
                      <a:pt x="153" y="649"/>
                    </a:lnTo>
                    <a:lnTo>
                      <a:pt x="150" y="653"/>
                    </a:lnTo>
                    <a:lnTo>
                      <a:pt x="147" y="659"/>
                    </a:lnTo>
                    <a:lnTo>
                      <a:pt x="142" y="674"/>
                    </a:lnTo>
                    <a:lnTo>
                      <a:pt x="139" y="695"/>
                    </a:lnTo>
                    <a:lnTo>
                      <a:pt x="138" y="719"/>
                    </a:lnTo>
                    <a:lnTo>
                      <a:pt x="136" y="749"/>
                    </a:lnTo>
                    <a:lnTo>
                      <a:pt x="136" y="749"/>
                    </a:lnTo>
                    <a:lnTo>
                      <a:pt x="135" y="766"/>
                    </a:lnTo>
                    <a:lnTo>
                      <a:pt x="132" y="781"/>
                    </a:lnTo>
                    <a:lnTo>
                      <a:pt x="128" y="796"/>
                    </a:lnTo>
                    <a:lnTo>
                      <a:pt x="124" y="809"/>
                    </a:lnTo>
                    <a:lnTo>
                      <a:pt x="112" y="835"/>
                    </a:lnTo>
                    <a:lnTo>
                      <a:pt x="99" y="860"/>
                    </a:lnTo>
                    <a:lnTo>
                      <a:pt x="89" y="884"/>
                    </a:lnTo>
                    <a:lnTo>
                      <a:pt x="84" y="895"/>
                    </a:lnTo>
                    <a:lnTo>
                      <a:pt x="82" y="907"/>
                    </a:lnTo>
                    <a:lnTo>
                      <a:pt x="80" y="920"/>
                    </a:lnTo>
                    <a:lnTo>
                      <a:pt x="82" y="932"/>
                    </a:lnTo>
                    <a:lnTo>
                      <a:pt x="84" y="944"/>
                    </a:lnTo>
                    <a:lnTo>
                      <a:pt x="90" y="958"/>
                    </a:lnTo>
                    <a:lnTo>
                      <a:pt x="90" y="958"/>
                    </a:lnTo>
                    <a:lnTo>
                      <a:pt x="153" y="1085"/>
                    </a:lnTo>
                    <a:lnTo>
                      <a:pt x="183" y="1145"/>
                    </a:lnTo>
                    <a:lnTo>
                      <a:pt x="204" y="1190"/>
                    </a:lnTo>
                    <a:lnTo>
                      <a:pt x="204" y="1190"/>
                    </a:lnTo>
                    <a:lnTo>
                      <a:pt x="208" y="1198"/>
                    </a:lnTo>
                    <a:lnTo>
                      <a:pt x="215" y="1207"/>
                    </a:lnTo>
                    <a:lnTo>
                      <a:pt x="233" y="1228"/>
                    </a:lnTo>
                    <a:lnTo>
                      <a:pt x="257" y="1252"/>
                    </a:lnTo>
                    <a:lnTo>
                      <a:pt x="286" y="1277"/>
                    </a:lnTo>
                    <a:lnTo>
                      <a:pt x="319" y="1301"/>
                    </a:lnTo>
                    <a:lnTo>
                      <a:pt x="353" y="1324"/>
                    </a:lnTo>
                    <a:lnTo>
                      <a:pt x="391" y="1345"/>
                    </a:lnTo>
                    <a:lnTo>
                      <a:pt x="410" y="1354"/>
                    </a:lnTo>
                    <a:lnTo>
                      <a:pt x="429" y="1364"/>
                    </a:lnTo>
                    <a:lnTo>
                      <a:pt x="429" y="1364"/>
                    </a:lnTo>
                    <a:lnTo>
                      <a:pt x="471" y="1382"/>
                    </a:lnTo>
                    <a:lnTo>
                      <a:pt x="519" y="1403"/>
                    </a:lnTo>
                    <a:lnTo>
                      <a:pt x="569" y="1428"/>
                    </a:lnTo>
                    <a:lnTo>
                      <a:pt x="621" y="1455"/>
                    </a:lnTo>
                    <a:lnTo>
                      <a:pt x="646" y="1469"/>
                    </a:lnTo>
                    <a:lnTo>
                      <a:pt x="670" y="1484"/>
                    </a:lnTo>
                    <a:lnTo>
                      <a:pt x="695" y="1500"/>
                    </a:lnTo>
                    <a:lnTo>
                      <a:pt x="717" y="1517"/>
                    </a:lnTo>
                    <a:lnTo>
                      <a:pt x="737" y="1533"/>
                    </a:lnTo>
                    <a:lnTo>
                      <a:pt x="756" y="1549"/>
                    </a:lnTo>
                    <a:lnTo>
                      <a:pt x="772" y="1567"/>
                    </a:lnTo>
                    <a:lnTo>
                      <a:pt x="787" y="1585"/>
                    </a:lnTo>
                    <a:lnTo>
                      <a:pt x="787" y="1585"/>
                    </a:lnTo>
                    <a:lnTo>
                      <a:pt x="809" y="1617"/>
                    </a:lnTo>
                    <a:lnTo>
                      <a:pt x="839" y="1664"/>
                    </a:lnTo>
                    <a:lnTo>
                      <a:pt x="914" y="1782"/>
                    </a:lnTo>
                    <a:lnTo>
                      <a:pt x="1132" y="1782"/>
                    </a:lnTo>
                    <a:lnTo>
                      <a:pt x="1424" y="1587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" name="Freeform 60"/>
              <p:cNvSpPr/>
              <p:nvPr/>
            </p:nvSpPr>
            <p:spPr bwMode="auto">
              <a:xfrm rot="1800000">
                <a:off x="2364382" y="3203650"/>
                <a:ext cx="92494" cy="1510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1"/>
                  </a:cxn>
                  <a:cxn ang="0">
                    <a:pos x="55" y="105"/>
                  </a:cxn>
                  <a:cxn ang="0">
                    <a:pos x="113" y="221"/>
                  </a:cxn>
                  <a:cxn ang="0">
                    <a:pos x="113" y="221"/>
                  </a:cxn>
                  <a:cxn ang="0">
                    <a:pos x="117" y="227"/>
                  </a:cxn>
                  <a:cxn ang="0">
                    <a:pos x="122" y="234"/>
                  </a:cxn>
                  <a:cxn ang="0">
                    <a:pos x="132" y="245"/>
                  </a:cxn>
                  <a:cxn ang="0">
                    <a:pos x="143" y="253"/>
                  </a:cxn>
                  <a:cxn ang="0">
                    <a:pos x="151" y="257"/>
                  </a:cxn>
                  <a:cxn ang="0">
                    <a:pos x="156" y="257"/>
                  </a:cxn>
                  <a:cxn ang="0">
                    <a:pos x="159" y="257"/>
                  </a:cxn>
                  <a:cxn ang="0">
                    <a:pos x="159" y="256"/>
                  </a:cxn>
                  <a:cxn ang="0">
                    <a:pos x="159" y="253"/>
                  </a:cxn>
                  <a:cxn ang="0">
                    <a:pos x="158" y="250"/>
                  </a:cxn>
                  <a:cxn ang="0">
                    <a:pos x="149" y="242"/>
                  </a:cxn>
                  <a:cxn ang="0">
                    <a:pos x="149" y="242"/>
                  </a:cxn>
                  <a:cxn ang="0">
                    <a:pos x="143" y="237"/>
                  </a:cxn>
                  <a:cxn ang="0">
                    <a:pos x="137" y="227"/>
                  </a:cxn>
                  <a:cxn ang="0">
                    <a:pos x="122" y="206"/>
                  </a:cxn>
                  <a:cxn ang="0">
                    <a:pos x="104" y="177"/>
                  </a:cxn>
                  <a:cxn ang="0">
                    <a:pos x="87" y="144"/>
                  </a:cxn>
                  <a:cxn ang="0">
                    <a:pos x="45" y="71"/>
                  </a:cxn>
                  <a:cxn ang="0">
                    <a:pos x="23" y="3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59" h="257">
                    <a:moveTo>
                      <a:pt x="0" y="0"/>
                    </a:moveTo>
                    <a:lnTo>
                      <a:pt x="0" y="0"/>
                    </a:lnTo>
                    <a:lnTo>
                      <a:pt x="23" y="41"/>
                    </a:lnTo>
                    <a:lnTo>
                      <a:pt x="55" y="105"/>
                    </a:lnTo>
                    <a:lnTo>
                      <a:pt x="113" y="221"/>
                    </a:lnTo>
                    <a:lnTo>
                      <a:pt x="113" y="221"/>
                    </a:lnTo>
                    <a:lnTo>
                      <a:pt x="117" y="227"/>
                    </a:lnTo>
                    <a:lnTo>
                      <a:pt x="122" y="234"/>
                    </a:lnTo>
                    <a:lnTo>
                      <a:pt x="132" y="245"/>
                    </a:lnTo>
                    <a:lnTo>
                      <a:pt x="143" y="253"/>
                    </a:lnTo>
                    <a:lnTo>
                      <a:pt x="151" y="257"/>
                    </a:lnTo>
                    <a:lnTo>
                      <a:pt x="156" y="257"/>
                    </a:lnTo>
                    <a:lnTo>
                      <a:pt x="159" y="257"/>
                    </a:lnTo>
                    <a:lnTo>
                      <a:pt x="159" y="256"/>
                    </a:lnTo>
                    <a:lnTo>
                      <a:pt x="159" y="253"/>
                    </a:lnTo>
                    <a:lnTo>
                      <a:pt x="158" y="250"/>
                    </a:lnTo>
                    <a:lnTo>
                      <a:pt x="149" y="242"/>
                    </a:lnTo>
                    <a:lnTo>
                      <a:pt x="149" y="242"/>
                    </a:lnTo>
                    <a:lnTo>
                      <a:pt x="143" y="237"/>
                    </a:lnTo>
                    <a:lnTo>
                      <a:pt x="137" y="227"/>
                    </a:lnTo>
                    <a:lnTo>
                      <a:pt x="122" y="206"/>
                    </a:lnTo>
                    <a:lnTo>
                      <a:pt x="104" y="177"/>
                    </a:lnTo>
                    <a:lnTo>
                      <a:pt x="87" y="144"/>
                    </a:lnTo>
                    <a:lnTo>
                      <a:pt x="45" y="71"/>
                    </a:lnTo>
                    <a:lnTo>
                      <a:pt x="23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" name="Freeform 61"/>
              <p:cNvSpPr/>
              <p:nvPr/>
            </p:nvSpPr>
            <p:spPr bwMode="auto">
              <a:xfrm rot="1800000">
                <a:off x="2466190" y="3271270"/>
                <a:ext cx="91323" cy="1123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2"/>
                  </a:cxn>
                  <a:cxn ang="0">
                    <a:pos x="39" y="69"/>
                  </a:cxn>
                  <a:cxn ang="0">
                    <a:pos x="56" y="97"/>
                  </a:cxn>
                  <a:cxn ang="0">
                    <a:pos x="75" y="124"/>
                  </a:cxn>
                  <a:cxn ang="0">
                    <a:pos x="94" y="148"/>
                  </a:cxn>
                  <a:cxn ang="0">
                    <a:pos x="103" y="159"/>
                  </a:cxn>
                  <a:cxn ang="0">
                    <a:pos x="113" y="169"/>
                  </a:cxn>
                  <a:cxn ang="0">
                    <a:pos x="122" y="176"/>
                  </a:cxn>
                  <a:cxn ang="0">
                    <a:pos x="130" y="182"/>
                  </a:cxn>
                  <a:cxn ang="0">
                    <a:pos x="130" y="182"/>
                  </a:cxn>
                  <a:cxn ang="0">
                    <a:pos x="144" y="188"/>
                  </a:cxn>
                  <a:cxn ang="0">
                    <a:pos x="152" y="191"/>
                  </a:cxn>
                  <a:cxn ang="0">
                    <a:pos x="155" y="191"/>
                  </a:cxn>
                  <a:cxn ang="0">
                    <a:pos x="156" y="188"/>
                  </a:cxn>
                  <a:cxn ang="0">
                    <a:pos x="155" y="187"/>
                  </a:cxn>
                  <a:cxn ang="0">
                    <a:pos x="154" y="182"/>
                  </a:cxn>
                  <a:cxn ang="0">
                    <a:pos x="148" y="173"/>
                  </a:cxn>
                  <a:cxn ang="0">
                    <a:pos x="139" y="162"/>
                  </a:cxn>
                  <a:cxn ang="0">
                    <a:pos x="111" y="132"/>
                  </a:cxn>
                  <a:cxn ang="0">
                    <a:pos x="111" y="132"/>
                  </a:cxn>
                  <a:cxn ang="0">
                    <a:pos x="83" y="102"/>
                  </a:cxn>
                  <a:cxn ang="0">
                    <a:pos x="58" y="7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191">
                    <a:moveTo>
                      <a:pt x="0" y="0"/>
                    </a:moveTo>
                    <a:lnTo>
                      <a:pt x="0" y="0"/>
                    </a:lnTo>
                    <a:lnTo>
                      <a:pt x="23" y="42"/>
                    </a:lnTo>
                    <a:lnTo>
                      <a:pt x="39" y="69"/>
                    </a:lnTo>
                    <a:lnTo>
                      <a:pt x="56" y="97"/>
                    </a:lnTo>
                    <a:lnTo>
                      <a:pt x="75" y="124"/>
                    </a:lnTo>
                    <a:lnTo>
                      <a:pt x="94" y="148"/>
                    </a:lnTo>
                    <a:lnTo>
                      <a:pt x="103" y="159"/>
                    </a:lnTo>
                    <a:lnTo>
                      <a:pt x="113" y="169"/>
                    </a:lnTo>
                    <a:lnTo>
                      <a:pt x="122" y="176"/>
                    </a:lnTo>
                    <a:lnTo>
                      <a:pt x="130" y="182"/>
                    </a:lnTo>
                    <a:lnTo>
                      <a:pt x="130" y="182"/>
                    </a:lnTo>
                    <a:lnTo>
                      <a:pt x="144" y="188"/>
                    </a:lnTo>
                    <a:lnTo>
                      <a:pt x="152" y="191"/>
                    </a:lnTo>
                    <a:lnTo>
                      <a:pt x="155" y="191"/>
                    </a:lnTo>
                    <a:lnTo>
                      <a:pt x="156" y="188"/>
                    </a:lnTo>
                    <a:lnTo>
                      <a:pt x="155" y="187"/>
                    </a:lnTo>
                    <a:lnTo>
                      <a:pt x="154" y="182"/>
                    </a:lnTo>
                    <a:lnTo>
                      <a:pt x="148" y="173"/>
                    </a:lnTo>
                    <a:lnTo>
                      <a:pt x="139" y="162"/>
                    </a:lnTo>
                    <a:lnTo>
                      <a:pt x="111" y="132"/>
                    </a:lnTo>
                    <a:lnTo>
                      <a:pt x="111" y="132"/>
                    </a:lnTo>
                    <a:lnTo>
                      <a:pt x="83" y="102"/>
                    </a:lnTo>
                    <a:lnTo>
                      <a:pt x="58" y="7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4" name="Freeform 62"/>
              <p:cNvSpPr/>
              <p:nvPr/>
            </p:nvSpPr>
            <p:spPr bwMode="auto">
              <a:xfrm rot="1800000">
                <a:off x="2578482" y="3350942"/>
                <a:ext cx="97177" cy="901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21"/>
                  </a:cxn>
                  <a:cxn ang="0">
                    <a:pos x="26" y="45"/>
                  </a:cxn>
                  <a:cxn ang="0">
                    <a:pos x="42" y="69"/>
                  </a:cxn>
                  <a:cxn ang="0">
                    <a:pos x="61" y="94"/>
                  </a:cxn>
                  <a:cxn ang="0">
                    <a:pos x="81" y="115"/>
                  </a:cxn>
                  <a:cxn ang="0">
                    <a:pos x="90" y="125"/>
                  </a:cxn>
                  <a:cxn ang="0">
                    <a:pos x="101" y="133"/>
                  </a:cxn>
                  <a:cxn ang="0">
                    <a:pos x="112" y="140"/>
                  </a:cxn>
                  <a:cxn ang="0">
                    <a:pos x="121" y="147"/>
                  </a:cxn>
                  <a:cxn ang="0">
                    <a:pos x="132" y="150"/>
                  </a:cxn>
                  <a:cxn ang="0">
                    <a:pos x="143" y="152"/>
                  </a:cxn>
                  <a:cxn ang="0">
                    <a:pos x="143" y="152"/>
                  </a:cxn>
                  <a:cxn ang="0">
                    <a:pos x="160" y="152"/>
                  </a:cxn>
                  <a:cxn ang="0">
                    <a:pos x="164" y="151"/>
                  </a:cxn>
                  <a:cxn ang="0">
                    <a:pos x="166" y="150"/>
                  </a:cxn>
                  <a:cxn ang="0">
                    <a:pos x="168" y="148"/>
                  </a:cxn>
                  <a:cxn ang="0">
                    <a:pos x="166" y="145"/>
                  </a:cxn>
                  <a:cxn ang="0">
                    <a:pos x="161" y="140"/>
                  </a:cxn>
                  <a:cxn ang="0">
                    <a:pos x="151" y="133"/>
                  </a:cxn>
                  <a:cxn ang="0">
                    <a:pos x="140" y="126"/>
                  </a:cxn>
                  <a:cxn ang="0">
                    <a:pos x="119" y="114"/>
                  </a:cxn>
                  <a:cxn ang="0">
                    <a:pos x="119" y="114"/>
                  </a:cxn>
                  <a:cxn ang="0">
                    <a:pos x="98" y="99"/>
                  </a:cxn>
                  <a:cxn ang="0">
                    <a:pos x="86" y="90"/>
                  </a:cxn>
                  <a:cxn ang="0">
                    <a:pos x="72" y="77"/>
                  </a:cxn>
                  <a:cxn ang="0">
                    <a:pos x="57" y="64"/>
                  </a:cxn>
                  <a:cxn ang="0">
                    <a:pos x="40" y="46"/>
                  </a:cxn>
                  <a:cxn ang="0">
                    <a:pos x="22" y="2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68" h="152">
                    <a:moveTo>
                      <a:pt x="0" y="0"/>
                    </a:moveTo>
                    <a:lnTo>
                      <a:pt x="0" y="0"/>
                    </a:lnTo>
                    <a:lnTo>
                      <a:pt x="12" y="21"/>
                    </a:lnTo>
                    <a:lnTo>
                      <a:pt x="26" y="45"/>
                    </a:lnTo>
                    <a:lnTo>
                      <a:pt x="42" y="69"/>
                    </a:lnTo>
                    <a:lnTo>
                      <a:pt x="61" y="94"/>
                    </a:lnTo>
                    <a:lnTo>
                      <a:pt x="81" y="115"/>
                    </a:lnTo>
                    <a:lnTo>
                      <a:pt x="90" y="125"/>
                    </a:lnTo>
                    <a:lnTo>
                      <a:pt x="101" y="133"/>
                    </a:lnTo>
                    <a:lnTo>
                      <a:pt x="112" y="140"/>
                    </a:lnTo>
                    <a:lnTo>
                      <a:pt x="121" y="147"/>
                    </a:lnTo>
                    <a:lnTo>
                      <a:pt x="132" y="150"/>
                    </a:lnTo>
                    <a:lnTo>
                      <a:pt x="143" y="152"/>
                    </a:lnTo>
                    <a:lnTo>
                      <a:pt x="143" y="152"/>
                    </a:lnTo>
                    <a:lnTo>
                      <a:pt x="160" y="152"/>
                    </a:lnTo>
                    <a:lnTo>
                      <a:pt x="164" y="151"/>
                    </a:lnTo>
                    <a:lnTo>
                      <a:pt x="166" y="150"/>
                    </a:lnTo>
                    <a:lnTo>
                      <a:pt x="168" y="148"/>
                    </a:lnTo>
                    <a:lnTo>
                      <a:pt x="166" y="145"/>
                    </a:lnTo>
                    <a:lnTo>
                      <a:pt x="161" y="140"/>
                    </a:lnTo>
                    <a:lnTo>
                      <a:pt x="151" y="133"/>
                    </a:lnTo>
                    <a:lnTo>
                      <a:pt x="140" y="126"/>
                    </a:lnTo>
                    <a:lnTo>
                      <a:pt x="119" y="114"/>
                    </a:lnTo>
                    <a:lnTo>
                      <a:pt x="119" y="114"/>
                    </a:lnTo>
                    <a:lnTo>
                      <a:pt x="98" y="99"/>
                    </a:lnTo>
                    <a:lnTo>
                      <a:pt x="86" y="90"/>
                    </a:lnTo>
                    <a:lnTo>
                      <a:pt x="72" y="77"/>
                    </a:lnTo>
                    <a:lnTo>
                      <a:pt x="57" y="64"/>
                    </a:lnTo>
                    <a:lnTo>
                      <a:pt x="40" y="46"/>
                    </a:lnTo>
                    <a:lnTo>
                      <a:pt x="2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Freeform 63"/>
              <p:cNvSpPr/>
              <p:nvPr/>
            </p:nvSpPr>
            <p:spPr bwMode="auto">
              <a:xfrm rot="1800000">
                <a:off x="2342758" y="2894409"/>
                <a:ext cx="60882" cy="67907"/>
              </a:xfrm>
              <a:custGeom>
                <a:avLst/>
                <a:gdLst/>
                <a:ahLst/>
                <a:cxnLst>
                  <a:cxn ang="0">
                    <a:pos x="34" y="6"/>
                  </a:cxn>
                  <a:cxn ang="0">
                    <a:pos x="34" y="6"/>
                  </a:cxn>
                  <a:cxn ang="0">
                    <a:pos x="26" y="10"/>
                  </a:cxn>
                  <a:cxn ang="0">
                    <a:pos x="18" y="14"/>
                  </a:cxn>
                  <a:cxn ang="0">
                    <a:pos x="11" y="21"/>
                  </a:cxn>
                  <a:cxn ang="0">
                    <a:pos x="6" y="26"/>
                  </a:cxn>
                  <a:cxn ang="0">
                    <a:pos x="2" y="34"/>
                  </a:cxn>
                  <a:cxn ang="0">
                    <a:pos x="0" y="42"/>
                  </a:cxn>
                  <a:cxn ang="0">
                    <a:pos x="0" y="52"/>
                  </a:cxn>
                  <a:cxn ang="0">
                    <a:pos x="4" y="61"/>
                  </a:cxn>
                  <a:cxn ang="0">
                    <a:pos x="4" y="61"/>
                  </a:cxn>
                  <a:cxn ang="0">
                    <a:pos x="10" y="72"/>
                  </a:cxn>
                  <a:cxn ang="0">
                    <a:pos x="18" y="83"/>
                  </a:cxn>
                  <a:cxn ang="0">
                    <a:pos x="26" y="94"/>
                  </a:cxn>
                  <a:cxn ang="0">
                    <a:pos x="36" y="102"/>
                  </a:cxn>
                  <a:cxn ang="0">
                    <a:pos x="45" y="111"/>
                  </a:cxn>
                  <a:cxn ang="0">
                    <a:pos x="56" y="115"/>
                  </a:cxn>
                  <a:cxn ang="0">
                    <a:pos x="62" y="116"/>
                  </a:cxn>
                  <a:cxn ang="0">
                    <a:pos x="68" y="116"/>
                  </a:cxn>
                  <a:cxn ang="0">
                    <a:pos x="74" y="116"/>
                  </a:cxn>
                  <a:cxn ang="0">
                    <a:pos x="79" y="115"/>
                  </a:cxn>
                  <a:cxn ang="0">
                    <a:pos x="79" y="115"/>
                  </a:cxn>
                  <a:cxn ang="0">
                    <a:pos x="89" y="109"/>
                  </a:cxn>
                  <a:cxn ang="0">
                    <a:pos x="96" y="102"/>
                  </a:cxn>
                  <a:cxn ang="0">
                    <a:pos x="101" y="94"/>
                  </a:cxn>
                  <a:cxn ang="0">
                    <a:pos x="104" y="85"/>
                  </a:cxn>
                  <a:cxn ang="0">
                    <a:pos x="105" y="74"/>
                  </a:cxn>
                  <a:cxn ang="0">
                    <a:pos x="102" y="63"/>
                  </a:cxn>
                  <a:cxn ang="0">
                    <a:pos x="98" y="51"/>
                  </a:cxn>
                  <a:cxn ang="0">
                    <a:pos x="93" y="37"/>
                  </a:cxn>
                  <a:cxn ang="0">
                    <a:pos x="93" y="37"/>
                  </a:cxn>
                  <a:cxn ang="0">
                    <a:pos x="85" y="26"/>
                  </a:cxn>
                  <a:cxn ang="0">
                    <a:pos x="78" y="16"/>
                  </a:cxn>
                  <a:cxn ang="0">
                    <a:pos x="71" y="8"/>
                  </a:cxn>
                  <a:cxn ang="0">
                    <a:pos x="66" y="4"/>
                  </a:cxn>
                  <a:cxn ang="0">
                    <a:pos x="57" y="2"/>
                  </a:cxn>
                  <a:cxn ang="0">
                    <a:pos x="51" y="0"/>
                  </a:cxn>
                  <a:cxn ang="0">
                    <a:pos x="42" y="2"/>
                  </a:cxn>
                  <a:cxn ang="0">
                    <a:pos x="34" y="6"/>
                  </a:cxn>
                  <a:cxn ang="0">
                    <a:pos x="34" y="6"/>
                  </a:cxn>
                </a:cxnLst>
                <a:rect l="0" t="0" r="r" b="b"/>
                <a:pathLst>
                  <a:path w="105" h="116">
                    <a:moveTo>
                      <a:pt x="34" y="6"/>
                    </a:moveTo>
                    <a:lnTo>
                      <a:pt x="34" y="6"/>
                    </a:lnTo>
                    <a:lnTo>
                      <a:pt x="26" y="10"/>
                    </a:lnTo>
                    <a:lnTo>
                      <a:pt x="18" y="14"/>
                    </a:lnTo>
                    <a:lnTo>
                      <a:pt x="11" y="21"/>
                    </a:lnTo>
                    <a:lnTo>
                      <a:pt x="6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4" y="61"/>
                    </a:lnTo>
                    <a:lnTo>
                      <a:pt x="4" y="61"/>
                    </a:lnTo>
                    <a:lnTo>
                      <a:pt x="10" y="72"/>
                    </a:lnTo>
                    <a:lnTo>
                      <a:pt x="18" y="83"/>
                    </a:lnTo>
                    <a:lnTo>
                      <a:pt x="26" y="94"/>
                    </a:lnTo>
                    <a:lnTo>
                      <a:pt x="36" y="102"/>
                    </a:lnTo>
                    <a:lnTo>
                      <a:pt x="45" y="111"/>
                    </a:lnTo>
                    <a:lnTo>
                      <a:pt x="56" y="115"/>
                    </a:lnTo>
                    <a:lnTo>
                      <a:pt x="62" y="116"/>
                    </a:lnTo>
                    <a:lnTo>
                      <a:pt x="68" y="116"/>
                    </a:lnTo>
                    <a:lnTo>
                      <a:pt x="74" y="116"/>
                    </a:lnTo>
                    <a:lnTo>
                      <a:pt x="79" y="115"/>
                    </a:lnTo>
                    <a:lnTo>
                      <a:pt x="79" y="115"/>
                    </a:lnTo>
                    <a:lnTo>
                      <a:pt x="89" y="109"/>
                    </a:lnTo>
                    <a:lnTo>
                      <a:pt x="96" y="102"/>
                    </a:lnTo>
                    <a:lnTo>
                      <a:pt x="101" y="94"/>
                    </a:lnTo>
                    <a:lnTo>
                      <a:pt x="104" y="85"/>
                    </a:lnTo>
                    <a:lnTo>
                      <a:pt x="105" y="74"/>
                    </a:lnTo>
                    <a:lnTo>
                      <a:pt x="102" y="63"/>
                    </a:lnTo>
                    <a:lnTo>
                      <a:pt x="98" y="51"/>
                    </a:lnTo>
                    <a:lnTo>
                      <a:pt x="93" y="37"/>
                    </a:lnTo>
                    <a:lnTo>
                      <a:pt x="93" y="37"/>
                    </a:lnTo>
                    <a:lnTo>
                      <a:pt x="85" y="26"/>
                    </a:lnTo>
                    <a:lnTo>
                      <a:pt x="78" y="16"/>
                    </a:lnTo>
                    <a:lnTo>
                      <a:pt x="71" y="8"/>
                    </a:lnTo>
                    <a:lnTo>
                      <a:pt x="66" y="4"/>
                    </a:lnTo>
                    <a:lnTo>
                      <a:pt x="57" y="2"/>
                    </a:lnTo>
                    <a:lnTo>
                      <a:pt x="51" y="0"/>
                    </a:lnTo>
                    <a:lnTo>
                      <a:pt x="42" y="2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6" name="Freeform 64"/>
              <p:cNvSpPr/>
              <p:nvPr/>
            </p:nvSpPr>
            <p:spPr bwMode="auto">
              <a:xfrm rot="1800000">
                <a:off x="2322323" y="3036316"/>
                <a:ext cx="73761" cy="101860"/>
              </a:xfrm>
              <a:custGeom>
                <a:avLst/>
                <a:gdLst/>
                <a:ahLst/>
                <a:cxnLst>
                  <a:cxn ang="0">
                    <a:pos x="27" y="3"/>
                  </a:cxn>
                  <a:cxn ang="0">
                    <a:pos x="27" y="3"/>
                  </a:cxn>
                  <a:cxn ang="0">
                    <a:pos x="21" y="7"/>
                  </a:cxn>
                  <a:cxn ang="0">
                    <a:pos x="16" y="11"/>
                  </a:cxn>
                  <a:cxn ang="0">
                    <a:pos x="12" y="15"/>
                  </a:cxn>
                  <a:cxn ang="0">
                    <a:pos x="8" y="22"/>
                  </a:cxn>
                  <a:cxn ang="0">
                    <a:pos x="3" y="34"/>
                  </a:cxn>
                  <a:cxn ang="0">
                    <a:pos x="0" y="48"/>
                  </a:cxn>
                  <a:cxn ang="0">
                    <a:pos x="0" y="64"/>
                  </a:cxn>
                  <a:cxn ang="0">
                    <a:pos x="1" y="81"/>
                  </a:cxn>
                  <a:cxn ang="0">
                    <a:pos x="6" y="97"/>
                  </a:cxn>
                  <a:cxn ang="0">
                    <a:pos x="11" y="113"/>
                  </a:cxn>
                  <a:cxn ang="0">
                    <a:pos x="18" y="128"/>
                  </a:cxn>
                  <a:cxn ang="0">
                    <a:pos x="26" y="142"/>
                  </a:cxn>
                  <a:cxn ang="0">
                    <a:pos x="36" y="154"/>
                  </a:cxn>
                  <a:cxn ang="0">
                    <a:pos x="46" y="164"/>
                  </a:cxn>
                  <a:cxn ang="0">
                    <a:pos x="59" y="171"/>
                  </a:cxn>
                  <a:cxn ang="0">
                    <a:pos x="66" y="173"/>
                  </a:cxn>
                  <a:cxn ang="0">
                    <a:pos x="71" y="175"/>
                  </a:cxn>
                  <a:cxn ang="0">
                    <a:pos x="78" y="175"/>
                  </a:cxn>
                  <a:cxn ang="0">
                    <a:pos x="85" y="175"/>
                  </a:cxn>
                  <a:cxn ang="0">
                    <a:pos x="91" y="173"/>
                  </a:cxn>
                  <a:cxn ang="0">
                    <a:pos x="98" y="171"/>
                  </a:cxn>
                  <a:cxn ang="0">
                    <a:pos x="98" y="171"/>
                  </a:cxn>
                  <a:cxn ang="0">
                    <a:pos x="104" y="166"/>
                  </a:cxn>
                  <a:cxn ang="0">
                    <a:pos x="109" y="162"/>
                  </a:cxn>
                  <a:cxn ang="0">
                    <a:pos x="115" y="157"/>
                  </a:cxn>
                  <a:cxn ang="0">
                    <a:pos x="119" y="151"/>
                  </a:cxn>
                  <a:cxn ang="0">
                    <a:pos x="121" y="146"/>
                  </a:cxn>
                  <a:cxn ang="0">
                    <a:pos x="123" y="139"/>
                  </a:cxn>
                  <a:cxn ang="0">
                    <a:pos x="125" y="124"/>
                  </a:cxn>
                  <a:cxn ang="0">
                    <a:pos x="125" y="109"/>
                  </a:cxn>
                  <a:cxn ang="0">
                    <a:pos x="123" y="94"/>
                  </a:cxn>
                  <a:cxn ang="0">
                    <a:pos x="117" y="78"/>
                  </a:cxn>
                  <a:cxn ang="0">
                    <a:pos x="110" y="63"/>
                  </a:cxn>
                  <a:cxn ang="0">
                    <a:pos x="102" y="48"/>
                  </a:cxn>
                  <a:cxn ang="0">
                    <a:pos x="93" y="34"/>
                  </a:cxn>
                  <a:cxn ang="0">
                    <a:pos x="83" y="22"/>
                  </a:cxn>
                  <a:cxn ang="0">
                    <a:pos x="72" y="12"/>
                  </a:cxn>
                  <a:cxn ang="0">
                    <a:pos x="60" y="4"/>
                  </a:cxn>
                  <a:cxn ang="0">
                    <a:pos x="49" y="0"/>
                  </a:cxn>
                  <a:cxn ang="0">
                    <a:pos x="44" y="0"/>
                  </a:cxn>
                  <a:cxn ang="0">
                    <a:pos x="38" y="0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7" y="3"/>
                  </a:cxn>
                </a:cxnLst>
                <a:rect l="0" t="0" r="r" b="b"/>
                <a:pathLst>
                  <a:path w="125" h="175">
                    <a:moveTo>
                      <a:pt x="27" y="3"/>
                    </a:moveTo>
                    <a:lnTo>
                      <a:pt x="27" y="3"/>
                    </a:lnTo>
                    <a:lnTo>
                      <a:pt x="21" y="7"/>
                    </a:lnTo>
                    <a:lnTo>
                      <a:pt x="16" y="11"/>
                    </a:lnTo>
                    <a:lnTo>
                      <a:pt x="12" y="15"/>
                    </a:lnTo>
                    <a:lnTo>
                      <a:pt x="8" y="22"/>
                    </a:lnTo>
                    <a:lnTo>
                      <a:pt x="3" y="34"/>
                    </a:lnTo>
                    <a:lnTo>
                      <a:pt x="0" y="48"/>
                    </a:lnTo>
                    <a:lnTo>
                      <a:pt x="0" y="64"/>
                    </a:lnTo>
                    <a:lnTo>
                      <a:pt x="1" y="81"/>
                    </a:lnTo>
                    <a:lnTo>
                      <a:pt x="6" y="97"/>
                    </a:lnTo>
                    <a:lnTo>
                      <a:pt x="11" y="113"/>
                    </a:lnTo>
                    <a:lnTo>
                      <a:pt x="18" y="128"/>
                    </a:lnTo>
                    <a:lnTo>
                      <a:pt x="26" y="142"/>
                    </a:lnTo>
                    <a:lnTo>
                      <a:pt x="36" y="154"/>
                    </a:lnTo>
                    <a:lnTo>
                      <a:pt x="46" y="164"/>
                    </a:lnTo>
                    <a:lnTo>
                      <a:pt x="59" y="171"/>
                    </a:lnTo>
                    <a:lnTo>
                      <a:pt x="66" y="173"/>
                    </a:lnTo>
                    <a:lnTo>
                      <a:pt x="71" y="175"/>
                    </a:lnTo>
                    <a:lnTo>
                      <a:pt x="78" y="175"/>
                    </a:lnTo>
                    <a:lnTo>
                      <a:pt x="85" y="175"/>
                    </a:lnTo>
                    <a:lnTo>
                      <a:pt x="91" y="173"/>
                    </a:lnTo>
                    <a:lnTo>
                      <a:pt x="98" y="171"/>
                    </a:lnTo>
                    <a:lnTo>
                      <a:pt x="98" y="171"/>
                    </a:lnTo>
                    <a:lnTo>
                      <a:pt x="104" y="166"/>
                    </a:lnTo>
                    <a:lnTo>
                      <a:pt x="109" y="162"/>
                    </a:lnTo>
                    <a:lnTo>
                      <a:pt x="115" y="157"/>
                    </a:lnTo>
                    <a:lnTo>
                      <a:pt x="119" y="151"/>
                    </a:lnTo>
                    <a:lnTo>
                      <a:pt x="121" y="146"/>
                    </a:lnTo>
                    <a:lnTo>
                      <a:pt x="123" y="139"/>
                    </a:lnTo>
                    <a:lnTo>
                      <a:pt x="125" y="124"/>
                    </a:lnTo>
                    <a:lnTo>
                      <a:pt x="125" y="109"/>
                    </a:lnTo>
                    <a:lnTo>
                      <a:pt x="123" y="94"/>
                    </a:lnTo>
                    <a:lnTo>
                      <a:pt x="117" y="78"/>
                    </a:lnTo>
                    <a:lnTo>
                      <a:pt x="110" y="63"/>
                    </a:lnTo>
                    <a:lnTo>
                      <a:pt x="102" y="48"/>
                    </a:lnTo>
                    <a:lnTo>
                      <a:pt x="93" y="34"/>
                    </a:lnTo>
                    <a:lnTo>
                      <a:pt x="83" y="22"/>
                    </a:lnTo>
                    <a:lnTo>
                      <a:pt x="72" y="12"/>
                    </a:lnTo>
                    <a:lnTo>
                      <a:pt x="60" y="4"/>
                    </a:lnTo>
                    <a:lnTo>
                      <a:pt x="49" y="0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7" name="Freeform 65"/>
              <p:cNvSpPr/>
              <p:nvPr/>
            </p:nvSpPr>
            <p:spPr bwMode="auto">
              <a:xfrm rot="1800000">
                <a:off x="2220239" y="3249078"/>
                <a:ext cx="18733" cy="6205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13" y="6"/>
                  </a:cxn>
                  <a:cxn ang="0">
                    <a:pos x="9" y="14"/>
                  </a:cxn>
                  <a:cxn ang="0">
                    <a:pos x="6" y="24"/>
                  </a:cxn>
                  <a:cxn ang="0">
                    <a:pos x="4" y="36"/>
                  </a:cxn>
                  <a:cxn ang="0">
                    <a:pos x="1" y="66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07"/>
                  </a:cxn>
                  <a:cxn ang="0">
                    <a:pos x="0" y="107"/>
                  </a:cxn>
                  <a:cxn ang="0">
                    <a:pos x="6" y="101"/>
                  </a:cxn>
                  <a:cxn ang="0">
                    <a:pos x="13" y="96"/>
                  </a:cxn>
                  <a:cxn ang="0">
                    <a:pos x="19" y="89"/>
                  </a:cxn>
                  <a:cxn ang="0">
                    <a:pos x="23" y="81"/>
                  </a:cxn>
                  <a:cxn ang="0">
                    <a:pos x="25" y="73"/>
                  </a:cxn>
                  <a:cxn ang="0">
                    <a:pos x="27" y="64"/>
                  </a:cxn>
                  <a:cxn ang="0">
                    <a:pos x="30" y="47"/>
                  </a:cxn>
                  <a:cxn ang="0">
                    <a:pos x="30" y="47"/>
                  </a:cxn>
                  <a:cxn ang="0">
                    <a:pos x="31" y="32"/>
                  </a:cxn>
                  <a:cxn ang="0">
                    <a:pos x="30" y="19"/>
                  </a:cxn>
                  <a:cxn ang="0">
                    <a:pos x="28" y="14"/>
                  </a:cxn>
                  <a:cxn ang="0">
                    <a:pos x="25" y="9"/>
                  </a:cxn>
                  <a:cxn ang="0">
                    <a:pos x="23" y="5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31" h="107">
                    <a:moveTo>
                      <a:pt x="19" y="0"/>
                    </a:moveTo>
                    <a:lnTo>
                      <a:pt x="19" y="0"/>
                    </a:lnTo>
                    <a:lnTo>
                      <a:pt x="13" y="6"/>
                    </a:lnTo>
                    <a:lnTo>
                      <a:pt x="9" y="14"/>
                    </a:lnTo>
                    <a:lnTo>
                      <a:pt x="6" y="24"/>
                    </a:lnTo>
                    <a:lnTo>
                      <a:pt x="4" y="36"/>
                    </a:lnTo>
                    <a:lnTo>
                      <a:pt x="1" y="66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6" y="101"/>
                    </a:lnTo>
                    <a:lnTo>
                      <a:pt x="13" y="96"/>
                    </a:lnTo>
                    <a:lnTo>
                      <a:pt x="19" y="89"/>
                    </a:lnTo>
                    <a:lnTo>
                      <a:pt x="23" y="81"/>
                    </a:lnTo>
                    <a:lnTo>
                      <a:pt x="25" y="73"/>
                    </a:lnTo>
                    <a:lnTo>
                      <a:pt x="27" y="64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31" y="32"/>
                    </a:lnTo>
                    <a:lnTo>
                      <a:pt x="30" y="19"/>
                    </a:lnTo>
                    <a:lnTo>
                      <a:pt x="28" y="14"/>
                    </a:lnTo>
                    <a:lnTo>
                      <a:pt x="25" y="9"/>
                    </a:lnTo>
                    <a:lnTo>
                      <a:pt x="23" y="5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8" name="Freeform 66"/>
              <p:cNvSpPr>
                <a:spLocks noEditPoints="1"/>
              </p:cNvSpPr>
              <p:nvPr/>
            </p:nvSpPr>
            <p:spPr bwMode="auto">
              <a:xfrm rot="1800000">
                <a:off x="2309907" y="3154254"/>
                <a:ext cx="72590" cy="63223"/>
              </a:xfrm>
              <a:custGeom>
                <a:avLst/>
                <a:gdLst/>
                <a:ahLst/>
                <a:cxnLst>
                  <a:cxn ang="0">
                    <a:pos x="23" y="106"/>
                  </a:cxn>
                  <a:cxn ang="0">
                    <a:pos x="23" y="106"/>
                  </a:cxn>
                  <a:cxn ang="0">
                    <a:pos x="39" y="104"/>
                  </a:cxn>
                  <a:cxn ang="0">
                    <a:pos x="54" y="101"/>
                  </a:cxn>
                  <a:cxn ang="0">
                    <a:pos x="68" y="97"/>
                  </a:cxn>
                  <a:cxn ang="0">
                    <a:pos x="82" y="91"/>
                  </a:cxn>
                  <a:cxn ang="0">
                    <a:pos x="94" y="84"/>
                  </a:cxn>
                  <a:cxn ang="0">
                    <a:pos x="105" y="78"/>
                  </a:cxn>
                  <a:cxn ang="0">
                    <a:pos x="114" y="69"/>
                  </a:cxn>
                  <a:cxn ang="0">
                    <a:pos x="124" y="61"/>
                  </a:cxn>
                  <a:cxn ang="0">
                    <a:pos x="124" y="61"/>
                  </a:cxn>
                  <a:cxn ang="0">
                    <a:pos x="73" y="86"/>
                  </a:cxn>
                  <a:cxn ang="0">
                    <a:pos x="48" y="97"/>
                  </a:cxn>
                  <a:cxn ang="0">
                    <a:pos x="23" y="106"/>
                  </a:cxn>
                  <a:cxn ang="0">
                    <a:pos x="23" y="106"/>
                  </a:cxn>
                  <a:cxn ang="0">
                    <a:pos x="97" y="0"/>
                  </a:cxn>
                  <a:cxn ang="0">
                    <a:pos x="97" y="0"/>
                  </a:cxn>
                  <a:cxn ang="0">
                    <a:pos x="86" y="0"/>
                  </a:cxn>
                  <a:cxn ang="0">
                    <a:pos x="73" y="3"/>
                  </a:cxn>
                  <a:cxn ang="0">
                    <a:pos x="60" y="8"/>
                  </a:cxn>
                  <a:cxn ang="0">
                    <a:pos x="45" y="16"/>
                  </a:cxn>
                  <a:cxn ang="0">
                    <a:pos x="31" y="26"/>
                  </a:cxn>
                  <a:cxn ang="0">
                    <a:pos x="19" y="37"/>
                  </a:cxn>
                  <a:cxn ang="0">
                    <a:pos x="8" y="48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23" y="42"/>
                  </a:cxn>
                  <a:cxn ang="0">
                    <a:pos x="52" y="24"/>
                  </a:cxn>
                  <a:cxn ang="0">
                    <a:pos x="78" y="9"/>
                  </a:cxn>
                  <a:cxn ang="0">
                    <a:pos x="88" y="4"/>
                  </a:cxn>
                  <a:cxn ang="0">
                    <a:pos x="97" y="0"/>
                  </a:cxn>
                  <a:cxn ang="0">
                    <a:pos x="97" y="0"/>
                  </a:cxn>
                </a:cxnLst>
                <a:rect l="0" t="0" r="r" b="b"/>
                <a:pathLst>
                  <a:path w="124" h="106">
                    <a:moveTo>
                      <a:pt x="23" y="106"/>
                    </a:moveTo>
                    <a:lnTo>
                      <a:pt x="23" y="106"/>
                    </a:lnTo>
                    <a:lnTo>
                      <a:pt x="39" y="104"/>
                    </a:lnTo>
                    <a:lnTo>
                      <a:pt x="54" y="101"/>
                    </a:lnTo>
                    <a:lnTo>
                      <a:pt x="68" y="97"/>
                    </a:lnTo>
                    <a:lnTo>
                      <a:pt x="82" y="91"/>
                    </a:lnTo>
                    <a:lnTo>
                      <a:pt x="94" y="84"/>
                    </a:lnTo>
                    <a:lnTo>
                      <a:pt x="105" y="78"/>
                    </a:lnTo>
                    <a:lnTo>
                      <a:pt x="114" y="69"/>
                    </a:lnTo>
                    <a:lnTo>
                      <a:pt x="124" y="61"/>
                    </a:lnTo>
                    <a:lnTo>
                      <a:pt x="124" y="61"/>
                    </a:lnTo>
                    <a:lnTo>
                      <a:pt x="73" y="86"/>
                    </a:lnTo>
                    <a:lnTo>
                      <a:pt x="48" y="97"/>
                    </a:lnTo>
                    <a:lnTo>
                      <a:pt x="23" y="106"/>
                    </a:lnTo>
                    <a:lnTo>
                      <a:pt x="23" y="106"/>
                    </a:lnTo>
                    <a:close/>
                    <a:moveTo>
                      <a:pt x="97" y="0"/>
                    </a:moveTo>
                    <a:lnTo>
                      <a:pt x="97" y="0"/>
                    </a:lnTo>
                    <a:lnTo>
                      <a:pt x="86" y="0"/>
                    </a:lnTo>
                    <a:lnTo>
                      <a:pt x="73" y="3"/>
                    </a:lnTo>
                    <a:lnTo>
                      <a:pt x="60" y="8"/>
                    </a:lnTo>
                    <a:lnTo>
                      <a:pt x="45" y="16"/>
                    </a:lnTo>
                    <a:lnTo>
                      <a:pt x="31" y="26"/>
                    </a:lnTo>
                    <a:lnTo>
                      <a:pt x="19" y="37"/>
                    </a:lnTo>
                    <a:lnTo>
                      <a:pt x="8" y="48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23" y="42"/>
                    </a:lnTo>
                    <a:lnTo>
                      <a:pt x="52" y="24"/>
                    </a:lnTo>
                    <a:lnTo>
                      <a:pt x="78" y="9"/>
                    </a:lnTo>
                    <a:lnTo>
                      <a:pt x="88" y="4"/>
                    </a:lnTo>
                    <a:lnTo>
                      <a:pt x="97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9" name="Freeform 67"/>
              <p:cNvSpPr/>
              <p:nvPr/>
            </p:nvSpPr>
            <p:spPr bwMode="auto">
              <a:xfrm rot="1800000">
                <a:off x="2335637" y="2971136"/>
                <a:ext cx="60882" cy="46832"/>
              </a:xfrm>
              <a:custGeom>
                <a:avLst/>
                <a:gdLst/>
                <a:ahLst/>
                <a:cxnLst>
                  <a:cxn ang="0">
                    <a:pos x="39" y="9"/>
                  </a:cxn>
                  <a:cxn ang="0">
                    <a:pos x="39" y="9"/>
                  </a:cxn>
                  <a:cxn ang="0">
                    <a:pos x="28" y="15"/>
                  </a:cxn>
                  <a:cxn ang="0">
                    <a:pos x="19" y="22"/>
                  </a:cxn>
                  <a:cxn ang="0">
                    <a:pos x="10" y="30"/>
                  </a:cxn>
                  <a:cxn ang="0">
                    <a:pos x="5" y="37"/>
                  </a:cxn>
                  <a:cxn ang="0">
                    <a:pos x="2" y="45"/>
                  </a:cxn>
                  <a:cxn ang="0">
                    <a:pos x="0" y="52"/>
                  </a:cxn>
                  <a:cxn ang="0">
                    <a:pos x="0" y="59"/>
                  </a:cxn>
                  <a:cxn ang="0">
                    <a:pos x="1" y="66"/>
                  </a:cxn>
                  <a:cxn ang="0">
                    <a:pos x="4" y="71"/>
                  </a:cxn>
                  <a:cxn ang="0">
                    <a:pos x="8" y="75"/>
                  </a:cxn>
                  <a:cxn ang="0">
                    <a:pos x="15" y="78"/>
                  </a:cxn>
                  <a:cxn ang="0">
                    <a:pos x="21" y="81"/>
                  </a:cxn>
                  <a:cxn ang="0">
                    <a:pos x="31" y="81"/>
                  </a:cxn>
                  <a:cxn ang="0">
                    <a:pos x="42" y="79"/>
                  </a:cxn>
                  <a:cxn ang="0">
                    <a:pos x="53" y="75"/>
                  </a:cxn>
                  <a:cxn ang="0">
                    <a:pos x="66" y="70"/>
                  </a:cxn>
                  <a:cxn ang="0">
                    <a:pos x="66" y="70"/>
                  </a:cxn>
                  <a:cxn ang="0">
                    <a:pos x="79" y="63"/>
                  </a:cxn>
                  <a:cxn ang="0">
                    <a:pos x="88" y="56"/>
                  </a:cxn>
                  <a:cxn ang="0">
                    <a:pos x="95" y="48"/>
                  </a:cxn>
                  <a:cxn ang="0">
                    <a:pos x="100" y="41"/>
                  </a:cxn>
                  <a:cxn ang="0">
                    <a:pos x="103" y="34"/>
                  </a:cxn>
                  <a:cxn ang="0">
                    <a:pos x="104" y="28"/>
                  </a:cxn>
                  <a:cxn ang="0">
                    <a:pos x="103" y="21"/>
                  </a:cxn>
                  <a:cxn ang="0">
                    <a:pos x="102" y="15"/>
                  </a:cxn>
                  <a:cxn ang="0">
                    <a:pos x="98" y="10"/>
                  </a:cxn>
                  <a:cxn ang="0">
                    <a:pos x="92" y="6"/>
                  </a:cxn>
                  <a:cxn ang="0">
                    <a:pos x="85" y="3"/>
                  </a:cxn>
                  <a:cxn ang="0">
                    <a:pos x="77" y="2"/>
                  </a:cxn>
                  <a:cxn ang="0">
                    <a:pos x="69" y="0"/>
                  </a:cxn>
                  <a:cxn ang="0">
                    <a:pos x="59" y="2"/>
                  </a:cxn>
                  <a:cxn ang="0">
                    <a:pos x="50" y="5"/>
                  </a:cxn>
                  <a:cxn ang="0">
                    <a:pos x="39" y="9"/>
                  </a:cxn>
                  <a:cxn ang="0">
                    <a:pos x="39" y="9"/>
                  </a:cxn>
                </a:cxnLst>
                <a:rect l="0" t="0" r="r" b="b"/>
                <a:pathLst>
                  <a:path w="104" h="81">
                    <a:moveTo>
                      <a:pt x="39" y="9"/>
                    </a:moveTo>
                    <a:lnTo>
                      <a:pt x="39" y="9"/>
                    </a:lnTo>
                    <a:lnTo>
                      <a:pt x="28" y="15"/>
                    </a:lnTo>
                    <a:lnTo>
                      <a:pt x="19" y="22"/>
                    </a:lnTo>
                    <a:lnTo>
                      <a:pt x="10" y="30"/>
                    </a:lnTo>
                    <a:lnTo>
                      <a:pt x="5" y="37"/>
                    </a:lnTo>
                    <a:lnTo>
                      <a:pt x="2" y="45"/>
                    </a:lnTo>
                    <a:lnTo>
                      <a:pt x="0" y="52"/>
                    </a:lnTo>
                    <a:lnTo>
                      <a:pt x="0" y="59"/>
                    </a:lnTo>
                    <a:lnTo>
                      <a:pt x="1" y="66"/>
                    </a:lnTo>
                    <a:lnTo>
                      <a:pt x="4" y="71"/>
                    </a:lnTo>
                    <a:lnTo>
                      <a:pt x="8" y="75"/>
                    </a:lnTo>
                    <a:lnTo>
                      <a:pt x="15" y="78"/>
                    </a:lnTo>
                    <a:lnTo>
                      <a:pt x="21" y="81"/>
                    </a:lnTo>
                    <a:lnTo>
                      <a:pt x="31" y="81"/>
                    </a:lnTo>
                    <a:lnTo>
                      <a:pt x="42" y="79"/>
                    </a:lnTo>
                    <a:lnTo>
                      <a:pt x="53" y="75"/>
                    </a:lnTo>
                    <a:lnTo>
                      <a:pt x="66" y="70"/>
                    </a:lnTo>
                    <a:lnTo>
                      <a:pt x="66" y="70"/>
                    </a:lnTo>
                    <a:lnTo>
                      <a:pt x="79" y="63"/>
                    </a:lnTo>
                    <a:lnTo>
                      <a:pt x="88" y="56"/>
                    </a:lnTo>
                    <a:lnTo>
                      <a:pt x="95" y="48"/>
                    </a:lnTo>
                    <a:lnTo>
                      <a:pt x="100" y="41"/>
                    </a:lnTo>
                    <a:lnTo>
                      <a:pt x="103" y="34"/>
                    </a:lnTo>
                    <a:lnTo>
                      <a:pt x="104" y="28"/>
                    </a:lnTo>
                    <a:lnTo>
                      <a:pt x="103" y="21"/>
                    </a:lnTo>
                    <a:lnTo>
                      <a:pt x="102" y="15"/>
                    </a:lnTo>
                    <a:lnTo>
                      <a:pt x="98" y="10"/>
                    </a:lnTo>
                    <a:lnTo>
                      <a:pt x="92" y="6"/>
                    </a:lnTo>
                    <a:lnTo>
                      <a:pt x="85" y="3"/>
                    </a:lnTo>
                    <a:lnTo>
                      <a:pt x="77" y="2"/>
                    </a:lnTo>
                    <a:lnTo>
                      <a:pt x="69" y="0"/>
                    </a:lnTo>
                    <a:lnTo>
                      <a:pt x="59" y="2"/>
                    </a:lnTo>
                    <a:lnTo>
                      <a:pt x="50" y="5"/>
                    </a:lnTo>
                    <a:lnTo>
                      <a:pt x="39" y="9"/>
                    </a:lnTo>
                    <a:lnTo>
                      <a:pt x="39" y="9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0" name="Freeform 68"/>
              <p:cNvSpPr/>
              <p:nvPr/>
            </p:nvSpPr>
            <p:spPr bwMode="auto">
              <a:xfrm rot="1800000">
                <a:off x="2405481" y="3220047"/>
                <a:ext cx="165084" cy="187329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8" y="5"/>
                  </a:cxn>
                  <a:cxn ang="0">
                    <a:pos x="5" y="7"/>
                  </a:cxn>
                  <a:cxn ang="0">
                    <a:pos x="2" y="10"/>
                  </a:cxn>
                  <a:cxn ang="0">
                    <a:pos x="0" y="17"/>
                  </a:cxn>
                  <a:cxn ang="0">
                    <a:pos x="0" y="25"/>
                  </a:cxn>
                  <a:cxn ang="0">
                    <a:pos x="1" y="36"/>
                  </a:cxn>
                  <a:cxn ang="0">
                    <a:pos x="4" y="48"/>
                  </a:cxn>
                  <a:cxn ang="0">
                    <a:pos x="7" y="62"/>
                  </a:cxn>
                  <a:cxn ang="0">
                    <a:pos x="17" y="92"/>
                  </a:cxn>
                  <a:cxn ang="0">
                    <a:pos x="31" y="124"/>
                  </a:cxn>
                  <a:cxn ang="0">
                    <a:pos x="46" y="157"/>
                  </a:cxn>
                  <a:cxn ang="0">
                    <a:pos x="73" y="217"/>
                  </a:cxn>
                  <a:cxn ang="0">
                    <a:pos x="73" y="217"/>
                  </a:cxn>
                  <a:cxn ang="0">
                    <a:pos x="76" y="224"/>
                  </a:cxn>
                  <a:cxn ang="0">
                    <a:pos x="81" y="231"/>
                  </a:cxn>
                  <a:cxn ang="0">
                    <a:pos x="92" y="243"/>
                  </a:cxn>
                  <a:cxn ang="0">
                    <a:pos x="107" y="255"/>
                  </a:cxn>
                  <a:cxn ang="0">
                    <a:pos x="124" y="268"/>
                  </a:cxn>
                  <a:cxn ang="0">
                    <a:pos x="143" y="278"/>
                  </a:cxn>
                  <a:cxn ang="0">
                    <a:pos x="163" y="289"/>
                  </a:cxn>
                  <a:cxn ang="0">
                    <a:pos x="184" y="297"/>
                  </a:cxn>
                  <a:cxn ang="0">
                    <a:pos x="203" y="306"/>
                  </a:cxn>
                  <a:cxn ang="0">
                    <a:pos x="222" y="312"/>
                  </a:cxn>
                  <a:cxn ang="0">
                    <a:pos x="239" y="317"/>
                  </a:cxn>
                  <a:cxn ang="0">
                    <a:pos x="254" y="319"/>
                  </a:cxn>
                  <a:cxn ang="0">
                    <a:pos x="267" y="321"/>
                  </a:cxn>
                  <a:cxn ang="0">
                    <a:pos x="276" y="321"/>
                  </a:cxn>
                  <a:cxn ang="0">
                    <a:pos x="279" y="319"/>
                  </a:cxn>
                  <a:cxn ang="0">
                    <a:pos x="280" y="318"/>
                  </a:cxn>
                  <a:cxn ang="0">
                    <a:pos x="282" y="315"/>
                  </a:cxn>
                  <a:cxn ang="0">
                    <a:pos x="280" y="312"/>
                  </a:cxn>
                  <a:cxn ang="0">
                    <a:pos x="275" y="304"/>
                  </a:cxn>
                  <a:cxn ang="0">
                    <a:pos x="275" y="304"/>
                  </a:cxn>
                  <a:cxn ang="0">
                    <a:pos x="257" y="284"/>
                  </a:cxn>
                  <a:cxn ang="0">
                    <a:pos x="241" y="262"/>
                  </a:cxn>
                  <a:cxn ang="0">
                    <a:pos x="208" y="216"/>
                  </a:cxn>
                  <a:cxn ang="0">
                    <a:pos x="178" y="171"/>
                  </a:cxn>
                  <a:cxn ang="0">
                    <a:pos x="163" y="150"/>
                  </a:cxn>
                  <a:cxn ang="0">
                    <a:pos x="148" y="133"/>
                  </a:cxn>
                  <a:cxn ang="0">
                    <a:pos x="148" y="133"/>
                  </a:cxn>
                  <a:cxn ang="0">
                    <a:pos x="133" y="114"/>
                  </a:cxn>
                  <a:cxn ang="0">
                    <a:pos x="117" y="92"/>
                  </a:cxn>
                  <a:cxn ang="0">
                    <a:pos x="101" y="66"/>
                  </a:cxn>
                  <a:cxn ang="0">
                    <a:pos x="83" y="43"/>
                  </a:cxn>
                  <a:cxn ang="0">
                    <a:pos x="73" y="32"/>
                  </a:cxn>
                  <a:cxn ang="0">
                    <a:pos x="65" y="22"/>
                  </a:cxn>
                  <a:cxn ang="0">
                    <a:pos x="56" y="14"/>
                  </a:cxn>
                  <a:cxn ang="0">
                    <a:pos x="46" y="7"/>
                  </a:cxn>
                  <a:cxn ang="0">
                    <a:pos x="36" y="3"/>
                  </a:cxn>
                  <a:cxn ang="0">
                    <a:pos x="27" y="0"/>
                  </a:cxn>
                  <a:cxn ang="0">
                    <a:pos x="17" y="2"/>
                  </a:cxn>
                  <a:cxn ang="0">
                    <a:pos x="8" y="5"/>
                  </a:cxn>
                  <a:cxn ang="0">
                    <a:pos x="8" y="5"/>
                  </a:cxn>
                </a:cxnLst>
                <a:rect l="0" t="0" r="r" b="b"/>
                <a:pathLst>
                  <a:path w="282" h="321">
                    <a:moveTo>
                      <a:pt x="8" y="5"/>
                    </a:moveTo>
                    <a:lnTo>
                      <a:pt x="8" y="5"/>
                    </a:lnTo>
                    <a:lnTo>
                      <a:pt x="5" y="7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1" y="36"/>
                    </a:lnTo>
                    <a:lnTo>
                      <a:pt x="4" y="48"/>
                    </a:lnTo>
                    <a:lnTo>
                      <a:pt x="7" y="62"/>
                    </a:lnTo>
                    <a:lnTo>
                      <a:pt x="17" y="92"/>
                    </a:lnTo>
                    <a:lnTo>
                      <a:pt x="31" y="124"/>
                    </a:lnTo>
                    <a:lnTo>
                      <a:pt x="46" y="157"/>
                    </a:lnTo>
                    <a:lnTo>
                      <a:pt x="73" y="217"/>
                    </a:lnTo>
                    <a:lnTo>
                      <a:pt x="73" y="217"/>
                    </a:lnTo>
                    <a:lnTo>
                      <a:pt x="76" y="224"/>
                    </a:lnTo>
                    <a:lnTo>
                      <a:pt x="81" y="231"/>
                    </a:lnTo>
                    <a:lnTo>
                      <a:pt x="92" y="243"/>
                    </a:lnTo>
                    <a:lnTo>
                      <a:pt x="107" y="255"/>
                    </a:lnTo>
                    <a:lnTo>
                      <a:pt x="124" y="268"/>
                    </a:lnTo>
                    <a:lnTo>
                      <a:pt x="143" y="278"/>
                    </a:lnTo>
                    <a:lnTo>
                      <a:pt x="163" y="289"/>
                    </a:lnTo>
                    <a:lnTo>
                      <a:pt x="184" y="297"/>
                    </a:lnTo>
                    <a:lnTo>
                      <a:pt x="203" y="306"/>
                    </a:lnTo>
                    <a:lnTo>
                      <a:pt x="222" y="312"/>
                    </a:lnTo>
                    <a:lnTo>
                      <a:pt x="239" y="317"/>
                    </a:lnTo>
                    <a:lnTo>
                      <a:pt x="254" y="319"/>
                    </a:lnTo>
                    <a:lnTo>
                      <a:pt x="267" y="321"/>
                    </a:lnTo>
                    <a:lnTo>
                      <a:pt x="276" y="321"/>
                    </a:lnTo>
                    <a:lnTo>
                      <a:pt x="279" y="319"/>
                    </a:lnTo>
                    <a:lnTo>
                      <a:pt x="280" y="318"/>
                    </a:lnTo>
                    <a:lnTo>
                      <a:pt x="282" y="315"/>
                    </a:lnTo>
                    <a:lnTo>
                      <a:pt x="280" y="312"/>
                    </a:lnTo>
                    <a:lnTo>
                      <a:pt x="275" y="304"/>
                    </a:lnTo>
                    <a:lnTo>
                      <a:pt x="275" y="304"/>
                    </a:lnTo>
                    <a:lnTo>
                      <a:pt x="257" y="284"/>
                    </a:lnTo>
                    <a:lnTo>
                      <a:pt x="241" y="262"/>
                    </a:lnTo>
                    <a:lnTo>
                      <a:pt x="208" y="216"/>
                    </a:lnTo>
                    <a:lnTo>
                      <a:pt x="178" y="171"/>
                    </a:lnTo>
                    <a:lnTo>
                      <a:pt x="163" y="150"/>
                    </a:lnTo>
                    <a:lnTo>
                      <a:pt x="148" y="133"/>
                    </a:lnTo>
                    <a:lnTo>
                      <a:pt x="148" y="133"/>
                    </a:lnTo>
                    <a:lnTo>
                      <a:pt x="133" y="114"/>
                    </a:lnTo>
                    <a:lnTo>
                      <a:pt x="117" y="92"/>
                    </a:lnTo>
                    <a:lnTo>
                      <a:pt x="101" y="66"/>
                    </a:lnTo>
                    <a:lnTo>
                      <a:pt x="83" y="43"/>
                    </a:lnTo>
                    <a:lnTo>
                      <a:pt x="73" y="32"/>
                    </a:lnTo>
                    <a:lnTo>
                      <a:pt x="65" y="22"/>
                    </a:lnTo>
                    <a:lnTo>
                      <a:pt x="56" y="14"/>
                    </a:lnTo>
                    <a:lnTo>
                      <a:pt x="46" y="7"/>
                    </a:lnTo>
                    <a:lnTo>
                      <a:pt x="36" y="3"/>
                    </a:lnTo>
                    <a:lnTo>
                      <a:pt x="27" y="0"/>
                    </a:lnTo>
                    <a:lnTo>
                      <a:pt x="17" y="2"/>
                    </a:lnTo>
                    <a:lnTo>
                      <a:pt x="8" y="5"/>
                    </a:lnTo>
                    <a:lnTo>
                      <a:pt x="8" y="5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69"/>
              <p:cNvSpPr/>
              <p:nvPr/>
            </p:nvSpPr>
            <p:spPr bwMode="auto">
              <a:xfrm rot="1800000">
                <a:off x="2039448" y="3310925"/>
                <a:ext cx="751657" cy="751657"/>
              </a:xfrm>
              <a:custGeom>
                <a:avLst/>
                <a:gdLst/>
                <a:ahLst/>
                <a:cxnLst>
                  <a:cxn ang="0">
                    <a:pos x="181" y="38"/>
                  </a:cxn>
                  <a:cxn ang="0">
                    <a:pos x="218" y="2"/>
                  </a:cxn>
                  <a:cxn ang="0">
                    <a:pos x="239" y="5"/>
                  </a:cxn>
                  <a:cxn ang="0">
                    <a:pos x="256" y="30"/>
                  </a:cxn>
                  <a:cxn ang="0">
                    <a:pos x="350" y="214"/>
                  </a:cxn>
                  <a:cxn ang="0">
                    <a:pos x="402" y="271"/>
                  </a:cxn>
                  <a:cxn ang="0">
                    <a:pos x="447" y="303"/>
                  </a:cxn>
                  <a:cxn ang="0">
                    <a:pos x="472" y="298"/>
                  </a:cxn>
                  <a:cxn ang="0">
                    <a:pos x="481" y="269"/>
                  </a:cxn>
                  <a:cxn ang="0">
                    <a:pos x="512" y="238"/>
                  </a:cxn>
                  <a:cxn ang="0">
                    <a:pos x="556" y="218"/>
                  </a:cxn>
                  <a:cxn ang="0">
                    <a:pos x="600" y="218"/>
                  </a:cxn>
                  <a:cxn ang="0">
                    <a:pos x="624" y="231"/>
                  </a:cxn>
                  <a:cxn ang="0">
                    <a:pos x="646" y="230"/>
                  </a:cxn>
                  <a:cxn ang="0">
                    <a:pos x="675" y="189"/>
                  </a:cxn>
                  <a:cxn ang="0">
                    <a:pos x="699" y="169"/>
                  </a:cxn>
                  <a:cxn ang="0">
                    <a:pos x="725" y="166"/>
                  </a:cxn>
                  <a:cxn ang="0">
                    <a:pos x="784" y="188"/>
                  </a:cxn>
                  <a:cxn ang="0">
                    <a:pos x="818" y="194"/>
                  </a:cxn>
                  <a:cxn ang="0">
                    <a:pos x="845" y="174"/>
                  </a:cxn>
                  <a:cxn ang="0">
                    <a:pos x="890" y="139"/>
                  </a:cxn>
                  <a:cxn ang="0">
                    <a:pos x="916" y="137"/>
                  </a:cxn>
                  <a:cxn ang="0">
                    <a:pos x="935" y="158"/>
                  </a:cxn>
                  <a:cxn ang="0">
                    <a:pos x="970" y="265"/>
                  </a:cxn>
                  <a:cxn ang="0">
                    <a:pos x="1000" y="422"/>
                  </a:cxn>
                  <a:cxn ang="0">
                    <a:pos x="1015" y="547"/>
                  </a:cxn>
                  <a:cxn ang="0">
                    <a:pos x="1041" y="655"/>
                  </a:cxn>
                  <a:cxn ang="0">
                    <a:pos x="1097" y="760"/>
                  </a:cxn>
                  <a:cxn ang="0">
                    <a:pos x="1203" y="947"/>
                  </a:cxn>
                  <a:cxn ang="0">
                    <a:pos x="1000" y="1283"/>
                  </a:cxn>
                  <a:cxn ang="0">
                    <a:pos x="741" y="1112"/>
                  </a:cxn>
                  <a:cxn ang="0">
                    <a:pos x="670" y="1019"/>
                  </a:cxn>
                  <a:cxn ang="0">
                    <a:pos x="587" y="952"/>
                  </a:cxn>
                  <a:cxn ang="0">
                    <a:pos x="452" y="874"/>
                  </a:cxn>
                  <a:cxn ang="0">
                    <a:pos x="339" y="836"/>
                  </a:cxn>
                  <a:cxn ang="0">
                    <a:pos x="198" y="780"/>
                  </a:cxn>
                  <a:cxn ang="0">
                    <a:pos x="143" y="740"/>
                  </a:cxn>
                  <a:cxn ang="0">
                    <a:pos x="109" y="674"/>
                  </a:cxn>
                  <a:cxn ang="0">
                    <a:pos x="29" y="498"/>
                  </a:cxn>
                  <a:cxn ang="0">
                    <a:pos x="6" y="445"/>
                  </a:cxn>
                  <a:cxn ang="0">
                    <a:pos x="3" y="384"/>
                  </a:cxn>
                  <a:cxn ang="0">
                    <a:pos x="30" y="318"/>
                  </a:cxn>
                  <a:cxn ang="0">
                    <a:pos x="52" y="295"/>
                  </a:cxn>
                  <a:cxn ang="0">
                    <a:pos x="59" y="317"/>
                  </a:cxn>
                  <a:cxn ang="0">
                    <a:pos x="66" y="370"/>
                  </a:cxn>
                  <a:cxn ang="0">
                    <a:pos x="91" y="432"/>
                  </a:cxn>
                  <a:cxn ang="0">
                    <a:pos x="143" y="511"/>
                  </a:cxn>
                  <a:cxn ang="0">
                    <a:pos x="187" y="606"/>
                  </a:cxn>
                  <a:cxn ang="0">
                    <a:pos x="221" y="659"/>
                  </a:cxn>
                  <a:cxn ang="0">
                    <a:pos x="247" y="665"/>
                  </a:cxn>
                  <a:cxn ang="0">
                    <a:pos x="264" y="641"/>
                  </a:cxn>
                  <a:cxn ang="0">
                    <a:pos x="274" y="587"/>
                  </a:cxn>
                  <a:cxn ang="0">
                    <a:pos x="258" y="498"/>
                  </a:cxn>
                  <a:cxn ang="0">
                    <a:pos x="214" y="385"/>
                  </a:cxn>
                  <a:cxn ang="0">
                    <a:pos x="104" y="133"/>
                  </a:cxn>
                  <a:cxn ang="0">
                    <a:pos x="87" y="65"/>
                  </a:cxn>
                  <a:cxn ang="0">
                    <a:pos x="97" y="55"/>
                  </a:cxn>
                  <a:cxn ang="0">
                    <a:pos x="136" y="61"/>
                  </a:cxn>
                  <a:cxn ang="0">
                    <a:pos x="168" y="47"/>
                  </a:cxn>
                </a:cxnLst>
                <a:rect l="0" t="0" r="r" b="b"/>
                <a:pathLst>
                  <a:path w="1285" h="1283">
                    <a:moveTo>
                      <a:pt x="168" y="47"/>
                    </a:moveTo>
                    <a:lnTo>
                      <a:pt x="168" y="47"/>
                    </a:lnTo>
                    <a:lnTo>
                      <a:pt x="175" y="43"/>
                    </a:lnTo>
                    <a:lnTo>
                      <a:pt x="181" y="38"/>
                    </a:lnTo>
                    <a:lnTo>
                      <a:pt x="194" y="26"/>
                    </a:lnTo>
                    <a:lnTo>
                      <a:pt x="203" y="15"/>
                    </a:lnTo>
                    <a:lnTo>
                      <a:pt x="214" y="5"/>
                    </a:lnTo>
                    <a:lnTo>
                      <a:pt x="218" y="2"/>
                    </a:lnTo>
                    <a:lnTo>
                      <a:pt x="224" y="0"/>
                    </a:lnTo>
                    <a:lnTo>
                      <a:pt x="229" y="0"/>
                    </a:lnTo>
                    <a:lnTo>
                      <a:pt x="233" y="1"/>
                    </a:lnTo>
                    <a:lnTo>
                      <a:pt x="239" y="5"/>
                    </a:lnTo>
                    <a:lnTo>
                      <a:pt x="244" y="11"/>
                    </a:lnTo>
                    <a:lnTo>
                      <a:pt x="249" y="19"/>
                    </a:lnTo>
                    <a:lnTo>
                      <a:pt x="256" y="30"/>
                    </a:lnTo>
                    <a:lnTo>
                      <a:pt x="256" y="30"/>
                    </a:lnTo>
                    <a:lnTo>
                      <a:pt x="284" y="87"/>
                    </a:lnTo>
                    <a:lnTo>
                      <a:pt x="313" y="144"/>
                    </a:lnTo>
                    <a:lnTo>
                      <a:pt x="339" y="194"/>
                    </a:lnTo>
                    <a:lnTo>
                      <a:pt x="350" y="214"/>
                    </a:lnTo>
                    <a:lnTo>
                      <a:pt x="360" y="226"/>
                    </a:lnTo>
                    <a:lnTo>
                      <a:pt x="360" y="226"/>
                    </a:lnTo>
                    <a:lnTo>
                      <a:pt x="386" y="253"/>
                    </a:lnTo>
                    <a:lnTo>
                      <a:pt x="402" y="271"/>
                    </a:lnTo>
                    <a:lnTo>
                      <a:pt x="421" y="286"/>
                    </a:lnTo>
                    <a:lnTo>
                      <a:pt x="431" y="293"/>
                    </a:lnTo>
                    <a:lnTo>
                      <a:pt x="439" y="299"/>
                    </a:lnTo>
                    <a:lnTo>
                      <a:pt x="447" y="303"/>
                    </a:lnTo>
                    <a:lnTo>
                      <a:pt x="455" y="305"/>
                    </a:lnTo>
                    <a:lnTo>
                      <a:pt x="462" y="305"/>
                    </a:lnTo>
                    <a:lnTo>
                      <a:pt x="467" y="302"/>
                    </a:lnTo>
                    <a:lnTo>
                      <a:pt x="472" y="298"/>
                    </a:lnTo>
                    <a:lnTo>
                      <a:pt x="474" y="290"/>
                    </a:lnTo>
                    <a:lnTo>
                      <a:pt x="474" y="290"/>
                    </a:lnTo>
                    <a:lnTo>
                      <a:pt x="477" y="279"/>
                    </a:lnTo>
                    <a:lnTo>
                      <a:pt x="481" y="269"/>
                    </a:lnTo>
                    <a:lnTo>
                      <a:pt x="488" y="261"/>
                    </a:lnTo>
                    <a:lnTo>
                      <a:pt x="495" y="253"/>
                    </a:lnTo>
                    <a:lnTo>
                      <a:pt x="503" y="245"/>
                    </a:lnTo>
                    <a:lnTo>
                      <a:pt x="512" y="238"/>
                    </a:lnTo>
                    <a:lnTo>
                      <a:pt x="523" y="231"/>
                    </a:lnTo>
                    <a:lnTo>
                      <a:pt x="534" y="226"/>
                    </a:lnTo>
                    <a:lnTo>
                      <a:pt x="545" y="222"/>
                    </a:lnTo>
                    <a:lnTo>
                      <a:pt x="556" y="218"/>
                    </a:lnTo>
                    <a:lnTo>
                      <a:pt x="567" y="216"/>
                    </a:lnTo>
                    <a:lnTo>
                      <a:pt x="579" y="215"/>
                    </a:lnTo>
                    <a:lnTo>
                      <a:pt x="589" y="215"/>
                    </a:lnTo>
                    <a:lnTo>
                      <a:pt x="600" y="218"/>
                    </a:lnTo>
                    <a:lnTo>
                      <a:pt x="609" y="222"/>
                    </a:lnTo>
                    <a:lnTo>
                      <a:pt x="617" y="226"/>
                    </a:lnTo>
                    <a:lnTo>
                      <a:pt x="617" y="226"/>
                    </a:lnTo>
                    <a:lnTo>
                      <a:pt x="624" y="231"/>
                    </a:lnTo>
                    <a:lnTo>
                      <a:pt x="631" y="234"/>
                    </a:lnTo>
                    <a:lnTo>
                      <a:pt x="636" y="234"/>
                    </a:lnTo>
                    <a:lnTo>
                      <a:pt x="642" y="233"/>
                    </a:lnTo>
                    <a:lnTo>
                      <a:pt x="646" y="230"/>
                    </a:lnTo>
                    <a:lnTo>
                      <a:pt x="650" y="227"/>
                    </a:lnTo>
                    <a:lnTo>
                      <a:pt x="658" y="216"/>
                    </a:lnTo>
                    <a:lnTo>
                      <a:pt x="666" y="203"/>
                    </a:lnTo>
                    <a:lnTo>
                      <a:pt x="675" y="189"/>
                    </a:lnTo>
                    <a:lnTo>
                      <a:pt x="680" y="182"/>
                    </a:lnTo>
                    <a:lnTo>
                      <a:pt x="685" y="177"/>
                    </a:lnTo>
                    <a:lnTo>
                      <a:pt x="692" y="173"/>
                    </a:lnTo>
                    <a:lnTo>
                      <a:pt x="699" y="169"/>
                    </a:lnTo>
                    <a:lnTo>
                      <a:pt x="699" y="169"/>
                    </a:lnTo>
                    <a:lnTo>
                      <a:pt x="707" y="167"/>
                    </a:lnTo>
                    <a:lnTo>
                      <a:pt x="717" y="166"/>
                    </a:lnTo>
                    <a:lnTo>
                      <a:pt x="725" y="166"/>
                    </a:lnTo>
                    <a:lnTo>
                      <a:pt x="733" y="169"/>
                    </a:lnTo>
                    <a:lnTo>
                      <a:pt x="751" y="173"/>
                    </a:lnTo>
                    <a:lnTo>
                      <a:pt x="767" y="179"/>
                    </a:lnTo>
                    <a:lnTo>
                      <a:pt x="784" y="188"/>
                    </a:lnTo>
                    <a:lnTo>
                      <a:pt x="799" y="192"/>
                    </a:lnTo>
                    <a:lnTo>
                      <a:pt x="805" y="194"/>
                    </a:lnTo>
                    <a:lnTo>
                      <a:pt x="812" y="194"/>
                    </a:lnTo>
                    <a:lnTo>
                      <a:pt x="818" y="194"/>
                    </a:lnTo>
                    <a:lnTo>
                      <a:pt x="823" y="192"/>
                    </a:lnTo>
                    <a:lnTo>
                      <a:pt x="823" y="192"/>
                    </a:lnTo>
                    <a:lnTo>
                      <a:pt x="834" y="185"/>
                    </a:lnTo>
                    <a:lnTo>
                      <a:pt x="845" y="174"/>
                    </a:lnTo>
                    <a:lnTo>
                      <a:pt x="857" y="163"/>
                    </a:lnTo>
                    <a:lnTo>
                      <a:pt x="869" y="152"/>
                    </a:lnTo>
                    <a:lnTo>
                      <a:pt x="883" y="143"/>
                    </a:lnTo>
                    <a:lnTo>
                      <a:pt x="890" y="139"/>
                    </a:lnTo>
                    <a:lnTo>
                      <a:pt x="895" y="137"/>
                    </a:lnTo>
                    <a:lnTo>
                      <a:pt x="902" y="136"/>
                    </a:lnTo>
                    <a:lnTo>
                      <a:pt x="909" y="136"/>
                    </a:lnTo>
                    <a:lnTo>
                      <a:pt x="916" y="137"/>
                    </a:lnTo>
                    <a:lnTo>
                      <a:pt x="921" y="141"/>
                    </a:lnTo>
                    <a:lnTo>
                      <a:pt x="921" y="141"/>
                    </a:lnTo>
                    <a:lnTo>
                      <a:pt x="928" y="148"/>
                    </a:lnTo>
                    <a:lnTo>
                      <a:pt x="935" y="158"/>
                    </a:lnTo>
                    <a:lnTo>
                      <a:pt x="940" y="171"/>
                    </a:lnTo>
                    <a:lnTo>
                      <a:pt x="947" y="186"/>
                    </a:lnTo>
                    <a:lnTo>
                      <a:pt x="958" y="223"/>
                    </a:lnTo>
                    <a:lnTo>
                      <a:pt x="970" y="265"/>
                    </a:lnTo>
                    <a:lnTo>
                      <a:pt x="980" y="309"/>
                    </a:lnTo>
                    <a:lnTo>
                      <a:pt x="989" y="353"/>
                    </a:lnTo>
                    <a:lnTo>
                      <a:pt x="1000" y="422"/>
                    </a:lnTo>
                    <a:lnTo>
                      <a:pt x="1000" y="422"/>
                    </a:lnTo>
                    <a:lnTo>
                      <a:pt x="1004" y="449"/>
                    </a:lnTo>
                    <a:lnTo>
                      <a:pt x="1007" y="481"/>
                    </a:lnTo>
                    <a:lnTo>
                      <a:pt x="1010" y="513"/>
                    </a:lnTo>
                    <a:lnTo>
                      <a:pt x="1015" y="547"/>
                    </a:lnTo>
                    <a:lnTo>
                      <a:pt x="1021" y="583"/>
                    </a:lnTo>
                    <a:lnTo>
                      <a:pt x="1029" y="620"/>
                    </a:lnTo>
                    <a:lnTo>
                      <a:pt x="1036" y="637"/>
                    </a:lnTo>
                    <a:lnTo>
                      <a:pt x="1041" y="655"/>
                    </a:lnTo>
                    <a:lnTo>
                      <a:pt x="1049" y="673"/>
                    </a:lnTo>
                    <a:lnTo>
                      <a:pt x="1057" y="691"/>
                    </a:lnTo>
                    <a:lnTo>
                      <a:pt x="1057" y="691"/>
                    </a:lnTo>
                    <a:lnTo>
                      <a:pt x="1097" y="760"/>
                    </a:lnTo>
                    <a:lnTo>
                      <a:pt x="1136" y="828"/>
                    </a:lnTo>
                    <a:lnTo>
                      <a:pt x="1173" y="891"/>
                    </a:lnTo>
                    <a:lnTo>
                      <a:pt x="1190" y="919"/>
                    </a:lnTo>
                    <a:lnTo>
                      <a:pt x="1203" y="947"/>
                    </a:lnTo>
                    <a:lnTo>
                      <a:pt x="1203" y="947"/>
                    </a:lnTo>
                    <a:lnTo>
                      <a:pt x="1233" y="1003"/>
                    </a:lnTo>
                    <a:lnTo>
                      <a:pt x="1285" y="1092"/>
                    </a:lnTo>
                    <a:lnTo>
                      <a:pt x="1000" y="1283"/>
                    </a:lnTo>
                    <a:lnTo>
                      <a:pt x="854" y="1283"/>
                    </a:lnTo>
                    <a:lnTo>
                      <a:pt x="854" y="1283"/>
                    </a:lnTo>
                    <a:lnTo>
                      <a:pt x="794" y="1192"/>
                    </a:lnTo>
                    <a:lnTo>
                      <a:pt x="741" y="1112"/>
                    </a:lnTo>
                    <a:lnTo>
                      <a:pt x="718" y="1079"/>
                    </a:lnTo>
                    <a:lnTo>
                      <a:pt x="699" y="1052"/>
                    </a:lnTo>
                    <a:lnTo>
                      <a:pt x="683" y="1031"/>
                    </a:lnTo>
                    <a:lnTo>
                      <a:pt x="670" y="1019"/>
                    </a:lnTo>
                    <a:lnTo>
                      <a:pt x="670" y="1019"/>
                    </a:lnTo>
                    <a:lnTo>
                      <a:pt x="646" y="997"/>
                    </a:lnTo>
                    <a:lnTo>
                      <a:pt x="617" y="975"/>
                    </a:lnTo>
                    <a:lnTo>
                      <a:pt x="587" y="952"/>
                    </a:lnTo>
                    <a:lnTo>
                      <a:pt x="555" y="930"/>
                    </a:lnTo>
                    <a:lnTo>
                      <a:pt x="522" y="910"/>
                    </a:lnTo>
                    <a:lnTo>
                      <a:pt x="487" y="891"/>
                    </a:lnTo>
                    <a:lnTo>
                      <a:pt x="452" y="874"/>
                    </a:lnTo>
                    <a:lnTo>
                      <a:pt x="435" y="868"/>
                    </a:lnTo>
                    <a:lnTo>
                      <a:pt x="418" y="861"/>
                    </a:lnTo>
                    <a:lnTo>
                      <a:pt x="418" y="861"/>
                    </a:lnTo>
                    <a:lnTo>
                      <a:pt x="339" y="836"/>
                    </a:lnTo>
                    <a:lnTo>
                      <a:pt x="297" y="823"/>
                    </a:lnTo>
                    <a:lnTo>
                      <a:pt x="255" y="806"/>
                    </a:lnTo>
                    <a:lnTo>
                      <a:pt x="215" y="790"/>
                    </a:lnTo>
                    <a:lnTo>
                      <a:pt x="198" y="780"/>
                    </a:lnTo>
                    <a:lnTo>
                      <a:pt x="181" y="771"/>
                    </a:lnTo>
                    <a:lnTo>
                      <a:pt x="166" y="761"/>
                    </a:lnTo>
                    <a:lnTo>
                      <a:pt x="154" y="750"/>
                    </a:lnTo>
                    <a:lnTo>
                      <a:pt x="143" y="740"/>
                    </a:lnTo>
                    <a:lnTo>
                      <a:pt x="135" y="729"/>
                    </a:lnTo>
                    <a:lnTo>
                      <a:pt x="135" y="729"/>
                    </a:lnTo>
                    <a:lnTo>
                      <a:pt x="123" y="703"/>
                    </a:lnTo>
                    <a:lnTo>
                      <a:pt x="109" y="674"/>
                    </a:lnTo>
                    <a:lnTo>
                      <a:pt x="81" y="610"/>
                    </a:lnTo>
                    <a:lnTo>
                      <a:pt x="53" y="547"/>
                    </a:lnTo>
                    <a:lnTo>
                      <a:pt x="40" y="522"/>
                    </a:lnTo>
                    <a:lnTo>
                      <a:pt x="29" y="498"/>
                    </a:lnTo>
                    <a:lnTo>
                      <a:pt x="29" y="498"/>
                    </a:lnTo>
                    <a:lnTo>
                      <a:pt x="19" y="481"/>
                    </a:lnTo>
                    <a:lnTo>
                      <a:pt x="11" y="463"/>
                    </a:lnTo>
                    <a:lnTo>
                      <a:pt x="6" y="445"/>
                    </a:lnTo>
                    <a:lnTo>
                      <a:pt x="1" y="430"/>
                    </a:lnTo>
                    <a:lnTo>
                      <a:pt x="0" y="414"/>
                    </a:lnTo>
                    <a:lnTo>
                      <a:pt x="0" y="399"/>
                    </a:lnTo>
                    <a:lnTo>
                      <a:pt x="3" y="384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23" y="335"/>
                    </a:lnTo>
                    <a:lnTo>
                      <a:pt x="30" y="318"/>
                    </a:lnTo>
                    <a:lnTo>
                      <a:pt x="38" y="306"/>
                    </a:lnTo>
                    <a:lnTo>
                      <a:pt x="45" y="297"/>
                    </a:lnTo>
                    <a:lnTo>
                      <a:pt x="49" y="295"/>
                    </a:lnTo>
                    <a:lnTo>
                      <a:pt x="52" y="295"/>
                    </a:lnTo>
                    <a:lnTo>
                      <a:pt x="55" y="297"/>
                    </a:lnTo>
                    <a:lnTo>
                      <a:pt x="56" y="301"/>
                    </a:lnTo>
                    <a:lnTo>
                      <a:pt x="57" y="308"/>
                    </a:lnTo>
                    <a:lnTo>
                      <a:pt x="59" y="317"/>
                    </a:lnTo>
                    <a:lnTo>
                      <a:pt x="59" y="317"/>
                    </a:lnTo>
                    <a:lnTo>
                      <a:pt x="60" y="336"/>
                    </a:lnTo>
                    <a:lnTo>
                      <a:pt x="63" y="354"/>
                    </a:lnTo>
                    <a:lnTo>
                      <a:pt x="66" y="370"/>
                    </a:lnTo>
                    <a:lnTo>
                      <a:pt x="70" y="385"/>
                    </a:lnTo>
                    <a:lnTo>
                      <a:pt x="75" y="400"/>
                    </a:lnTo>
                    <a:lnTo>
                      <a:pt x="82" y="415"/>
                    </a:lnTo>
                    <a:lnTo>
                      <a:pt x="91" y="432"/>
                    </a:lnTo>
                    <a:lnTo>
                      <a:pt x="104" y="449"/>
                    </a:lnTo>
                    <a:lnTo>
                      <a:pt x="104" y="449"/>
                    </a:lnTo>
                    <a:lnTo>
                      <a:pt x="127" y="483"/>
                    </a:lnTo>
                    <a:lnTo>
                      <a:pt x="143" y="511"/>
                    </a:lnTo>
                    <a:lnTo>
                      <a:pt x="155" y="538"/>
                    </a:lnTo>
                    <a:lnTo>
                      <a:pt x="169" y="568"/>
                    </a:lnTo>
                    <a:lnTo>
                      <a:pt x="169" y="568"/>
                    </a:lnTo>
                    <a:lnTo>
                      <a:pt x="187" y="606"/>
                    </a:lnTo>
                    <a:lnTo>
                      <a:pt x="198" y="628"/>
                    </a:lnTo>
                    <a:lnTo>
                      <a:pt x="209" y="646"/>
                    </a:lnTo>
                    <a:lnTo>
                      <a:pt x="214" y="654"/>
                    </a:lnTo>
                    <a:lnTo>
                      <a:pt x="221" y="659"/>
                    </a:lnTo>
                    <a:lnTo>
                      <a:pt x="228" y="665"/>
                    </a:lnTo>
                    <a:lnTo>
                      <a:pt x="233" y="667"/>
                    </a:lnTo>
                    <a:lnTo>
                      <a:pt x="240" y="667"/>
                    </a:lnTo>
                    <a:lnTo>
                      <a:pt x="247" y="665"/>
                    </a:lnTo>
                    <a:lnTo>
                      <a:pt x="252" y="661"/>
                    </a:lnTo>
                    <a:lnTo>
                      <a:pt x="259" y="652"/>
                    </a:lnTo>
                    <a:lnTo>
                      <a:pt x="259" y="652"/>
                    </a:lnTo>
                    <a:lnTo>
                      <a:pt x="264" y="641"/>
                    </a:lnTo>
                    <a:lnTo>
                      <a:pt x="270" y="631"/>
                    </a:lnTo>
                    <a:lnTo>
                      <a:pt x="273" y="617"/>
                    </a:lnTo>
                    <a:lnTo>
                      <a:pt x="274" y="603"/>
                    </a:lnTo>
                    <a:lnTo>
                      <a:pt x="274" y="587"/>
                    </a:lnTo>
                    <a:lnTo>
                      <a:pt x="273" y="571"/>
                    </a:lnTo>
                    <a:lnTo>
                      <a:pt x="270" y="554"/>
                    </a:lnTo>
                    <a:lnTo>
                      <a:pt x="267" y="537"/>
                    </a:lnTo>
                    <a:lnTo>
                      <a:pt x="258" y="498"/>
                    </a:lnTo>
                    <a:lnTo>
                      <a:pt x="245" y="460"/>
                    </a:lnTo>
                    <a:lnTo>
                      <a:pt x="232" y="422"/>
                    </a:lnTo>
                    <a:lnTo>
                      <a:pt x="214" y="385"/>
                    </a:lnTo>
                    <a:lnTo>
                      <a:pt x="214" y="385"/>
                    </a:lnTo>
                    <a:lnTo>
                      <a:pt x="172" y="293"/>
                    </a:lnTo>
                    <a:lnTo>
                      <a:pt x="146" y="237"/>
                    </a:lnTo>
                    <a:lnTo>
                      <a:pt x="123" y="184"/>
                    </a:lnTo>
                    <a:lnTo>
                      <a:pt x="104" y="133"/>
                    </a:lnTo>
                    <a:lnTo>
                      <a:pt x="97" y="111"/>
                    </a:lnTo>
                    <a:lnTo>
                      <a:pt x="91" y="92"/>
                    </a:lnTo>
                    <a:lnTo>
                      <a:pt x="89" y="77"/>
                    </a:lnTo>
                    <a:lnTo>
                      <a:pt x="87" y="65"/>
                    </a:lnTo>
                    <a:lnTo>
                      <a:pt x="89" y="61"/>
                    </a:lnTo>
                    <a:lnTo>
                      <a:pt x="90" y="57"/>
                    </a:lnTo>
                    <a:lnTo>
                      <a:pt x="93" y="55"/>
                    </a:lnTo>
                    <a:lnTo>
                      <a:pt x="97" y="55"/>
                    </a:lnTo>
                    <a:lnTo>
                      <a:pt x="97" y="55"/>
                    </a:lnTo>
                    <a:lnTo>
                      <a:pt x="109" y="55"/>
                    </a:lnTo>
                    <a:lnTo>
                      <a:pt x="120" y="58"/>
                    </a:lnTo>
                    <a:lnTo>
                      <a:pt x="136" y="61"/>
                    </a:lnTo>
                    <a:lnTo>
                      <a:pt x="143" y="61"/>
                    </a:lnTo>
                    <a:lnTo>
                      <a:pt x="150" y="58"/>
                    </a:lnTo>
                    <a:lnTo>
                      <a:pt x="158" y="54"/>
                    </a:lnTo>
                    <a:lnTo>
                      <a:pt x="168" y="47"/>
                    </a:lnTo>
                    <a:lnTo>
                      <a:pt x="168" y="47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70"/>
              <p:cNvSpPr/>
              <p:nvPr/>
            </p:nvSpPr>
            <p:spPr bwMode="auto">
              <a:xfrm rot="1800000">
                <a:off x="2501363" y="3283255"/>
                <a:ext cx="159230" cy="153375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6" y="2"/>
                  </a:cxn>
                  <a:cxn ang="0">
                    <a:pos x="9" y="4"/>
                  </a:cxn>
                  <a:cxn ang="0">
                    <a:pos x="5" y="10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0" y="31"/>
                  </a:cxn>
                  <a:cxn ang="0">
                    <a:pos x="0" y="41"/>
                  </a:cxn>
                  <a:cxn ang="0">
                    <a:pos x="1" y="52"/>
                  </a:cxn>
                  <a:cxn ang="0">
                    <a:pos x="4" y="63"/>
                  </a:cxn>
                  <a:cxn ang="0">
                    <a:pos x="14" y="86"/>
                  </a:cxn>
                  <a:cxn ang="0">
                    <a:pos x="26" y="112"/>
                  </a:cxn>
                  <a:cxn ang="0">
                    <a:pos x="41" y="136"/>
                  </a:cxn>
                  <a:cxn ang="0">
                    <a:pos x="50" y="147"/>
                  </a:cxn>
                  <a:cxn ang="0">
                    <a:pos x="60" y="160"/>
                  </a:cxn>
                  <a:cxn ang="0">
                    <a:pos x="60" y="160"/>
                  </a:cxn>
                  <a:cxn ang="0">
                    <a:pos x="79" y="181"/>
                  </a:cxn>
                  <a:cxn ang="0">
                    <a:pos x="99" y="202"/>
                  </a:cxn>
                  <a:cxn ang="0">
                    <a:pos x="121" y="221"/>
                  </a:cxn>
                  <a:cxn ang="0">
                    <a:pos x="142" y="237"/>
                  </a:cxn>
                  <a:cxn ang="0">
                    <a:pos x="163" y="251"/>
                  </a:cxn>
                  <a:cxn ang="0">
                    <a:pos x="173" y="256"/>
                  </a:cxn>
                  <a:cxn ang="0">
                    <a:pos x="182" y="260"/>
                  </a:cxn>
                  <a:cxn ang="0">
                    <a:pos x="192" y="262"/>
                  </a:cxn>
                  <a:cxn ang="0">
                    <a:pos x="202" y="263"/>
                  </a:cxn>
                  <a:cxn ang="0">
                    <a:pos x="210" y="263"/>
                  </a:cxn>
                  <a:cxn ang="0">
                    <a:pos x="218" y="260"/>
                  </a:cxn>
                  <a:cxn ang="0">
                    <a:pos x="218" y="260"/>
                  </a:cxn>
                  <a:cxn ang="0">
                    <a:pos x="248" y="251"/>
                  </a:cxn>
                  <a:cxn ang="0">
                    <a:pos x="260" y="245"/>
                  </a:cxn>
                  <a:cxn ang="0">
                    <a:pos x="264" y="243"/>
                  </a:cxn>
                  <a:cxn ang="0">
                    <a:pos x="268" y="239"/>
                  </a:cxn>
                  <a:cxn ang="0">
                    <a:pos x="270" y="235"/>
                  </a:cxn>
                  <a:cxn ang="0">
                    <a:pos x="271" y="229"/>
                  </a:cxn>
                  <a:cxn ang="0">
                    <a:pos x="270" y="224"/>
                  </a:cxn>
                  <a:cxn ang="0">
                    <a:pos x="266" y="217"/>
                  </a:cxn>
                  <a:cxn ang="0">
                    <a:pos x="262" y="210"/>
                  </a:cxn>
                  <a:cxn ang="0">
                    <a:pos x="253" y="200"/>
                  </a:cxn>
                  <a:cxn ang="0">
                    <a:pos x="232" y="179"/>
                  </a:cxn>
                  <a:cxn ang="0">
                    <a:pos x="232" y="179"/>
                  </a:cxn>
                  <a:cxn ang="0">
                    <a:pos x="203" y="151"/>
                  </a:cxn>
                  <a:cxn ang="0">
                    <a:pos x="173" y="120"/>
                  </a:cxn>
                  <a:cxn ang="0">
                    <a:pos x="142" y="89"/>
                  </a:cxn>
                  <a:cxn ang="0">
                    <a:pos x="110" y="59"/>
                  </a:cxn>
                  <a:cxn ang="0">
                    <a:pos x="80" y="33"/>
                  </a:cxn>
                  <a:cxn ang="0">
                    <a:pos x="67" y="22"/>
                  </a:cxn>
                  <a:cxn ang="0">
                    <a:pos x="54" y="12"/>
                  </a:cxn>
                  <a:cxn ang="0">
                    <a:pos x="42" y="6"/>
                  </a:cxn>
                  <a:cxn ang="0">
                    <a:pos x="33" y="2"/>
                  </a:cxn>
                  <a:cxn ang="0">
                    <a:pos x="23" y="0"/>
                  </a:cxn>
                  <a:cxn ang="0">
                    <a:pos x="19" y="0"/>
                  </a:cxn>
                  <a:cxn ang="0">
                    <a:pos x="16" y="2"/>
                  </a:cxn>
                  <a:cxn ang="0">
                    <a:pos x="16" y="2"/>
                  </a:cxn>
                </a:cxnLst>
                <a:rect l="0" t="0" r="r" b="b"/>
                <a:pathLst>
                  <a:path w="271" h="263">
                    <a:moveTo>
                      <a:pt x="16" y="2"/>
                    </a:moveTo>
                    <a:lnTo>
                      <a:pt x="16" y="2"/>
                    </a:lnTo>
                    <a:lnTo>
                      <a:pt x="9" y="4"/>
                    </a:lnTo>
                    <a:lnTo>
                      <a:pt x="5" y="10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0" y="41"/>
                    </a:lnTo>
                    <a:lnTo>
                      <a:pt x="1" y="52"/>
                    </a:lnTo>
                    <a:lnTo>
                      <a:pt x="4" y="63"/>
                    </a:lnTo>
                    <a:lnTo>
                      <a:pt x="14" y="86"/>
                    </a:lnTo>
                    <a:lnTo>
                      <a:pt x="26" y="112"/>
                    </a:lnTo>
                    <a:lnTo>
                      <a:pt x="41" y="136"/>
                    </a:lnTo>
                    <a:lnTo>
                      <a:pt x="50" y="147"/>
                    </a:lnTo>
                    <a:lnTo>
                      <a:pt x="60" y="160"/>
                    </a:lnTo>
                    <a:lnTo>
                      <a:pt x="60" y="160"/>
                    </a:lnTo>
                    <a:lnTo>
                      <a:pt x="79" y="181"/>
                    </a:lnTo>
                    <a:lnTo>
                      <a:pt x="99" y="202"/>
                    </a:lnTo>
                    <a:lnTo>
                      <a:pt x="121" y="221"/>
                    </a:lnTo>
                    <a:lnTo>
                      <a:pt x="142" y="237"/>
                    </a:lnTo>
                    <a:lnTo>
                      <a:pt x="163" y="251"/>
                    </a:lnTo>
                    <a:lnTo>
                      <a:pt x="173" y="256"/>
                    </a:lnTo>
                    <a:lnTo>
                      <a:pt x="182" y="260"/>
                    </a:lnTo>
                    <a:lnTo>
                      <a:pt x="192" y="262"/>
                    </a:lnTo>
                    <a:lnTo>
                      <a:pt x="202" y="263"/>
                    </a:lnTo>
                    <a:lnTo>
                      <a:pt x="210" y="263"/>
                    </a:lnTo>
                    <a:lnTo>
                      <a:pt x="218" y="260"/>
                    </a:lnTo>
                    <a:lnTo>
                      <a:pt x="218" y="260"/>
                    </a:lnTo>
                    <a:lnTo>
                      <a:pt x="248" y="251"/>
                    </a:lnTo>
                    <a:lnTo>
                      <a:pt x="260" y="245"/>
                    </a:lnTo>
                    <a:lnTo>
                      <a:pt x="264" y="243"/>
                    </a:lnTo>
                    <a:lnTo>
                      <a:pt x="268" y="239"/>
                    </a:lnTo>
                    <a:lnTo>
                      <a:pt x="270" y="235"/>
                    </a:lnTo>
                    <a:lnTo>
                      <a:pt x="271" y="229"/>
                    </a:lnTo>
                    <a:lnTo>
                      <a:pt x="270" y="224"/>
                    </a:lnTo>
                    <a:lnTo>
                      <a:pt x="266" y="217"/>
                    </a:lnTo>
                    <a:lnTo>
                      <a:pt x="262" y="210"/>
                    </a:lnTo>
                    <a:lnTo>
                      <a:pt x="253" y="200"/>
                    </a:lnTo>
                    <a:lnTo>
                      <a:pt x="232" y="179"/>
                    </a:lnTo>
                    <a:lnTo>
                      <a:pt x="232" y="179"/>
                    </a:lnTo>
                    <a:lnTo>
                      <a:pt x="203" y="151"/>
                    </a:lnTo>
                    <a:lnTo>
                      <a:pt x="173" y="120"/>
                    </a:lnTo>
                    <a:lnTo>
                      <a:pt x="142" y="89"/>
                    </a:lnTo>
                    <a:lnTo>
                      <a:pt x="110" y="59"/>
                    </a:lnTo>
                    <a:lnTo>
                      <a:pt x="80" y="33"/>
                    </a:lnTo>
                    <a:lnTo>
                      <a:pt x="67" y="22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33" y="2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6" y="2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3" name="Freeform 71"/>
              <p:cNvSpPr/>
              <p:nvPr/>
            </p:nvSpPr>
            <p:spPr bwMode="auto">
              <a:xfrm rot="1800000">
                <a:off x="2617654" y="3353311"/>
                <a:ext cx="110056" cy="112397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"/>
                  </a:cxn>
                  <a:cxn ang="0">
                    <a:pos x="6" y="7"/>
                  </a:cxn>
                  <a:cxn ang="0">
                    <a:pos x="2" y="15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5"/>
                  </a:cxn>
                  <a:cxn ang="0">
                    <a:pos x="2" y="57"/>
                  </a:cxn>
                  <a:cxn ang="0">
                    <a:pos x="5" y="70"/>
                  </a:cxn>
                  <a:cxn ang="0">
                    <a:pos x="9" y="82"/>
                  </a:cxn>
                  <a:cxn ang="0">
                    <a:pos x="15" y="96"/>
                  </a:cxn>
                  <a:cxn ang="0">
                    <a:pos x="21" y="108"/>
                  </a:cxn>
                  <a:cxn ang="0">
                    <a:pos x="30" y="120"/>
                  </a:cxn>
                  <a:cxn ang="0">
                    <a:pos x="38" y="132"/>
                  </a:cxn>
                  <a:cxn ang="0">
                    <a:pos x="47" y="143"/>
                  </a:cxn>
                  <a:cxn ang="0">
                    <a:pos x="57" y="154"/>
                  </a:cxn>
                  <a:cxn ang="0">
                    <a:pos x="68" y="162"/>
                  </a:cxn>
                  <a:cxn ang="0">
                    <a:pos x="79" y="170"/>
                  </a:cxn>
                  <a:cxn ang="0">
                    <a:pos x="79" y="170"/>
                  </a:cxn>
                  <a:cxn ang="0">
                    <a:pos x="90" y="177"/>
                  </a:cxn>
                  <a:cxn ang="0">
                    <a:pos x="102" y="183"/>
                  </a:cxn>
                  <a:cxn ang="0">
                    <a:pos x="113" y="187"/>
                  </a:cxn>
                  <a:cxn ang="0">
                    <a:pos x="125" y="190"/>
                  </a:cxn>
                  <a:cxn ang="0">
                    <a:pos x="136" y="191"/>
                  </a:cxn>
                  <a:cxn ang="0">
                    <a:pos x="147" y="192"/>
                  </a:cxn>
                  <a:cxn ang="0">
                    <a:pos x="156" y="192"/>
                  </a:cxn>
                  <a:cxn ang="0">
                    <a:pos x="166" y="191"/>
                  </a:cxn>
                  <a:cxn ang="0">
                    <a:pos x="174" y="188"/>
                  </a:cxn>
                  <a:cxn ang="0">
                    <a:pos x="179" y="184"/>
                  </a:cxn>
                  <a:cxn ang="0">
                    <a:pos x="185" y="180"/>
                  </a:cxn>
                  <a:cxn ang="0">
                    <a:pos x="188" y="173"/>
                  </a:cxn>
                  <a:cxn ang="0">
                    <a:pos x="188" y="166"/>
                  </a:cxn>
                  <a:cxn ang="0">
                    <a:pos x="186" y="160"/>
                  </a:cxn>
                  <a:cxn ang="0">
                    <a:pos x="182" y="150"/>
                  </a:cxn>
                  <a:cxn ang="0">
                    <a:pos x="177" y="140"/>
                  </a:cxn>
                  <a:cxn ang="0">
                    <a:pos x="177" y="140"/>
                  </a:cxn>
                  <a:cxn ang="0">
                    <a:pos x="158" y="117"/>
                  </a:cxn>
                  <a:cxn ang="0">
                    <a:pos x="136" y="94"/>
                  </a:cxn>
                  <a:cxn ang="0">
                    <a:pos x="111" y="70"/>
                  </a:cxn>
                  <a:cxn ang="0">
                    <a:pos x="87" y="46"/>
                  </a:cxn>
                  <a:cxn ang="0">
                    <a:pos x="64" y="27"/>
                  </a:cxn>
                  <a:cxn ang="0">
                    <a:pos x="42" y="11"/>
                  </a:cxn>
                  <a:cxn ang="0">
                    <a:pos x="32" y="6"/>
                  </a:cxn>
                  <a:cxn ang="0">
                    <a:pos x="24" y="3"/>
                  </a:cxn>
                  <a:cxn ang="0">
                    <a:pos x="17" y="0"/>
                  </a:cxn>
                  <a:cxn ang="0">
                    <a:pos x="13" y="1"/>
                  </a:cxn>
                  <a:cxn ang="0">
                    <a:pos x="13" y="1"/>
                  </a:cxn>
                </a:cxnLst>
                <a:rect l="0" t="0" r="r" b="b"/>
                <a:pathLst>
                  <a:path w="188" h="192">
                    <a:moveTo>
                      <a:pt x="13" y="1"/>
                    </a:moveTo>
                    <a:lnTo>
                      <a:pt x="13" y="1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5"/>
                    </a:lnTo>
                    <a:lnTo>
                      <a:pt x="2" y="57"/>
                    </a:lnTo>
                    <a:lnTo>
                      <a:pt x="5" y="70"/>
                    </a:lnTo>
                    <a:lnTo>
                      <a:pt x="9" y="82"/>
                    </a:lnTo>
                    <a:lnTo>
                      <a:pt x="15" y="96"/>
                    </a:lnTo>
                    <a:lnTo>
                      <a:pt x="21" y="108"/>
                    </a:lnTo>
                    <a:lnTo>
                      <a:pt x="30" y="120"/>
                    </a:lnTo>
                    <a:lnTo>
                      <a:pt x="38" y="132"/>
                    </a:lnTo>
                    <a:lnTo>
                      <a:pt x="47" y="143"/>
                    </a:lnTo>
                    <a:lnTo>
                      <a:pt x="57" y="154"/>
                    </a:lnTo>
                    <a:lnTo>
                      <a:pt x="68" y="162"/>
                    </a:lnTo>
                    <a:lnTo>
                      <a:pt x="79" y="170"/>
                    </a:lnTo>
                    <a:lnTo>
                      <a:pt x="79" y="170"/>
                    </a:lnTo>
                    <a:lnTo>
                      <a:pt x="90" y="177"/>
                    </a:lnTo>
                    <a:lnTo>
                      <a:pt x="102" y="183"/>
                    </a:lnTo>
                    <a:lnTo>
                      <a:pt x="113" y="187"/>
                    </a:lnTo>
                    <a:lnTo>
                      <a:pt x="125" y="190"/>
                    </a:lnTo>
                    <a:lnTo>
                      <a:pt x="136" y="191"/>
                    </a:lnTo>
                    <a:lnTo>
                      <a:pt x="147" y="192"/>
                    </a:lnTo>
                    <a:lnTo>
                      <a:pt x="156" y="192"/>
                    </a:lnTo>
                    <a:lnTo>
                      <a:pt x="166" y="191"/>
                    </a:lnTo>
                    <a:lnTo>
                      <a:pt x="174" y="188"/>
                    </a:lnTo>
                    <a:lnTo>
                      <a:pt x="179" y="184"/>
                    </a:lnTo>
                    <a:lnTo>
                      <a:pt x="185" y="180"/>
                    </a:lnTo>
                    <a:lnTo>
                      <a:pt x="188" y="173"/>
                    </a:lnTo>
                    <a:lnTo>
                      <a:pt x="188" y="166"/>
                    </a:lnTo>
                    <a:lnTo>
                      <a:pt x="186" y="160"/>
                    </a:lnTo>
                    <a:lnTo>
                      <a:pt x="182" y="150"/>
                    </a:lnTo>
                    <a:lnTo>
                      <a:pt x="177" y="140"/>
                    </a:lnTo>
                    <a:lnTo>
                      <a:pt x="177" y="140"/>
                    </a:lnTo>
                    <a:lnTo>
                      <a:pt x="158" y="117"/>
                    </a:lnTo>
                    <a:lnTo>
                      <a:pt x="136" y="94"/>
                    </a:lnTo>
                    <a:lnTo>
                      <a:pt x="111" y="70"/>
                    </a:lnTo>
                    <a:lnTo>
                      <a:pt x="87" y="46"/>
                    </a:lnTo>
                    <a:lnTo>
                      <a:pt x="64" y="27"/>
                    </a:lnTo>
                    <a:lnTo>
                      <a:pt x="42" y="11"/>
                    </a:lnTo>
                    <a:lnTo>
                      <a:pt x="32" y="6"/>
                    </a:lnTo>
                    <a:lnTo>
                      <a:pt x="24" y="3"/>
                    </a:lnTo>
                    <a:lnTo>
                      <a:pt x="17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4" name="Freeform 72"/>
              <p:cNvSpPr>
                <a:spLocks noEditPoints="1"/>
              </p:cNvSpPr>
              <p:nvPr/>
            </p:nvSpPr>
            <p:spPr bwMode="auto">
              <a:xfrm rot="1800000">
                <a:off x="2171464" y="3387032"/>
                <a:ext cx="90152" cy="14283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1" y="4"/>
                  </a:cxn>
                  <a:cxn ang="0">
                    <a:pos x="21" y="0"/>
                  </a:cxn>
                  <a:cxn ang="0">
                    <a:pos x="30" y="0"/>
                  </a:cxn>
                  <a:cxn ang="0">
                    <a:pos x="39" y="1"/>
                  </a:cxn>
                  <a:cxn ang="0">
                    <a:pos x="45" y="5"/>
                  </a:cxn>
                  <a:cxn ang="0">
                    <a:pos x="52" y="12"/>
                  </a:cxn>
                  <a:cxn ang="0">
                    <a:pos x="58" y="19"/>
                  </a:cxn>
                  <a:cxn ang="0">
                    <a:pos x="63" y="28"/>
                  </a:cxn>
                  <a:cxn ang="0">
                    <a:pos x="63" y="28"/>
                  </a:cxn>
                  <a:cxn ang="0">
                    <a:pos x="51" y="19"/>
                  </a:cxn>
                  <a:cxn ang="0">
                    <a:pos x="44" y="15"/>
                  </a:cxn>
                  <a:cxn ang="0">
                    <a:pos x="37" y="10"/>
                  </a:cxn>
                  <a:cxn ang="0">
                    <a:pos x="29" y="8"/>
                  </a:cxn>
                  <a:cxn ang="0">
                    <a:pos x="21" y="6"/>
                  </a:cxn>
                  <a:cxn ang="0">
                    <a:pos x="11" y="6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133" y="243"/>
                  </a:cxn>
                  <a:cxn ang="0">
                    <a:pos x="133" y="243"/>
                  </a:cxn>
                  <a:cxn ang="0">
                    <a:pos x="145" y="233"/>
                  </a:cxn>
                  <a:cxn ang="0">
                    <a:pos x="149" y="227"/>
                  </a:cxn>
                  <a:cxn ang="0">
                    <a:pos x="152" y="222"/>
                  </a:cxn>
                  <a:cxn ang="0">
                    <a:pos x="154" y="215"/>
                  </a:cxn>
                  <a:cxn ang="0">
                    <a:pos x="156" y="208"/>
                  </a:cxn>
                  <a:cxn ang="0">
                    <a:pos x="156" y="199"/>
                  </a:cxn>
                  <a:cxn ang="0">
                    <a:pos x="154" y="186"/>
                  </a:cxn>
                  <a:cxn ang="0">
                    <a:pos x="154" y="186"/>
                  </a:cxn>
                  <a:cxn ang="0">
                    <a:pos x="149" y="208"/>
                  </a:cxn>
                  <a:cxn ang="0">
                    <a:pos x="143" y="222"/>
                  </a:cxn>
                  <a:cxn ang="0">
                    <a:pos x="139" y="233"/>
                  </a:cxn>
                  <a:cxn ang="0">
                    <a:pos x="133" y="243"/>
                  </a:cxn>
                  <a:cxn ang="0">
                    <a:pos x="133" y="243"/>
                  </a:cxn>
                </a:cxnLst>
                <a:rect l="0" t="0" r="r" b="b"/>
                <a:pathLst>
                  <a:path w="156" h="243">
                    <a:moveTo>
                      <a:pt x="0" y="9"/>
                    </a:moveTo>
                    <a:lnTo>
                      <a:pt x="0" y="9"/>
                    </a:lnTo>
                    <a:lnTo>
                      <a:pt x="11" y="4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39" y="1"/>
                    </a:lnTo>
                    <a:lnTo>
                      <a:pt x="45" y="5"/>
                    </a:lnTo>
                    <a:lnTo>
                      <a:pt x="52" y="12"/>
                    </a:lnTo>
                    <a:lnTo>
                      <a:pt x="58" y="19"/>
                    </a:lnTo>
                    <a:lnTo>
                      <a:pt x="63" y="28"/>
                    </a:lnTo>
                    <a:lnTo>
                      <a:pt x="63" y="28"/>
                    </a:lnTo>
                    <a:lnTo>
                      <a:pt x="51" y="19"/>
                    </a:lnTo>
                    <a:lnTo>
                      <a:pt x="44" y="15"/>
                    </a:lnTo>
                    <a:lnTo>
                      <a:pt x="37" y="10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11" y="6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  <a:moveTo>
                      <a:pt x="133" y="243"/>
                    </a:moveTo>
                    <a:lnTo>
                      <a:pt x="133" y="243"/>
                    </a:lnTo>
                    <a:lnTo>
                      <a:pt x="145" y="233"/>
                    </a:lnTo>
                    <a:lnTo>
                      <a:pt x="149" y="227"/>
                    </a:lnTo>
                    <a:lnTo>
                      <a:pt x="152" y="222"/>
                    </a:lnTo>
                    <a:lnTo>
                      <a:pt x="154" y="215"/>
                    </a:lnTo>
                    <a:lnTo>
                      <a:pt x="156" y="208"/>
                    </a:lnTo>
                    <a:lnTo>
                      <a:pt x="156" y="199"/>
                    </a:lnTo>
                    <a:lnTo>
                      <a:pt x="154" y="186"/>
                    </a:lnTo>
                    <a:lnTo>
                      <a:pt x="154" y="186"/>
                    </a:lnTo>
                    <a:lnTo>
                      <a:pt x="149" y="208"/>
                    </a:lnTo>
                    <a:lnTo>
                      <a:pt x="143" y="222"/>
                    </a:lnTo>
                    <a:lnTo>
                      <a:pt x="139" y="233"/>
                    </a:lnTo>
                    <a:lnTo>
                      <a:pt x="133" y="243"/>
                    </a:lnTo>
                    <a:lnTo>
                      <a:pt x="133" y="243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5" name="Freeform 73"/>
              <p:cNvSpPr/>
              <p:nvPr/>
            </p:nvSpPr>
            <p:spPr bwMode="auto">
              <a:xfrm rot="1800000">
                <a:off x="1512747" y="2737980"/>
                <a:ext cx="25758" cy="1990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2" y="4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3" h="35">
                    <a:moveTo>
                      <a:pt x="0" y="35"/>
                    </a:moveTo>
                    <a:lnTo>
                      <a:pt x="4" y="13"/>
                    </a:lnTo>
                    <a:lnTo>
                      <a:pt x="4" y="13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2" y="4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noFill/>
              <a:ln w="1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6" name="Freeform 74"/>
              <p:cNvSpPr/>
              <p:nvPr/>
            </p:nvSpPr>
            <p:spPr bwMode="auto">
              <a:xfrm rot="1800000">
                <a:off x="1087508" y="2622274"/>
                <a:ext cx="494080" cy="561987"/>
              </a:xfrm>
              <a:custGeom>
                <a:avLst/>
                <a:gdLst/>
                <a:ahLst/>
                <a:cxnLst>
                  <a:cxn ang="0">
                    <a:pos x="95" y="959"/>
                  </a:cxn>
                  <a:cxn ang="0">
                    <a:pos x="120" y="936"/>
                  </a:cxn>
                  <a:cxn ang="0">
                    <a:pos x="147" y="901"/>
                  </a:cxn>
                  <a:cxn ang="0">
                    <a:pos x="180" y="868"/>
                  </a:cxn>
                  <a:cxn ang="0">
                    <a:pos x="249" y="801"/>
                  </a:cxn>
                  <a:cxn ang="0">
                    <a:pos x="279" y="767"/>
                  </a:cxn>
                  <a:cxn ang="0">
                    <a:pos x="291" y="752"/>
                  </a:cxn>
                  <a:cxn ang="0">
                    <a:pos x="301" y="736"/>
                  </a:cxn>
                  <a:cxn ang="0">
                    <a:pos x="323" y="691"/>
                  </a:cxn>
                  <a:cxn ang="0">
                    <a:pos x="324" y="685"/>
                  </a:cxn>
                  <a:cxn ang="0">
                    <a:pos x="333" y="653"/>
                  </a:cxn>
                  <a:cxn ang="0">
                    <a:pos x="344" y="626"/>
                  </a:cxn>
                  <a:cxn ang="0">
                    <a:pos x="354" y="591"/>
                  </a:cxn>
                  <a:cxn ang="0">
                    <a:pos x="357" y="600"/>
                  </a:cxn>
                  <a:cxn ang="0">
                    <a:pos x="376" y="568"/>
                  </a:cxn>
                  <a:cxn ang="0">
                    <a:pos x="433" y="499"/>
                  </a:cxn>
                  <a:cxn ang="0">
                    <a:pos x="441" y="489"/>
                  </a:cxn>
                  <a:cxn ang="0">
                    <a:pos x="494" y="444"/>
                  </a:cxn>
                  <a:cxn ang="0">
                    <a:pos x="599" y="358"/>
                  </a:cxn>
                  <a:cxn ang="0">
                    <a:pos x="599" y="357"/>
                  </a:cxn>
                  <a:cxn ang="0">
                    <a:pos x="680" y="290"/>
                  </a:cxn>
                  <a:cxn ang="0">
                    <a:pos x="723" y="251"/>
                  </a:cxn>
                  <a:cxn ang="0">
                    <a:pos x="759" y="215"/>
                  </a:cxn>
                  <a:cxn ang="0">
                    <a:pos x="794" y="170"/>
                  </a:cxn>
                  <a:cxn ang="0">
                    <a:pos x="798" y="165"/>
                  </a:cxn>
                  <a:cxn ang="0">
                    <a:pos x="808" y="164"/>
                  </a:cxn>
                  <a:cxn ang="0">
                    <a:pos x="827" y="131"/>
                  </a:cxn>
                  <a:cxn ang="0">
                    <a:pos x="839" y="104"/>
                  </a:cxn>
                  <a:cxn ang="0">
                    <a:pos x="843" y="80"/>
                  </a:cxn>
                  <a:cxn ang="0">
                    <a:pos x="842" y="60"/>
                  </a:cxn>
                  <a:cxn ang="0">
                    <a:pos x="825" y="45"/>
                  </a:cxn>
                  <a:cxn ang="0">
                    <a:pos x="775" y="1"/>
                  </a:cxn>
                  <a:cxn ang="0">
                    <a:pos x="760" y="0"/>
                  </a:cxn>
                  <a:cxn ang="0">
                    <a:pos x="730" y="1"/>
                  </a:cxn>
                  <a:cxn ang="0">
                    <a:pos x="699" y="8"/>
                  </a:cxn>
                  <a:cxn ang="0">
                    <a:pos x="666" y="19"/>
                  </a:cxn>
                  <a:cxn ang="0">
                    <a:pos x="614" y="44"/>
                  </a:cxn>
                  <a:cxn ang="0">
                    <a:pos x="545" y="85"/>
                  </a:cxn>
                  <a:cxn ang="0">
                    <a:pos x="477" y="135"/>
                  </a:cxn>
                  <a:cxn ang="0">
                    <a:pos x="413" y="188"/>
                  </a:cxn>
                  <a:cxn ang="0">
                    <a:pos x="329" y="264"/>
                  </a:cxn>
                  <a:cxn ang="0">
                    <a:pos x="287" y="308"/>
                  </a:cxn>
                  <a:cxn ang="0">
                    <a:pos x="212" y="352"/>
                  </a:cxn>
                  <a:cxn ang="0">
                    <a:pos x="150" y="399"/>
                  </a:cxn>
                  <a:cxn ang="0">
                    <a:pos x="101" y="450"/>
                  </a:cxn>
                  <a:cxn ang="0">
                    <a:pos x="62" y="503"/>
                  </a:cxn>
                  <a:cxn ang="0">
                    <a:pos x="34" y="557"/>
                  </a:cxn>
                  <a:cxn ang="0">
                    <a:pos x="15" y="612"/>
                  </a:cxn>
                  <a:cxn ang="0">
                    <a:pos x="4" y="666"/>
                  </a:cxn>
                  <a:cxn ang="0">
                    <a:pos x="0" y="718"/>
                  </a:cxn>
                  <a:cxn ang="0">
                    <a:pos x="1" y="767"/>
                  </a:cxn>
                  <a:cxn ang="0">
                    <a:pos x="8" y="814"/>
                  </a:cxn>
                  <a:cxn ang="0">
                    <a:pos x="19" y="854"/>
                  </a:cxn>
                  <a:cxn ang="0">
                    <a:pos x="32" y="891"/>
                  </a:cxn>
                  <a:cxn ang="0">
                    <a:pos x="49" y="920"/>
                  </a:cxn>
                  <a:cxn ang="0">
                    <a:pos x="65" y="942"/>
                  </a:cxn>
                  <a:cxn ang="0">
                    <a:pos x="80" y="955"/>
                  </a:cxn>
                  <a:cxn ang="0">
                    <a:pos x="95" y="959"/>
                  </a:cxn>
                </a:cxnLst>
                <a:rect l="0" t="0" r="r" b="b"/>
                <a:pathLst>
                  <a:path w="843" h="959">
                    <a:moveTo>
                      <a:pt x="95" y="959"/>
                    </a:moveTo>
                    <a:lnTo>
                      <a:pt x="95" y="959"/>
                    </a:lnTo>
                    <a:lnTo>
                      <a:pt x="120" y="936"/>
                    </a:lnTo>
                    <a:lnTo>
                      <a:pt x="120" y="936"/>
                    </a:lnTo>
                    <a:lnTo>
                      <a:pt x="133" y="918"/>
                    </a:lnTo>
                    <a:lnTo>
                      <a:pt x="147" y="901"/>
                    </a:lnTo>
                    <a:lnTo>
                      <a:pt x="163" y="884"/>
                    </a:lnTo>
                    <a:lnTo>
                      <a:pt x="180" y="868"/>
                    </a:lnTo>
                    <a:lnTo>
                      <a:pt x="215" y="835"/>
                    </a:lnTo>
                    <a:lnTo>
                      <a:pt x="249" y="801"/>
                    </a:lnTo>
                    <a:lnTo>
                      <a:pt x="249" y="801"/>
                    </a:lnTo>
                    <a:lnTo>
                      <a:pt x="279" y="767"/>
                    </a:lnTo>
                    <a:lnTo>
                      <a:pt x="279" y="767"/>
                    </a:lnTo>
                    <a:lnTo>
                      <a:pt x="291" y="752"/>
                    </a:lnTo>
                    <a:lnTo>
                      <a:pt x="301" y="736"/>
                    </a:lnTo>
                    <a:lnTo>
                      <a:pt x="301" y="736"/>
                    </a:lnTo>
                    <a:lnTo>
                      <a:pt x="312" y="714"/>
                    </a:lnTo>
                    <a:lnTo>
                      <a:pt x="323" y="691"/>
                    </a:lnTo>
                    <a:lnTo>
                      <a:pt x="323" y="691"/>
                    </a:lnTo>
                    <a:lnTo>
                      <a:pt x="324" y="685"/>
                    </a:lnTo>
                    <a:lnTo>
                      <a:pt x="324" y="685"/>
                    </a:lnTo>
                    <a:lnTo>
                      <a:pt x="333" y="653"/>
                    </a:lnTo>
                    <a:lnTo>
                      <a:pt x="344" y="626"/>
                    </a:lnTo>
                    <a:lnTo>
                      <a:pt x="344" y="626"/>
                    </a:lnTo>
                    <a:lnTo>
                      <a:pt x="354" y="591"/>
                    </a:lnTo>
                    <a:lnTo>
                      <a:pt x="354" y="591"/>
                    </a:lnTo>
                    <a:lnTo>
                      <a:pt x="357" y="600"/>
                    </a:lnTo>
                    <a:lnTo>
                      <a:pt x="357" y="600"/>
                    </a:lnTo>
                    <a:lnTo>
                      <a:pt x="366" y="583"/>
                    </a:lnTo>
                    <a:lnTo>
                      <a:pt x="376" y="568"/>
                    </a:lnTo>
                    <a:lnTo>
                      <a:pt x="395" y="542"/>
                    </a:lnTo>
                    <a:lnTo>
                      <a:pt x="433" y="499"/>
                    </a:lnTo>
                    <a:lnTo>
                      <a:pt x="433" y="499"/>
                    </a:lnTo>
                    <a:lnTo>
                      <a:pt x="441" y="489"/>
                    </a:lnTo>
                    <a:lnTo>
                      <a:pt x="455" y="477"/>
                    </a:lnTo>
                    <a:lnTo>
                      <a:pt x="494" y="444"/>
                    </a:lnTo>
                    <a:lnTo>
                      <a:pt x="599" y="358"/>
                    </a:lnTo>
                    <a:lnTo>
                      <a:pt x="599" y="358"/>
                    </a:lnTo>
                    <a:lnTo>
                      <a:pt x="599" y="357"/>
                    </a:lnTo>
                    <a:lnTo>
                      <a:pt x="599" y="357"/>
                    </a:lnTo>
                    <a:lnTo>
                      <a:pt x="640" y="323"/>
                    </a:lnTo>
                    <a:lnTo>
                      <a:pt x="680" y="290"/>
                    </a:lnTo>
                    <a:lnTo>
                      <a:pt x="723" y="251"/>
                    </a:lnTo>
                    <a:lnTo>
                      <a:pt x="723" y="251"/>
                    </a:lnTo>
                    <a:lnTo>
                      <a:pt x="742" y="232"/>
                    </a:lnTo>
                    <a:lnTo>
                      <a:pt x="759" y="215"/>
                    </a:lnTo>
                    <a:lnTo>
                      <a:pt x="782" y="188"/>
                    </a:lnTo>
                    <a:lnTo>
                      <a:pt x="794" y="170"/>
                    </a:lnTo>
                    <a:lnTo>
                      <a:pt x="798" y="165"/>
                    </a:lnTo>
                    <a:lnTo>
                      <a:pt x="798" y="165"/>
                    </a:lnTo>
                    <a:lnTo>
                      <a:pt x="808" y="164"/>
                    </a:lnTo>
                    <a:lnTo>
                      <a:pt x="808" y="164"/>
                    </a:lnTo>
                    <a:lnTo>
                      <a:pt x="819" y="146"/>
                    </a:lnTo>
                    <a:lnTo>
                      <a:pt x="827" y="131"/>
                    </a:lnTo>
                    <a:lnTo>
                      <a:pt x="834" y="117"/>
                    </a:lnTo>
                    <a:lnTo>
                      <a:pt x="839" y="104"/>
                    </a:lnTo>
                    <a:lnTo>
                      <a:pt x="842" y="91"/>
                    </a:lnTo>
                    <a:lnTo>
                      <a:pt x="843" y="80"/>
                    </a:lnTo>
                    <a:lnTo>
                      <a:pt x="843" y="70"/>
                    </a:lnTo>
                    <a:lnTo>
                      <a:pt x="842" y="60"/>
                    </a:lnTo>
                    <a:lnTo>
                      <a:pt x="842" y="60"/>
                    </a:lnTo>
                    <a:lnTo>
                      <a:pt x="825" y="45"/>
                    </a:lnTo>
                    <a:lnTo>
                      <a:pt x="808" y="30"/>
                    </a:lnTo>
                    <a:lnTo>
                      <a:pt x="775" y="1"/>
                    </a:lnTo>
                    <a:lnTo>
                      <a:pt x="775" y="1"/>
                    </a:lnTo>
                    <a:lnTo>
                      <a:pt x="760" y="0"/>
                    </a:lnTo>
                    <a:lnTo>
                      <a:pt x="745" y="0"/>
                    </a:lnTo>
                    <a:lnTo>
                      <a:pt x="730" y="1"/>
                    </a:lnTo>
                    <a:lnTo>
                      <a:pt x="715" y="4"/>
                    </a:lnTo>
                    <a:lnTo>
                      <a:pt x="699" y="8"/>
                    </a:lnTo>
                    <a:lnTo>
                      <a:pt x="682" y="14"/>
                    </a:lnTo>
                    <a:lnTo>
                      <a:pt x="666" y="19"/>
                    </a:lnTo>
                    <a:lnTo>
                      <a:pt x="648" y="26"/>
                    </a:lnTo>
                    <a:lnTo>
                      <a:pt x="614" y="44"/>
                    </a:lnTo>
                    <a:lnTo>
                      <a:pt x="580" y="63"/>
                    </a:lnTo>
                    <a:lnTo>
                      <a:pt x="545" y="85"/>
                    </a:lnTo>
                    <a:lnTo>
                      <a:pt x="511" y="109"/>
                    </a:lnTo>
                    <a:lnTo>
                      <a:pt x="477" y="135"/>
                    </a:lnTo>
                    <a:lnTo>
                      <a:pt x="444" y="161"/>
                    </a:lnTo>
                    <a:lnTo>
                      <a:pt x="413" y="188"/>
                    </a:lnTo>
                    <a:lnTo>
                      <a:pt x="383" y="214"/>
                    </a:lnTo>
                    <a:lnTo>
                      <a:pt x="329" y="264"/>
                    </a:lnTo>
                    <a:lnTo>
                      <a:pt x="287" y="308"/>
                    </a:lnTo>
                    <a:lnTo>
                      <a:pt x="287" y="308"/>
                    </a:lnTo>
                    <a:lnTo>
                      <a:pt x="248" y="328"/>
                    </a:lnTo>
                    <a:lnTo>
                      <a:pt x="212" y="352"/>
                    </a:lnTo>
                    <a:lnTo>
                      <a:pt x="180" y="375"/>
                    </a:lnTo>
                    <a:lnTo>
                      <a:pt x="150" y="399"/>
                    </a:lnTo>
                    <a:lnTo>
                      <a:pt x="124" y="424"/>
                    </a:lnTo>
                    <a:lnTo>
                      <a:pt x="101" y="450"/>
                    </a:lnTo>
                    <a:lnTo>
                      <a:pt x="80" y="476"/>
                    </a:lnTo>
                    <a:lnTo>
                      <a:pt x="62" y="503"/>
                    </a:lnTo>
                    <a:lnTo>
                      <a:pt x="46" y="530"/>
                    </a:lnTo>
                    <a:lnTo>
                      <a:pt x="34" y="557"/>
                    </a:lnTo>
                    <a:lnTo>
                      <a:pt x="23" y="585"/>
                    </a:lnTo>
                    <a:lnTo>
                      <a:pt x="15" y="612"/>
                    </a:lnTo>
                    <a:lnTo>
                      <a:pt x="8" y="639"/>
                    </a:lnTo>
                    <a:lnTo>
                      <a:pt x="4" y="666"/>
                    </a:lnTo>
                    <a:lnTo>
                      <a:pt x="1" y="692"/>
                    </a:lnTo>
                    <a:lnTo>
                      <a:pt x="0" y="718"/>
                    </a:lnTo>
                    <a:lnTo>
                      <a:pt x="0" y="743"/>
                    </a:lnTo>
                    <a:lnTo>
                      <a:pt x="1" y="767"/>
                    </a:lnTo>
                    <a:lnTo>
                      <a:pt x="4" y="790"/>
                    </a:lnTo>
                    <a:lnTo>
                      <a:pt x="8" y="814"/>
                    </a:lnTo>
                    <a:lnTo>
                      <a:pt x="13" y="835"/>
                    </a:lnTo>
                    <a:lnTo>
                      <a:pt x="19" y="854"/>
                    </a:lnTo>
                    <a:lnTo>
                      <a:pt x="26" y="874"/>
                    </a:lnTo>
                    <a:lnTo>
                      <a:pt x="32" y="891"/>
                    </a:lnTo>
                    <a:lnTo>
                      <a:pt x="41" y="906"/>
                    </a:lnTo>
                    <a:lnTo>
                      <a:pt x="49" y="920"/>
                    </a:lnTo>
                    <a:lnTo>
                      <a:pt x="57" y="932"/>
                    </a:lnTo>
                    <a:lnTo>
                      <a:pt x="65" y="942"/>
                    </a:lnTo>
                    <a:lnTo>
                      <a:pt x="73" y="950"/>
                    </a:lnTo>
                    <a:lnTo>
                      <a:pt x="80" y="955"/>
                    </a:lnTo>
                    <a:lnTo>
                      <a:pt x="88" y="959"/>
                    </a:lnTo>
                    <a:lnTo>
                      <a:pt x="95" y="959"/>
                    </a:lnTo>
                    <a:lnTo>
                      <a:pt x="95" y="959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7" name="Freeform 75"/>
              <p:cNvSpPr>
                <a:spLocks noEditPoints="1"/>
              </p:cNvSpPr>
              <p:nvPr/>
            </p:nvSpPr>
            <p:spPr bwMode="auto">
              <a:xfrm rot="1800000">
                <a:off x="1290720" y="2848025"/>
                <a:ext cx="144009" cy="141667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0" y="234"/>
                  </a:cxn>
                  <a:cxn ang="0">
                    <a:pos x="3" y="243"/>
                  </a:cxn>
                  <a:cxn ang="0">
                    <a:pos x="3" y="243"/>
                  </a:cxn>
                  <a:cxn ang="0">
                    <a:pos x="12" y="226"/>
                  </a:cxn>
                  <a:cxn ang="0">
                    <a:pos x="22" y="211"/>
                  </a:cxn>
                  <a:cxn ang="0">
                    <a:pos x="41" y="185"/>
                  </a:cxn>
                  <a:cxn ang="0">
                    <a:pos x="78" y="143"/>
                  </a:cxn>
                  <a:cxn ang="0">
                    <a:pos x="78" y="143"/>
                  </a:cxn>
                  <a:cxn ang="0">
                    <a:pos x="54" y="168"/>
                  </a:cxn>
                  <a:cxn ang="0">
                    <a:pos x="33" y="191"/>
                  </a:cxn>
                  <a:cxn ang="0">
                    <a:pos x="15" y="214"/>
                  </a:cxn>
                  <a:cxn ang="0">
                    <a:pos x="0" y="234"/>
                  </a:cxn>
                  <a:cxn ang="0">
                    <a:pos x="0" y="234"/>
                  </a:cxn>
                  <a:cxn ang="0">
                    <a:pos x="245" y="1"/>
                  </a:cxn>
                  <a:cxn ang="0">
                    <a:pos x="245" y="1"/>
                  </a:cxn>
                  <a:cxn ang="0">
                    <a:pos x="245" y="0"/>
                  </a:cxn>
                  <a:cxn ang="0">
                    <a:pos x="245" y="0"/>
                  </a:cxn>
                  <a:cxn ang="0">
                    <a:pos x="195" y="41"/>
                  </a:cxn>
                  <a:cxn ang="0">
                    <a:pos x="162" y="68"/>
                  </a:cxn>
                  <a:cxn ang="0">
                    <a:pos x="127" y="98"/>
                  </a:cxn>
                  <a:cxn ang="0">
                    <a:pos x="127" y="98"/>
                  </a:cxn>
                  <a:cxn ang="0">
                    <a:pos x="181" y="53"/>
                  </a:cxn>
                  <a:cxn ang="0">
                    <a:pos x="245" y="1"/>
                  </a:cxn>
                  <a:cxn ang="0">
                    <a:pos x="245" y="1"/>
                  </a:cxn>
                </a:cxnLst>
                <a:rect l="0" t="0" r="r" b="b"/>
                <a:pathLst>
                  <a:path w="245" h="243">
                    <a:moveTo>
                      <a:pt x="0" y="234"/>
                    </a:moveTo>
                    <a:lnTo>
                      <a:pt x="0" y="234"/>
                    </a:lnTo>
                    <a:lnTo>
                      <a:pt x="3" y="243"/>
                    </a:lnTo>
                    <a:lnTo>
                      <a:pt x="3" y="243"/>
                    </a:lnTo>
                    <a:lnTo>
                      <a:pt x="12" y="226"/>
                    </a:lnTo>
                    <a:lnTo>
                      <a:pt x="22" y="211"/>
                    </a:lnTo>
                    <a:lnTo>
                      <a:pt x="41" y="185"/>
                    </a:lnTo>
                    <a:lnTo>
                      <a:pt x="78" y="143"/>
                    </a:lnTo>
                    <a:lnTo>
                      <a:pt x="78" y="143"/>
                    </a:lnTo>
                    <a:lnTo>
                      <a:pt x="54" y="168"/>
                    </a:lnTo>
                    <a:lnTo>
                      <a:pt x="33" y="191"/>
                    </a:lnTo>
                    <a:lnTo>
                      <a:pt x="15" y="214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  <a:moveTo>
                      <a:pt x="245" y="1"/>
                    </a:moveTo>
                    <a:lnTo>
                      <a:pt x="245" y="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195" y="41"/>
                    </a:lnTo>
                    <a:lnTo>
                      <a:pt x="162" y="68"/>
                    </a:lnTo>
                    <a:lnTo>
                      <a:pt x="127" y="98"/>
                    </a:lnTo>
                    <a:lnTo>
                      <a:pt x="127" y="98"/>
                    </a:lnTo>
                    <a:lnTo>
                      <a:pt x="181" y="53"/>
                    </a:lnTo>
                    <a:lnTo>
                      <a:pt x="245" y="1"/>
                    </a:lnTo>
                    <a:lnTo>
                      <a:pt x="245" y="1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8" name="Freeform 76"/>
              <p:cNvSpPr>
                <a:spLocks noEditPoints="1"/>
              </p:cNvSpPr>
              <p:nvPr/>
            </p:nvSpPr>
            <p:spPr bwMode="auto">
              <a:xfrm rot="1800000">
                <a:off x="1264268" y="2654578"/>
                <a:ext cx="341875" cy="228307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0" y="390"/>
                  </a:cxn>
                  <a:cxn ang="0">
                    <a:pos x="2" y="387"/>
                  </a:cxn>
                  <a:cxn ang="0">
                    <a:pos x="2" y="387"/>
                  </a:cxn>
                  <a:cxn ang="0">
                    <a:pos x="23" y="369"/>
                  </a:cxn>
                  <a:cxn ang="0">
                    <a:pos x="48" y="352"/>
                  </a:cxn>
                  <a:cxn ang="0">
                    <a:pos x="74" y="335"/>
                  </a:cxn>
                  <a:cxn ang="0">
                    <a:pos x="101" y="320"/>
                  </a:cxn>
                  <a:cxn ang="0">
                    <a:pos x="101" y="320"/>
                  </a:cxn>
                  <a:cxn ang="0">
                    <a:pos x="75" y="335"/>
                  </a:cxn>
                  <a:cxn ang="0">
                    <a:pos x="49" y="352"/>
                  </a:cxn>
                  <a:cxn ang="0">
                    <a:pos x="25" y="369"/>
                  </a:cxn>
                  <a:cxn ang="0">
                    <a:pos x="0" y="390"/>
                  </a:cxn>
                  <a:cxn ang="0">
                    <a:pos x="0" y="390"/>
                  </a:cxn>
                  <a:cxn ang="0">
                    <a:pos x="585" y="0"/>
                  </a:cxn>
                  <a:cxn ang="0">
                    <a:pos x="585" y="0"/>
                  </a:cxn>
                  <a:cxn ang="0">
                    <a:pos x="545" y="14"/>
                  </a:cxn>
                  <a:cxn ang="0">
                    <a:pos x="522" y="25"/>
                  </a:cxn>
                  <a:cxn ang="0">
                    <a:pos x="496" y="37"/>
                  </a:cxn>
                  <a:cxn ang="0">
                    <a:pos x="463" y="55"/>
                  </a:cxn>
                  <a:cxn ang="0">
                    <a:pos x="427" y="78"/>
                  </a:cxn>
                  <a:cxn ang="0">
                    <a:pos x="382" y="108"/>
                  </a:cxn>
                  <a:cxn ang="0">
                    <a:pos x="329" y="146"/>
                  </a:cxn>
                  <a:cxn ang="0">
                    <a:pos x="329" y="146"/>
                  </a:cxn>
                  <a:cxn ang="0">
                    <a:pos x="304" y="165"/>
                  </a:cxn>
                  <a:cxn ang="0">
                    <a:pos x="281" y="184"/>
                  </a:cxn>
                  <a:cxn ang="0">
                    <a:pos x="239" y="219"/>
                  </a:cxn>
                  <a:cxn ang="0">
                    <a:pos x="202" y="251"/>
                  </a:cxn>
                  <a:cxn ang="0">
                    <a:pos x="185" y="264"/>
                  </a:cxn>
                  <a:cxn ang="0">
                    <a:pos x="169" y="277"/>
                  </a:cxn>
                  <a:cxn ang="0">
                    <a:pos x="169" y="277"/>
                  </a:cxn>
                  <a:cxn ang="0">
                    <a:pos x="128" y="304"/>
                  </a:cxn>
                  <a:cxn ang="0">
                    <a:pos x="128" y="304"/>
                  </a:cxn>
                  <a:cxn ang="0">
                    <a:pos x="170" y="262"/>
                  </a:cxn>
                  <a:cxn ang="0">
                    <a:pos x="221" y="215"/>
                  </a:cxn>
                  <a:cxn ang="0">
                    <a:pos x="278" y="165"/>
                  </a:cxn>
                  <a:cxn ang="0">
                    <a:pos x="308" y="140"/>
                  </a:cxn>
                  <a:cxn ang="0">
                    <a:pos x="339" y="116"/>
                  </a:cxn>
                  <a:cxn ang="0">
                    <a:pos x="371" y="93"/>
                  </a:cxn>
                  <a:cxn ang="0">
                    <a:pos x="402" y="71"/>
                  </a:cxn>
                  <a:cxn ang="0">
                    <a:pos x="435" y="52"/>
                  </a:cxn>
                  <a:cxn ang="0">
                    <a:pos x="466" y="34"/>
                  </a:cxn>
                  <a:cxn ang="0">
                    <a:pos x="497" y="20"/>
                  </a:cxn>
                  <a:cxn ang="0">
                    <a:pos x="527" y="10"/>
                  </a:cxn>
                  <a:cxn ang="0">
                    <a:pos x="542" y="5"/>
                  </a:cxn>
                  <a:cxn ang="0">
                    <a:pos x="556" y="3"/>
                  </a:cxn>
                  <a:cxn ang="0">
                    <a:pos x="571" y="1"/>
                  </a:cxn>
                  <a:cxn ang="0">
                    <a:pos x="585" y="0"/>
                  </a:cxn>
                  <a:cxn ang="0">
                    <a:pos x="585" y="0"/>
                  </a:cxn>
                </a:cxnLst>
                <a:rect l="0" t="0" r="r" b="b"/>
                <a:pathLst>
                  <a:path w="585" h="390">
                    <a:moveTo>
                      <a:pt x="0" y="390"/>
                    </a:moveTo>
                    <a:lnTo>
                      <a:pt x="0" y="390"/>
                    </a:lnTo>
                    <a:lnTo>
                      <a:pt x="2" y="387"/>
                    </a:lnTo>
                    <a:lnTo>
                      <a:pt x="2" y="387"/>
                    </a:lnTo>
                    <a:lnTo>
                      <a:pt x="23" y="369"/>
                    </a:lnTo>
                    <a:lnTo>
                      <a:pt x="48" y="352"/>
                    </a:lnTo>
                    <a:lnTo>
                      <a:pt x="74" y="335"/>
                    </a:lnTo>
                    <a:lnTo>
                      <a:pt x="101" y="320"/>
                    </a:lnTo>
                    <a:lnTo>
                      <a:pt x="101" y="320"/>
                    </a:lnTo>
                    <a:lnTo>
                      <a:pt x="75" y="335"/>
                    </a:lnTo>
                    <a:lnTo>
                      <a:pt x="49" y="352"/>
                    </a:lnTo>
                    <a:lnTo>
                      <a:pt x="25" y="369"/>
                    </a:lnTo>
                    <a:lnTo>
                      <a:pt x="0" y="390"/>
                    </a:lnTo>
                    <a:lnTo>
                      <a:pt x="0" y="390"/>
                    </a:lnTo>
                    <a:close/>
                    <a:moveTo>
                      <a:pt x="585" y="0"/>
                    </a:moveTo>
                    <a:lnTo>
                      <a:pt x="585" y="0"/>
                    </a:lnTo>
                    <a:lnTo>
                      <a:pt x="545" y="14"/>
                    </a:lnTo>
                    <a:lnTo>
                      <a:pt x="522" y="25"/>
                    </a:lnTo>
                    <a:lnTo>
                      <a:pt x="496" y="37"/>
                    </a:lnTo>
                    <a:lnTo>
                      <a:pt x="463" y="55"/>
                    </a:lnTo>
                    <a:lnTo>
                      <a:pt x="427" y="78"/>
                    </a:lnTo>
                    <a:lnTo>
                      <a:pt x="382" y="108"/>
                    </a:lnTo>
                    <a:lnTo>
                      <a:pt x="329" y="146"/>
                    </a:lnTo>
                    <a:lnTo>
                      <a:pt x="329" y="146"/>
                    </a:lnTo>
                    <a:lnTo>
                      <a:pt x="304" y="165"/>
                    </a:lnTo>
                    <a:lnTo>
                      <a:pt x="281" y="184"/>
                    </a:lnTo>
                    <a:lnTo>
                      <a:pt x="239" y="219"/>
                    </a:lnTo>
                    <a:lnTo>
                      <a:pt x="202" y="251"/>
                    </a:lnTo>
                    <a:lnTo>
                      <a:pt x="185" y="264"/>
                    </a:lnTo>
                    <a:lnTo>
                      <a:pt x="169" y="277"/>
                    </a:lnTo>
                    <a:lnTo>
                      <a:pt x="169" y="277"/>
                    </a:lnTo>
                    <a:lnTo>
                      <a:pt x="128" y="304"/>
                    </a:lnTo>
                    <a:lnTo>
                      <a:pt x="128" y="304"/>
                    </a:lnTo>
                    <a:lnTo>
                      <a:pt x="170" y="262"/>
                    </a:lnTo>
                    <a:lnTo>
                      <a:pt x="221" y="215"/>
                    </a:lnTo>
                    <a:lnTo>
                      <a:pt x="278" y="165"/>
                    </a:lnTo>
                    <a:lnTo>
                      <a:pt x="308" y="140"/>
                    </a:lnTo>
                    <a:lnTo>
                      <a:pt x="339" y="116"/>
                    </a:lnTo>
                    <a:lnTo>
                      <a:pt x="371" y="93"/>
                    </a:lnTo>
                    <a:lnTo>
                      <a:pt x="402" y="71"/>
                    </a:lnTo>
                    <a:lnTo>
                      <a:pt x="435" y="52"/>
                    </a:lnTo>
                    <a:lnTo>
                      <a:pt x="466" y="34"/>
                    </a:lnTo>
                    <a:lnTo>
                      <a:pt x="497" y="20"/>
                    </a:lnTo>
                    <a:lnTo>
                      <a:pt x="527" y="10"/>
                    </a:lnTo>
                    <a:lnTo>
                      <a:pt x="542" y="5"/>
                    </a:lnTo>
                    <a:lnTo>
                      <a:pt x="556" y="3"/>
                    </a:lnTo>
                    <a:lnTo>
                      <a:pt x="571" y="1"/>
                    </a:lnTo>
                    <a:lnTo>
                      <a:pt x="585" y="0"/>
                    </a:lnTo>
                    <a:lnTo>
                      <a:pt x="585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9" name="Freeform 77"/>
              <p:cNvSpPr/>
              <p:nvPr/>
            </p:nvSpPr>
            <p:spPr bwMode="auto">
              <a:xfrm rot="1800000">
                <a:off x="1067332" y="2718648"/>
                <a:ext cx="310264" cy="389878"/>
              </a:xfrm>
              <a:custGeom>
                <a:avLst/>
                <a:gdLst/>
                <a:ahLst/>
                <a:cxnLst>
                  <a:cxn ang="0">
                    <a:pos x="51" y="665"/>
                  </a:cxn>
                  <a:cxn ang="0">
                    <a:pos x="128" y="568"/>
                  </a:cxn>
                  <a:cxn ang="0">
                    <a:pos x="162" y="518"/>
                  </a:cxn>
                  <a:cxn ang="0">
                    <a:pos x="190" y="466"/>
                  </a:cxn>
                  <a:cxn ang="0">
                    <a:pos x="222" y="405"/>
                  </a:cxn>
                  <a:cxn ang="0">
                    <a:pos x="280" y="304"/>
                  </a:cxn>
                  <a:cxn ang="0">
                    <a:pos x="309" y="264"/>
                  </a:cxn>
                  <a:cxn ang="0">
                    <a:pos x="338" y="229"/>
                  </a:cxn>
                  <a:cxn ang="0">
                    <a:pos x="369" y="198"/>
                  </a:cxn>
                  <a:cxn ang="0">
                    <a:pos x="404" y="169"/>
                  </a:cxn>
                  <a:cxn ang="0">
                    <a:pos x="442" y="142"/>
                  </a:cxn>
                  <a:cxn ang="0">
                    <a:pos x="478" y="118"/>
                  </a:cxn>
                  <a:cxn ang="0">
                    <a:pos x="512" y="93"/>
                  </a:cxn>
                  <a:cxn ang="0">
                    <a:pos x="524" y="79"/>
                  </a:cxn>
                  <a:cxn ang="0">
                    <a:pos x="528" y="69"/>
                  </a:cxn>
                  <a:cxn ang="0">
                    <a:pos x="527" y="60"/>
                  </a:cxn>
                  <a:cxn ang="0">
                    <a:pos x="517" y="45"/>
                  </a:cxn>
                  <a:cxn ang="0">
                    <a:pos x="508" y="35"/>
                  </a:cxn>
                  <a:cxn ang="0">
                    <a:pos x="485" y="14"/>
                  </a:cxn>
                  <a:cxn ang="0">
                    <a:pos x="471" y="5"/>
                  </a:cxn>
                  <a:cxn ang="0">
                    <a:pos x="456" y="1"/>
                  </a:cxn>
                  <a:cxn ang="0">
                    <a:pos x="437" y="1"/>
                  </a:cxn>
                  <a:cxn ang="0">
                    <a:pos x="417" y="7"/>
                  </a:cxn>
                  <a:cxn ang="0">
                    <a:pos x="392" y="20"/>
                  </a:cxn>
                  <a:cxn ang="0">
                    <a:pos x="366" y="42"/>
                  </a:cxn>
                  <a:cxn ang="0">
                    <a:pos x="336" y="67"/>
                  </a:cxn>
                  <a:cxn ang="0">
                    <a:pos x="275" y="110"/>
                  </a:cxn>
                  <a:cxn ang="0">
                    <a:pos x="229" y="135"/>
                  </a:cxn>
                  <a:cxn ang="0">
                    <a:pos x="200" y="146"/>
                  </a:cxn>
                  <a:cxn ang="0">
                    <a:pos x="175" y="150"/>
                  </a:cxn>
                  <a:cxn ang="0">
                    <a:pos x="154" y="148"/>
                  </a:cxn>
                  <a:cxn ang="0">
                    <a:pos x="145" y="144"/>
                  </a:cxn>
                  <a:cxn ang="0">
                    <a:pos x="110" y="180"/>
                  </a:cxn>
                  <a:cxn ang="0">
                    <a:pos x="81" y="215"/>
                  </a:cxn>
                  <a:cxn ang="0">
                    <a:pos x="57" y="252"/>
                  </a:cxn>
                  <a:cxn ang="0">
                    <a:pos x="38" y="290"/>
                  </a:cxn>
                  <a:cxn ang="0">
                    <a:pos x="21" y="328"/>
                  </a:cxn>
                  <a:cxn ang="0">
                    <a:pos x="11" y="365"/>
                  </a:cxn>
                  <a:cxn ang="0">
                    <a:pos x="4" y="403"/>
                  </a:cxn>
                  <a:cxn ang="0">
                    <a:pos x="0" y="476"/>
                  </a:cxn>
                  <a:cxn ang="0">
                    <a:pos x="6" y="541"/>
                  </a:cxn>
                  <a:cxn ang="0">
                    <a:pos x="20" y="600"/>
                  </a:cxn>
                  <a:cxn ang="0">
                    <a:pos x="41" y="646"/>
                  </a:cxn>
                  <a:cxn ang="0">
                    <a:pos x="51" y="665"/>
                  </a:cxn>
                </a:cxnLst>
                <a:rect l="0" t="0" r="r" b="b"/>
                <a:pathLst>
                  <a:path w="528" h="665">
                    <a:moveTo>
                      <a:pt x="51" y="665"/>
                    </a:moveTo>
                    <a:lnTo>
                      <a:pt x="51" y="665"/>
                    </a:lnTo>
                    <a:lnTo>
                      <a:pt x="91" y="617"/>
                    </a:lnTo>
                    <a:lnTo>
                      <a:pt x="128" y="568"/>
                    </a:lnTo>
                    <a:lnTo>
                      <a:pt x="145" y="542"/>
                    </a:lnTo>
                    <a:lnTo>
                      <a:pt x="162" y="518"/>
                    </a:lnTo>
                    <a:lnTo>
                      <a:pt x="177" y="492"/>
                    </a:lnTo>
                    <a:lnTo>
                      <a:pt x="190" y="466"/>
                    </a:lnTo>
                    <a:lnTo>
                      <a:pt x="190" y="466"/>
                    </a:lnTo>
                    <a:lnTo>
                      <a:pt x="222" y="405"/>
                    </a:lnTo>
                    <a:lnTo>
                      <a:pt x="252" y="350"/>
                    </a:lnTo>
                    <a:lnTo>
                      <a:pt x="280" y="304"/>
                    </a:lnTo>
                    <a:lnTo>
                      <a:pt x="295" y="283"/>
                    </a:lnTo>
                    <a:lnTo>
                      <a:pt x="309" y="264"/>
                    </a:lnTo>
                    <a:lnTo>
                      <a:pt x="324" y="245"/>
                    </a:lnTo>
                    <a:lnTo>
                      <a:pt x="338" y="229"/>
                    </a:lnTo>
                    <a:lnTo>
                      <a:pt x="354" y="213"/>
                    </a:lnTo>
                    <a:lnTo>
                      <a:pt x="369" y="198"/>
                    </a:lnTo>
                    <a:lnTo>
                      <a:pt x="387" y="183"/>
                    </a:lnTo>
                    <a:lnTo>
                      <a:pt x="404" y="169"/>
                    </a:lnTo>
                    <a:lnTo>
                      <a:pt x="423" y="155"/>
                    </a:lnTo>
                    <a:lnTo>
                      <a:pt x="442" y="142"/>
                    </a:lnTo>
                    <a:lnTo>
                      <a:pt x="442" y="142"/>
                    </a:lnTo>
                    <a:lnTo>
                      <a:pt x="478" y="118"/>
                    </a:lnTo>
                    <a:lnTo>
                      <a:pt x="504" y="101"/>
                    </a:lnTo>
                    <a:lnTo>
                      <a:pt x="512" y="93"/>
                    </a:lnTo>
                    <a:lnTo>
                      <a:pt x="519" y="86"/>
                    </a:lnTo>
                    <a:lnTo>
                      <a:pt x="524" y="79"/>
                    </a:lnTo>
                    <a:lnTo>
                      <a:pt x="527" y="74"/>
                    </a:lnTo>
                    <a:lnTo>
                      <a:pt x="528" y="69"/>
                    </a:lnTo>
                    <a:lnTo>
                      <a:pt x="528" y="64"/>
                    </a:lnTo>
                    <a:lnTo>
                      <a:pt x="527" y="60"/>
                    </a:lnTo>
                    <a:lnTo>
                      <a:pt x="526" y="54"/>
                    </a:lnTo>
                    <a:lnTo>
                      <a:pt x="517" y="45"/>
                    </a:lnTo>
                    <a:lnTo>
                      <a:pt x="508" y="35"/>
                    </a:lnTo>
                    <a:lnTo>
                      <a:pt x="508" y="35"/>
                    </a:lnTo>
                    <a:lnTo>
                      <a:pt x="497" y="23"/>
                    </a:lnTo>
                    <a:lnTo>
                      <a:pt x="485" y="14"/>
                    </a:lnTo>
                    <a:lnTo>
                      <a:pt x="479" y="8"/>
                    </a:lnTo>
                    <a:lnTo>
                      <a:pt x="471" y="5"/>
                    </a:lnTo>
                    <a:lnTo>
                      <a:pt x="464" y="3"/>
                    </a:lnTo>
                    <a:lnTo>
                      <a:pt x="456" y="1"/>
                    </a:lnTo>
                    <a:lnTo>
                      <a:pt x="447" y="0"/>
                    </a:lnTo>
                    <a:lnTo>
                      <a:pt x="437" y="1"/>
                    </a:lnTo>
                    <a:lnTo>
                      <a:pt x="428" y="3"/>
                    </a:lnTo>
                    <a:lnTo>
                      <a:pt x="417" y="7"/>
                    </a:lnTo>
                    <a:lnTo>
                      <a:pt x="404" y="12"/>
                    </a:lnTo>
                    <a:lnTo>
                      <a:pt x="392" y="20"/>
                    </a:lnTo>
                    <a:lnTo>
                      <a:pt x="380" y="30"/>
                    </a:lnTo>
                    <a:lnTo>
                      <a:pt x="366" y="42"/>
                    </a:lnTo>
                    <a:lnTo>
                      <a:pt x="366" y="42"/>
                    </a:lnTo>
                    <a:lnTo>
                      <a:pt x="336" y="67"/>
                    </a:lnTo>
                    <a:lnTo>
                      <a:pt x="306" y="90"/>
                    </a:lnTo>
                    <a:lnTo>
                      <a:pt x="275" y="110"/>
                    </a:lnTo>
                    <a:lnTo>
                      <a:pt x="244" y="128"/>
                    </a:lnTo>
                    <a:lnTo>
                      <a:pt x="229" y="135"/>
                    </a:lnTo>
                    <a:lnTo>
                      <a:pt x="214" y="140"/>
                    </a:lnTo>
                    <a:lnTo>
                      <a:pt x="200" y="146"/>
                    </a:lnTo>
                    <a:lnTo>
                      <a:pt x="186" y="148"/>
                    </a:lnTo>
                    <a:lnTo>
                      <a:pt x="175" y="150"/>
                    </a:lnTo>
                    <a:lnTo>
                      <a:pt x="163" y="150"/>
                    </a:lnTo>
                    <a:lnTo>
                      <a:pt x="154" y="148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28" y="162"/>
                    </a:lnTo>
                    <a:lnTo>
                      <a:pt x="110" y="180"/>
                    </a:lnTo>
                    <a:lnTo>
                      <a:pt x="95" y="198"/>
                    </a:lnTo>
                    <a:lnTo>
                      <a:pt x="81" y="215"/>
                    </a:lnTo>
                    <a:lnTo>
                      <a:pt x="68" y="234"/>
                    </a:lnTo>
                    <a:lnTo>
                      <a:pt x="57" y="252"/>
                    </a:lnTo>
                    <a:lnTo>
                      <a:pt x="46" y="271"/>
                    </a:lnTo>
                    <a:lnTo>
                      <a:pt x="38" y="290"/>
                    </a:lnTo>
                    <a:lnTo>
                      <a:pt x="30" y="309"/>
                    </a:lnTo>
                    <a:lnTo>
                      <a:pt x="21" y="328"/>
                    </a:lnTo>
                    <a:lnTo>
                      <a:pt x="16" y="347"/>
                    </a:lnTo>
                    <a:lnTo>
                      <a:pt x="11" y="365"/>
                    </a:lnTo>
                    <a:lnTo>
                      <a:pt x="6" y="384"/>
                    </a:lnTo>
                    <a:lnTo>
                      <a:pt x="4" y="403"/>
                    </a:lnTo>
                    <a:lnTo>
                      <a:pt x="0" y="440"/>
                    </a:lnTo>
                    <a:lnTo>
                      <a:pt x="0" y="476"/>
                    </a:lnTo>
                    <a:lnTo>
                      <a:pt x="1" y="508"/>
                    </a:lnTo>
                    <a:lnTo>
                      <a:pt x="6" y="541"/>
                    </a:lnTo>
                    <a:lnTo>
                      <a:pt x="12" y="571"/>
                    </a:lnTo>
                    <a:lnTo>
                      <a:pt x="20" y="600"/>
                    </a:lnTo>
                    <a:lnTo>
                      <a:pt x="30" y="624"/>
                    </a:lnTo>
                    <a:lnTo>
                      <a:pt x="41" y="646"/>
                    </a:lnTo>
                    <a:lnTo>
                      <a:pt x="51" y="665"/>
                    </a:lnTo>
                    <a:lnTo>
                      <a:pt x="51" y="665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" name="Freeform 78"/>
              <p:cNvSpPr/>
              <p:nvPr/>
            </p:nvSpPr>
            <p:spPr bwMode="auto">
              <a:xfrm rot="1800000">
                <a:off x="1418825" y="2711364"/>
                <a:ext cx="247040" cy="162742"/>
              </a:xfrm>
              <a:custGeom>
                <a:avLst/>
                <a:gdLst/>
                <a:ahLst/>
                <a:cxnLst>
                  <a:cxn ang="0">
                    <a:pos x="0" y="200"/>
                  </a:cxn>
                  <a:cxn ang="0">
                    <a:pos x="0" y="200"/>
                  </a:cxn>
                  <a:cxn ang="0">
                    <a:pos x="48" y="161"/>
                  </a:cxn>
                  <a:cxn ang="0">
                    <a:pos x="101" y="120"/>
                  </a:cxn>
                  <a:cxn ang="0">
                    <a:pos x="128" y="100"/>
                  </a:cxn>
                  <a:cxn ang="0">
                    <a:pos x="157" y="79"/>
                  </a:cxn>
                  <a:cxn ang="0">
                    <a:pos x="184" y="61"/>
                  </a:cxn>
                  <a:cxn ang="0">
                    <a:pos x="213" y="44"/>
                  </a:cxn>
                  <a:cxn ang="0">
                    <a:pos x="240" y="29"/>
                  </a:cxn>
                  <a:cxn ang="0">
                    <a:pos x="267" y="16"/>
                  </a:cxn>
                  <a:cxn ang="0">
                    <a:pos x="293" y="8"/>
                  </a:cxn>
                  <a:cxn ang="0">
                    <a:pos x="318" y="1"/>
                  </a:cxn>
                  <a:cxn ang="0">
                    <a:pos x="328" y="0"/>
                  </a:cxn>
                  <a:cxn ang="0">
                    <a:pos x="339" y="0"/>
                  </a:cxn>
                  <a:cxn ang="0">
                    <a:pos x="350" y="0"/>
                  </a:cxn>
                  <a:cxn ang="0">
                    <a:pos x="361" y="1"/>
                  </a:cxn>
                  <a:cxn ang="0">
                    <a:pos x="371" y="4"/>
                  </a:cxn>
                  <a:cxn ang="0">
                    <a:pos x="380" y="8"/>
                  </a:cxn>
                  <a:cxn ang="0">
                    <a:pos x="388" y="14"/>
                  </a:cxn>
                  <a:cxn ang="0">
                    <a:pos x="397" y="20"/>
                  </a:cxn>
                  <a:cxn ang="0">
                    <a:pos x="397" y="20"/>
                  </a:cxn>
                  <a:cxn ang="0">
                    <a:pos x="403" y="29"/>
                  </a:cxn>
                  <a:cxn ang="0">
                    <a:pos x="409" y="35"/>
                  </a:cxn>
                  <a:cxn ang="0">
                    <a:pos x="414" y="44"/>
                  </a:cxn>
                  <a:cxn ang="0">
                    <a:pos x="417" y="50"/>
                  </a:cxn>
                  <a:cxn ang="0">
                    <a:pos x="420" y="59"/>
                  </a:cxn>
                  <a:cxn ang="0">
                    <a:pos x="421" y="67"/>
                  </a:cxn>
                  <a:cxn ang="0">
                    <a:pos x="422" y="75"/>
                  </a:cxn>
                  <a:cxn ang="0">
                    <a:pos x="422" y="83"/>
                  </a:cxn>
                  <a:cxn ang="0">
                    <a:pos x="420" y="100"/>
                  </a:cxn>
                  <a:cxn ang="0">
                    <a:pos x="414" y="116"/>
                  </a:cxn>
                  <a:cxn ang="0">
                    <a:pos x="406" y="132"/>
                  </a:cxn>
                  <a:cxn ang="0">
                    <a:pos x="395" y="149"/>
                  </a:cxn>
                  <a:cxn ang="0">
                    <a:pos x="383" y="166"/>
                  </a:cxn>
                  <a:cxn ang="0">
                    <a:pos x="368" y="183"/>
                  </a:cxn>
                  <a:cxn ang="0">
                    <a:pos x="337" y="215"/>
                  </a:cxn>
                  <a:cxn ang="0">
                    <a:pos x="304" y="248"/>
                  </a:cxn>
                  <a:cxn ang="0">
                    <a:pos x="271" y="278"/>
                  </a:cxn>
                  <a:cxn ang="0">
                    <a:pos x="271" y="278"/>
                  </a:cxn>
                  <a:cxn ang="0">
                    <a:pos x="264" y="271"/>
                  </a:cxn>
                  <a:cxn ang="0">
                    <a:pos x="256" y="263"/>
                  </a:cxn>
                  <a:cxn ang="0">
                    <a:pos x="247" y="256"/>
                  </a:cxn>
                  <a:cxn ang="0">
                    <a:pos x="238" y="252"/>
                  </a:cxn>
                  <a:cxn ang="0">
                    <a:pos x="238" y="252"/>
                  </a:cxn>
                  <a:cxn ang="0">
                    <a:pos x="213" y="237"/>
                  </a:cxn>
                  <a:cxn ang="0">
                    <a:pos x="187" y="224"/>
                  </a:cxn>
                  <a:cxn ang="0">
                    <a:pos x="158" y="213"/>
                  </a:cxn>
                  <a:cxn ang="0">
                    <a:pos x="128" y="202"/>
                  </a:cxn>
                  <a:cxn ang="0">
                    <a:pos x="113" y="198"/>
                  </a:cxn>
                  <a:cxn ang="0">
                    <a:pos x="98" y="195"/>
                  </a:cxn>
                  <a:cxn ang="0">
                    <a:pos x="82" y="192"/>
                  </a:cxn>
                  <a:cxn ang="0">
                    <a:pos x="67" y="192"/>
                  </a:cxn>
                  <a:cxn ang="0">
                    <a:pos x="50" y="192"/>
                  </a:cxn>
                  <a:cxn ang="0">
                    <a:pos x="34" y="194"/>
                  </a:cxn>
                  <a:cxn ang="0">
                    <a:pos x="16" y="196"/>
                  </a:cxn>
                  <a:cxn ang="0">
                    <a:pos x="0" y="200"/>
                  </a:cxn>
                  <a:cxn ang="0">
                    <a:pos x="0" y="200"/>
                  </a:cxn>
                </a:cxnLst>
                <a:rect l="0" t="0" r="r" b="b"/>
                <a:pathLst>
                  <a:path w="422" h="278">
                    <a:moveTo>
                      <a:pt x="0" y="200"/>
                    </a:moveTo>
                    <a:lnTo>
                      <a:pt x="0" y="200"/>
                    </a:lnTo>
                    <a:lnTo>
                      <a:pt x="48" y="161"/>
                    </a:lnTo>
                    <a:lnTo>
                      <a:pt x="101" y="120"/>
                    </a:lnTo>
                    <a:lnTo>
                      <a:pt x="128" y="100"/>
                    </a:lnTo>
                    <a:lnTo>
                      <a:pt x="157" y="79"/>
                    </a:lnTo>
                    <a:lnTo>
                      <a:pt x="184" y="61"/>
                    </a:lnTo>
                    <a:lnTo>
                      <a:pt x="213" y="44"/>
                    </a:lnTo>
                    <a:lnTo>
                      <a:pt x="240" y="29"/>
                    </a:lnTo>
                    <a:lnTo>
                      <a:pt x="267" y="16"/>
                    </a:lnTo>
                    <a:lnTo>
                      <a:pt x="293" y="8"/>
                    </a:lnTo>
                    <a:lnTo>
                      <a:pt x="318" y="1"/>
                    </a:lnTo>
                    <a:lnTo>
                      <a:pt x="328" y="0"/>
                    </a:lnTo>
                    <a:lnTo>
                      <a:pt x="339" y="0"/>
                    </a:lnTo>
                    <a:lnTo>
                      <a:pt x="350" y="0"/>
                    </a:lnTo>
                    <a:lnTo>
                      <a:pt x="361" y="1"/>
                    </a:lnTo>
                    <a:lnTo>
                      <a:pt x="371" y="4"/>
                    </a:lnTo>
                    <a:lnTo>
                      <a:pt x="380" y="8"/>
                    </a:lnTo>
                    <a:lnTo>
                      <a:pt x="388" y="14"/>
                    </a:lnTo>
                    <a:lnTo>
                      <a:pt x="397" y="20"/>
                    </a:lnTo>
                    <a:lnTo>
                      <a:pt x="397" y="20"/>
                    </a:lnTo>
                    <a:lnTo>
                      <a:pt x="403" y="29"/>
                    </a:lnTo>
                    <a:lnTo>
                      <a:pt x="409" y="35"/>
                    </a:lnTo>
                    <a:lnTo>
                      <a:pt x="414" y="44"/>
                    </a:lnTo>
                    <a:lnTo>
                      <a:pt x="417" y="50"/>
                    </a:lnTo>
                    <a:lnTo>
                      <a:pt x="420" y="59"/>
                    </a:lnTo>
                    <a:lnTo>
                      <a:pt x="421" y="67"/>
                    </a:lnTo>
                    <a:lnTo>
                      <a:pt x="422" y="75"/>
                    </a:lnTo>
                    <a:lnTo>
                      <a:pt x="422" y="83"/>
                    </a:lnTo>
                    <a:lnTo>
                      <a:pt x="420" y="100"/>
                    </a:lnTo>
                    <a:lnTo>
                      <a:pt x="414" y="116"/>
                    </a:lnTo>
                    <a:lnTo>
                      <a:pt x="406" y="132"/>
                    </a:lnTo>
                    <a:lnTo>
                      <a:pt x="395" y="149"/>
                    </a:lnTo>
                    <a:lnTo>
                      <a:pt x="383" y="166"/>
                    </a:lnTo>
                    <a:lnTo>
                      <a:pt x="368" y="183"/>
                    </a:lnTo>
                    <a:lnTo>
                      <a:pt x="337" y="215"/>
                    </a:lnTo>
                    <a:lnTo>
                      <a:pt x="304" y="248"/>
                    </a:lnTo>
                    <a:lnTo>
                      <a:pt x="271" y="278"/>
                    </a:lnTo>
                    <a:lnTo>
                      <a:pt x="271" y="278"/>
                    </a:lnTo>
                    <a:lnTo>
                      <a:pt x="264" y="271"/>
                    </a:lnTo>
                    <a:lnTo>
                      <a:pt x="256" y="263"/>
                    </a:lnTo>
                    <a:lnTo>
                      <a:pt x="247" y="256"/>
                    </a:lnTo>
                    <a:lnTo>
                      <a:pt x="238" y="252"/>
                    </a:lnTo>
                    <a:lnTo>
                      <a:pt x="238" y="252"/>
                    </a:lnTo>
                    <a:lnTo>
                      <a:pt x="213" y="237"/>
                    </a:lnTo>
                    <a:lnTo>
                      <a:pt x="187" y="224"/>
                    </a:lnTo>
                    <a:lnTo>
                      <a:pt x="158" y="213"/>
                    </a:lnTo>
                    <a:lnTo>
                      <a:pt x="128" y="202"/>
                    </a:lnTo>
                    <a:lnTo>
                      <a:pt x="113" y="198"/>
                    </a:lnTo>
                    <a:lnTo>
                      <a:pt x="98" y="195"/>
                    </a:lnTo>
                    <a:lnTo>
                      <a:pt x="82" y="192"/>
                    </a:lnTo>
                    <a:lnTo>
                      <a:pt x="67" y="192"/>
                    </a:lnTo>
                    <a:lnTo>
                      <a:pt x="50" y="192"/>
                    </a:lnTo>
                    <a:lnTo>
                      <a:pt x="34" y="194"/>
                    </a:lnTo>
                    <a:lnTo>
                      <a:pt x="16" y="196"/>
                    </a:lnTo>
                    <a:lnTo>
                      <a:pt x="0" y="20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Freeform 79"/>
              <p:cNvSpPr/>
              <p:nvPr/>
            </p:nvSpPr>
            <p:spPr bwMode="auto">
              <a:xfrm rot="1800000">
                <a:off x="1556412" y="2754230"/>
                <a:ext cx="104202" cy="100689"/>
              </a:xfrm>
              <a:custGeom>
                <a:avLst/>
                <a:gdLst/>
                <a:ahLst/>
                <a:cxnLst>
                  <a:cxn ang="0">
                    <a:pos x="38" y="143"/>
                  </a:cxn>
                  <a:cxn ang="0">
                    <a:pos x="38" y="143"/>
                  </a:cxn>
                  <a:cxn ang="0">
                    <a:pos x="21" y="117"/>
                  </a:cxn>
                  <a:cxn ang="0">
                    <a:pos x="13" y="105"/>
                  </a:cxn>
                  <a:cxn ang="0">
                    <a:pos x="6" y="92"/>
                  </a:cxn>
                  <a:cxn ang="0">
                    <a:pos x="2" y="80"/>
                  </a:cxn>
                  <a:cxn ang="0">
                    <a:pos x="0" y="69"/>
                  </a:cxn>
                  <a:cxn ang="0">
                    <a:pos x="2" y="65"/>
                  </a:cxn>
                  <a:cxn ang="0">
                    <a:pos x="3" y="60"/>
                  </a:cxn>
                  <a:cxn ang="0">
                    <a:pos x="6" y="56"/>
                  </a:cxn>
                  <a:cxn ang="0">
                    <a:pos x="10" y="50"/>
                  </a:cxn>
                  <a:cxn ang="0">
                    <a:pos x="10" y="50"/>
                  </a:cxn>
                  <a:cxn ang="0">
                    <a:pos x="21" y="41"/>
                  </a:cxn>
                  <a:cxn ang="0">
                    <a:pos x="36" y="30"/>
                  </a:cxn>
                  <a:cxn ang="0">
                    <a:pos x="53" y="17"/>
                  </a:cxn>
                  <a:cxn ang="0">
                    <a:pos x="74" y="8"/>
                  </a:cxn>
                  <a:cxn ang="0">
                    <a:pos x="85" y="4"/>
                  </a:cxn>
                  <a:cxn ang="0">
                    <a:pos x="96" y="1"/>
                  </a:cxn>
                  <a:cxn ang="0">
                    <a:pos x="107" y="0"/>
                  </a:cxn>
                  <a:cxn ang="0">
                    <a:pos x="117" y="0"/>
                  </a:cxn>
                  <a:cxn ang="0">
                    <a:pos x="128" y="1"/>
                  </a:cxn>
                  <a:cxn ang="0">
                    <a:pos x="138" y="5"/>
                  </a:cxn>
                  <a:cxn ang="0">
                    <a:pos x="149" y="11"/>
                  </a:cxn>
                  <a:cxn ang="0">
                    <a:pos x="158" y="17"/>
                  </a:cxn>
                  <a:cxn ang="0">
                    <a:pos x="158" y="17"/>
                  </a:cxn>
                  <a:cxn ang="0">
                    <a:pos x="167" y="27"/>
                  </a:cxn>
                  <a:cxn ang="0">
                    <a:pos x="172" y="36"/>
                  </a:cxn>
                  <a:cxn ang="0">
                    <a:pos x="176" y="46"/>
                  </a:cxn>
                  <a:cxn ang="0">
                    <a:pos x="179" y="56"/>
                  </a:cxn>
                  <a:cxn ang="0">
                    <a:pos x="179" y="65"/>
                  </a:cxn>
                  <a:cxn ang="0">
                    <a:pos x="177" y="73"/>
                  </a:cxn>
                  <a:cxn ang="0">
                    <a:pos x="176" y="83"/>
                  </a:cxn>
                  <a:cxn ang="0">
                    <a:pos x="172" y="92"/>
                  </a:cxn>
                  <a:cxn ang="0">
                    <a:pos x="168" y="102"/>
                  </a:cxn>
                  <a:cxn ang="0">
                    <a:pos x="161" y="110"/>
                  </a:cxn>
                  <a:cxn ang="0">
                    <a:pos x="149" y="126"/>
                  </a:cxn>
                  <a:cxn ang="0">
                    <a:pos x="132" y="141"/>
                  </a:cxn>
                  <a:cxn ang="0">
                    <a:pos x="117" y="154"/>
                  </a:cxn>
                  <a:cxn ang="0">
                    <a:pos x="117" y="154"/>
                  </a:cxn>
                  <a:cxn ang="0">
                    <a:pos x="103" y="163"/>
                  </a:cxn>
                  <a:cxn ang="0">
                    <a:pos x="90" y="169"/>
                  </a:cxn>
                  <a:cxn ang="0">
                    <a:pos x="81" y="171"/>
                  </a:cxn>
                  <a:cxn ang="0">
                    <a:pos x="71" y="171"/>
                  </a:cxn>
                  <a:cxn ang="0">
                    <a:pos x="64" y="169"/>
                  </a:cxn>
                  <a:cxn ang="0">
                    <a:pos x="56" y="162"/>
                  </a:cxn>
                  <a:cxn ang="0">
                    <a:pos x="48" y="154"/>
                  </a:cxn>
                  <a:cxn ang="0">
                    <a:pos x="38" y="143"/>
                  </a:cxn>
                  <a:cxn ang="0">
                    <a:pos x="38" y="143"/>
                  </a:cxn>
                </a:cxnLst>
                <a:rect l="0" t="0" r="r" b="b"/>
                <a:pathLst>
                  <a:path w="179" h="171">
                    <a:moveTo>
                      <a:pt x="38" y="143"/>
                    </a:moveTo>
                    <a:lnTo>
                      <a:pt x="38" y="143"/>
                    </a:lnTo>
                    <a:lnTo>
                      <a:pt x="21" y="117"/>
                    </a:lnTo>
                    <a:lnTo>
                      <a:pt x="13" y="105"/>
                    </a:lnTo>
                    <a:lnTo>
                      <a:pt x="6" y="92"/>
                    </a:lnTo>
                    <a:lnTo>
                      <a:pt x="2" y="80"/>
                    </a:lnTo>
                    <a:lnTo>
                      <a:pt x="0" y="69"/>
                    </a:lnTo>
                    <a:lnTo>
                      <a:pt x="2" y="65"/>
                    </a:lnTo>
                    <a:lnTo>
                      <a:pt x="3" y="60"/>
                    </a:lnTo>
                    <a:lnTo>
                      <a:pt x="6" y="56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21" y="41"/>
                    </a:lnTo>
                    <a:lnTo>
                      <a:pt x="36" y="30"/>
                    </a:lnTo>
                    <a:lnTo>
                      <a:pt x="53" y="17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6" y="1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1"/>
                    </a:lnTo>
                    <a:lnTo>
                      <a:pt x="138" y="5"/>
                    </a:lnTo>
                    <a:lnTo>
                      <a:pt x="149" y="11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7" y="27"/>
                    </a:lnTo>
                    <a:lnTo>
                      <a:pt x="172" y="36"/>
                    </a:lnTo>
                    <a:lnTo>
                      <a:pt x="176" y="46"/>
                    </a:lnTo>
                    <a:lnTo>
                      <a:pt x="179" y="56"/>
                    </a:lnTo>
                    <a:lnTo>
                      <a:pt x="179" y="65"/>
                    </a:lnTo>
                    <a:lnTo>
                      <a:pt x="177" y="73"/>
                    </a:lnTo>
                    <a:lnTo>
                      <a:pt x="176" y="83"/>
                    </a:lnTo>
                    <a:lnTo>
                      <a:pt x="172" y="92"/>
                    </a:lnTo>
                    <a:lnTo>
                      <a:pt x="168" y="102"/>
                    </a:lnTo>
                    <a:lnTo>
                      <a:pt x="161" y="110"/>
                    </a:lnTo>
                    <a:lnTo>
                      <a:pt x="149" y="126"/>
                    </a:lnTo>
                    <a:lnTo>
                      <a:pt x="132" y="141"/>
                    </a:lnTo>
                    <a:lnTo>
                      <a:pt x="117" y="154"/>
                    </a:lnTo>
                    <a:lnTo>
                      <a:pt x="117" y="154"/>
                    </a:lnTo>
                    <a:lnTo>
                      <a:pt x="103" y="163"/>
                    </a:lnTo>
                    <a:lnTo>
                      <a:pt x="90" y="169"/>
                    </a:lnTo>
                    <a:lnTo>
                      <a:pt x="81" y="171"/>
                    </a:lnTo>
                    <a:lnTo>
                      <a:pt x="71" y="171"/>
                    </a:lnTo>
                    <a:lnTo>
                      <a:pt x="64" y="169"/>
                    </a:lnTo>
                    <a:lnTo>
                      <a:pt x="56" y="162"/>
                    </a:lnTo>
                    <a:lnTo>
                      <a:pt x="48" y="154"/>
                    </a:lnTo>
                    <a:lnTo>
                      <a:pt x="38" y="143"/>
                    </a:lnTo>
                    <a:lnTo>
                      <a:pt x="38" y="143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80"/>
              <p:cNvSpPr>
                <a:spLocks noEditPoints="1"/>
              </p:cNvSpPr>
              <p:nvPr/>
            </p:nvSpPr>
            <p:spPr bwMode="auto">
              <a:xfrm rot="1800000">
                <a:off x="1436237" y="2776753"/>
                <a:ext cx="81956" cy="96006"/>
              </a:xfrm>
              <a:custGeom>
                <a:avLst/>
                <a:gdLst/>
                <a:ahLst/>
                <a:cxnLst>
                  <a:cxn ang="0">
                    <a:pos x="62" y="148"/>
                  </a:cxn>
                  <a:cxn ang="0">
                    <a:pos x="62" y="148"/>
                  </a:cxn>
                  <a:cxn ang="0">
                    <a:pos x="73" y="157"/>
                  </a:cxn>
                  <a:cxn ang="0">
                    <a:pos x="83" y="163"/>
                  </a:cxn>
                  <a:cxn ang="0">
                    <a:pos x="83" y="163"/>
                  </a:cxn>
                  <a:cxn ang="0">
                    <a:pos x="62" y="139"/>
                  </a:cxn>
                  <a:cxn ang="0">
                    <a:pos x="62" y="148"/>
                  </a:cxn>
                  <a:cxn ang="0">
                    <a:pos x="62" y="148"/>
                  </a:cxn>
                  <a:cxn ang="0">
                    <a:pos x="62" y="20"/>
                  </a:cxn>
                  <a:cxn ang="0">
                    <a:pos x="62" y="12"/>
                  </a:cxn>
                  <a:cxn ang="0">
                    <a:pos x="62" y="12"/>
                  </a:cxn>
                  <a:cxn ang="0">
                    <a:pos x="75" y="22"/>
                  </a:cxn>
                  <a:cxn ang="0">
                    <a:pos x="87" y="33"/>
                  </a:cxn>
                  <a:cxn ang="0">
                    <a:pos x="98" y="46"/>
                  </a:cxn>
                  <a:cxn ang="0">
                    <a:pos x="109" y="60"/>
                  </a:cxn>
                  <a:cxn ang="0">
                    <a:pos x="118" y="73"/>
                  </a:cxn>
                  <a:cxn ang="0">
                    <a:pos x="126" y="88"/>
                  </a:cxn>
                  <a:cxn ang="0">
                    <a:pos x="133" y="105"/>
                  </a:cxn>
                  <a:cxn ang="0">
                    <a:pos x="139" y="120"/>
                  </a:cxn>
                  <a:cxn ang="0">
                    <a:pos x="139" y="120"/>
                  </a:cxn>
                  <a:cxn ang="0">
                    <a:pos x="100" y="67"/>
                  </a:cxn>
                  <a:cxn ang="0">
                    <a:pos x="81" y="4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4" y="64"/>
                  </a:cxn>
                  <a:cxn ang="0">
                    <a:pos x="9" y="77"/>
                  </a:cxn>
                  <a:cxn ang="0">
                    <a:pos x="16" y="91"/>
                  </a:cxn>
                  <a:cxn ang="0">
                    <a:pos x="24" y="103"/>
                  </a:cxn>
                  <a:cxn ang="0">
                    <a:pos x="34" y="117"/>
                  </a:cxn>
                  <a:cxn ang="0">
                    <a:pos x="43" y="128"/>
                  </a:cxn>
                  <a:cxn ang="0">
                    <a:pos x="53" y="139"/>
                  </a:cxn>
                  <a:cxn ang="0">
                    <a:pos x="62" y="148"/>
                  </a:cxn>
                  <a:cxn ang="0">
                    <a:pos x="62" y="139"/>
                  </a:cxn>
                  <a:cxn ang="0">
                    <a:pos x="62" y="139"/>
                  </a:cxn>
                  <a:cxn ang="0">
                    <a:pos x="30" y="95"/>
                  </a:cxn>
                  <a:cxn ang="0">
                    <a:pos x="13" y="72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62" y="1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53" y="5"/>
                  </a:cxn>
                  <a:cxn ang="0">
                    <a:pos x="62" y="12"/>
                  </a:cxn>
                  <a:cxn ang="0">
                    <a:pos x="62" y="12"/>
                  </a:cxn>
                </a:cxnLst>
                <a:rect l="0" t="0" r="r" b="b"/>
                <a:pathLst>
                  <a:path w="139" h="163">
                    <a:moveTo>
                      <a:pt x="62" y="148"/>
                    </a:moveTo>
                    <a:lnTo>
                      <a:pt x="62" y="148"/>
                    </a:lnTo>
                    <a:lnTo>
                      <a:pt x="73" y="157"/>
                    </a:lnTo>
                    <a:lnTo>
                      <a:pt x="83" y="163"/>
                    </a:lnTo>
                    <a:lnTo>
                      <a:pt x="83" y="163"/>
                    </a:lnTo>
                    <a:lnTo>
                      <a:pt x="62" y="139"/>
                    </a:lnTo>
                    <a:lnTo>
                      <a:pt x="62" y="148"/>
                    </a:lnTo>
                    <a:lnTo>
                      <a:pt x="62" y="148"/>
                    </a:lnTo>
                    <a:close/>
                    <a:moveTo>
                      <a:pt x="62" y="20"/>
                    </a:moveTo>
                    <a:lnTo>
                      <a:pt x="62" y="12"/>
                    </a:lnTo>
                    <a:lnTo>
                      <a:pt x="62" y="12"/>
                    </a:lnTo>
                    <a:lnTo>
                      <a:pt x="75" y="22"/>
                    </a:lnTo>
                    <a:lnTo>
                      <a:pt x="87" y="33"/>
                    </a:lnTo>
                    <a:lnTo>
                      <a:pt x="98" y="46"/>
                    </a:lnTo>
                    <a:lnTo>
                      <a:pt x="109" y="60"/>
                    </a:lnTo>
                    <a:lnTo>
                      <a:pt x="118" y="73"/>
                    </a:lnTo>
                    <a:lnTo>
                      <a:pt x="126" y="88"/>
                    </a:lnTo>
                    <a:lnTo>
                      <a:pt x="133" y="105"/>
                    </a:lnTo>
                    <a:lnTo>
                      <a:pt x="139" y="120"/>
                    </a:lnTo>
                    <a:lnTo>
                      <a:pt x="139" y="120"/>
                    </a:lnTo>
                    <a:lnTo>
                      <a:pt x="100" y="67"/>
                    </a:lnTo>
                    <a:lnTo>
                      <a:pt x="81" y="42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  <a:moveTo>
                      <a:pt x="0" y="50"/>
                    </a:moveTo>
                    <a:lnTo>
                      <a:pt x="0" y="50"/>
                    </a:lnTo>
                    <a:lnTo>
                      <a:pt x="4" y="64"/>
                    </a:lnTo>
                    <a:lnTo>
                      <a:pt x="9" y="77"/>
                    </a:lnTo>
                    <a:lnTo>
                      <a:pt x="16" y="91"/>
                    </a:lnTo>
                    <a:lnTo>
                      <a:pt x="24" y="103"/>
                    </a:lnTo>
                    <a:lnTo>
                      <a:pt x="34" y="117"/>
                    </a:lnTo>
                    <a:lnTo>
                      <a:pt x="43" y="128"/>
                    </a:lnTo>
                    <a:lnTo>
                      <a:pt x="53" y="139"/>
                    </a:lnTo>
                    <a:lnTo>
                      <a:pt x="62" y="148"/>
                    </a:lnTo>
                    <a:lnTo>
                      <a:pt x="62" y="139"/>
                    </a:lnTo>
                    <a:lnTo>
                      <a:pt x="62" y="139"/>
                    </a:lnTo>
                    <a:lnTo>
                      <a:pt x="30" y="95"/>
                    </a:lnTo>
                    <a:lnTo>
                      <a:pt x="13" y="72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62" y="12"/>
                    </a:moveTo>
                    <a:lnTo>
                      <a:pt x="62" y="20"/>
                    </a:lnTo>
                    <a:lnTo>
                      <a:pt x="62" y="2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3" y="5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150"/>
              <p:cNvSpPr/>
              <p:nvPr/>
            </p:nvSpPr>
            <p:spPr bwMode="auto">
              <a:xfrm rot="1800000">
                <a:off x="2295056" y="3825072"/>
                <a:ext cx="347730" cy="251723"/>
              </a:xfrm>
              <a:custGeom>
                <a:avLst/>
                <a:gdLst/>
                <a:ahLst/>
                <a:cxnLst>
                  <a:cxn ang="0">
                    <a:pos x="35" y="416"/>
                  </a:cxn>
                  <a:cxn ang="0">
                    <a:pos x="35" y="416"/>
                  </a:cxn>
                  <a:cxn ang="0">
                    <a:pos x="31" y="413"/>
                  </a:cxn>
                  <a:cxn ang="0">
                    <a:pos x="27" y="410"/>
                  </a:cxn>
                  <a:cxn ang="0">
                    <a:pos x="20" y="404"/>
                  </a:cxn>
                  <a:cxn ang="0">
                    <a:pos x="15" y="393"/>
                  </a:cxn>
                  <a:cxn ang="0">
                    <a:pos x="10" y="382"/>
                  </a:cxn>
                  <a:cxn ang="0">
                    <a:pos x="3" y="361"/>
                  </a:cxn>
                  <a:cxn ang="0">
                    <a:pos x="0" y="353"/>
                  </a:cxn>
                  <a:cxn ang="0">
                    <a:pos x="0" y="353"/>
                  </a:cxn>
                  <a:cxn ang="0">
                    <a:pos x="14" y="338"/>
                  </a:cxn>
                  <a:cxn ang="0">
                    <a:pos x="34" y="320"/>
                  </a:cxn>
                  <a:cxn ang="0">
                    <a:pos x="60" y="301"/>
                  </a:cxn>
                  <a:cxn ang="0">
                    <a:pos x="90" y="278"/>
                  </a:cxn>
                  <a:cxn ang="0">
                    <a:pos x="162" y="229"/>
                  </a:cxn>
                  <a:cxn ang="0">
                    <a:pos x="245" y="176"/>
                  </a:cxn>
                  <a:cxn ang="0">
                    <a:pos x="332" y="123"/>
                  </a:cxn>
                  <a:cxn ang="0">
                    <a:pos x="420" y="72"/>
                  </a:cxn>
                  <a:cxn ang="0">
                    <a:pos x="461" y="51"/>
                  </a:cxn>
                  <a:cxn ang="0">
                    <a:pos x="500" y="30"/>
                  </a:cxn>
                  <a:cxn ang="0">
                    <a:pos x="535" y="14"/>
                  </a:cxn>
                  <a:cxn ang="0">
                    <a:pos x="568" y="0"/>
                  </a:cxn>
                  <a:cxn ang="0">
                    <a:pos x="568" y="0"/>
                  </a:cxn>
                  <a:cxn ang="0">
                    <a:pos x="575" y="7"/>
                  </a:cxn>
                  <a:cxn ang="0">
                    <a:pos x="580" y="17"/>
                  </a:cxn>
                  <a:cxn ang="0">
                    <a:pos x="586" y="29"/>
                  </a:cxn>
                  <a:cxn ang="0">
                    <a:pos x="591" y="45"/>
                  </a:cxn>
                  <a:cxn ang="0">
                    <a:pos x="593" y="55"/>
                  </a:cxn>
                  <a:cxn ang="0">
                    <a:pos x="594" y="66"/>
                  </a:cxn>
                  <a:cxn ang="0">
                    <a:pos x="595" y="78"/>
                  </a:cxn>
                  <a:cxn ang="0">
                    <a:pos x="594" y="90"/>
                  </a:cxn>
                  <a:cxn ang="0">
                    <a:pos x="593" y="104"/>
                  </a:cxn>
                  <a:cxn ang="0">
                    <a:pos x="589" y="119"/>
                  </a:cxn>
                  <a:cxn ang="0">
                    <a:pos x="589" y="119"/>
                  </a:cxn>
                  <a:cxn ang="0">
                    <a:pos x="586" y="126"/>
                  </a:cxn>
                  <a:cxn ang="0">
                    <a:pos x="580" y="135"/>
                  </a:cxn>
                  <a:cxn ang="0">
                    <a:pos x="574" y="146"/>
                  </a:cxn>
                  <a:cxn ang="0">
                    <a:pos x="565" y="157"/>
                  </a:cxn>
                  <a:cxn ang="0">
                    <a:pos x="542" y="183"/>
                  </a:cxn>
                  <a:cxn ang="0">
                    <a:pos x="512" y="210"/>
                  </a:cxn>
                  <a:cxn ang="0">
                    <a:pos x="478" y="239"/>
                  </a:cxn>
                  <a:cxn ang="0">
                    <a:pos x="440" y="269"/>
                  </a:cxn>
                  <a:cxn ang="0">
                    <a:pos x="398" y="299"/>
                  </a:cxn>
                  <a:cxn ang="0">
                    <a:pos x="354" y="327"/>
                  </a:cxn>
                  <a:cxn ang="0">
                    <a:pos x="308" y="355"/>
                  </a:cxn>
                  <a:cxn ang="0">
                    <a:pos x="263" y="379"/>
                  </a:cxn>
                  <a:cxn ang="0">
                    <a:pos x="240" y="389"/>
                  </a:cxn>
                  <a:cxn ang="0">
                    <a:pos x="218" y="400"/>
                  </a:cxn>
                  <a:cxn ang="0">
                    <a:pos x="196" y="408"/>
                  </a:cxn>
                  <a:cxn ang="0">
                    <a:pos x="174" y="415"/>
                  </a:cxn>
                  <a:cxn ang="0">
                    <a:pos x="154" y="421"/>
                  </a:cxn>
                  <a:cxn ang="0">
                    <a:pos x="134" y="425"/>
                  </a:cxn>
                  <a:cxn ang="0">
                    <a:pos x="114" y="428"/>
                  </a:cxn>
                  <a:cxn ang="0">
                    <a:pos x="95" y="430"/>
                  </a:cxn>
                  <a:cxn ang="0">
                    <a:pos x="79" y="430"/>
                  </a:cxn>
                  <a:cxn ang="0">
                    <a:pos x="63" y="427"/>
                  </a:cxn>
                  <a:cxn ang="0">
                    <a:pos x="48" y="423"/>
                  </a:cxn>
                  <a:cxn ang="0">
                    <a:pos x="35" y="416"/>
                  </a:cxn>
                  <a:cxn ang="0">
                    <a:pos x="35" y="416"/>
                  </a:cxn>
                </a:cxnLst>
                <a:rect l="0" t="0" r="r" b="b"/>
                <a:pathLst>
                  <a:path w="595" h="430">
                    <a:moveTo>
                      <a:pt x="35" y="416"/>
                    </a:moveTo>
                    <a:lnTo>
                      <a:pt x="35" y="416"/>
                    </a:lnTo>
                    <a:lnTo>
                      <a:pt x="31" y="413"/>
                    </a:lnTo>
                    <a:lnTo>
                      <a:pt x="27" y="410"/>
                    </a:lnTo>
                    <a:lnTo>
                      <a:pt x="20" y="404"/>
                    </a:lnTo>
                    <a:lnTo>
                      <a:pt x="15" y="393"/>
                    </a:lnTo>
                    <a:lnTo>
                      <a:pt x="10" y="382"/>
                    </a:lnTo>
                    <a:lnTo>
                      <a:pt x="3" y="361"/>
                    </a:lnTo>
                    <a:lnTo>
                      <a:pt x="0" y="353"/>
                    </a:lnTo>
                    <a:lnTo>
                      <a:pt x="0" y="353"/>
                    </a:lnTo>
                    <a:lnTo>
                      <a:pt x="14" y="338"/>
                    </a:lnTo>
                    <a:lnTo>
                      <a:pt x="34" y="320"/>
                    </a:lnTo>
                    <a:lnTo>
                      <a:pt x="60" y="301"/>
                    </a:lnTo>
                    <a:lnTo>
                      <a:pt x="90" y="278"/>
                    </a:lnTo>
                    <a:lnTo>
                      <a:pt x="162" y="229"/>
                    </a:lnTo>
                    <a:lnTo>
                      <a:pt x="245" y="176"/>
                    </a:lnTo>
                    <a:lnTo>
                      <a:pt x="332" y="123"/>
                    </a:lnTo>
                    <a:lnTo>
                      <a:pt x="420" y="72"/>
                    </a:lnTo>
                    <a:lnTo>
                      <a:pt x="461" y="51"/>
                    </a:lnTo>
                    <a:lnTo>
                      <a:pt x="500" y="30"/>
                    </a:lnTo>
                    <a:lnTo>
                      <a:pt x="535" y="14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575" y="7"/>
                    </a:lnTo>
                    <a:lnTo>
                      <a:pt x="580" y="17"/>
                    </a:lnTo>
                    <a:lnTo>
                      <a:pt x="586" y="29"/>
                    </a:lnTo>
                    <a:lnTo>
                      <a:pt x="591" y="45"/>
                    </a:lnTo>
                    <a:lnTo>
                      <a:pt x="593" y="55"/>
                    </a:lnTo>
                    <a:lnTo>
                      <a:pt x="594" y="66"/>
                    </a:lnTo>
                    <a:lnTo>
                      <a:pt x="595" y="78"/>
                    </a:lnTo>
                    <a:lnTo>
                      <a:pt x="594" y="90"/>
                    </a:lnTo>
                    <a:lnTo>
                      <a:pt x="593" y="104"/>
                    </a:lnTo>
                    <a:lnTo>
                      <a:pt x="589" y="119"/>
                    </a:lnTo>
                    <a:lnTo>
                      <a:pt x="589" y="119"/>
                    </a:lnTo>
                    <a:lnTo>
                      <a:pt x="586" y="126"/>
                    </a:lnTo>
                    <a:lnTo>
                      <a:pt x="580" y="135"/>
                    </a:lnTo>
                    <a:lnTo>
                      <a:pt x="574" y="146"/>
                    </a:lnTo>
                    <a:lnTo>
                      <a:pt x="565" y="157"/>
                    </a:lnTo>
                    <a:lnTo>
                      <a:pt x="542" y="183"/>
                    </a:lnTo>
                    <a:lnTo>
                      <a:pt x="512" y="210"/>
                    </a:lnTo>
                    <a:lnTo>
                      <a:pt x="478" y="239"/>
                    </a:lnTo>
                    <a:lnTo>
                      <a:pt x="440" y="269"/>
                    </a:lnTo>
                    <a:lnTo>
                      <a:pt x="398" y="299"/>
                    </a:lnTo>
                    <a:lnTo>
                      <a:pt x="354" y="327"/>
                    </a:lnTo>
                    <a:lnTo>
                      <a:pt x="308" y="355"/>
                    </a:lnTo>
                    <a:lnTo>
                      <a:pt x="263" y="379"/>
                    </a:lnTo>
                    <a:lnTo>
                      <a:pt x="240" y="389"/>
                    </a:lnTo>
                    <a:lnTo>
                      <a:pt x="218" y="400"/>
                    </a:lnTo>
                    <a:lnTo>
                      <a:pt x="196" y="408"/>
                    </a:lnTo>
                    <a:lnTo>
                      <a:pt x="174" y="415"/>
                    </a:lnTo>
                    <a:lnTo>
                      <a:pt x="154" y="421"/>
                    </a:lnTo>
                    <a:lnTo>
                      <a:pt x="134" y="425"/>
                    </a:lnTo>
                    <a:lnTo>
                      <a:pt x="114" y="428"/>
                    </a:lnTo>
                    <a:lnTo>
                      <a:pt x="95" y="430"/>
                    </a:lnTo>
                    <a:lnTo>
                      <a:pt x="79" y="430"/>
                    </a:lnTo>
                    <a:lnTo>
                      <a:pt x="63" y="427"/>
                    </a:lnTo>
                    <a:lnTo>
                      <a:pt x="48" y="423"/>
                    </a:lnTo>
                    <a:lnTo>
                      <a:pt x="35" y="416"/>
                    </a:lnTo>
                    <a:lnTo>
                      <a:pt x="35" y="416"/>
                    </a:lnTo>
                    <a:close/>
                  </a:path>
                </a:pathLst>
              </a:custGeom>
              <a:solidFill>
                <a:srgbClr val="DBF4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4" name="Freeform 151"/>
              <p:cNvSpPr/>
              <p:nvPr/>
            </p:nvSpPr>
            <p:spPr bwMode="auto">
              <a:xfrm rot="1800000">
                <a:off x="2276734" y="3861757"/>
                <a:ext cx="458956" cy="290360"/>
              </a:xfrm>
              <a:custGeom>
                <a:avLst/>
                <a:gdLst/>
                <a:ahLst/>
                <a:cxnLst>
                  <a:cxn ang="0">
                    <a:pos x="53" y="493"/>
                  </a:cxn>
                  <a:cxn ang="0">
                    <a:pos x="53" y="493"/>
                  </a:cxn>
                  <a:cxn ang="0">
                    <a:pos x="28" y="454"/>
                  </a:cxn>
                  <a:cxn ang="0">
                    <a:pos x="16" y="431"/>
                  </a:cxn>
                  <a:cxn ang="0">
                    <a:pos x="2" y="405"/>
                  </a:cxn>
                  <a:cxn ang="0">
                    <a:pos x="2" y="405"/>
                  </a:cxn>
                  <a:cxn ang="0">
                    <a:pos x="0" y="399"/>
                  </a:cxn>
                  <a:cxn ang="0">
                    <a:pos x="0" y="392"/>
                  </a:cxn>
                  <a:cxn ang="0">
                    <a:pos x="0" y="386"/>
                  </a:cxn>
                  <a:cxn ang="0">
                    <a:pos x="2" y="380"/>
                  </a:cxn>
                  <a:cxn ang="0">
                    <a:pos x="5" y="373"/>
                  </a:cxn>
                  <a:cxn ang="0">
                    <a:pos x="10" y="367"/>
                  </a:cxn>
                  <a:cxn ang="0">
                    <a:pos x="25" y="352"/>
                  </a:cxn>
                  <a:cxn ang="0">
                    <a:pos x="45" y="335"/>
                  </a:cxn>
                  <a:cxn ang="0">
                    <a:pos x="70" y="316"/>
                  </a:cxn>
                  <a:cxn ang="0">
                    <a:pos x="133" y="271"/>
                  </a:cxn>
                  <a:cxn ang="0">
                    <a:pos x="133" y="271"/>
                  </a:cxn>
                  <a:cxn ang="0">
                    <a:pos x="178" y="241"/>
                  </a:cxn>
                  <a:cxn ang="0">
                    <a:pos x="238" y="202"/>
                  </a:cxn>
                  <a:cxn ang="0">
                    <a:pos x="306" y="159"/>
                  </a:cxn>
                  <a:cxn ang="0">
                    <a:pos x="378" y="116"/>
                  </a:cxn>
                  <a:cxn ang="0">
                    <a:pos x="508" y="38"/>
                  </a:cxn>
                  <a:cxn ang="0">
                    <a:pos x="554" y="12"/>
                  </a:cxn>
                  <a:cxn ang="0">
                    <a:pos x="579" y="0"/>
                  </a:cxn>
                  <a:cxn ang="0">
                    <a:pos x="579" y="0"/>
                  </a:cxn>
                  <a:cxn ang="0">
                    <a:pos x="783" y="288"/>
                  </a:cxn>
                  <a:cxn ang="0">
                    <a:pos x="782" y="493"/>
                  </a:cxn>
                  <a:cxn ang="0">
                    <a:pos x="325" y="493"/>
                  </a:cxn>
                  <a:cxn ang="0">
                    <a:pos x="325" y="496"/>
                  </a:cxn>
                  <a:cxn ang="0">
                    <a:pos x="53" y="493"/>
                  </a:cxn>
                </a:cxnLst>
                <a:rect l="0" t="0" r="r" b="b"/>
                <a:pathLst>
                  <a:path w="783" h="496">
                    <a:moveTo>
                      <a:pt x="53" y="493"/>
                    </a:moveTo>
                    <a:lnTo>
                      <a:pt x="53" y="493"/>
                    </a:lnTo>
                    <a:lnTo>
                      <a:pt x="28" y="454"/>
                    </a:lnTo>
                    <a:lnTo>
                      <a:pt x="16" y="431"/>
                    </a:lnTo>
                    <a:lnTo>
                      <a:pt x="2" y="405"/>
                    </a:lnTo>
                    <a:lnTo>
                      <a:pt x="2" y="405"/>
                    </a:lnTo>
                    <a:lnTo>
                      <a:pt x="0" y="399"/>
                    </a:lnTo>
                    <a:lnTo>
                      <a:pt x="0" y="392"/>
                    </a:lnTo>
                    <a:lnTo>
                      <a:pt x="0" y="386"/>
                    </a:lnTo>
                    <a:lnTo>
                      <a:pt x="2" y="380"/>
                    </a:lnTo>
                    <a:lnTo>
                      <a:pt x="5" y="373"/>
                    </a:lnTo>
                    <a:lnTo>
                      <a:pt x="10" y="367"/>
                    </a:lnTo>
                    <a:lnTo>
                      <a:pt x="25" y="352"/>
                    </a:lnTo>
                    <a:lnTo>
                      <a:pt x="45" y="335"/>
                    </a:lnTo>
                    <a:lnTo>
                      <a:pt x="70" y="316"/>
                    </a:lnTo>
                    <a:lnTo>
                      <a:pt x="133" y="271"/>
                    </a:lnTo>
                    <a:lnTo>
                      <a:pt x="133" y="271"/>
                    </a:lnTo>
                    <a:lnTo>
                      <a:pt x="178" y="241"/>
                    </a:lnTo>
                    <a:lnTo>
                      <a:pt x="238" y="202"/>
                    </a:lnTo>
                    <a:lnTo>
                      <a:pt x="306" y="159"/>
                    </a:lnTo>
                    <a:lnTo>
                      <a:pt x="378" y="116"/>
                    </a:lnTo>
                    <a:lnTo>
                      <a:pt x="508" y="38"/>
                    </a:lnTo>
                    <a:lnTo>
                      <a:pt x="554" y="12"/>
                    </a:lnTo>
                    <a:lnTo>
                      <a:pt x="579" y="0"/>
                    </a:lnTo>
                    <a:lnTo>
                      <a:pt x="579" y="0"/>
                    </a:lnTo>
                    <a:lnTo>
                      <a:pt x="783" y="288"/>
                    </a:lnTo>
                    <a:lnTo>
                      <a:pt x="782" y="493"/>
                    </a:lnTo>
                    <a:lnTo>
                      <a:pt x="325" y="493"/>
                    </a:lnTo>
                    <a:lnTo>
                      <a:pt x="325" y="496"/>
                    </a:lnTo>
                    <a:lnTo>
                      <a:pt x="53" y="493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5" name="Freeform 152"/>
              <p:cNvSpPr/>
              <p:nvPr/>
            </p:nvSpPr>
            <p:spPr bwMode="auto">
              <a:xfrm rot="1800000">
                <a:off x="2285238" y="3879257"/>
                <a:ext cx="446077" cy="273968"/>
              </a:xfrm>
              <a:custGeom>
                <a:avLst/>
                <a:gdLst/>
                <a:ahLst/>
                <a:cxnLst>
                  <a:cxn ang="0">
                    <a:pos x="52" y="467"/>
                  </a:cxn>
                  <a:cxn ang="0">
                    <a:pos x="52" y="467"/>
                  </a:cxn>
                  <a:cxn ang="0">
                    <a:pos x="25" y="420"/>
                  </a:cxn>
                  <a:cxn ang="0">
                    <a:pos x="14" y="402"/>
                  </a:cxn>
                  <a:cxn ang="0">
                    <a:pos x="3" y="384"/>
                  </a:cxn>
                  <a:cxn ang="0">
                    <a:pos x="3" y="384"/>
                  </a:cxn>
                  <a:cxn ang="0">
                    <a:pos x="2" y="379"/>
                  </a:cxn>
                  <a:cxn ang="0">
                    <a:pos x="0" y="373"/>
                  </a:cxn>
                  <a:cxn ang="0">
                    <a:pos x="0" y="368"/>
                  </a:cxn>
                  <a:cxn ang="0">
                    <a:pos x="3" y="362"/>
                  </a:cxn>
                  <a:cxn ang="0">
                    <a:pos x="7" y="356"/>
                  </a:cxn>
                  <a:cxn ang="0">
                    <a:pos x="11" y="350"/>
                  </a:cxn>
                  <a:cxn ang="0">
                    <a:pos x="25" y="335"/>
                  </a:cxn>
                  <a:cxn ang="0">
                    <a:pos x="44" y="319"/>
                  </a:cxn>
                  <a:cxn ang="0">
                    <a:pos x="67" y="300"/>
                  </a:cxn>
                  <a:cxn ang="0">
                    <a:pos x="127" y="257"/>
                  </a:cxn>
                  <a:cxn ang="0">
                    <a:pos x="127" y="257"/>
                  </a:cxn>
                  <a:cxn ang="0">
                    <a:pos x="169" y="227"/>
                  </a:cxn>
                  <a:cxn ang="0">
                    <a:pos x="225" y="192"/>
                  </a:cxn>
                  <a:cxn ang="0">
                    <a:pos x="359" y="109"/>
                  </a:cxn>
                  <a:cxn ang="0">
                    <a:pos x="481" y="37"/>
                  </a:cxn>
                  <a:cxn ang="0">
                    <a:pos x="525" y="12"/>
                  </a:cxn>
                  <a:cxn ang="0">
                    <a:pos x="549" y="0"/>
                  </a:cxn>
                  <a:cxn ang="0">
                    <a:pos x="549" y="0"/>
                  </a:cxn>
                  <a:cxn ang="0">
                    <a:pos x="558" y="13"/>
                  </a:cxn>
                  <a:cxn ang="0">
                    <a:pos x="577" y="42"/>
                  </a:cxn>
                  <a:cxn ang="0">
                    <a:pos x="635" y="125"/>
                  </a:cxn>
                  <a:cxn ang="0">
                    <a:pos x="762" y="301"/>
                  </a:cxn>
                  <a:cxn ang="0">
                    <a:pos x="762" y="467"/>
                  </a:cxn>
                  <a:cxn ang="0">
                    <a:pos x="304" y="467"/>
                  </a:cxn>
                  <a:cxn ang="0">
                    <a:pos x="304" y="467"/>
                  </a:cxn>
                  <a:cxn ang="0">
                    <a:pos x="52" y="467"/>
                  </a:cxn>
                </a:cxnLst>
                <a:rect l="0" t="0" r="r" b="b"/>
                <a:pathLst>
                  <a:path w="762" h="467">
                    <a:moveTo>
                      <a:pt x="52" y="467"/>
                    </a:moveTo>
                    <a:lnTo>
                      <a:pt x="52" y="467"/>
                    </a:lnTo>
                    <a:lnTo>
                      <a:pt x="25" y="420"/>
                    </a:lnTo>
                    <a:lnTo>
                      <a:pt x="14" y="402"/>
                    </a:lnTo>
                    <a:lnTo>
                      <a:pt x="3" y="384"/>
                    </a:lnTo>
                    <a:lnTo>
                      <a:pt x="3" y="384"/>
                    </a:lnTo>
                    <a:lnTo>
                      <a:pt x="2" y="379"/>
                    </a:lnTo>
                    <a:lnTo>
                      <a:pt x="0" y="373"/>
                    </a:lnTo>
                    <a:lnTo>
                      <a:pt x="0" y="368"/>
                    </a:lnTo>
                    <a:lnTo>
                      <a:pt x="3" y="362"/>
                    </a:lnTo>
                    <a:lnTo>
                      <a:pt x="7" y="356"/>
                    </a:lnTo>
                    <a:lnTo>
                      <a:pt x="11" y="350"/>
                    </a:lnTo>
                    <a:lnTo>
                      <a:pt x="25" y="335"/>
                    </a:lnTo>
                    <a:lnTo>
                      <a:pt x="44" y="319"/>
                    </a:lnTo>
                    <a:lnTo>
                      <a:pt x="67" y="300"/>
                    </a:lnTo>
                    <a:lnTo>
                      <a:pt x="127" y="257"/>
                    </a:lnTo>
                    <a:lnTo>
                      <a:pt x="127" y="257"/>
                    </a:lnTo>
                    <a:lnTo>
                      <a:pt x="169" y="227"/>
                    </a:lnTo>
                    <a:lnTo>
                      <a:pt x="225" y="192"/>
                    </a:lnTo>
                    <a:lnTo>
                      <a:pt x="359" y="109"/>
                    </a:lnTo>
                    <a:lnTo>
                      <a:pt x="481" y="37"/>
                    </a:lnTo>
                    <a:lnTo>
                      <a:pt x="525" y="12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58" y="13"/>
                    </a:lnTo>
                    <a:lnTo>
                      <a:pt x="577" y="42"/>
                    </a:lnTo>
                    <a:lnTo>
                      <a:pt x="635" y="125"/>
                    </a:lnTo>
                    <a:lnTo>
                      <a:pt x="762" y="301"/>
                    </a:lnTo>
                    <a:lnTo>
                      <a:pt x="762" y="467"/>
                    </a:lnTo>
                    <a:lnTo>
                      <a:pt x="304" y="467"/>
                    </a:lnTo>
                    <a:lnTo>
                      <a:pt x="304" y="467"/>
                    </a:lnTo>
                    <a:lnTo>
                      <a:pt x="52" y="467"/>
                    </a:lnTo>
                    <a:close/>
                  </a:path>
                </a:pathLst>
              </a:custGeom>
              <a:solidFill>
                <a:srgbClr val="0F37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6" name="Freeform 153"/>
              <p:cNvSpPr/>
              <p:nvPr/>
            </p:nvSpPr>
            <p:spPr bwMode="auto">
              <a:xfrm rot="1800000">
                <a:off x="2468456" y="3986357"/>
                <a:ext cx="122935" cy="1861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1"/>
                  </a:cxn>
                  <a:cxn ang="0">
                    <a:pos x="46" y="83"/>
                  </a:cxn>
                  <a:cxn ang="0">
                    <a:pos x="97" y="166"/>
                  </a:cxn>
                  <a:cxn ang="0">
                    <a:pos x="148" y="245"/>
                  </a:cxn>
                  <a:cxn ang="0">
                    <a:pos x="197" y="317"/>
                  </a:cxn>
                  <a:cxn ang="0">
                    <a:pos x="210" y="317"/>
                  </a:cxn>
                  <a:cxn ang="0">
                    <a:pos x="210" y="317"/>
                  </a:cxn>
                  <a:cxn ang="0">
                    <a:pos x="188" y="282"/>
                  </a:cxn>
                  <a:cxn ang="0">
                    <a:pos x="165" y="242"/>
                  </a:cxn>
                  <a:cxn ang="0">
                    <a:pos x="113" y="162"/>
                  </a:cxn>
                  <a:cxn ang="0">
                    <a:pos x="57" y="8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10" h="317">
                    <a:moveTo>
                      <a:pt x="0" y="0"/>
                    </a:moveTo>
                    <a:lnTo>
                      <a:pt x="0" y="0"/>
                    </a:lnTo>
                    <a:lnTo>
                      <a:pt x="23" y="41"/>
                    </a:lnTo>
                    <a:lnTo>
                      <a:pt x="46" y="83"/>
                    </a:lnTo>
                    <a:lnTo>
                      <a:pt x="97" y="166"/>
                    </a:lnTo>
                    <a:lnTo>
                      <a:pt x="148" y="245"/>
                    </a:lnTo>
                    <a:lnTo>
                      <a:pt x="197" y="317"/>
                    </a:lnTo>
                    <a:lnTo>
                      <a:pt x="210" y="317"/>
                    </a:lnTo>
                    <a:lnTo>
                      <a:pt x="210" y="317"/>
                    </a:lnTo>
                    <a:lnTo>
                      <a:pt x="188" y="282"/>
                    </a:lnTo>
                    <a:lnTo>
                      <a:pt x="165" y="242"/>
                    </a:lnTo>
                    <a:lnTo>
                      <a:pt x="113" y="162"/>
                    </a:lnTo>
                    <a:lnTo>
                      <a:pt x="57" y="8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7" name="Freeform 154"/>
              <p:cNvSpPr>
                <a:spLocks noEditPoints="1"/>
              </p:cNvSpPr>
              <p:nvPr/>
            </p:nvSpPr>
            <p:spPr bwMode="auto">
              <a:xfrm rot="1800000">
                <a:off x="2455615" y="4067606"/>
                <a:ext cx="60882" cy="60882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76" y="5"/>
                  </a:cxn>
                  <a:cxn ang="0">
                    <a:pos x="84" y="11"/>
                  </a:cxn>
                  <a:cxn ang="0">
                    <a:pos x="98" y="27"/>
                  </a:cxn>
                  <a:cxn ang="0">
                    <a:pos x="103" y="46"/>
                  </a:cxn>
                  <a:cxn ang="0">
                    <a:pos x="102" y="65"/>
                  </a:cxn>
                  <a:cxn ang="0">
                    <a:pos x="98" y="75"/>
                  </a:cxn>
                  <a:cxn ang="0">
                    <a:pos x="88" y="87"/>
                  </a:cxn>
                  <a:cxn ang="0">
                    <a:pos x="77" y="95"/>
                  </a:cxn>
                  <a:cxn ang="0">
                    <a:pos x="65" y="101"/>
                  </a:cxn>
                  <a:cxn ang="0">
                    <a:pos x="51" y="103"/>
                  </a:cxn>
                  <a:cxn ang="0">
                    <a:pos x="51" y="91"/>
                  </a:cxn>
                  <a:cxn ang="0">
                    <a:pos x="72" y="86"/>
                  </a:cxn>
                  <a:cxn ang="0">
                    <a:pos x="87" y="69"/>
                  </a:cxn>
                  <a:cxn ang="0">
                    <a:pos x="89" y="63"/>
                  </a:cxn>
                  <a:cxn ang="0">
                    <a:pos x="91" y="46"/>
                  </a:cxn>
                  <a:cxn ang="0">
                    <a:pos x="87" y="33"/>
                  </a:cxn>
                  <a:cxn ang="0">
                    <a:pos x="77" y="20"/>
                  </a:cxn>
                  <a:cxn ang="0">
                    <a:pos x="70" y="16"/>
                  </a:cxn>
                  <a:cxn ang="0">
                    <a:pos x="51" y="12"/>
                  </a:cxn>
                  <a:cxn ang="0">
                    <a:pos x="27" y="97"/>
                  </a:cxn>
                  <a:cxn ang="0">
                    <a:pos x="19" y="91"/>
                  </a:cxn>
                  <a:cxn ang="0">
                    <a:pos x="6" y="75"/>
                  </a:cxn>
                  <a:cxn ang="0">
                    <a:pos x="0" y="57"/>
                  </a:cxn>
                  <a:cxn ang="0">
                    <a:pos x="2" y="37"/>
                  </a:cxn>
                  <a:cxn ang="0">
                    <a:pos x="6" y="27"/>
                  </a:cxn>
                  <a:cxn ang="0">
                    <a:pos x="15" y="15"/>
                  </a:cxn>
                  <a:cxn ang="0">
                    <a:pos x="25" y="7"/>
                  </a:cxn>
                  <a:cxn ang="0">
                    <a:pos x="38" y="1"/>
                  </a:cxn>
                  <a:cxn ang="0">
                    <a:pos x="51" y="0"/>
                  </a:cxn>
                  <a:cxn ang="0">
                    <a:pos x="51" y="12"/>
                  </a:cxn>
                  <a:cxn ang="0">
                    <a:pos x="31" y="18"/>
                  </a:cxn>
                  <a:cxn ang="0">
                    <a:pos x="16" y="33"/>
                  </a:cxn>
                  <a:cxn ang="0">
                    <a:pos x="13" y="39"/>
                  </a:cxn>
                  <a:cxn ang="0">
                    <a:pos x="12" y="56"/>
                  </a:cxn>
                  <a:cxn ang="0">
                    <a:pos x="17" y="69"/>
                  </a:cxn>
                  <a:cxn ang="0">
                    <a:pos x="27" y="82"/>
                  </a:cxn>
                  <a:cxn ang="0">
                    <a:pos x="34" y="86"/>
                  </a:cxn>
                  <a:cxn ang="0">
                    <a:pos x="51" y="91"/>
                  </a:cxn>
                  <a:cxn ang="0">
                    <a:pos x="51" y="103"/>
                  </a:cxn>
                  <a:cxn ang="0">
                    <a:pos x="27" y="97"/>
                  </a:cxn>
                </a:cxnLst>
                <a:rect l="0" t="0" r="r" b="b"/>
                <a:pathLst>
                  <a:path w="103" h="103">
                    <a:moveTo>
                      <a:pt x="51" y="0"/>
                    </a:moveTo>
                    <a:lnTo>
                      <a:pt x="51" y="0"/>
                    </a:lnTo>
                    <a:lnTo>
                      <a:pt x="64" y="1"/>
                    </a:lnTo>
                    <a:lnTo>
                      <a:pt x="76" y="5"/>
                    </a:lnTo>
                    <a:lnTo>
                      <a:pt x="76" y="5"/>
                    </a:lnTo>
                    <a:lnTo>
                      <a:pt x="84" y="11"/>
                    </a:lnTo>
                    <a:lnTo>
                      <a:pt x="92" y="19"/>
                    </a:lnTo>
                    <a:lnTo>
                      <a:pt x="98" y="27"/>
                    </a:lnTo>
                    <a:lnTo>
                      <a:pt x="100" y="35"/>
                    </a:lnTo>
                    <a:lnTo>
                      <a:pt x="103" y="46"/>
                    </a:lnTo>
                    <a:lnTo>
                      <a:pt x="103" y="56"/>
                    </a:lnTo>
                    <a:lnTo>
                      <a:pt x="102" y="65"/>
                    </a:lnTo>
                    <a:lnTo>
                      <a:pt x="98" y="75"/>
                    </a:lnTo>
                    <a:lnTo>
                      <a:pt x="98" y="75"/>
                    </a:lnTo>
                    <a:lnTo>
                      <a:pt x="94" y="82"/>
                    </a:lnTo>
                    <a:lnTo>
                      <a:pt x="88" y="87"/>
                    </a:lnTo>
                    <a:lnTo>
                      <a:pt x="84" y="91"/>
                    </a:lnTo>
                    <a:lnTo>
                      <a:pt x="77" y="95"/>
                    </a:lnTo>
                    <a:lnTo>
                      <a:pt x="72" y="99"/>
                    </a:lnTo>
                    <a:lnTo>
                      <a:pt x="65" y="101"/>
                    </a:lnTo>
                    <a:lnTo>
                      <a:pt x="58" y="102"/>
                    </a:lnTo>
                    <a:lnTo>
                      <a:pt x="51" y="103"/>
                    </a:lnTo>
                    <a:lnTo>
                      <a:pt x="51" y="91"/>
                    </a:lnTo>
                    <a:lnTo>
                      <a:pt x="51" y="91"/>
                    </a:lnTo>
                    <a:lnTo>
                      <a:pt x="62" y="90"/>
                    </a:lnTo>
                    <a:lnTo>
                      <a:pt x="72" y="86"/>
                    </a:lnTo>
                    <a:lnTo>
                      <a:pt x="80" y="79"/>
                    </a:lnTo>
                    <a:lnTo>
                      <a:pt x="87" y="69"/>
                    </a:lnTo>
                    <a:lnTo>
                      <a:pt x="87" y="69"/>
                    </a:lnTo>
                    <a:lnTo>
                      <a:pt x="89" y="63"/>
                    </a:lnTo>
                    <a:lnTo>
                      <a:pt x="91" y="54"/>
                    </a:lnTo>
                    <a:lnTo>
                      <a:pt x="91" y="46"/>
                    </a:lnTo>
                    <a:lnTo>
                      <a:pt x="89" y="39"/>
                    </a:lnTo>
                    <a:lnTo>
                      <a:pt x="87" y="33"/>
                    </a:lnTo>
                    <a:lnTo>
                      <a:pt x="83" y="26"/>
                    </a:lnTo>
                    <a:lnTo>
                      <a:pt x="77" y="20"/>
                    </a:lnTo>
                    <a:lnTo>
                      <a:pt x="70" y="16"/>
                    </a:lnTo>
                    <a:lnTo>
                      <a:pt x="70" y="16"/>
                    </a:lnTo>
                    <a:lnTo>
                      <a:pt x="61" y="12"/>
                    </a:lnTo>
                    <a:lnTo>
                      <a:pt x="51" y="12"/>
                    </a:lnTo>
                    <a:lnTo>
                      <a:pt x="51" y="0"/>
                    </a:lnTo>
                    <a:close/>
                    <a:moveTo>
                      <a:pt x="27" y="97"/>
                    </a:moveTo>
                    <a:lnTo>
                      <a:pt x="27" y="97"/>
                    </a:lnTo>
                    <a:lnTo>
                      <a:pt x="19" y="91"/>
                    </a:lnTo>
                    <a:lnTo>
                      <a:pt x="12" y="84"/>
                    </a:lnTo>
                    <a:lnTo>
                      <a:pt x="6" y="75"/>
                    </a:lnTo>
                    <a:lnTo>
                      <a:pt x="2" y="67"/>
                    </a:lnTo>
                    <a:lnTo>
                      <a:pt x="0" y="57"/>
                    </a:lnTo>
                    <a:lnTo>
                      <a:pt x="0" y="46"/>
                    </a:lnTo>
                    <a:lnTo>
                      <a:pt x="2" y="3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9" y="20"/>
                    </a:lnTo>
                    <a:lnTo>
                      <a:pt x="15" y="15"/>
                    </a:lnTo>
                    <a:lnTo>
                      <a:pt x="20" y="11"/>
                    </a:lnTo>
                    <a:lnTo>
                      <a:pt x="25" y="7"/>
                    </a:lnTo>
                    <a:lnTo>
                      <a:pt x="31" y="4"/>
                    </a:lnTo>
                    <a:lnTo>
                      <a:pt x="38" y="1"/>
                    </a:lnTo>
                    <a:lnTo>
                      <a:pt x="44" y="0"/>
                    </a:lnTo>
                    <a:lnTo>
                      <a:pt x="51" y="0"/>
                    </a:lnTo>
                    <a:lnTo>
                      <a:pt x="51" y="12"/>
                    </a:lnTo>
                    <a:lnTo>
                      <a:pt x="51" y="12"/>
                    </a:lnTo>
                    <a:lnTo>
                      <a:pt x="40" y="13"/>
                    </a:lnTo>
                    <a:lnTo>
                      <a:pt x="31" y="18"/>
                    </a:lnTo>
                    <a:lnTo>
                      <a:pt x="23" y="2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3" y="39"/>
                    </a:lnTo>
                    <a:lnTo>
                      <a:pt x="12" y="48"/>
                    </a:lnTo>
                    <a:lnTo>
                      <a:pt x="12" y="56"/>
                    </a:lnTo>
                    <a:lnTo>
                      <a:pt x="13" y="63"/>
                    </a:lnTo>
                    <a:lnTo>
                      <a:pt x="17" y="69"/>
                    </a:lnTo>
                    <a:lnTo>
                      <a:pt x="21" y="76"/>
                    </a:lnTo>
                    <a:lnTo>
                      <a:pt x="27" y="82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42" y="90"/>
                    </a:lnTo>
                    <a:lnTo>
                      <a:pt x="51" y="91"/>
                    </a:lnTo>
                    <a:lnTo>
                      <a:pt x="51" y="103"/>
                    </a:lnTo>
                    <a:lnTo>
                      <a:pt x="51" y="103"/>
                    </a:lnTo>
                    <a:lnTo>
                      <a:pt x="39" y="101"/>
                    </a:lnTo>
                    <a:lnTo>
                      <a:pt x="27" y="97"/>
                    </a:lnTo>
                    <a:lnTo>
                      <a:pt x="27" y="9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8" name="Freeform 155"/>
              <p:cNvSpPr/>
              <p:nvPr/>
            </p:nvSpPr>
            <p:spPr bwMode="auto">
              <a:xfrm rot="1800000">
                <a:off x="2472048" y="4096949"/>
                <a:ext cx="11708" cy="11708"/>
              </a:xfrm>
              <a:custGeom>
                <a:avLst/>
                <a:gdLst/>
                <a:ahLst/>
                <a:cxnLst>
                  <a:cxn ang="0">
                    <a:pos x="5" y="17"/>
                  </a:cxn>
                  <a:cxn ang="0">
                    <a:pos x="5" y="17"/>
                  </a:cxn>
                  <a:cxn ang="0">
                    <a:pos x="2" y="15"/>
                  </a:cxn>
                  <a:cxn ang="0">
                    <a:pos x="1" y="12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4" y="1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20" y="7"/>
                  </a:cxn>
                  <a:cxn ang="0">
                    <a:pos x="20" y="9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6" y="16"/>
                  </a:cxn>
                  <a:cxn ang="0">
                    <a:pos x="13" y="19"/>
                  </a:cxn>
                  <a:cxn ang="0">
                    <a:pos x="9" y="19"/>
                  </a:cxn>
                  <a:cxn ang="0">
                    <a:pos x="5" y="17"/>
                  </a:cxn>
                  <a:cxn ang="0">
                    <a:pos x="5" y="17"/>
                  </a:cxn>
                </a:cxnLst>
                <a:rect l="0" t="0" r="r" b="b"/>
                <a:pathLst>
                  <a:path w="20" h="19">
                    <a:moveTo>
                      <a:pt x="5" y="17"/>
                    </a:moveTo>
                    <a:lnTo>
                      <a:pt x="5" y="17"/>
                    </a:lnTo>
                    <a:lnTo>
                      <a:pt x="2" y="15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0" y="7"/>
                    </a:lnTo>
                    <a:lnTo>
                      <a:pt x="20" y="9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6" y="16"/>
                    </a:lnTo>
                    <a:lnTo>
                      <a:pt x="13" y="19"/>
                    </a:lnTo>
                    <a:lnTo>
                      <a:pt x="9" y="19"/>
                    </a:lnTo>
                    <a:lnTo>
                      <a:pt x="5" y="17"/>
                    </a:ln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9" name="Freeform 156"/>
              <p:cNvSpPr/>
              <p:nvPr/>
            </p:nvSpPr>
            <p:spPr bwMode="auto">
              <a:xfrm rot="1800000">
                <a:off x="2487263" y="4087144"/>
                <a:ext cx="12879" cy="11708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19"/>
                  </a:cxn>
                  <a:cxn ang="0">
                    <a:pos x="2" y="16"/>
                  </a:cxn>
                  <a:cxn ang="0">
                    <a:pos x="1" y="14"/>
                  </a:cxn>
                  <a:cxn ang="0">
                    <a:pos x="0" y="10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7" y="4"/>
                  </a:cxn>
                  <a:cxn ang="0">
                    <a:pos x="19" y="7"/>
                  </a:cxn>
                  <a:cxn ang="0">
                    <a:pos x="20" y="11"/>
                  </a:cxn>
                  <a:cxn ang="0">
                    <a:pos x="19" y="15"/>
                  </a:cxn>
                  <a:cxn ang="0">
                    <a:pos x="19" y="15"/>
                  </a:cxn>
                  <a:cxn ang="0">
                    <a:pos x="16" y="18"/>
                  </a:cxn>
                  <a:cxn ang="0">
                    <a:pos x="13" y="19"/>
                  </a:cxn>
                  <a:cxn ang="0">
                    <a:pos x="9" y="21"/>
                  </a:cxn>
                  <a:cxn ang="0">
                    <a:pos x="5" y="19"/>
                  </a:cxn>
                  <a:cxn ang="0">
                    <a:pos x="5" y="19"/>
                  </a:cxn>
                </a:cxnLst>
                <a:rect l="0" t="0" r="r" b="b"/>
                <a:pathLst>
                  <a:path w="20" h="21">
                    <a:moveTo>
                      <a:pt x="5" y="19"/>
                    </a:moveTo>
                    <a:lnTo>
                      <a:pt x="5" y="19"/>
                    </a:lnTo>
                    <a:lnTo>
                      <a:pt x="2" y="16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0" y="11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6" y="18"/>
                    </a:lnTo>
                    <a:lnTo>
                      <a:pt x="13" y="19"/>
                    </a:lnTo>
                    <a:lnTo>
                      <a:pt x="9" y="21"/>
                    </a:lnTo>
                    <a:lnTo>
                      <a:pt x="5" y="19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0" name="Freeform 157"/>
              <p:cNvSpPr/>
              <p:nvPr/>
            </p:nvSpPr>
            <p:spPr bwMode="auto">
              <a:xfrm rot="1800000">
                <a:off x="2467494" y="4142881"/>
                <a:ext cx="59711" cy="23416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2"/>
                  </a:cxn>
                  <a:cxn ang="0">
                    <a:pos x="17" y="13"/>
                  </a:cxn>
                  <a:cxn ang="0">
                    <a:pos x="25" y="7"/>
                  </a:cxn>
                  <a:cxn ang="0">
                    <a:pos x="25" y="7"/>
                  </a:cxn>
                  <a:cxn ang="0">
                    <a:pos x="34" y="2"/>
                  </a:cxn>
                  <a:cxn ang="0">
                    <a:pos x="44" y="0"/>
                  </a:cxn>
                  <a:cxn ang="0">
                    <a:pos x="55" y="0"/>
                  </a:cxn>
                  <a:cxn ang="0">
                    <a:pos x="64" y="1"/>
                  </a:cxn>
                  <a:cxn ang="0">
                    <a:pos x="74" y="4"/>
                  </a:cxn>
                  <a:cxn ang="0">
                    <a:pos x="82" y="9"/>
                  </a:cxn>
                  <a:cxn ang="0">
                    <a:pos x="90" y="16"/>
                  </a:cxn>
                  <a:cxn ang="0">
                    <a:pos x="96" y="24"/>
                  </a:cxn>
                  <a:cxn ang="0">
                    <a:pos x="96" y="24"/>
                  </a:cxn>
                  <a:cxn ang="0">
                    <a:pos x="100" y="32"/>
                  </a:cxn>
                  <a:cxn ang="0">
                    <a:pos x="102" y="39"/>
                  </a:cxn>
                  <a:cxn ang="0">
                    <a:pos x="89" y="39"/>
                  </a:cxn>
                  <a:cxn ang="0">
                    <a:pos x="89" y="39"/>
                  </a:cxn>
                  <a:cxn ang="0">
                    <a:pos x="85" y="31"/>
                  </a:cxn>
                  <a:cxn ang="0">
                    <a:pos x="85" y="31"/>
                  </a:cxn>
                  <a:cxn ang="0">
                    <a:pos x="81" y="24"/>
                  </a:cxn>
                  <a:cxn ang="0">
                    <a:pos x="75" y="19"/>
                  </a:cxn>
                  <a:cxn ang="0">
                    <a:pos x="68" y="15"/>
                  </a:cxn>
                  <a:cxn ang="0">
                    <a:pos x="62" y="12"/>
                  </a:cxn>
                  <a:cxn ang="0">
                    <a:pos x="53" y="12"/>
                  </a:cxn>
                  <a:cxn ang="0">
                    <a:pos x="47" y="12"/>
                  </a:cxn>
                  <a:cxn ang="0">
                    <a:pos x="38" y="13"/>
                  </a:cxn>
                  <a:cxn ang="0">
                    <a:pos x="32" y="17"/>
                  </a:cxn>
                  <a:cxn ang="0">
                    <a:pos x="32" y="17"/>
                  </a:cxn>
                  <a:cxn ang="0">
                    <a:pos x="25" y="22"/>
                  </a:cxn>
                  <a:cxn ang="0">
                    <a:pos x="19" y="27"/>
                  </a:cxn>
                  <a:cxn ang="0">
                    <a:pos x="17" y="32"/>
                  </a:cxn>
                  <a:cxn ang="0">
                    <a:pos x="14" y="39"/>
                  </a:cxn>
                  <a:cxn ang="0">
                    <a:pos x="0" y="39"/>
                  </a:cxn>
                </a:cxnLst>
                <a:rect l="0" t="0" r="r" b="b"/>
                <a:pathLst>
                  <a:path w="102" h="39">
                    <a:moveTo>
                      <a:pt x="0" y="39"/>
                    </a:moveTo>
                    <a:lnTo>
                      <a:pt x="0" y="39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3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34" y="2"/>
                    </a:lnTo>
                    <a:lnTo>
                      <a:pt x="44" y="0"/>
                    </a:lnTo>
                    <a:lnTo>
                      <a:pt x="55" y="0"/>
                    </a:lnTo>
                    <a:lnTo>
                      <a:pt x="64" y="1"/>
                    </a:lnTo>
                    <a:lnTo>
                      <a:pt x="74" y="4"/>
                    </a:lnTo>
                    <a:lnTo>
                      <a:pt x="82" y="9"/>
                    </a:lnTo>
                    <a:lnTo>
                      <a:pt x="90" y="16"/>
                    </a:lnTo>
                    <a:lnTo>
                      <a:pt x="96" y="24"/>
                    </a:lnTo>
                    <a:lnTo>
                      <a:pt x="96" y="24"/>
                    </a:lnTo>
                    <a:lnTo>
                      <a:pt x="100" y="32"/>
                    </a:lnTo>
                    <a:lnTo>
                      <a:pt x="102" y="39"/>
                    </a:lnTo>
                    <a:lnTo>
                      <a:pt x="89" y="39"/>
                    </a:lnTo>
                    <a:lnTo>
                      <a:pt x="89" y="39"/>
                    </a:lnTo>
                    <a:lnTo>
                      <a:pt x="85" y="31"/>
                    </a:lnTo>
                    <a:lnTo>
                      <a:pt x="85" y="31"/>
                    </a:lnTo>
                    <a:lnTo>
                      <a:pt x="81" y="24"/>
                    </a:lnTo>
                    <a:lnTo>
                      <a:pt x="75" y="19"/>
                    </a:lnTo>
                    <a:lnTo>
                      <a:pt x="68" y="15"/>
                    </a:lnTo>
                    <a:lnTo>
                      <a:pt x="62" y="12"/>
                    </a:lnTo>
                    <a:lnTo>
                      <a:pt x="53" y="12"/>
                    </a:lnTo>
                    <a:lnTo>
                      <a:pt x="47" y="12"/>
                    </a:lnTo>
                    <a:lnTo>
                      <a:pt x="38" y="13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25" y="22"/>
                    </a:lnTo>
                    <a:lnTo>
                      <a:pt x="19" y="27"/>
                    </a:lnTo>
                    <a:lnTo>
                      <a:pt x="17" y="32"/>
                    </a:lnTo>
                    <a:lnTo>
                      <a:pt x="14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1" name="Freeform 158"/>
              <p:cNvSpPr/>
              <p:nvPr/>
            </p:nvSpPr>
            <p:spPr bwMode="auto">
              <a:xfrm rot="1800000">
                <a:off x="2482756" y="4155832"/>
                <a:ext cx="12879" cy="7025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0" y="10"/>
                  </a:cxn>
                  <a:cxn ang="0">
                    <a:pos x="1" y="7"/>
                  </a:cxn>
                  <a:cxn ang="0">
                    <a:pos x="3" y="4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2" y="1"/>
                  </a:cxn>
                  <a:cxn ang="0">
                    <a:pos x="16" y="3"/>
                  </a:cxn>
                  <a:cxn ang="0">
                    <a:pos x="19" y="5"/>
                  </a:cxn>
                  <a:cxn ang="0">
                    <a:pos x="19" y="5"/>
                  </a:cxn>
                  <a:cxn ang="0">
                    <a:pos x="20" y="10"/>
                  </a:cxn>
                  <a:cxn ang="0">
                    <a:pos x="20" y="12"/>
                  </a:cxn>
                  <a:cxn ang="0">
                    <a:pos x="1" y="12"/>
                  </a:cxn>
                </a:cxnLst>
                <a:rect l="0" t="0" r="r" b="b"/>
                <a:pathLst>
                  <a:path w="20" h="12">
                    <a:moveTo>
                      <a:pt x="1" y="12"/>
                    </a:moveTo>
                    <a:lnTo>
                      <a:pt x="1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2" y="1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2" name="Freeform 159"/>
              <p:cNvSpPr>
                <a:spLocks noEditPoints="1"/>
              </p:cNvSpPr>
              <p:nvPr/>
            </p:nvSpPr>
            <p:spPr bwMode="auto">
              <a:xfrm rot="1800000">
                <a:off x="2447254" y="3988423"/>
                <a:ext cx="60882" cy="60882"/>
              </a:xfrm>
              <a:custGeom>
                <a:avLst/>
                <a:gdLst/>
                <a:ahLst/>
                <a:cxnLst>
                  <a:cxn ang="0">
                    <a:pos x="86" y="90"/>
                  </a:cxn>
                  <a:cxn ang="0">
                    <a:pos x="70" y="100"/>
                  </a:cxn>
                  <a:cxn ang="0">
                    <a:pos x="52" y="104"/>
                  </a:cxn>
                  <a:cxn ang="0">
                    <a:pos x="52" y="92"/>
                  </a:cxn>
                  <a:cxn ang="0">
                    <a:pos x="66" y="89"/>
                  </a:cxn>
                  <a:cxn ang="0">
                    <a:pos x="78" y="81"/>
                  </a:cxn>
                  <a:cxn ang="0">
                    <a:pos x="84" y="75"/>
                  </a:cxn>
                  <a:cxn ang="0">
                    <a:pos x="90" y="62"/>
                  </a:cxn>
                  <a:cxn ang="0">
                    <a:pos x="92" y="47"/>
                  </a:cxn>
                  <a:cxn ang="0">
                    <a:pos x="86" y="32"/>
                  </a:cxn>
                  <a:cxn ang="0">
                    <a:pos x="82" y="25"/>
                  </a:cxn>
                  <a:cxn ang="0">
                    <a:pos x="69" y="15"/>
                  </a:cxn>
                  <a:cxn ang="0">
                    <a:pos x="52" y="13"/>
                  </a:cxn>
                  <a:cxn ang="0">
                    <a:pos x="52" y="0"/>
                  </a:cxn>
                  <a:cxn ang="0">
                    <a:pos x="74" y="5"/>
                  </a:cxn>
                  <a:cxn ang="0">
                    <a:pos x="92" y="18"/>
                  </a:cxn>
                  <a:cxn ang="0">
                    <a:pos x="97" y="26"/>
                  </a:cxn>
                  <a:cxn ang="0">
                    <a:pos x="104" y="45"/>
                  </a:cxn>
                  <a:cxn ang="0">
                    <a:pos x="103" y="64"/>
                  </a:cxn>
                  <a:cxn ang="0">
                    <a:pos x="95" y="82"/>
                  </a:cxn>
                  <a:cxn ang="0">
                    <a:pos x="86" y="90"/>
                  </a:cxn>
                  <a:cxn ang="0">
                    <a:pos x="52" y="104"/>
                  </a:cxn>
                  <a:cxn ang="0">
                    <a:pos x="32" y="99"/>
                  </a:cxn>
                  <a:cxn ang="0">
                    <a:pos x="14" y="86"/>
                  </a:cxn>
                  <a:cxn ang="0">
                    <a:pos x="7" y="77"/>
                  </a:cxn>
                  <a:cxn ang="0">
                    <a:pos x="2" y="58"/>
                  </a:cxn>
                  <a:cxn ang="0">
                    <a:pos x="3" y="39"/>
                  </a:cxn>
                  <a:cxn ang="0">
                    <a:pos x="11" y="21"/>
                  </a:cxn>
                  <a:cxn ang="0">
                    <a:pos x="18" y="13"/>
                  </a:cxn>
                  <a:cxn ang="0">
                    <a:pos x="35" y="3"/>
                  </a:cxn>
                  <a:cxn ang="0">
                    <a:pos x="52" y="0"/>
                  </a:cxn>
                  <a:cxn ang="0">
                    <a:pos x="52" y="13"/>
                  </a:cxn>
                  <a:cxn ang="0">
                    <a:pos x="39" y="14"/>
                  </a:cxn>
                  <a:cxn ang="0">
                    <a:pos x="26" y="22"/>
                  </a:cxn>
                  <a:cxn ang="0">
                    <a:pos x="21" y="28"/>
                  </a:cxn>
                  <a:cxn ang="0">
                    <a:pos x="14" y="41"/>
                  </a:cxn>
                  <a:cxn ang="0">
                    <a:pos x="13" y="56"/>
                  </a:cxn>
                  <a:cxn ang="0">
                    <a:pos x="18" y="71"/>
                  </a:cxn>
                  <a:cxn ang="0">
                    <a:pos x="22" y="78"/>
                  </a:cxn>
                  <a:cxn ang="0">
                    <a:pos x="37" y="88"/>
                  </a:cxn>
                  <a:cxn ang="0">
                    <a:pos x="52" y="92"/>
                  </a:cxn>
                </a:cxnLst>
                <a:rect l="0" t="0" r="r" b="b"/>
                <a:pathLst>
                  <a:path w="104" h="104">
                    <a:moveTo>
                      <a:pt x="86" y="90"/>
                    </a:moveTo>
                    <a:lnTo>
                      <a:pt x="86" y="90"/>
                    </a:lnTo>
                    <a:lnTo>
                      <a:pt x="80" y="96"/>
                    </a:lnTo>
                    <a:lnTo>
                      <a:pt x="70" y="100"/>
                    </a:lnTo>
                    <a:lnTo>
                      <a:pt x="62" y="103"/>
                    </a:lnTo>
                    <a:lnTo>
                      <a:pt x="52" y="104"/>
                    </a:lnTo>
                    <a:lnTo>
                      <a:pt x="52" y="92"/>
                    </a:lnTo>
                    <a:lnTo>
                      <a:pt x="52" y="92"/>
                    </a:lnTo>
                    <a:lnTo>
                      <a:pt x="59" y="90"/>
                    </a:lnTo>
                    <a:lnTo>
                      <a:pt x="66" y="89"/>
                    </a:lnTo>
                    <a:lnTo>
                      <a:pt x="73" y="86"/>
                    </a:lnTo>
                    <a:lnTo>
                      <a:pt x="78" y="81"/>
                    </a:lnTo>
                    <a:lnTo>
                      <a:pt x="78" y="81"/>
                    </a:lnTo>
                    <a:lnTo>
                      <a:pt x="84" y="75"/>
                    </a:lnTo>
                    <a:lnTo>
                      <a:pt x="88" y="69"/>
                    </a:lnTo>
                    <a:lnTo>
                      <a:pt x="90" y="62"/>
                    </a:lnTo>
                    <a:lnTo>
                      <a:pt x="92" y="54"/>
                    </a:lnTo>
                    <a:lnTo>
                      <a:pt x="92" y="47"/>
                    </a:lnTo>
                    <a:lnTo>
                      <a:pt x="90" y="39"/>
                    </a:lnTo>
                    <a:lnTo>
                      <a:pt x="86" y="32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5" y="20"/>
                    </a:lnTo>
                    <a:lnTo>
                      <a:pt x="69" y="15"/>
                    </a:lnTo>
                    <a:lnTo>
                      <a:pt x="60" y="13"/>
                    </a:lnTo>
                    <a:lnTo>
                      <a:pt x="52" y="13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63" y="0"/>
                    </a:lnTo>
                    <a:lnTo>
                      <a:pt x="74" y="5"/>
                    </a:lnTo>
                    <a:lnTo>
                      <a:pt x="84" y="10"/>
                    </a:lnTo>
                    <a:lnTo>
                      <a:pt x="92" y="18"/>
                    </a:lnTo>
                    <a:lnTo>
                      <a:pt x="92" y="18"/>
                    </a:lnTo>
                    <a:lnTo>
                      <a:pt x="97" y="26"/>
                    </a:lnTo>
                    <a:lnTo>
                      <a:pt x="101" y="36"/>
                    </a:lnTo>
                    <a:lnTo>
                      <a:pt x="104" y="45"/>
                    </a:lnTo>
                    <a:lnTo>
                      <a:pt x="104" y="55"/>
                    </a:lnTo>
                    <a:lnTo>
                      <a:pt x="103" y="64"/>
                    </a:lnTo>
                    <a:lnTo>
                      <a:pt x="99" y="74"/>
                    </a:lnTo>
                    <a:lnTo>
                      <a:pt x="95" y="82"/>
                    </a:lnTo>
                    <a:lnTo>
                      <a:pt x="86" y="90"/>
                    </a:lnTo>
                    <a:lnTo>
                      <a:pt x="86" y="90"/>
                    </a:lnTo>
                    <a:close/>
                    <a:moveTo>
                      <a:pt x="52" y="104"/>
                    </a:moveTo>
                    <a:lnTo>
                      <a:pt x="52" y="104"/>
                    </a:lnTo>
                    <a:lnTo>
                      <a:pt x="41" y="103"/>
                    </a:lnTo>
                    <a:lnTo>
                      <a:pt x="32" y="99"/>
                    </a:lnTo>
                    <a:lnTo>
                      <a:pt x="22" y="93"/>
                    </a:lnTo>
                    <a:lnTo>
                      <a:pt x="14" y="86"/>
                    </a:lnTo>
                    <a:lnTo>
                      <a:pt x="14" y="86"/>
                    </a:lnTo>
                    <a:lnTo>
                      <a:pt x="7" y="77"/>
                    </a:lnTo>
                    <a:lnTo>
                      <a:pt x="3" y="69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3" y="39"/>
                    </a:lnTo>
                    <a:lnTo>
                      <a:pt x="6" y="29"/>
                    </a:lnTo>
                    <a:lnTo>
                      <a:pt x="11" y="21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6" y="7"/>
                    </a:lnTo>
                    <a:lnTo>
                      <a:pt x="35" y="3"/>
                    </a:lnTo>
                    <a:lnTo>
                      <a:pt x="44" y="0"/>
                    </a:lnTo>
                    <a:lnTo>
                      <a:pt x="52" y="0"/>
                    </a:lnTo>
                    <a:lnTo>
                      <a:pt x="52" y="13"/>
                    </a:lnTo>
                    <a:lnTo>
                      <a:pt x="52" y="13"/>
                    </a:lnTo>
                    <a:lnTo>
                      <a:pt x="45" y="13"/>
                    </a:lnTo>
                    <a:lnTo>
                      <a:pt x="39" y="14"/>
                    </a:lnTo>
                    <a:lnTo>
                      <a:pt x="32" y="18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1" y="28"/>
                    </a:lnTo>
                    <a:lnTo>
                      <a:pt x="17" y="35"/>
                    </a:lnTo>
                    <a:lnTo>
                      <a:pt x="14" y="41"/>
                    </a:lnTo>
                    <a:lnTo>
                      <a:pt x="13" y="50"/>
                    </a:lnTo>
                    <a:lnTo>
                      <a:pt x="13" y="56"/>
                    </a:lnTo>
                    <a:lnTo>
                      <a:pt x="15" y="64"/>
                    </a:lnTo>
                    <a:lnTo>
                      <a:pt x="18" y="71"/>
                    </a:lnTo>
                    <a:lnTo>
                      <a:pt x="22" y="78"/>
                    </a:lnTo>
                    <a:lnTo>
                      <a:pt x="22" y="78"/>
                    </a:lnTo>
                    <a:lnTo>
                      <a:pt x="29" y="84"/>
                    </a:lnTo>
                    <a:lnTo>
                      <a:pt x="37" y="88"/>
                    </a:lnTo>
                    <a:lnTo>
                      <a:pt x="44" y="90"/>
                    </a:lnTo>
                    <a:lnTo>
                      <a:pt x="52" y="92"/>
                    </a:lnTo>
                    <a:lnTo>
                      <a:pt x="52" y="104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3" name="Freeform 160"/>
              <p:cNvSpPr/>
              <p:nvPr/>
            </p:nvSpPr>
            <p:spPr bwMode="auto">
              <a:xfrm rot="1800000">
                <a:off x="2474491" y="4022313"/>
                <a:ext cx="10538" cy="11708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6" y="17"/>
                  </a:cxn>
                  <a:cxn ang="0">
                    <a:pos x="12" y="19"/>
                  </a:cxn>
                  <a:cxn ang="0">
                    <a:pos x="8" y="20"/>
                  </a:cxn>
                  <a:cxn ang="0">
                    <a:pos x="5" y="19"/>
                  </a:cxn>
                  <a:cxn ang="0">
                    <a:pos x="1" y="16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6" y="2"/>
                  </a:cxn>
                  <a:cxn ang="0">
                    <a:pos x="16" y="2"/>
                  </a:cxn>
                  <a:cxn ang="0">
                    <a:pos x="19" y="6"/>
                  </a:cxn>
                  <a:cxn ang="0">
                    <a:pos x="19" y="10"/>
                  </a:cxn>
                  <a:cxn ang="0">
                    <a:pos x="17" y="13"/>
                  </a:cxn>
                  <a:cxn ang="0">
                    <a:pos x="16" y="17"/>
                  </a:cxn>
                  <a:cxn ang="0">
                    <a:pos x="16" y="17"/>
                  </a:cxn>
                </a:cxnLst>
                <a:rect l="0" t="0" r="r" b="b"/>
                <a:pathLst>
                  <a:path w="19" h="20">
                    <a:moveTo>
                      <a:pt x="16" y="17"/>
                    </a:moveTo>
                    <a:lnTo>
                      <a:pt x="16" y="17"/>
                    </a:lnTo>
                    <a:lnTo>
                      <a:pt x="12" y="19"/>
                    </a:lnTo>
                    <a:lnTo>
                      <a:pt x="8" y="20"/>
                    </a:lnTo>
                    <a:lnTo>
                      <a:pt x="5" y="19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9" y="6"/>
                    </a:lnTo>
                    <a:lnTo>
                      <a:pt x="19" y="10"/>
                    </a:lnTo>
                    <a:lnTo>
                      <a:pt x="17" y="13"/>
                    </a:lnTo>
                    <a:lnTo>
                      <a:pt x="16" y="17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4" name="Freeform 161"/>
              <p:cNvSpPr/>
              <p:nvPr/>
            </p:nvSpPr>
            <p:spPr bwMode="auto">
              <a:xfrm rot="1800000">
                <a:off x="2470284" y="4003999"/>
                <a:ext cx="11708" cy="11708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6" y="17"/>
                  </a:cxn>
                  <a:cxn ang="0">
                    <a:pos x="13" y="20"/>
                  </a:cxn>
                  <a:cxn ang="0">
                    <a:pos x="9" y="20"/>
                  </a:cxn>
                  <a:cxn ang="0">
                    <a:pos x="5" y="18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1" y="13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11" y="0"/>
                  </a:cxn>
                  <a:cxn ang="0">
                    <a:pos x="15" y="0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20" y="7"/>
                  </a:cxn>
                  <a:cxn ang="0">
                    <a:pos x="20" y="10"/>
                  </a:cxn>
                  <a:cxn ang="0">
                    <a:pos x="19" y="14"/>
                  </a:cxn>
                  <a:cxn ang="0">
                    <a:pos x="16" y="17"/>
                  </a:cxn>
                  <a:cxn ang="0">
                    <a:pos x="16" y="17"/>
                  </a:cxn>
                </a:cxnLst>
                <a:rect l="0" t="0" r="r" b="b"/>
                <a:pathLst>
                  <a:path w="20" h="20">
                    <a:moveTo>
                      <a:pt x="16" y="17"/>
                    </a:moveTo>
                    <a:lnTo>
                      <a:pt x="16" y="17"/>
                    </a:lnTo>
                    <a:lnTo>
                      <a:pt x="13" y="20"/>
                    </a:lnTo>
                    <a:lnTo>
                      <a:pt x="9" y="20"/>
                    </a:lnTo>
                    <a:lnTo>
                      <a:pt x="5" y="1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20" y="7"/>
                    </a:lnTo>
                    <a:lnTo>
                      <a:pt x="20" y="10"/>
                    </a:lnTo>
                    <a:lnTo>
                      <a:pt x="19" y="14"/>
                    </a:lnTo>
                    <a:lnTo>
                      <a:pt x="16" y="17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5" name="Freeform 190"/>
              <p:cNvSpPr/>
              <p:nvPr/>
            </p:nvSpPr>
            <p:spPr bwMode="auto">
              <a:xfrm rot="1800000">
                <a:off x="2319274" y="3811651"/>
                <a:ext cx="280993" cy="181474"/>
              </a:xfrm>
              <a:custGeom>
                <a:avLst/>
                <a:gdLst/>
                <a:ahLst/>
                <a:cxnLst>
                  <a:cxn ang="0">
                    <a:pos x="0" y="236"/>
                  </a:cxn>
                  <a:cxn ang="0">
                    <a:pos x="0" y="236"/>
                  </a:cxn>
                  <a:cxn ang="0">
                    <a:pos x="8" y="241"/>
                  </a:cxn>
                  <a:cxn ang="0">
                    <a:pos x="17" y="245"/>
                  </a:cxn>
                  <a:cxn ang="0">
                    <a:pos x="28" y="248"/>
                  </a:cxn>
                  <a:cxn ang="0">
                    <a:pos x="41" y="247"/>
                  </a:cxn>
                  <a:cxn ang="0">
                    <a:pos x="53" y="245"/>
                  </a:cxn>
                  <a:cxn ang="0">
                    <a:pos x="67" y="241"/>
                  </a:cxn>
                  <a:cxn ang="0">
                    <a:pos x="80" y="236"/>
                  </a:cxn>
                  <a:cxn ang="0">
                    <a:pos x="95" y="229"/>
                  </a:cxn>
                  <a:cxn ang="0">
                    <a:pos x="126" y="213"/>
                  </a:cxn>
                  <a:cxn ang="0">
                    <a:pos x="159" y="194"/>
                  </a:cxn>
                  <a:cxn ang="0">
                    <a:pos x="227" y="153"/>
                  </a:cxn>
                  <a:cxn ang="0">
                    <a:pos x="227" y="153"/>
                  </a:cxn>
                  <a:cxn ang="0">
                    <a:pos x="264" y="132"/>
                  </a:cxn>
                  <a:cxn ang="0">
                    <a:pos x="305" y="113"/>
                  </a:cxn>
                  <a:cxn ang="0">
                    <a:pos x="347" y="93"/>
                  </a:cxn>
                  <a:cxn ang="0">
                    <a:pos x="388" y="74"/>
                  </a:cxn>
                  <a:cxn ang="0">
                    <a:pos x="422" y="55"/>
                  </a:cxn>
                  <a:cxn ang="0">
                    <a:pos x="436" y="45"/>
                  </a:cxn>
                  <a:cxn ang="0">
                    <a:pos x="448" y="36"/>
                  </a:cxn>
                  <a:cxn ang="0">
                    <a:pos x="456" y="27"/>
                  </a:cxn>
                  <a:cxn ang="0">
                    <a:pos x="462" y="19"/>
                  </a:cxn>
                  <a:cxn ang="0">
                    <a:pos x="463" y="15"/>
                  </a:cxn>
                  <a:cxn ang="0">
                    <a:pos x="463" y="11"/>
                  </a:cxn>
                  <a:cxn ang="0">
                    <a:pos x="462" y="7"/>
                  </a:cxn>
                  <a:cxn ang="0">
                    <a:pos x="459" y="4"/>
                  </a:cxn>
                  <a:cxn ang="0">
                    <a:pos x="459" y="4"/>
                  </a:cxn>
                  <a:cxn ang="0">
                    <a:pos x="456" y="0"/>
                  </a:cxn>
                  <a:cxn ang="0">
                    <a:pos x="460" y="7"/>
                  </a:cxn>
                  <a:cxn ang="0">
                    <a:pos x="481" y="44"/>
                  </a:cxn>
                  <a:cxn ang="0">
                    <a:pos x="481" y="44"/>
                  </a:cxn>
                  <a:cxn ang="0">
                    <a:pos x="426" y="72"/>
                  </a:cxn>
                  <a:cxn ang="0">
                    <a:pos x="368" y="104"/>
                  </a:cxn>
                  <a:cxn ang="0">
                    <a:pos x="309" y="139"/>
                  </a:cxn>
                  <a:cxn ang="0">
                    <a:pos x="249" y="175"/>
                  </a:cxn>
                  <a:cxn ang="0">
                    <a:pos x="192" y="211"/>
                  </a:cxn>
                  <a:cxn ang="0">
                    <a:pos x="139" y="247"/>
                  </a:cxn>
                  <a:cxn ang="0">
                    <a:pos x="91" y="280"/>
                  </a:cxn>
                  <a:cxn ang="0">
                    <a:pos x="50" y="310"/>
                  </a:cxn>
                  <a:cxn ang="0">
                    <a:pos x="50" y="310"/>
                  </a:cxn>
                  <a:cxn ang="0">
                    <a:pos x="35" y="290"/>
                  </a:cxn>
                  <a:cxn ang="0">
                    <a:pos x="22" y="271"/>
                  </a:cxn>
                  <a:cxn ang="0">
                    <a:pos x="9" y="254"/>
                  </a:cxn>
                  <a:cxn ang="0">
                    <a:pos x="0" y="236"/>
                  </a:cxn>
                  <a:cxn ang="0">
                    <a:pos x="0" y="236"/>
                  </a:cxn>
                </a:cxnLst>
                <a:rect l="0" t="0" r="r" b="b"/>
                <a:pathLst>
                  <a:path w="481" h="310">
                    <a:moveTo>
                      <a:pt x="0" y="236"/>
                    </a:moveTo>
                    <a:lnTo>
                      <a:pt x="0" y="236"/>
                    </a:lnTo>
                    <a:lnTo>
                      <a:pt x="8" y="241"/>
                    </a:lnTo>
                    <a:lnTo>
                      <a:pt x="17" y="245"/>
                    </a:lnTo>
                    <a:lnTo>
                      <a:pt x="28" y="248"/>
                    </a:lnTo>
                    <a:lnTo>
                      <a:pt x="41" y="247"/>
                    </a:lnTo>
                    <a:lnTo>
                      <a:pt x="53" y="245"/>
                    </a:lnTo>
                    <a:lnTo>
                      <a:pt x="67" y="241"/>
                    </a:lnTo>
                    <a:lnTo>
                      <a:pt x="80" y="236"/>
                    </a:lnTo>
                    <a:lnTo>
                      <a:pt x="95" y="229"/>
                    </a:lnTo>
                    <a:lnTo>
                      <a:pt x="126" y="213"/>
                    </a:lnTo>
                    <a:lnTo>
                      <a:pt x="159" y="194"/>
                    </a:lnTo>
                    <a:lnTo>
                      <a:pt x="227" y="153"/>
                    </a:lnTo>
                    <a:lnTo>
                      <a:pt x="227" y="153"/>
                    </a:lnTo>
                    <a:lnTo>
                      <a:pt x="264" y="132"/>
                    </a:lnTo>
                    <a:lnTo>
                      <a:pt x="305" y="113"/>
                    </a:lnTo>
                    <a:lnTo>
                      <a:pt x="347" y="93"/>
                    </a:lnTo>
                    <a:lnTo>
                      <a:pt x="388" y="74"/>
                    </a:lnTo>
                    <a:lnTo>
                      <a:pt x="422" y="55"/>
                    </a:lnTo>
                    <a:lnTo>
                      <a:pt x="436" y="45"/>
                    </a:lnTo>
                    <a:lnTo>
                      <a:pt x="448" y="36"/>
                    </a:lnTo>
                    <a:lnTo>
                      <a:pt x="456" y="27"/>
                    </a:lnTo>
                    <a:lnTo>
                      <a:pt x="462" y="19"/>
                    </a:lnTo>
                    <a:lnTo>
                      <a:pt x="463" y="15"/>
                    </a:lnTo>
                    <a:lnTo>
                      <a:pt x="463" y="11"/>
                    </a:lnTo>
                    <a:lnTo>
                      <a:pt x="462" y="7"/>
                    </a:lnTo>
                    <a:lnTo>
                      <a:pt x="459" y="4"/>
                    </a:lnTo>
                    <a:lnTo>
                      <a:pt x="459" y="4"/>
                    </a:lnTo>
                    <a:lnTo>
                      <a:pt x="456" y="0"/>
                    </a:lnTo>
                    <a:lnTo>
                      <a:pt x="460" y="7"/>
                    </a:lnTo>
                    <a:lnTo>
                      <a:pt x="481" y="44"/>
                    </a:lnTo>
                    <a:lnTo>
                      <a:pt x="481" y="44"/>
                    </a:lnTo>
                    <a:lnTo>
                      <a:pt x="426" y="72"/>
                    </a:lnTo>
                    <a:lnTo>
                      <a:pt x="368" y="104"/>
                    </a:lnTo>
                    <a:lnTo>
                      <a:pt x="309" y="139"/>
                    </a:lnTo>
                    <a:lnTo>
                      <a:pt x="249" y="175"/>
                    </a:lnTo>
                    <a:lnTo>
                      <a:pt x="192" y="211"/>
                    </a:lnTo>
                    <a:lnTo>
                      <a:pt x="139" y="247"/>
                    </a:lnTo>
                    <a:lnTo>
                      <a:pt x="91" y="280"/>
                    </a:lnTo>
                    <a:lnTo>
                      <a:pt x="50" y="310"/>
                    </a:lnTo>
                    <a:lnTo>
                      <a:pt x="50" y="310"/>
                    </a:lnTo>
                    <a:lnTo>
                      <a:pt x="35" y="290"/>
                    </a:lnTo>
                    <a:lnTo>
                      <a:pt x="22" y="271"/>
                    </a:lnTo>
                    <a:lnTo>
                      <a:pt x="9" y="254"/>
                    </a:lnTo>
                    <a:lnTo>
                      <a:pt x="0" y="236"/>
                    </a:lnTo>
                    <a:lnTo>
                      <a:pt x="0" y="236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2143108" y="2714626"/>
                <a:ext cx="197332" cy="1973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885124" y="2813832"/>
                <a:ext cx="141796" cy="1417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2105816" y="3105962"/>
                <a:ext cx="73504" cy="7350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785918" y="3071816"/>
                <a:ext cx="73504" cy="7350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cxnSp>
            <p:nvCxnSpPr>
              <p:cNvPr id="90" name="Straight Connector 89"/>
              <p:cNvCxnSpPr>
                <a:stCxn id="86" idx="2"/>
                <a:endCxn id="87" idx="7"/>
              </p:cNvCxnSpPr>
              <p:nvPr/>
            </p:nvCxnSpPr>
            <p:spPr>
              <a:xfrm rot="10800000" flipV="1">
                <a:off x="2006154" y="2813292"/>
                <a:ext cx="136954" cy="213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>
                <a:stCxn id="87" idx="5"/>
                <a:endCxn id="88" idx="1"/>
              </p:cNvCxnSpPr>
              <p:nvPr/>
            </p:nvCxnSpPr>
            <p:spPr>
              <a:xfrm rot="16200000" flipH="1">
                <a:off x="1970435" y="2970581"/>
                <a:ext cx="181864" cy="110426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>
                <a:stCxn id="88" idx="2"/>
                <a:endCxn id="89" idx="6"/>
              </p:cNvCxnSpPr>
              <p:nvPr/>
            </p:nvCxnSpPr>
            <p:spPr>
              <a:xfrm rot="10800000">
                <a:off x="1859422" y="3108568"/>
                <a:ext cx="246394" cy="34146"/>
              </a:xfrm>
              <a:prstGeom prst="lin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105"/>
          <p:cNvGrpSpPr/>
          <p:nvPr/>
        </p:nvGrpSpPr>
        <p:grpSpPr>
          <a:xfrm>
            <a:off x="4572000" y="3143254"/>
            <a:ext cx="2928958" cy="707886"/>
            <a:chOff x="4572000" y="3143254"/>
            <a:chExt cx="2928958" cy="707886"/>
          </a:xfrm>
        </p:grpSpPr>
        <p:sp>
          <p:nvSpPr>
            <p:cNvPr id="17" name="Rectangle 16"/>
            <p:cNvSpPr/>
            <p:nvPr/>
          </p:nvSpPr>
          <p:spPr>
            <a:xfrm>
              <a:off x="5857884" y="3286130"/>
              <a:ext cx="1643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</a:t>
              </a:r>
              <a:endParaRPr lang="en-US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4572000" y="3143254"/>
              <a:ext cx="128588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89%</a:t>
              </a:r>
              <a:endParaRPr lang="en-US" sz="4000" b="1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7" name="Group 106"/>
          <p:cNvGrpSpPr/>
          <p:nvPr/>
        </p:nvGrpSpPr>
        <p:grpSpPr>
          <a:xfrm>
            <a:off x="4572000" y="3929072"/>
            <a:ext cx="2928958" cy="707886"/>
            <a:chOff x="4572000" y="3929072"/>
            <a:chExt cx="2928958" cy="707886"/>
          </a:xfrm>
        </p:grpSpPr>
        <p:sp>
          <p:nvSpPr>
            <p:cNvPr id="94" name="Rectangle 93"/>
            <p:cNvSpPr/>
            <p:nvPr/>
          </p:nvSpPr>
          <p:spPr>
            <a:xfrm>
              <a:off x="5857884" y="4071948"/>
              <a:ext cx="1643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572000" y="3929072"/>
              <a:ext cx="14287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000" b="1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60</a:t>
              </a:r>
              <a:r>
                <a:rPr lang="zh-CN" altLang="en-US" sz="4000" b="1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万</a:t>
              </a:r>
              <a:endParaRPr lang="en-US" sz="4000" b="1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7" name="Rectangle 1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图形图表布局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5400000">
              <a:off x="2428994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6429522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1"/>
          <p:cNvGrpSpPr/>
          <p:nvPr/>
        </p:nvGrpSpPr>
        <p:grpSpPr>
          <a:xfrm>
            <a:off x="428596" y="1500180"/>
            <a:ext cx="2857520" cy="1065076"/>
            <a:chOff x="428596" y="1500180"/>
            <a:chExt cx="2857520" cy="1065076"/>
          </a:xfrm>
        </p:grpSpPr>
        <p:sp>
          <p:nvSpPr>
            <p:cNvPr id="21" name="Rectangle 20"/>
            <p:cNvSpPr/>
            <p:nvPr/>
          </p:nvSpPr>
          <p:spPr>
            <a:xfrm>
              <a:off x="428596" y="1500180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团队合作方案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28596" y="1857370"/>
              <a:ext cx="285752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aphicFrame>
        <p:nvGraphicFramePr>
          <p:cNvPr id="7" name="Diagram 6"/>
          <p:cNvGraphicFramePr/>
          <p:nvPr/>
        </p:nvGraphicFramePr>
        <p:xfrm>
          <a:off x="3838629" y="1341064"/>
          <a:ext cx="4586180" cy="331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6" name="Group 47"/>
          <p:cNvGrpSpPr/>
          <p:nvPr/>
        </p:nvGrpSpPr>
        <p:grpSpPr>
          <a:xfrm>
            <a:off x="500034" y="3214692"/>
            <a:ext cx="1428760" cy="583646"/>
            <a:chOff x="500034" y="3214692"/>
            <a:chExt cx="1428760" cy="583646"/>
          </a:xfrm>
        </p:grpSpPr>
        <p:sp>
          <p:nvSpPr>
            <p:cNvPr id="24" name="Rounded Rectangle 23"/>
            <p:cNvSpPr/>
            <p:nvPr/>
          </p:nvSpPr>
          <p:spPr>
            <a:xfrm>
              <a:off x="500034" y="3286130"/>
              <a:ext cx="459824" cy="4598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000100" y="3214692"/>
              <a:ext cx="56938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12</a:t>
              </a:r>
              <a:r>
                <a:rPr lang="zh-CN" alt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万</a:t>
              </a:r>
              <a:endParaRPr lang="en-US" sz="1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000100" y="3429006"/>
              <a:ext cx="9286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ms-MY" sz="600" dirty="0" smtClean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8" name="Group 50"/>
          <p:cNvGrpSpPr/>
          <p:nvPr/>
        </p:nvGrpSpPr>
        <p:grpSpPr>
          <a:xfrm>
            <a:off x="500034" y="4071948"/>
            <a:ext cx="1428760" cy="583646"/>
            <a:chOff x="500034" y="4071948"/>
            <a:chExt cx="1428760" cy="583646"/>
          </a:xfrm>
        </p:grpSpPr>
        <p:sp>
          <p:nvSpPr>
            <p:cNvPr id="23" name="Rounded Rectangle 22"/>
            <p:cNvSpPr/>
            <p:nvPr/>
          </p:nvSpPr>
          <p:spPr>
            <a:xfrm>
              <a:off x="500034" y="4143386"/>
              <a:ext cx="459824" cy="4598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00100" y="4071948"/>
              <a:ext cx="56938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  <a:r>
                <a:rPr lang="zh-CN" alt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万</a:t>
              </a:r>
              <a:endParaRPr lang="en-US" sz="1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000100" y="4286262"/>
              <a:ext cx="9286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ms-MY" altLang="zh-CN" sz="6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0" name="Group 48"/>
          <p:cNvGrpSpPr/>
          <p:nvPr/>
        </p:nvGrpSpPr>
        <p:grpSpPr>
          <a:xfrm>
            <a:off x="2000232" y="3214692"/>
            <a:ext cx="1428760" cy="583646"/>
            <a:chOff x="2000232" y="3214692"/>
            <a:chExt cx="1428760" cy="583646"/>
          </a:xfrm>
        </p:grpSpPr>
        <p:sp>
          <p:nvSpPr>
            <p:cNvPr id="25" name="Rounded Rectangle 24"/>
            <p:cNvSpPr/>
            <p:nvPr/>
          </p:nvSpPr>
          <p:spPr>
            <a:xfrm>
              <a:off x="2000232" y="3286130"/>
              <a:ext cx="459824" cy="4598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500298" y="3214692"/>
              <a:ext cx="56938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42</a:t>
              </a:r>
              <a:r>
                <a:rPr lang="zh-CN" alt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万</a:t>
              </a:r>
              <a:endParaRPr lang="en-US" sz="1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00298" y="3429006"/>
              <a:ext cx="9286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ms-MY" altLang="zh-CN" sz="6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1" name="Group 49"/>
          <p:cNvGrpSpPr/>
          <p:nvPr/>
        </p:nvGrpSpPr>
        <p:grpSpPr>
          <a:xfrm>
            <a:off x="2000232" y="4071948"/>
            <a:ext cx="1428760" cy="583646"/>
            <a:chOff x="2000232" y="4071948"/>
            <a:chExt cx="1428760" cy="583646"/>
          </a:xfrm>
        </p:grpSpPr>
        <p:sp>
          <p:nvSpPr>
            <p:cNvPr id="26" name="Rounded Rectangle 25"/>
            <p:cNvSpPr/>
            <p:nvPr/>
          </p:nvSpPr>
          <p:spPr>
            <a:xfrm>
              <a:off x="2000232" y="4143386"/>
              <a:ext cx="459824" cy="45982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500298" y="4071948"/>
              <a:ext cx="56938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32</a:t>
              </a:r>
              <a:r>
                <a:rPr lang="zh-CN" altLang="en-US" sz="1400" b="1" dirty="0" smtClean="0">
                  <a:solidFill>
                    <a:schemeClr val="bg1">
                      <a:lumMod val="65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万</a:t>
              </a:r>
              <a:endParaRPr lang="en-US" sz="14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500298" y="4286262"/>
              <a:ext cx="92869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600" dirty="0">
                  <a:solidFill>
                    <a:schemeClr val="bg1">
                      <a:lumMod val="6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此处添加详细文本描述，建议与标题相关并符合整体语言风格</a:t>
              </a:r>
              <a:endParaRPr lang="ms-MY" altLang="zh-CN" sz="600" dirty="0">
                <a:solidFill>
                  <a:schemeClr val="bg1">
                    <a:lumMod val="6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48" name="Freeform 5"/>
          <p:cNvSpPr/>
          <p:nvPr/>
        </p:nvSpPr>
        <p:spPr bwMode="auto">
          <a:xfrm>
            <a:off x="6005927" y="3886409"/>
            <a:ext cx="502002" cy="513954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6005918" y="1601346"/>
            <a:ext cx="554791" cy="524910"/>
            <a:chOff x="4760915" y="138333"/>
            <a:chExt cx="801339" cy="758179"/>
          </a:xfrm>
          <a:solidFill>
            <a:schemeClr val="bg1"/>
          </a:solidFill>
        </p:grpSpPr>
        <p:sp>
          <p:nvSpPr>
            <p:cNvPr id="59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1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2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147536" y="2747452"/>
            <a:ext cx="627502" cy="513954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553319" y="2747452"/>
            <a:ext cx="680293" cy="527899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53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4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3" name="Freeform 5"/>
          <p:cNvSpPr/>
          <p:nvPr/>
        </p:nvSpPr>
        <p:spPr bwMode="auto">
          <a:xfrm>
            <a:off x="2113870" y="4272916"/>
            <a:ext cx="232548" cy="238085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569438" y="3368580"/>
            <a:ext cx="359224" cy="339876"/>
            <a:chOff x="4760915" y="138333"/>
            <a:chExt cx="801339" cy="758179"/>
          </a:xfrm>
          <a:solidFill>
            <a:schemeClr val="accent6"/>
          </a:solidFill>
        </p:grpSpPr>
        <p:sp>
          <p:nvSpPr>
            <p:cNvPr id="65" name="Freeform 6"/>
            <p:cNvSpPr/>
            <p:nvPr/>
          </p:nvSpPr>
          <p:spPr bwMode="auto">
            <a:xfrm>
              <a:off x="4760915" y="218898"/>
              <a:ext cx="431601" cy="433040"/>
            </a:xfrm>
            <a:custGeom>
              <a:avLst/>
              <a:gdLst>
                <a:gd name="T0" fmla="*/ 145 w 289"/>
                <a:gd name="T1" fmla="*/ 0 h 289"/>
                <a:gd name="T2" fmla="*/ 0 w 289"/>
                <a:gd name="T3" fmla="*/ 145 h 289"/>
                <a:gd name="T4" fmla="*/ 16 w 289"/>
                <a:gd name="T5" fmla="*/ 210 h 289"/>
                <a:gd name="T6" fmla="*/ 33 w 289"/>
                <a:gd name="T7" fmla="*/ 216 h 289"/>
                <a:gd name="T8" fmla="*/ 39 w 289"/>
                <a:gd name="T9" fmla="*/ 199 h 289"/>
                <a:gd name="T10" fmla="*/ 26 w 289"/>
                <a:gd name="T11" fmla="*/ 145 h 289"/>
                <a:gd name="T12" fmla="*/ 145 w 289"/>
                <a:gd name="T13" fmla="*/ 26 h 289"/>
                <a:gd name="T14" fmla="*/ 263 w 289"/>
                <a:gd name="T15" fmla="*/ 145 h 289"/>
                <a:gd name="T16" fmla="*/ 145 w 289"/>
                <a:gd name="T17" fmla="*/ 263 h 289"/>
                <a:gd name="T18" fmla="*/ 118 w 289"/>
                <a:gd name="T19" fmla="*/ 260 h 289"/>
                <a:gd name="T20" fmla="*/ 103 w 289"/>
                <a:gd name="T21" fmla="*/ 270 h 289"/>
                <a:gd name="T22" fmla="*/ 112 w 289"/>
                <a:gd name="T23" fmla="*/ 285 h 289"/>
                <a:gd name="T24" fmla="*/ 145 w 289"/>
                <a:gd name="T25" fmla="*/ 289 h 289"/>
                <a:gd name="T26" fmla="*/ 289 w 289"/>
                <a:gd name="T27" fmla="*/ 145 h 289"/>
                <a:gd name="T28" fmla="*/ 145 w 289"/>
                <a:gd name="T2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9" h="289">
                  <a:moveTo>
                    <a:pt x="145" y="0"/>
                  </a:moveTo>
                  <a:cubicBezTo>
                    <a:pt x="65" y="0"/>
                    <a:pt x="0" y="65"/>
                    <a:pt x="0" y="145"/>
                  </a:cubicBezTo>
                  <a:cubicBezTo>
                    <a:pt x="0" y="167"/>
                    <a:pt x="6" y="190"/>
                    <a:pt x="16" y="210"/>
                  </a:cubicBezTo>
                  <a:cubicBezTo>
                    <a:pt x="19" y="217"/>
                    <a:pt x="27" y="219"/>
                    <a:pt x="33" y="216"/>
                  </a:cubicBezTo>
                  <a:cubicBezTo>
                    <a:pt x="40" y="213"/>
                    <a:pt x="42" y="205"/>
                    <a:pt x="39" y="199"/>
                  </a:cubicBezTo>
                  <a:cubicBezTo>
                    <a:pt x="30" y="182"/>
                    <a:pt x="26" y="163"/>
                    <a:pt x="26" y="145"/>
                  </a:cubicBezTo>
                  <a:cubicBezTo>
                    <a:pt x="26" y="79"/>
                    <a:pt x="79" y="26"/>
                    <a:pt x="145" y="26"/>
                  </a:cubicBezTo>
                  <a:cubicBezTo>
                    <a:pt x="210" y="26"/>
                    <a:pt x="263" y="79"/>
                    <a:pt x="263" y="145"/>
                  </a:cubicBezTo>
                  <a:cubicBezTo>
                    <a:pt x="263" y="210"/>
                    <a:pt x="210" y="263"/>
                    <a:pt x="145" y="263"/>
                  </a:cubicBezTo>
                  <a:cubicBezTo>
                    <a:pt x="136" y="263"/>
                    <a:pt x="127" y="262"/>
                    <a:pt x="118" y="260"/>
                  </a:cubicBezTo>
                  <a:cubicBezTo>
                    <a:pt x="111" y="258"/>
                    <a:pt x="104" y="263"/>
                    <a:pt x="103" y="270"/>
                  </a:cubicBezTo>
                  <a:cubicBezTo>
                    <a:pt x="101" y="277"/>
                    <a:pt x="105" y="283"/>
                    <a:pt x="112" y="285"/>
                  </a:cubicBezTo>
                  <a:cubicBezTo>
                    <a:pt x="123" y="287"/>
                    <a:pt x="134" y="289"/>
                    <a:pt x="145" y="289"/>
                  </a:cubicBezTo>
                  <a:cubicBezTo>
                    <a:pt x="224" y="289"/>
                    <a:pt x="289" y="224"/>
                    <a:pt x="289" y="145"/>
                  </a:cubicBezTo>
                  <a:cubicBezTo>
                    <a:pt x="289" y="65"/>
                    <a:pt x="224" y="0"/>
                    <a:pt x="1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6" name="Freeform 7"/>
            <p:cNvSpPr/>
            <p:nvPr/>
          </p:nvSpPr>
          <p:spPr bwMode="auto">
            <a:xfrm>
              <a:off x="4769547" y="359888"/>
              <a:ext cx="281979" cy="536624"/>
            </a:xfrm>
            <a:custGeom>
              <a:avLst/>
              <a:gdLst>
                <a:gd name="T0" fmla="*/ 113 w 189"/>
                <a:gd name="T1" fmla="*/ 87 h 358"/>
                <a:gd name="T2" fmla="*/ 141 w 189"/>
                <a:gd name="T3" fmla="*/ 96 h 358"/>
                <a:gd name="T4" fmla="*/ 189 w 189"/>
                <a:gd name="T5" fmla="*/ 48 h 358"/>
                <a:gd name="T6" fmla="*/ 141 w 189"/>
                <a:gd name="T7" fmla="*/ 0 h 358"/>
                <a:gd name="T8" fmla="*/ 93 w 189"/>
                <a:gd name="T9" fmla="*/ 48 h 358"/>
                <a:gd name="T10" fmla="*/ 97 w 189"/>
                <a:gd name="T11" fmla="*/ 67 h 358"/>
                <a:gd name="T12" fmla="*/ 64 w 189"/>
                <a:gd name="T13" fmla="*/ 108 h 358"/>
                <a:gd name="T14" fmla="*/ 9 w 189"/>
                <a:gd name="T15" fmla="*/ 342 h 358"/>
                <a:gd name="T16" fmla="*/ 22 w 189"/>
                <a:gd name="T17" fmla="*/ 358 h 358"/>
                <a:gd name="T18" fmla="*/ 23 w 189"/>
                <a:gd name="T19" fmla="*/ 358 h 358"/>
                <a:gd name="T20" fmla="*/ 35 w 189"/>
                <a:gd name="T21" fmla="*/ 340 h 358"/>
                <a:gd name="T22" fmla="*/ 85 w 189"/>
                <a:gd name="T23" fmla="*/ 125 h 358"/>
                <a:gd name="T24" fmla="*/ 113 w 189"/>
                <a:gd name="T25" fmla="*/ 87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9" h="358">
                  <a:moveTo>
                    <a:pt x="113" y="87"/>
                  </a:moveTo>
                  <a:cubicBezTo>
                    <a:pt x="121" y="92"/>
                    <a:pt x="131" y="96"/>
                    <a:pt x="141" y="96"/>
                  </a:cubicBezTo>
                  <a:cubicBezTo>
                    <a:pt x="167" y="96"/>
                    <a:pt x="189" y="74"/>
                    <a:pt x="189" y="48"/>
                  </a:cubicBezTo>
                  <a:cubicBezTo>
                    <a:pt x="189" y="21"/>
                    <a:pt x="167" y="0"/>
                    <a:pt x="141" y="0"/>
                  </a:cubicBezTo>
                  <a:cubicBezTo>
                    <a:pt x="114" y="0"/>
                    <a:pt x="93" y="21"/>
                    <a:pt x="93" y="48"/>
                  </a:cubicBezTo>
                  <a:cubicBezTo>
                    <a:pt x="93" y="55"/>
                    <a:pt x="94" y="61"/>
                    <a:pt x="97" y="67"/>
                  </a:cubicBezTo>
                  <a:cubicBezTo>
                    <a:pt x="87" y="78"/>
                    <a:pt x="75" y="91"/>
                    <a:pt x="64" y="108"/>
                  </a:cubicBezTo>
                  <a:cubicBezTo>
                    <a:pt x="34" y="153"/>
                    <a:pt x="0" y="234"/>
                    <a:pt x="9" y="342"/>
                  </a:cubicBezTo>
                  <a:cubicBezTo>
                    <a:pt x="10" y="349"/>
                    <a:pt x="15" y="358"/>
                    <a:pt x="22" y="358"/>
                  </a:cubicBezTo>
                  <a:cubicBezTo>
                    <a:pt x="23" y="358"/>
                    <a:pt x="23" y="358"/>
                    <a:pt x="23" y="358"/>
                  </a:cubicBezTo>
                  <a:cubicBezTo>
                    <a:pt x="30" y="358"/>
                    <a:pt x="36" y="347"/>
                    <a:pt x="35" y="340"/>
                  </a:cubicBezTo>
                  <a:cubicBezTo>
                    <a:pt x="28" y="259"/>
                    <a:pt x="45" y="186"/>
                    <a:pt x="85" y="125"/>
                  </a:cubicBezTo>
                  <a:cubicBezTo>
                    <a:pt x="95" y="111"/>
                    <a:pt x="104" y="97"/>
                    <a:pt x="113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7" name="Freeform 8"/>
            <p:cNvSpPr/>
            <p:nvPr/>
          </p:nvSpPr>
          <p:spPr bwMode="auto">
            <a:xfrm>
              <a:off x="5234237" y="138333"/>
              <a:ext cx="277664" cy="261838"/>
            </a:xfrm>
            <a:custGeom>
              <a:avLst/>
              <a:gdLst>
                <a:gd name="T0" fmla="*/ 96 w 187"/>
                <a:gd name="T1" fmla="*/ 160 h 175"/>
                <a:gd name="T2" fmla="*/ 65 w 187"/>
                <a:gd name="T3" fmla="*/ 154 h 175"/>
                <a:gd name="T4" fmla="*/ 33 w 187"/>
                <a:gd name="T5" fmla="*/ 64 h 175"/>
                <a:gd name="T6" fmla="*/ 122 w 187"/>
                <a:gd name="T7" fmla="*/ 32 h 175"/>
                <a:gd name="T8" fmla="*/ 154 w 187"/>
                <a:gd name="T9" fmla="*/ 122 h 175"/>
                <a:gd name="T10" fmla="*/ 146 w 187"/>
                <a:gd name="T11" fmla="*/ 135 h 175"/>
                <a:gd name="T12" fmla="*/ 147 w 187"/>
                <a:gd name="T13" fmla="*/ 145 h 175"/>
                <a:gd name="T14" fmla="*/ 158 w 187"/>
                <a:gd name="T15" fmla="*/ 144 h 175"/>
                <a:gd name="T16" fmla="*/ 167 w 187"/>
                <a:gd name="T17" fmla="*/ 128 h 175"/>
                <a:gd name="T18" fmla="*/ 129 w 187"/>
                <a:gd name="T19" fmla="*/ 19 h 175"/>
                <a:gd name="T20" fmla="*/ 20 w 187"/>
                <a:gd name="T21" fmla="*/ 58 h 175"/>
                <a:gd name="T22" fmla="*/ 58 w 187"/>
                <a:gd name="T23" fmla="*/ 167 h 175"/>
                <a:gd name="T24" fmla="*/ 96 w 187"/>
                <a:gd name="T25" fmla="*/ 175 h 175"/>
                <a:gd name="T26" fmla="*/ 103 w 187"/>
                <a:gd name="T27" fmla="*/ 167 h 175"/>
                <a:gd name="T28" fmla="*/ 96 w 187"/>
                <a:gd name="T29" fmla="*/ 16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7" h="175">
                  <a:moveTo>
                    <a:pt x="96" y="160"/>
                  </a:moveTo>
                  <a:cubicBezTo>
                    <a:pt x="85" y="161"/>
                    <a:pt x="74" y="158"/>
                    <a:pt x="65" y="154"/>
                  </a:cubicBezTo>
                  <a:cubicBezTo>
                    <a:pt x="31" y="138"/>
                    <a:pt x="17" y="98"/>
                    <a:pt x="33" y="64"/>
                  </a:cubicBezTo>
                  <a:cubicBezTo>
                    <a:pt x="49" y="31"/>
                    <a:pt x="89" y="16"/>
                    <a:pt x="122" y="32"/>
                  </a:cubicBezTo>
                  <a:cubicBezTo>
                    <a:pt x="156" y="48"/>
                    <a:pt x="170" y="88"/>
                    <a:pt x="154" y="122"/>
                  </a:cubicBezTo>
                  <a:cubicBezTo>
                    <a:pt x="152" y="126"/>
                    <a:pt x="149" y="131"/>
                    <a:pt x="146" y="135"/>
                  </a:cubicBezTo>
                  <a:cubicBezTo>
                    <a:pt x="144" y="138"/>
                    <a:pt x="144" y="143"/>
                    <a:pt x="147" y="145"/>
                  </a:cubicBezTo>
                  <a:cubicBezTo>
                    <a:pt x="151" y="148"/>
                    <a:pt x="155" y="147"/>
                    <a:pt x="158" y="144"/>
                  </a:cubicBezTo>
                  <a:cubicBezTo>
                    <a:pt x="161" y="139"/>
                    <a:pt x="165" y="134"/>
                    <a:pt x="167" y="128"/>
                  </a:cubicBezTo>
                  <a:cubicBezTo>
                    <a:pt x="187" y="87"/>
                    <a:pt x="170" y="38"/>
                    <a:pt x="129" y="19"/>
                  </a:cubicBezTo>
                  <a:cubicBezTo>
                    <a:pt x="88" y="0"/>
                    <a:pt x="39" y="17"/>
                    <a:pt x="20" y="58"/>
                  </a:cubicBezTo>
                  <a:cubicBezTo>
                    <a:pt x="0" y="99"/>
                    <a:pt x="18" y="148"/>
                    <a:pt x="58" y="167"/>
                  </a:cubicBezTo>
                  <a:cubicBezTo>
                    <a:pt x="70" y="173"/>
                    <a:pt x="83" y="175"/>
                    <a:pt x="96" y="175"/>
                  </a:cubicBezTo>
                  <a:cubicBezTo>
                    <a:pt x="100" y="175"/>
                    <a:pt x="103" y="171"/>
                    <a:pt x="103" y="167"/>
                  </a:cubicBezTo>
                  <a:cubicBezTo>
                    <a:pt x="103" y="163"/>
                    <a:pt x="100" y="160"/>
                    <a:pt x="96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68" name="Freeform 9"/>
            <p:cNvSpPr/>
            <p:nvPr/>
          </p:nvSpPr>
          <p:spPr bwMode="auto">
            <a:xfrm>
              <a:off x="5326312" y="227530"/>
              <a:ext cx="235942" cy="256083"/>
            </a:xfrm>
            <a:custGeom>
              <a:avLst/>
              <a:gdLst>
                <a:gd name="T0" fmla="*/ 152 w 158"/>
                <a:gd name="T1" fmla="*/ 156 h 171"/>
                <a:gd name="T2" fmla="*/ 56 w 158"/>
                <a:gd name="T3" fmla="*/ 78 h 171"/>
                <a:gd name="T4" fmla="*/ 44 w 158"/>
                <a:gd name="T5" fmla="*/ 55 h 171"/>
                <a:gd name="T6" fmla="*/ 55 w 158"/>
                <a:gd name="T7" fmla="*/ 43 h 171"/>
                <a:gd name="T8" fmla="*/ 42 w 158"/>
                <a:gd name="T9" fmla="*/ 7 h 171"/>
                <a:gd name="T10" fmla="*/ 6 w 158"/>
                <a:gd name="T11" fmla="*/ 20 h 171"/>
                <a:gd name="T12" fmla="*/ 19 w 158"/>
                <a:gd name="T13" fmla="*/ 56 h 171"/>
                <a:gd name="T14" fmla="*/ 30 w 158"/>
                <a:gd name="T15" fmla="*/ 58 h 171"/>
                <a:gd name="T16" fmla="*/ 43 w 158"/>
                <a:gd name="T17" fmla="*/ 85 h 171"/>
                <a:gd name="T18" fmla="*/ 147 w 158"/>
                <a:gd name="T19" fmla="*/ 169 h 171"/>
                <a:gd name="T20" fmla="*/ 157 w 158"/>
                <a:gd name="T21" fmla="*/ 166 h 171"/>
                <a:gd name="T22" fmla="*/ 157 w 158"/>
                <a:gd name="T23" fmla="*/ 165 h 171"/>
                <a:gd name="T24" fmla="*/ 152 w 158"/>
                <a:gd name="T25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8" h="171">
                  <a:moveTo>
                    <a:pt x="152" y="156"/>
                  </a:moveTo>
                  <a:cubicBezTo>
                    <a:pt x="109" y="140"/>
                    <a:pt x="77" y="114"/>
                    <a:pt x="56" y="78"/>
                  </a:cubicBezTo>
                  <a:cubicBezTo>
                    <a:pt x="51" y="70"/>
                    <a:pt x="47" y="62"/>
                    <a:pt x="44" y="55"/>
                  </a:cubicBezTo>
                  <a:cubicBezTo>
                    <a:pt x="49" y="52"/>
                    <a:pt x="53" y="48"/>
                    <a:pt x="55" y="43"/>
                  </a:cubicBezTo>
                  <a:cubicBezTo>
                    <a:pt x="61" y="29"/>
                    <a:pt x="56" y="13"/>
                    <a:pt x="42" y="7"/>
                  </a:cubicBezTo>
                  <a:cubicBezTo>
                    <a:pt x="29" y="0"/>
                    <a:pt x="13" y="6"/>
                    <a:pt x="6" y="20"/>
                  </a:cubicBezTo>
                  <a:cubicBezTo>
                    <a:pt x="0" y="33"/>
                    <a:pt x="5" y="49"/>
                    <a:pt x="19" y="56"/>
                  </a:cubicBezTo>
                  <a:cubicBezTo>
                    <a:pt x="23" y="57"/>
                    <a:pt x="26" y="58"/>
                    <a:pt x="30" y="58"/>
                  </a:cubicBezTo>
                  <a:cubicBezTo>
                    <a:pt x="33" y="66"/>
                    <a:pt x="37" y="75"/>
                    <a:pt x="43" y="85"/>
                  </a:cubicBezTo>
                  <a:cubicBezTo>
                    <a:pt x="58" y="112"/>
                    <a:pt x="89" y="148"/>
                    <a:pt x="147" y="169"/>
                  </a:cubicBezTo>
                  <a:cubicBezTo>
                    <a:pt x="151" y="171"/>
                    <a:pt x="155" y="169"/>
                    <a:pt x="157" y="166"/>
                  </a:cubicBezTo>
                  <a:cubicBezTo>
                    <a:pt x="157" y="165"/>
                    <a:pt x="157" y="165"/>
                    <a:pt x="157" y="165"/>
                  </a:cubicBezTo>
                  <a:cubicBezTo>
                    <a:pt x="158" y="161"/>
                    <a:pt x="156" y="157"/>
                    <a:pt x="152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053544" y="3377825"/>
            <a:ext cx="353199" cy="289287"/>
            <a:chOff x="8770487" y="148403"/>
            <a:chExt cx="906362" cy="742354"/>
          </a:xfrm>
          <a:solidFill>
            <a:schemeClr val="accent3"/>
          </a:solidFill>
        </p:grpSpPr>
        <p:sp>
          <p:nvSpPr>
            <p:cNvPr id="70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1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54671" y="4247750"/>
            <a:ext cx="340146" cy="263949"/>
            <a:chOff x="2623051" y="138333"/>
            <a:chExt cx="982613" cy="762495"/>
          </a:xfrm>
          <a:solidFill>
            <a:schemeClr val="accent4"/>
          </a:solidFill>
        </p:grpSpPr>
        <p:sp>
          <p:nvSpPr>
            <p:cNvPr id="73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4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5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76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34" name="Rectangle 3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6250794" y="1357304"/>
            <a:ext cx="1821669" cy="1163187"/>
            <a:chOff x="6250794" y="1357304"/>
            <a:chExt cx="1821669" cy="1163187"/>
          </a:xfrm>
        </p:grpSpPr>
        <p:sp>
          <p:nvSpPr>
            <p:cNvPr id="22" name="Bent Arrow 21"/>
            <p:cNvSpPr/>
            <p:nvPr/>
          </p:nvSpPr>
          <p:spPr>
            <a:xfrm>
              <a:off x="6250794" y="1357304"/>
              <a:ext cx="1821669" cy="1163187"/>
            </a:xfrm>
            <a:prstGeom prst="bentArrow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715140" y="2214560"/>
              <a:ext cx="9286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产品发布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4" name="Group 30"/>
            <p:cNvGrpSpPr/>
            <p:nvPr/>
          </p:nvGrpSpPr>
          <p:grpSpPr>
            <a:xfrm>
              <a:off x="7000892" y="1857370"/>
              <a:ext cx="366676" cy="320373"/>
              <a:chOff x="4800505" y="2786674"/>
              <a:chExt cx="366676" cy="320373"/>
            </a:xfrm>
            <a:solidFill>
              <a:schemeClr val="accent5"/>
            </a:solidFill>
          </p:grpSpPr>
          <p:sp>
            <p:nvSpPr>
              <p:cNvPr id="24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5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36"/>
          <p:cNvGrpSpPr/>
          <p:nvPr/>
        </p:nvGrpSpPr>
        <p:grpSpPr>
          <a:xfrm>
            <a:off x="785787" y="2520491"/>
            <a:ext cx="1821669" cy="1256952"/>
            <a:chOff x="785787" y="2520491"/>
            <a:chExt cx="1821669" cy="1256952"/>
          </a:xfrm>
        </p:grpSpPr>
        <p:sp>
          <p:nvSpPr>
            <p:cNvPr id="19" name="Bent Arrow 18"/>
            <p:cNvSpPr/>
            <p:nvPr/>
          </p:nvSpPr>
          <p:spPr>
            <a:xfrm>
              <a:off x="785787" y="2520491"/>
              <a:ext cx="1821669" cy="1163187"/>
            </a:xfrm>
            <a:prstGeom prst="bentArrow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42976" y="3500444"/>
              <a:ext cx="9286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产品规划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7" name="AutoShape 112"/>
            <p:cNvSpPr/>
            <p:nvPr/>
          </p:nvSpPr>
          <p:spPr bwMode="auto">
            <a:xfrm>
              <a:off x="1500166" y="3071816"/>
              <a:ext cx="366050" cy="366676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4429124" y="1809654"/>
            <a:ext cx="1821669" cy="1181971"/>
            <a:chOff x="4429124" y="1809654"/>
            <a:chExt cx="1821669" cy="1181971"/>
          </a:xfrm>
        </p:grpSpPr>
        <p:sp>
          <p:nvSpPr>
            <p:cNvPr id="21" name="Bent Arrow 20"/>
            <p:cNvSpPr/>
            <p:nvPr/>
          </p:nvSpPr>
          <p:spPr>
            <a:xfrm>
              <a:off x="4429124" y="1809654"/>
              <a:ext cx="1821669" cy="1163187"/>
            </a:xfrm>
            <a:prstGeom prst="bent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57752" y="2714626"/>
              <a:ext cx="9286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产品理念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7" name="Group 29"/>
            <p:cNvGrpSpPr/>
            <p:nvPr/>
          </p:nvGrpSpPr>
          <p:grpSpPr>
            <a:xfrm>
              <a:off x="5214942" y="2285998"/>
              <a:ext cx="251543" cy="366676"/>
              <a:chOff x="2612963" y="2767277"/>
              <a:chExt cx="251543" cy="366676"/>
            </a:xfrm>
            <a:solidFill>
              <a:schemeClr val="accent4"/>
            </a:solidFill>
          </p:grpSpPr>
          <p:sp>
            <p:nvSpPr>
              <p:cNvPr id="28" name="AutoShape 113"/>
              <p:cNvSpPr/>
              <p:nvPr/>
            </p:nvSpPr>
            <p:spPr bwMode="auto">
              <a:xfrm>
                <a:off x="2612963" y="2767277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114"/>
              <p:cNvSpPr/>
              <p:nvPr/>
            </p:nvSpPr>
            <p:spPr bwMode="auto">
              <a:xfrm>
                <a:off x="2669904" y="2824844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8" name="Group 46"/>
          <p:cNvGrpSpPr/>
          <p:nvPr/>
        </p:nvGrpSpPr>
        <p:grpSpPr>
          <a:xfrm>
            <a:off x="2607455" y="1428742"/>
            <a:ext cx="1821669" cy="1920073"/>
            <a:chOff x="2607455" y="1428742"/>
            <a:chExt cx="1821669" cy="1920073"/>
          </a:xfrm>
        </p:grpSpPr>
        <p:sp>
          <p:nvSpPr>
            <p:cNvPr id="20" name="Bent Arrow 19"/>
            <p:cNvSpPr/>
            <p:nvPr/>
          </p:nvSpPr>
          <p:spPr>
            <a:xfrm>
              <a:off x="2607455" y="2132762"/>
              <a:ext cx="1821669" cy="1163187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00364" y="3071816"/>
              <a:ext cx="92869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3" name="AutoShape 29"/>
            <p:cNvSpPr/>
            <p:nvPr/>
          </p:nvSpPr>
          <p:spPr bwMode="auto">
            <a:xfrm>
              <a:off x="3286116" y="2643188"/>
              <a:ext cx="366051" cy="331636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  <p:grpSp>
          <p:nvGrpSpPr>
            <p:cNvPr id="9" name="Group 39"/>
            <p:cNvGrpSpPr/>
            <p:nvPr/>
          </p:nvGrpSpPr>
          <p:grpSpPr>
            <a:xfrm>
              <a:off x="3291608" y="1428742"/>
              <a:ext cx="423296" cy="764990"/>
              <a:chOff x="3386647" y="802411"/>
              <a:chExt cx="172336" cy="311450"/>
            </a:xfrm>
            <a:solidFill>
              <a:schemeClr val="accent1"/>
            </a:solidFill>
          </p:grpSpPr>
          <p:sp>
            <p:nvSpPr>
              <p:cNvPr id="42" name="Freeform 71"/>
              <p:cNvSpPr/>
              <p:nvPr/>
            </p:nvSpPr>
            <p:spPr bwMode="auto">
              <a:xfrm>
                <a:off x="3459319" y="802411"/>
                <a:ext cx="51909" cy="5190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4" y="2"/>
                  </a:cxn>
                  <a:cxn ang="0">
                    <a:pos x="43" y="7"/>
                  </a:cxn>
                  <a:cxn ang="0">
                    <a:pos x="49" y="16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49" y="36"/>
                  </a:cxn>
                  <a:cxn ang="0">
                    <a:pos x="43" y="43"/>
                  </a:cxn>
                  <a:cxn ang="0">
                    <a:pos x="34" y="49"/>
                  </a:cxn>
                  <a:cxn ang="0">
                    <a:pos x="25" y="51"/>
                  </a:cxn>
                  <a:cxn ang="0">
                    <a:pos x="25" y="51"/>
                  </a:cxn>
                  <a:cxn ang="0">
                    <a:pos x="16" y="49"/>
                  </a:cxn>
                  <a:cxn ang="0">
                    <a:pos x="7" y="43"/>
                  </a:cxn>
                  <a:cxn ang="0">
                    <a:pos x="1" y="36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1">
                    <a:moveTo>
                      <a:pt x="25" y="0"/>
                    </a:moveTo>
                    <a:lnTo>
                      <a:pt x="25" y="0"/>
                    </a:lnTo>
                    <a:lnTo>
                      <a:pt x="34" y="2"/>
                    </a:lnTo>
                    <a:lnTo>
                      <a:pt x="43" y="7"/>
                    </a:lnTo>
                    <a:lnTo>
                      <a:pt x="49" y="16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49" y="36"/>
                    </a:lnTo>
                    <a:lnTo>
                      <a:pt x="43" y="43"/>
                    </a:lnTo>
                    <a:lnTo>
                      <a:pt x="34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6" y="49"/>
                    </a:lnTo>
                    <a:lnTo>
                      <a:pt x="7" y="43"/>
                    </a:lnTo>
                    <a:lnTo>
                      <a:pt x="1" y="36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72"/>
              <p:cNvSpPr>
                <a:spLocks noEditPoints="1"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  <a:cxn ang="0">
                    <a:pos x="139" y="119"/>
                  </a:cxn>
                  <a:cxn ang="0">
                    <a:pos x="134" y="130"/>
                  </a:cxn>
                  <a:cxn ang="0">
                    <a:pos x="129" y="92"/>
                  </a:cxn>
                  <a:cxn ang="0">
                    <a:pos x="136" y="105"/>
                  </a:cxn>
                  <a:cxn ang="0">
                    <a:pos x="141" y="118"/>
                  </a:cxn>
                  <a:cxn ang="0">
                    <a:pos x="139" y="119"/>
                  </a:cxn>
                  <a:cxn ang="0">
                    <a:pos x="141" y="118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  <a:close/>
                    <a:moveTo>
                      <a:pt x="139" y="119"/>
                    </a:moveTo>
                    <a:lnTo>
                      <a:pt x="139" y="119"/>
                    </a:lnTo>
                    <a:lnTo>
                      <a:pt x="134" y="130"/>
                    </a:lnTo>
                    <a:lnTo>
                      <a:pt x="134" y="130"/>
                    </a:lnTo>
                    <a:lnTo>
                      <a:pt x="129" y="141"/>
                    </a:lnTo>
                    <a:lnTo>
                      <a:pt x="129" y="92"/>
                    </a:lnTo>
                    <a:lnTo>
                      <a:pt x="129" y="92"/>
                    </a:lnTo>
                    <a:lnTo>
                      <a:pt x="136" y="105"/>
                    </a:lnTo>
                    <a:lnTo>
                      <a:pt x="141" y="118"/>
                    </a:lnTo>
                    <a:lnTo>
                      <a:pt x="141" y="118"/>
                    </a:lnTo>
                    <a:lnTo>
                      <a:pt x="139" y="119"/>
                    </a:lnTo>
                    <a:lnTo>
                      <a:pt x="139" y="119"/>
                    </a:lnTo>
                    <a:close/>
                    <a:moveTo>
                      <a:pt x="141" y="118"/>
                    </a:moveTo>
                    <a:lnTo>
                      <a:pt x="141" y="1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73"/>
              <p:cNvSpPr/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74"/>
              <p:cNvSpPr/>
              <p:nvPr/>
            </p:nvSpPr>
            <p:spPr bwMode="auto">
              <a:xfrm>
                <a:off x="3521609" y="897922"/>
                <a:ext cx="12458" cy="51909"/>
              </a:xfrm>
              <a:custGeom>
                <a:avLst/>
                <a:gdLst/>
                <a:ahLst/>
                <a:cxnLst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0" y="4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27"/>
                  </a:cxn>
                  <a:cxn ang="0">
                    <a:pos x="10" y="27"/>
                  </a:cxn>
                </a:cxnLst>
                <a:rect l="0" t="0" r="r" b="b"/>
                <a:pathLst>
                  <a:path w="12" h="49">
                    <a:moveTo>
                      <a:pt x="10" y="27"/>
                    </a:moveTo>
                    <a:lnTo>
                      <a:pt x="10" y="2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10" y="27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Line 75"/>
              <p:cNvSpPr>
                <a:spLocks noChangeShapeType="1"/>
              </p:cNvSpPr>
              <p:nvPr/>
            </p:nvSpPr>
            <p:spPr bwMode="auto">
              <a:xfrm>
                <a:off x="3534067" y="924914"/>
                <a:ext cx="2077" cy="2077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90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92" name="Rectangle 91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93" name="Straight Connector 92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1000100" y="1214428"/>
            <a:ext cx="5465580" cy="1126635"/>
            <a:chOff x="1000100" y="1214428"/>
            <a:chExt cx="5465580" cy="1126635"/>
          </a:xfrm>
        </p:grpSpPr>
        <p:sp>
          <p:nvSpPr>
            <p:cNvPr id="2477" name="Rectangle 2476"/>
            <p:cNvSpPr/>
            <p:nvPr/>
          </p:nvSpPr>
          <p:spPr>
            <a:xfrm>
              <a:off x="1000100" y="121442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4071934" y="1285866"/>
              <a:ext cx="2393746" cy="1055197"/>
              <a:chOff x="4071934" y="1285866"/>
              <a:chExt cx="2393746" cy="1055197"/>
            </a:xfrm>
          </p:grpSpPr>
          <p:sp>
            <p:nvSpPr>
              <p:cNvPr id="1606" name="Rectangle 582"/>
              <p:cNvSpPr>
                <a:spLocks noChangeArrowheads="1"/>
              </p:cNvSpPr>
              <p:nvPr/>
            </p:nvSpPr>
            <p:spPr bwMode="auto">
              <a:xfrm>
                <a:off x="4071934" y="1285866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7" name="Freeform 583"/>
              <p:cNvSpPr/>
              <p:nvPr/>
            </p:nvSpPr>
            <p:spPr bwMode="auto">
              <a:xfrm>
                <a:off x="5726305" y="1285866"/>
                <a:ext cx="551949" cy="10537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65"/>
                  </a:cxn>
                  <a:cxn ang="0">
                    <a:pos x="741" y="1428"/>
                  </a:cxn>
                  <a:cxn ang="0">
                    <a:pos x="747" y="1183"/>
                  </a:cxn>
                  <a:cxn ang="0">
                    <a:pos x="0" y="0"/>
                  </a:cxn>
                </a:cxnLst>
                <a:rect l="0" t="0" r="r" b="b"/>
                <a:pathLst>
                  <a:path w="747" h="1428">
                    <a:moveTo>
                      <a:pt x="0" y="0"/>
                    </a:moveTo>
                    <a:lnTo>
                      <a:pt x="0" y="765"/>
                    </a:lnTo>
                    <a:lnTo>
                      <a:pt x="741" y="1428"/>
                    </a:lnTo>
                    <a:lnTo>
                      <a:pt x="747" y="11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8" name="Rectangle 584"/>
              <p:cNvSpPr>
                <a:spLocks noChangeArrowheads="1"/>
              </p:cNvSpPr>
              <p:nvPr/>
            </p:nvSpPr>
            <p:spPr bwMode="auto">
              <a:xfrm>
                <a:off x="6269398" y="2163967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8" name="Rectangle 2477"/>
              <p:cNvSpPr/>
              <p:nvPr/>
            </p:nvSpPr>
            <p:spPr>
              <a:xfrm>
                <a:off x="4143372" y="1428742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商务交流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1000100" y="1928808"/>
            <a:ext cx="5465580" cy="719221"/>
            <a:chOff x="1000100" y="1928808"/>
            <a:chExt cx="5465580" cy="719221"/>
          </a:xfrm>
        </p:grpSpPr>
        <p:sp>
          <p:nvSpPr>
            <p:cNvPr id="2479" name="Rectangle 2478"/>
            <p:cNvSpPr/>
            <p:nvPr/>
          </p:nvSpPr>
          <p:spPr>
            <a:xfrm>
              <a:off x="1000100" y="192880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1934" y="2032620"/>
              <a:ext cx="2393746" cy="615409"/>
              <a:chOff x="4071934" y="2032620"/>
              <a:chExt cx="2393746" cy="615409"/>
            </a:xfrm>
          </p:grpSpPr>
          <p:sp>
            <p:nvSpPr>
              <p:cNvPr id="1609" name="Rectangle 585"/>
              <p:cNvSpPr>
                <a:spLocks noChangeArrowheads="1"/>
              </p:cNvSpPr>
              <p:nvPr/>
            </p:nvSpPr>
            <p:spPr bwMode="auto">
              <a:xfrm>
                <a:off x="4071934" y="2032620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0" name="Freeform 586"/>
              <p:cNvSpPr/>
              <p:nvPr/>
            </p:nvSpPr>
            <p:spPr bwMode="auto">
              <a:xfrm>
                <a:off x="5726305" y="2032620"/>
                <a:ext cx="547522" cy="615408"/>
              </a:xfrm>
              <a:custGeom>
                <a:avLst/>
                <a:gdLst/>
                <a:ahLst/>
                <a:cxnLst>
                  <a:cxn ang="0">
                    <a:pos x="0" y="765"/>
                  </a:cxn>
                  <a:cxn ang="0">
                    <a:pos x="0" y="0"/>
                  </a:cxn>
                  <a:cxn ang="0">
                    <a:pos x="741" y="595"/>
                  </a:cxn>
                  <a:cxn ang="0">
                    <a:pos x="741" y="834"/>
                  </a:cxn>
                  <a:cxn ang="0">
                    <a:pos x="0" y="765"/>
                  </a:cxn>
                </a:cxnLst>
                <a:rect l="0" t="0" r="r" b="b"/>
                <a:pathLst>
                  <a:path w="741" h="834">
                    <a:moveTo>
                      <a:pt x="0" y="765"/>
                    </a:moveTo>
                    <a:lnTo>
                      <a:pt x="0" y="0"/>
                    </a:lnTo>
                    <a:lnTo>
                      <a:pt x="741" y="595"/>
                    </a:lnTo>
                    <a:lnTo>
                      <a:pt x="741" y="834"/>
                    </a:lnTo>
                    <a:lnTo>
                      <a:pt x="0" y="7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1" name="Rectangle 587"/>
              <p:cNvSpPr>
                <a:spLocks noChangeArrowheads="1"/>
              </p:cNvSpPr>
              <p:nvPr/>
            </p:nvSpPr>
            <p:spPr bwMode="auto">
              <a:xfrm>
                <a:off x="6269398" y="2470933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143372" y="2161309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生产流程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000100" y="2714626"/>
            <a:ext cx="5465580" cy="646214"/>
            <a:chOff x="1000100" y="2714626"/>
            <a:chExt cx="5465580" cy="646214"/>
          </a:xfrm>
        </p:grpSpPr>
        <p:sp>
          <p:nvSpPr>
            <p:cNvPr id="2480" name="Rectangle 2479"/>
            <p:cNvSpPr/>
            <p:nvPr/>
          </p:nvSpPr>
          <p:spPr>
            <a:xfrm>
              <a:off x="1000100" y="2714626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071934" y="2739528"/>
              <a:ext cx="2393746" cy="621312"/>
              <a:chOff x="4071934" y="2739528"/>
              <a:chExt cx="2393746" cy="621312"/>
            </a:xfrm>
          </p:grpSpPr>
          <p:sp>
            <p:nvSpPr>
              <p:cNvPr id="1612" name="Rectangle 588"/>
              <p:cNvSpPr>
                <a:spLocks noChangeArrowheads="1"/>
              </p:cNvSpPr>
              <p:nvPr/>
            </p:nvSpPr>
            <p:spPr bwMode="auto">
              <a:xfrm>
                <a:off x="4071934" y="2797084"/>
                <a:ext cx="1654371" cy="56375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3" name="Freeform 589"/>
              <p:cNvSpPr/>
              <p:nvPr/>
            </p:nvSpPr>
            <p:spPr bwMode="auto">
              <a:xfrm>
                <a:off x="5726305" y="2739528"/>
                <a:ext cx="560803" cy="621312"/>
              </a:xfrm>
              <a:custGeom>
                <a:avLst/>
                <a:gdLst/>
                <a:ahLst/>
                <a:cxnLst>
                  <a:cxn ang="0">
                    <a:pos x="759" y="263"/>
                  </a:cxn>
                  <a:cxn ang="0">
                    <a:pos x="759" y="0"/>
                  </a:cxn>
                  <a:cxn ang="0">
                    <a:pos x="0" y="79"/>
                  </a:cxn>
                  <a:cxn ang="0">
                    <a:pos x="0" y="844"/>
                  </a:cxn>
                  <a:cxn ang="0">
                    <a:pos x="759" y="263"/>
                  </a:cxn>
                </a:cxnLst>
                <a:rect l="0" t="0" r="r" b="b"/>
                <a:pathLst>
                  <a:path w="759" h="844">
                    <a:moveTo>
                      <a:pt x="759" y="263"/>
                    </a:moveTo>
                    <a:lnTo>
                      <a:pt x="759" y="0"/>
                    </a:lnTo>
                    <a:lnTo>
                      <a:pt x="0" y="79"/>
                    </a:lnTo>
                    <a:lnTo>
                      <a:pt x="0" y="844"/>
                    </a:lnTo>
                    <a:lnTo>
                      <a:pt x="759" y="2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4" name="Rectangle 590"/>
              <p:cNvSpPr>
                <a:spLocks noChangeArrowheads="1"/>
              </p:cNvSpPr>
              <p:nvPr/>
            </p:nvSpPr>
            <p:spPr bwMode="auto">
              <a:xfrm>
                <a:off x="6269398" y="2741003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143372" y="295101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创意理念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1000100" y="3047969"/>
            <a:ext cx="5465580" cy="1061100"/>
            <a:chOff x="1000100" y="3047969"/>
            <a:chExt cx="5465580" cy="1061100"/>
          </a:xfrm>
        </p:grpSpPr>
        <p:sp>
          <p:nvSpPr>
            <p:cNvPr id="2481" name="Rectangle 2480"/>
            <p:cNvSpPr/>
            <p:nvPr/>
          </p:nvSpPr>
          <p:spPr>
            <a:xfrm>
              <a:off x="1000100" y="3500444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071934" y="3047969"/>
              <a:ext cx="2393746" cy="1061100"/>
              <a:chOff x="4071934" y="3047969"/>
              <a:chExt cx="2393746" cy="1061100"/>
            </a:xfrm>
          </p:grpSpPr>
          <p:sp>
            <p:nvSpPr>
              <p:cNvPr id="1615" name="Rectangle 591"/>
              <p:cNvSpPr>
                <a:spLocks noChangeArrowheads="1"/>
              </p:cNvSpPr>
              <p:nvPr/>
            </p:nvSpPr>
            <p:spPr bwMode="auto">
              <a:xfrm>
                <a:off x="4071934" y="3543838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6" name="Freeform 592"/>
              <p:cNvSpPr/>
              <p:nvPr/>
            </p:nvSpPr>
            <p:spPr bwMode="auto">
              <a:xfrm>
                <a:off x="5726305" y="3047969"/>
                <a:ext cx="551949" cy="1061100"/>
              </a:xfrm>
              <a:custGeom>
                <a:avLst/>
                <a:gdLst/>
                <a:ahLst/>
                <a:cxnLst>
                  <a:cxn ang="0">
                    <a:pos x="0" y="673"/>
                  </a:cxn>
                  <a:cxn ang="0">
                    <a:pos x="0" y="1438"/>
                  </a:cxn>
                  <a:cxn ang="0">
                    <a:pos x="747" y="275"/>
                  </a:cxn>
                  <a:cxn ang="0">
                    <a:pos x="747" y="0"/>
                  </a:cxn>
                  <a:cxn ang="0">
                    <a:pos x="0" y="673"/>
                  </a:cxn>
                </a:cxnLst>
                <a:rect l="0" t="0" r="r" b="b"/>
                <a:pathLst>
                  <a:path w="747" h="1438">
                    <a:moveTo>
                      <a:pt x="0" y="673"/>
                    </a:moveTo>
                    <a:lnTo>
                      <a:pt x="0" y="1438"/>
                    </a:lnTo>
                    <a:lnTo>
                      <a:pt x="747" y="275"/>
                    </a:lnTo>
                    <a:lnTo>
                      <a:pt x="747" y="0"/>
                    </a:lnTo>
                    <a:lnTo>
                      <a:pt x="0" y="67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7" name="Rectangle 593"/>
              <p:cNvSpPr>
                <a:spLocks noChangeArrowheads="1"/>
              </p:cNvSpPr>
              <p:nvPr/>
            </p:nvSpPr>
            <p:spPr bwMode="auto">
              <a:xfrm>
                <a:off x="6269398" y="3050921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43372" y="3714758"/>
                <a:ext cx="80021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成功案例</a:t>
                </a:r>
                <a:endParaRPr lang="en-US" sz="12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6130688" y="1617915"/>
            <a:ext cx="2240038" cy="3121335"/>
            <a:chOff x="6130688" y="1617915"/>
            <a:chExt cx="2240038" cy="3121335"/>
          </a:xfrm>
        </p:grpSpPr>
        <p:sp>
          <p:nvSpPr>
            <p:cNvPr id="2467" name="Arc 2466"/>
            <p:cNvSpPr/>
            <p:nvPr/>
          </p:nvSpPr>
          <p:spPr>
            <a:xfrm>
              <a:off x="6130688" y="1617915"/>
              <a:ext cx="2240038" cy="2240038"/>
            </a:xfrm>
            <a:prstGeom prst="arc">
              <a:avLst>
                <a:gd name="adj1" fmla="val 18350541"/>
                <a:gd name="adj2" fmla="val 7842256"/>
              </a:avLst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68" name="Oval 2467"/>
            <p:cNvSpPr/>
            <p:nvPr/>
          </p:nvSpPr>
          <p:spPr>
            <a:xfrm>
              <a:off x="6257998" y="1745225"/>
              <a:ext cx="2003368" cy="200336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472" name="Straight Connector 2471"/>
            <p:cNvCxnSpPr/>
            <p:nvPr/>
          </p:nvCxnSpPr>
          <p:spPr>
            <a:xfrm rot="5400000">
              <a:off x="6893681" y="4241165"/>
              <a:ext cx="731263" cy="738"/>
            </a:xfrm>
            <a:prstGeom prst="line">
              <a:avLst/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4" name="Rounded Rectangle 2473"/>
            <p:cNvSpPr/>
            <p:nvPr/>
          </p:nvSpPr>
          <p:spPr>
            <a:xfrm>
              <a:off x="6941941" y="4407193"/>
              <a:ext cx="701894" cy="33205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2"/>
            <p:cNvGrpSpPr/>
            <p:nvPr/>
          </p:nvGrpSpPr>
          <p:grpSpPr>
            <a:xfrm>
              <a:off x="6756241" y="1951884"/>
              <a:ext cx="1005403" cy="1676197"/>
              <a:chOff x="6756241" y="1951884"/>
              <a:chExt cx="1005403" cy="167619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756241" y="2797084"/>
                <a:ext cx="1005403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选择我们</a:t>
                </a:r>
                <a:endParaRPr lang="en-US" altLang="zh-CN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pPr algn="ctr"/>
                <a:r>
                  <a:rPr lang="en-US" altLang="zh-CN" sz="16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&amp;</a:t>
                </a:r>
                <a:endParaRPr lang="en-US" altLang="zh-CN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选择成功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6" name="Group 40"/>
              <p:cNvGrpSpPr/>
              <p:nvPr/>
            </p:nvGrpSpPr>
            <p:grpSpPr>
              <a:xfrm>
                <a:off x="6809654" y="1951884"/>
                <a:ext cx="770534" cy="770534"/>
                <a:chOff x="6265334" y="2031421"/>
                <a:chExt cx="366050" cy="366050"/>
              </a:xfrm>
              <a:solidFill>
                <a:schemeClr val="bg1"/>
              </a:solidFill>
            </p:grpSpPr>
            <p:sp>
              <p:nvSpPr>
                <p:cNvPr id="37" name="AutoShape 52"/>
                <p:cNvSpPr/>
                <p:nvPr/>
              </p:nvSpPr>
              <p:spPr bwMode="auto">
                <a:xfrm>
                  <a:off x="6265334" y="20314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8" name="AutoShape 53"/>
                <p:cNvSpPr/>
                <p:nvPr/>
              </p:nvSpPr>
              <p:spPr bwMode="auto">
                <a:xfrm>
                  <a:off x="6402996" y="2157193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9" name="AutoShape 54"/>
                <p:cNvSpPr/>
                <p:nvPr/>
              </p:nvSpPr>
              <p:spPr bwMode="auto">
                <a:xfrm>
                  <a:off x="6391105" y="22829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0" name="AutoShape 55"/>
                <p:cNvSpPr/>
                <p:nvPr/>
              </p:nvSpPr>
              <p:spPr bwMode="auto">
                <a:xfrm>
                  <a:off x="6448674" y="20883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Connector 47"/>
          <p:cNvCxnSpPr/>
          <p:nvPr/>
        </p:nvCxnSpPr>
        <p:spPr>
          <a:xfrm>
            <a:off x="428596" y="2307958"/>
            <a:ext cx="8286808" cy="158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4" name="Rectangle 2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71"/>
          <p:cNvGrpSpPr/>
          <p:nvPr/>
        </p:nvGrpSpPr>
        <p:grpSpPr>
          <a:xfrm>
            <a:off x="7000892" y="1730046"/>
            <a:ext cx="1643074" cy="2840980"/>
            <a:chOff x="7000892" y="1730046"/>
            <a:chExt cx="1643074" cy="2840980"/>
          </a:xfrm>
        </p:grpSpPr>
        <p:sp>
          <p:nvSpPr>
            <p:cNvPr id="66" name="Oval 65"/>
            <p:cNvSpPr/>
            <p:nvPr/>
          </p:nvSpPr>
          <p:spPr>
            <a:xfrm>
              <a:off x="7215206" y="1730046"/>
              <a:ext cx="1155824" cy="115582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293469" y="1800797"/>
              <a:ext cx="1014322" cy="101432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67"/>
            <p:cNvGrpSpPr/>
            <p:nvPr/>
          </p:nvGrpSpPr>
          <p:grpSpPr>
            <a:xfrm>
              <a:off x="7000892" y="3429006"/>
              <a:ext cx="1643074" cy="1142020"/>
              <a:chOff x="7000892" y="3429006"/>
              <a:chExt cx="1643074" cy="1142020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7000892" y="3786196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450359" y="3429006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步骤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4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" name="Group 43"/>
            <p:cNvGrpSpPr/>
            <p:nvPr/>
          </p:nvGrpSpPr>
          <p:grpSpPr>
            <a:xfrm>
              <a:off x="7650675" y="1977754"/>
              <a:ext cx="381362" cy="554536"/>
              <a:chOff x="4593571" y="3077031"/>
              <a:chExt cx="252168" cy="366676"/>
            </a:xfrm>
            <a:solidFill>
              <a:schemeClr val="bg1"/>
            </a:solidFill>
          </p:grpSpPr>
          <p:sp>
            <p:nvSpPr>
              <p:cNvPr id="25" name="AutoShape 30"/>
              <p:cNvSpPr/>
              <p:nvPr/>
            </p:nvSpPr>
            <p:spPr bwMode="auto">
              <a:xfrm>
                <a:off x="4593571" y="3077031"/>
                <a:ext cx="252168" cy="366676"/>
              </a:xfrm>
              <a:custGeom>
                <a:avLst/>
                <a:gdLst>
                  <a:gd name="T0" fmla="*/ 10383 w 20767"/>
                  <a:gd name="T1" fmla="*/ 10800 h 21600"/>
                  <a:gd name="T2" fmla="*/ 10383 w 20767"/>
                  <a:gd name="T3" fmla="*/ 10800 h 21600"/>
                  <a:gd name="T4" fmla="*/ 10383 w 20767"/>
                  <a:gd name="T5" fmla="*/ 10800 h 21600"/>
                  <a:gd name="T6" fmla="*/ 10383 w 20767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67" h="21600">
                    <a:moveTo>
                      <a:pt x="18566" y="16551"/>
                    </a:moveTo>
                    <a:cubicBezTo>
                      <a:pt x="17960" y="18284"/>
                      <a:pt x="17274" y="20249"/>
                      <a:pt x="9436" y="20249"/>
                    </a:cubicBezTo>
                    <a:cubicBezTo>
                      <a:pt x="4711" y="20249"/>
                      <a:pt x="1888" y="17809"/>
                      <a:pt x="1888" y="15451"/>
                    </a:cubicBezTo>
                    <a:cubicBezTo>
                      <a:pt x="1888" y="13645"/>
                      <a:pt x="2349" y="12161"/>
                      <a:pt x="2835" y="10591"/>
                    </a:cubicBezTo>
                    <a:cubicBezTo>
                      <a:pt x="3454" y="8600"/>
                      <a:pt x="4088" y="6563"/>
                      <a:pt x="3813" y="3868"/>
                    </a:cubicBezTo>
                    <a:cubicBezTo>
                      <a:pt x="6723" y="6750"/>
                      <a:pt x="7759" y="10567"/>
                      <a:pt x="7759" y="10567"/>
                    </a:cubicBezTo>
                    <a:cubicBezTo>
                      <a:pt x="7759" y="10567"/>
                      <a:pt x="10468" y="7846"/>
                      <a:pt x="11196" y="6582"/>
                    </a:cubicBezTo>
                    <a:cubicBezTo>
                      <a:pt x="11755" y="7395"/>
                      <a:pt x="12267" y="10124"/>
                      <a:pt x="12267" y="12825"/>
                    </a:cubicBezTo>
                    <a:cubicBezTo>
                      <a:pt x="12267" y="12825"/>
                      <a:pt x="14773" y="11347"/>
                      <a:pt x="16653" y="9127"/>
                    </a:cubicBezTo>
                    <a:cubicBezTo>
                      <a:pt x="18632" y="11666"/>
                      <a:pt x="19346" y="14320"/>
                      <a:pt x="18566" y="16551"/>
                    </a:cubicBezTo>
                    <a:moveTo>
                      <a:pt x="16041" y="6075"/>
                    </a:moveTo>
                    <a:cubicBezTo>
                      <a:pt x="15982" y="7879"/>
                      <a:pt x="14088" y="9404"/>
                      <a:pt x="14088" y="9404"/>
                    </a:cubicBezTo>
                    <a:cubicBezTo>
                      <a:pt x="14088" y="6046"/>
                      <a:pt x="10380" y="3375"/>
                      <a:pt x="10380" y="3375"/>
                    </a:cubicBezTo>
                    <a:cubicBezTo>
                      <a:pt x="10380" y="3375"/>
                      <a:pt x="10330" y="5373"/>
                      <a:pt x="8452" y="7389"/>
                    </a:cubicBezTo>
                    <a:cubicBezTo>
                      <a:pt x="6574" y="2686"/>
                      <a:pt x="938" y="0"/>
                      <a:pt x="938" y="0"/>
                    </a:cubicBezTo>
                    <a:cubicBezTo>
                      <a:pt x="3756" y="7389"/>
                      <a:pt x="0" y="10076"/>
                      <a:pt x="0" y="15451"/>
                    </a:cubicBezTo>
                    <a:cubicBezTo>
                      <a:pt x="0" y="18604"/>
                      <a:pt x="3730" y="21599"/>
                      <a:pt x="9436" y="21599"/>
                    </a:cubicBezTo>
                    <a:cubicBezTo>
                      <a:pt x="17888" y="21599"/>
                      <a:pt x="19523" y="19379"/>
                      <a:pt x="20396" y="16878"/>
                    </a:cubicBezTo>
                    <a:cubicBezTo>
                      <a:pt x="21599" y="13436"/>
                      <a:pt x="19797" y="9432"/>
                      <a:pt x="16041" y="60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8" name="AutoShape 31"/>
              <p:cNvSpPr/>
              <p:nvPr/>
            </p:nvSpPr>
            <p:spPr bwMode="auto">
              <a:xfrm>
                <a:off x="4639875" y="3237219"/>
                <a:ext cx="162063" cy="131403"/>
              </a:xfrm>
              <a:custGeom>
                <a:avLst/>
                <a:gdLst>
                  <a:gd name="T0" fmla="*/ 10641 w 21282"/>
                  <a:gd name="T1" fmla="*/ 10800 h 21600"/>
                  <a:gd name="T2" fmla="*/ 10641 w 21282"/>
                  <a:gd name="T3" fmla="*/ 10800 h 21600"/>
                  <a:gd name="T4" fmla="*/ 10641 w 21282"/>
                  <a:gd name="T5" fmla="*/ 10800 h 21600"/>
                  <a:gd name="T6" fmla="*/ 10641 w 21282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282" h="21600">
                    <a:moveTo>
                      <a:pt x="20698" y="5891"/>
                    </a:moveTo>
                    <a:lnTo>
                      <a:pt x="19424" y="7749"/>
                    </a:lnTo>
                    <a:cubicBezTo>
                      <a:pt x="17846" y="10064"/>
                      <a:pt x="16352" y="12259"/>
                      <a:pt x="12365" y="14784"/>
                    </a:cubicBezTo>
                    <a:cubicBezTo>
                      <a:pt x="11794" y="12631"/>
                      <a:pt x="11275" y="10259"/>
                      <a:pt x="11275" y="6631"/>
                    </a:cubicBezTo>
                    <a:lnTo>
                      <a:pt x="11275" y="3408"/>
                    </a:lnTo>
                    <a:lnTo>
                      <a:pt x="9000" y="7893"/>
                    </a:lnTo>
                    <a:cubicBezTo>
                      <a:pt x="8233" y="9421"/>
                      <a:pt x="7598" y="10690"/>
                      <a:pt x="6649" y="12373"/>
                    </a:cubicBezTo>
                    <a:cubicBezTo>
                      <a:pt x="5211" y="8296"/>
                      <a:pt x="4195" y="5281"/>
                      <a:pt x="3422" y="2545"/>
                    </a:cubicBezTo>
                    <a:lnTo>
                      <a:pt x="2705" y="0"/>
                    </a:lnTo>
                    <a:lnTo>
                      <a:pt x="1926" y="2847"/>
                    </a:lnTo>
                    <a:cubicBezTo>
                      <a:pt x="936" y="6469"/>
                      <a:pt x="0" y="9891"/>
                      <a:pt x="0" y="18771"/>
                    </a:cubicBezTo>
                    <a:cubicBezTo>
                      <a:pt x="0" y="19292"/>
                      <a:pt x="333" y="19714"/>
                      <a:pt x="749" y="19714"/>
                    </a:cubicBezTo>
                    <a:cubicBezTo>
                      <a:pt x="1162" y="19714"/>
                      <a:pt x="1499" y="19292"/>
                      <a:pt x="1499" y="18771"/>
                    </a:cubicBezTo>
                    <a:cubicBezTo>
                      <a:pt x="1499" y="11964"/>
                      <a:pt x="2037" y="8594"/>
                      <a:pt x="2758" y="5681"/>
                    </a:cubicBezTo>
                    <a:cubicBezTo>
                      <a:pt x="3537" y="8174"/>
                      <a:pt x="4520" y="11009"/>
                      <a:pt x="5812" y="14638"/>
                    </a:cubicBezTo>
                    <a:lnTo>
                      <a:pt x="6339" y="16117"/>
                    </a:lnTo>
                    <a:lnTo>
                      <a:pt x="7100" y="14811"/>
                    </a:lnTo>
                    <a:cubicBezTo>
                      <a:pt x="8344" y="12681"/>
                      <a:pt x="9085" y="11248"/>
                      <a:pt x="9896" y="9638"/>
                    </a:cubicBezTo>
                    <a:cubicBezTo>
                      <a:pt x="10133" y="12428"/>
                      <a:pt x="10681" y="14428"/>
                      <a:pt x="11223" y="16408"/>
                    </a:cubicBezTo>
                    <a:lnTo>
                      <a:pt x="11495" y="17404"/>
                    </a:lnTo>
                    <a:lnTo>
                      <a:pt x="12253" y="16953"/>
                    </a:lnTo>
                    <a:cubicBezTo>
                      <a:pt x="16306" y="14531"/>
                      <a:pt x="18203" y="12327"/>
                      <a:pt x="19708" y="10211"/>
                    </a:cubicBezTo>
                    <a:cubicBezTo>
                      <a:pt x="19942" y="13727"/>
                      <a:pt x="19573" y="17574"/>
                      <a:pt x="18698" y="20305"/>
                    </a:cubicBezTo>
                    <a:cubicBezTo>
                      <a:pt x="18543" y="20787"/>
                      <a:pt x="18730" y="21336"/>
                      <a:pt x="19114" y="21531"/>
                    </a:cubicBezTo>
                    <a:cubicBezTo>
                      <a:pt x="19204" y="21577"/>
                      <a:pt x="19301" y="21599"/>
                      <a:pt x="19395" y="21599"/>
                    </a:cubicBezTo>
                    <a:cubicBezTo>
                      <a:pt x="19690" y="21599"/>
                      <a:pt x="19972" y="21377"/>
                      <a:pt x="20089" y="21008"/>
                    </a:cubicBezTo>
                    <a:cubicBezTo>
                      <a:pt x="21251" y="17380"/>
                      <a:pt x="21600" y="12213"/>
                      <a:pt x="20976" y="7841"/>
                    </a:cubicBezTo>
                    <a:cubicBezTo>
                      <a:pt x="20976" y="7841"/>
                      <a:pt x="20698" y="5891"/>
                      <a:pt x="20698" y="589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6" name="Group 69"/>
          <p:cNvGrpSpPr/>
          <p:nvPr/>
        </p:nvGrpSpPr>
        <p:grpSpPr>
          <a:xfrm>
            <a:off x="2428860" y="1730046"/>
            <a:ext cx="1643074" cy="2840980"/>
            <a:chOff x="2428860" y="1730046"/>
            <a:chExt cx="1643074" cy="2840980"/>
          </a:xfrm>
        </p:grpSpPr>
        <p:sp>
          <p:nvSpPr>
            <p:cNvPr id="65" name="Oval 64"/>
            <p:cNvSpPr/>
            <p:nvPr/>
          </p:nvSpPr>
          <p:spPr>
            <a:xfrm>
              <a:off x="2643174" y="1730046"/>
              <a:ext cx="1155824" cy="115582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2721437" y="1800797"/>
              <a:ext cx="1014322" cy="10143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7" name="Group 53"/>
            <p:cNvGrpSpPr/>
            <p:nvPr/>
          </p:nvGrpSpPr>
          <p:grpSpPr>
            <a:xfrm>
              <a:off x="2428860" y="3429006"/>
              <a:ext cx="1643074" cy="1142020"/>
              <a:chOff x="2428860" y="3429006"/>
              <a:chExt cx="1643074" cy="1142020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2428860" y="3786196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878327" y="3429006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步骤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2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8" name="Group 45"/>
            <p:cNvGrpSpPr/>
            <p:nvPr/>
          </p:nvGrpSpPr>
          <p:grpSpPr>
            <a:xfrm>
              <a:off x="2978032" y="1977753"/>
              <a:ext cx="553590" cy="554540"/>
              <a:chOff x="3071802" y="3077031"/>
              <a:chExt cx="366050" cy="366677"/>
            </a:xfrm>
            <a:solidFill>
              <a:schemeClr val="bg1"/>
            </a:solidFill>
          </p:grpSpPr>
          <p:sp>
            <p:nvSpPr>
              <p:cNvPr id="30" name="AutoShape 33"/>
              <p:cNvSpPr/>
              <p:nvPr/>
            </p:nvSpPr>
            <p:spPr bwMode="auto">
              <a:xfrm>
                <a:off x="3071802" y="3214692"/>
                <a:ext cx="366050" cy="229016"/>
              </a:xfrm>
              <a:custGeom>
                <a:avLst/>
                <a:gdLst>
                  <a:gd name="T0" fmla="*/ 10752 w 21505"/>
                  <a:gd name="T1" fmla="*/ 10800 h 21600"/>
                  <a:gd name="T2" fmla="*/ 10752 w 21505"/>
                  <a:gd name="T3" fmla="*/ 10800 h 21600"/>
                  <a:gd name="T4" fmla="*/ 10752 w 21505"/>
                  <a:gd name="T5" fmla="*/ 10800 h 21600"/>
                  <a:gd name="T6" fmla="*/ 10752 w 21505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05" h="21600">
                    <a:moveTo>
                      <a:pt x="17472" y="17279"/>
                    </a:moveTo>
                    <a:lnTo>
                      <a:pt x="17472" y="18899"/>
                    </a:lnTo>
                    <a:cubicBezTo>
                      <a:pt x="17472" y="19198"/>
                      <a:pt x="17321" y="19439"/>
                      <a:pt x="17136" y="19439"/>
                    </a:cubicBezTo>
                    <a:lnTo>
                      <a:pt x="4368" y="19439"/>
                    </a:lnTo>
                    <a:cubicBezTo>
                      <a:pt x="4182" y="19439"/>
                      <a:pt x="4032" y="19198"/>
                      <a:pt x="4032" y="18899"/>
                    </a:cubicBezTo>
                    <a:lnTo>
                      <a:pt x="4032" y="17279"/>
                    </a:lnTo>
                    <a:lnTo>
                      <a:pt x="1344" y="12419"/>
                    </a:lnTo>
                    <a:cubicBezTo>
                      <a:pt x="1344" y="12121"/>
                      <a:pt x="1494" y="11879"/>
                      <a:pt x="1680" y="11879"/>
                    </a:cubicBezTo>
                    <a:lnTo>
                      <a:pt x="3360" y="11879"/>
                    </a:lnTo>
                    <a:lnTo>
                      <a:pt x="4032" y="11879"/>
                    </a:lnTo>
                    <a:lnTo>
                      <a:pt x="4704" y="11879"/>
                    </a:lnTo>
                    <a:lnTo>
                      <a:pt x="5376" y="11879"/>
                    </a:lnTo>
                    <a:lnTo>
                      <a:pt x="6048" y="11879"/>
                    </a:lnTo>
                    <a:lnTo>
                      <a:pt x="6720" y="11879"/>
                    </a:lnTo>
                    <a:lnTo>
                      <a:pt x="7392" y="11879"/>
                    </a:lnTo>
                    <a:lnTo>
                      <a:pt x="8064" y="11879"/>
                    </a:lnTo>
                    <a:lnTo>
                      <a:pt x="8736" y="11879"/>
                    </a:lnTo>
                    <a:lnTo>
                      <a:pt x="12768" y="11879"/>
                    </a:lnTo>
                    <a:lnTo>
                      <a:pt x="13440" y="11879"/>
                    </a:lnTo>
                    <a:lnTo>
                      <a:pt x="14112" y="11879"/>
                    </a:lnTo>
                    <a:lnTo>
                      <a:pt x="14784" y="11879"/>
                    </a:lnTo>
                    <a:lnTo>
                      <a:pt x="15456" y="11879"/>
                    </a:lnTo>
                    <a:lnTo>
                      <a:pt x="16128" y="11879"/>
                    </a:lnTo>
                    <a:lnTo>
                      <a:pt x="16800" y="11879"/>
                    </a:lnTo>
                    <a:lnTo>
                      <a:pt x="17472" y="11879"/>
                    </a:lnTo>
                    <a:lnTo>
                      <a:pt x="18144" y="11879"/>
                    </a:lnTo>
                    <a:lnTo>
                      <a:pt x="19824" y="11879"/>
                    </a:lnTo>
                    <a:cubicBezTo>
                      <a:pt x="20009" y="11879"/>
                      <a:pt x="20160" y="12121"/>
                      <a:pt x="20160" y="12419"/>
                    </a:cubicBezTo>
                    <a:cubicBezTo>
                      <a:pt x="20160" y="12419"/>
                      <a:pt x="17472" y="17279"/>
                      <a:pt x="17472" y="17279"/>
                    </a:cubicBezTo>
                    <a:close/>
                    <a:moveTo>
                      <a:pt x="10752" y="4320"/>
                    </a:moveTo>
                    <a:cubicBezTo>
                      <a:pt x="8625" y="4320"/>
                      <a:pt x="6826" y="6601"/>
                      <a:pt x="6246" y="9719"/>
                    </a:cubicBezTo>
                    <a:lnTo>
                      <a:pt x="5552" y="9719"/>
                    </a:lnTo>
                    <a:cubicBezTo>
                      <a:pt x="6152" y="6000"/>
                      <a:pt x="8252" y="3239"/>
                      <a:pt x="10752" y="3239"/>
                    </a:cubicBezTo>
                    <a:cubicBezTo>
                      <a:pt x="12934" y="3239"/>
                      <a:pt x="14813" y="5344"/>
                      <a:pt x="15654" y="8353"/>
                    </a:cubicBezTo>
                    <a:lnTo>
                      <a:pt x="15054" y="8835"/>
                    </a:lnTo>
                    <a:cubicBezTo>
                      <a:pt x="14323" y="6180"/>
                      <a:pt x="12671" y="4320"/>
                      <a:pt x="10752" y="4320"/>
                    </a:cubicBezTo>
                    <a:moveTo>
                      <a:pt x="10752" y="8639"/>
                    </a:moveTo>
                    <a:cubicBezTo>
                      <a:pt x="10158" y="8639"/>
                      <a:pt x="9630" y="9061"/>
                      <a:pt x="9260" y="9719"/>
                    </a:cubicBezTo>
                    <a:lnTo>
                      <a:pt x="8437" y="9719"/>
                    </a:lnTo>
                    <a:cubicBezTo>
                      <a:pt x="8904" y="8435"/>
                      <a:pt x="9761" y="7560"/>
                      <a:pt x="10752" y="7560"/>
                    </a:cubicBezTo>
                    <a:cubicBezTo>
                      <a:pt x="11742" y="7560"/>
                      <a:pt x="12600" y="8435"/>
                      <a:pt x="13066" y="9719"/>
                    </a:cubicBezTo>
                    <a:lnTo>
                      <a:pt x="12244" y="9719"/>
                    </a:lnTo>
                    <a:cubicBezTo>
                      <a:pt x="11874" y="9061"/>
                      <a:pt x="11345" y="8639"/>
                      <a:pt x="10752" y="8639"/>
                    </a:cubicBezTo>
                    <a:moveTo>
                      <a:pt x="13827" y="9719"/>
                    </a:moveTo>
                    <a:cubicBezTo>
                      <a:pt x="13307" y="7816"/>
                      <a:pt x="12126" y="6479"/>
                      <a:pt x="10752" y="6479"/>
                    </a:cubicBezTo>
                    <a:cubicBezTo>
                      <a:pt x="9378" y="6479"/>
                      <a:pt x="8197" y="7816"/>
                      <a:pt x="7676" y="9719"/>
                    </a:cubicBezTo>
                    <a:lnTo>
                      <a:pt x="6955" y="9719"/>
                    </a:lnTo>
                    <a:cubicBezTo>
                      <a:pt x="7510" y="7207"/>
                      <a:pt x="9001" y="5400"/>
                      <a:pt x="10752" y="5400"/>
                    </a:cubicBezTo>
                    <a:cubicBezTo>
                      <a:pt x="12409" y="5400"/>
                      <a:pt x="13834" y="7015"/>
                      <a:pt x="14454" y="9317"/>
                    </a:cubicBezTo>
                    <a:lnTo>
                      <a:pt x="13953" y="9719"/>
                    </a:lnTo>
                    <a:cubicBezTo>
                      <a:pt x="13953" y="9719"/>
                      <a:pt x="13827" y="9719"/>
                      <a:pt x="13827" y="9719"/>
                    </a:cubicBezTo>
                    <a:close/>
                    <a:moveTo>
                      <a:pt x="10752" y="1080"/>
                    </a:moveTo>
                    <a:cubicBezTo>
                      <a:pt x="13459" y="1080"/>
                      <a:pt x="15792" y="3672"/>
                      <a:pt x="16856" y="7388"/>
                    </a:cubicBezTo>
                    <a:lnTo>
                      <a:pt x="16256" y="7869"/>
                    </a:lnTo>
                    <a:cubicBezTo>
                      <a:pt x="15305" y="4504"/>
                      <a:pt x="13201" y="2160"/>
                      <a:pt x="10752" y="2160"/>
                    </a:cubicBezTo>
                    <a:cubicBezTo>
                      <a:pt x="7874" y="2160"/>
                      <a:pt x="5470" y="5392"/>
                      <a:pt x="4858" y="9719"/>
                    </a:cubicBezTo>
                    <a:lnTo>
                      <a:pt x="4167" y="9719"/>
                    </a:lnTo>
                    <a:cubicBezTo>
                      <a:pt x="4792" y="4796"/>
                      <a:pt x="7507" y="1080"/>
                      <a:pt x="10752" y="1080"/>
                    </a:cubicBezTo>
                    <a:moveTo>
                      <a:pt x="17336" y="9719"/>
                    </a:moveTo>
                    <a:lnTo>
                      <a:pt x="16958" y="9719"/>
                    </a:lnTo>
                    <a:lnTo>
                      <a:pt x="17294" y="9449"/>
                    </a:lnTo>
                    <a:cubicBezTo>
                      <a:pt x="17307" y="9540"/>
                      <a:pt x="17325" y="9628"/>
                      <a:pt x="17336" y="9719"/>
                    </a:cubicBezTo>
                    <a:moveTo>
                      <a:pt x="19824" y="9719"/>
                    </a:moveTo>
                    <a:lnTo>
                      <a:pt x="18016" y="9719"/>
                    </a:lnTo>
                    <a:cubicBezTo>
                      <a:pt x="17986" y="9461"/>
                      <a:pt x="17948" y="9209"/>
                      <a:pt x="17908" y="8957"/>
                    </a:cubicBezTo>
                    <a:lnTo>
                      <a:pt x="21132" y="6366"/>
                    </a:lnTo>
                    <a:cubicBezTo>
                      <a:pt x="21464" y="6099"/>
                      <a:pt x="21599" y="5450"/>
                      <a:pt x="21433" y="4916"/>
                    </a:cubicBezTo>
                    <a:cubicBezTo>
                      <a:pt x="21267" y="4383"/>
                      <a:pt x="20864" y="4169"/>
                      <a:pt x="20532" y="4433"/>
                    </a:cubicBezTo>
                    <a:lnTo>
                      <a:pt x="17456" y="6905"/>
                    </a:lnTo>
                    <a:cubicBezTo>
                      <a:pt x="16282" y="2836"/>
                      <a:pt x="13721" y="0"/>
                      <a:pt x="10752" y="0"/>
                    </a:cubicBezTo>
                    <a:cubicBezTo>
                      <a:pt x="7135" y="0"/>
                      <a:pt x="4122" y="4198"/>
                      <a:pt x="3488" y="9719"/>
                    </a:cubicBezTo>
                    <a:lnTo>
                      <a:pt x="1680" y="9719"/>
                    </a:lnTo>
                    <a:cubicBezTo>
                      <a:pt x="754" y="9719"/>
                      <a:pt x="0" y="10930"/>
                      <a:pt x="0" y="12419"/>
                    </a:cubicBezTo>
                    <a:cubicBezTo>
                      <a:pt x="0" y="12949"/>
                      <a:pt x="121" y="13459"/>
                      <a:pt x="339" y="13855"/>
                    </a:cubicBezTo>
                    <a:lnTo>
                      <a:pt x="2688" y="18101"/>
                    </a:lnTo>
                    <a:lnTo>
                      <a:pt x="2688" y="18899"/>
                    </a:lnTo>
                    <a:cubicBezTo>
                      <a:pt x="2688" y="20389"/>
                      <a:pt x="3442" y="21599"/>
                      <a:pt x="4368" y="21599"/>
                    </a:cubicBezTo>
                    <a:lnTo>
                      <a:pt x="17136" y="21599"/>
                    </a:lnTo>
                    <a:cubicBezTo>
                      <a:pt x="18062" y="21599"/>
                      <a:pt x="18816" y="20389"/>
                      <a:pt x="18816" y="18899"/>
                    </a:cubicBezTo>
                    <a:lnTo>
                      <a:pt x="18816" y="18101"/>
                    </a:lnTo>
                    <a:lnTo>
                      <a:pt x="21165" y="13855"/>
                    </a:lnTo>
                    <a:cubicBezTo>
                      <a:pt x="21383" y="13459"/>
                      <a:pt x="21504" y="12949"/>
                      <a:pt x="21504" y="12419"/>
                    </a:cubicBezTo>
                    <a:cubicBezTo>
                      <a:pt x="21504" y="10930"/>
                      <a:pt x="20750" y="9719"/>
                      <a:pt x="19824" y="971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1" name="AutoShape 34"/>
              <p:cNvSpPr/>
              <p:nvPr/>
            </p:nvSpPr>
            <p:spPr bwMode="auto">
              <a:xfrm>
                <a:off x="3163160" y="3123336"/>
                <a:ext cx="26281" cy="8572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47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35"/>
              <p:cNvSpPr/>
              <p:nvPr/>
            </p:nvSpPr>
            <p:spPr bwMode="auto">
              <a:xfrm>
                <a:off x="3300820" y="3123336"/>
                <a:ext cx="25655" cy="85724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6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1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36"/>
              <p:cNvSpPr/>
              <p:nvPr/>
            </p:nvSpPr>
            <p:spPr bwMode="auto">
              <a:xfrm>
                <a:off x="3243253" y="3077031"/>
                <a:ext cx="26281" cy="86350"/>
              </a:xfrm>
              <a:custGeom>
                <a:avLst/>
                <a:gdLst>
                  <a:gd name="T0" fmla="+- 0 10758 2273"/>
                  <a:gd name="T1" fmla="*/ T0 w 16970"/>
                  <a:gd name="T2" fmla="*/ 10800 h 21600"/>
                  <a:gd name="T3" fmla="+- 0 10758 2273"/>
                  <a:gd name="T4" fmla="*/ T3 w 16970"/>
                  <a:gd name="T5" fmla="*/ 10800 h 21600"/>
                  <a:gd name="T6" fmla="+- 0 10758 2273"/>
                  <a:gd name="T7" fmla="*/ T6 w 16970"/>
                  <a:gd name="T8" fmla="*/ 10800 h 21600"/>
                  <a:gd name="T9" fmla="+- 0 10758 2273"/>
                  <a:gd name="T10" fmla="*/ T9 w 16970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16970" h="21600">
                    <a:moveTo>
                      <a:pt x="1763" y="20770"/>
                    </a:moveTo>
                    <a:cubicBezTo>
                      <a:pt x="1785" y="20787"/>
                      <a:pt x="1800" y="20804"/>
                      <a:pt x="1822" y="20820"/>
                    </a:cubicBezTo>
                    <a:lnTo>
                      <a:pt x="1840" y="20820"/>
                    </a:lnTo>
                    <a:cubicBezTo>
                      <a:pt x="2471" y="21282"/>
                      <a:pt x="3719" y="21600"/>
                      <a:pt x="5169" y="21600"/>
                    </a:cubicBezTo>
                    <a:cubicBezTo>
                      <a:pt x="7249" y="21600"/>
                      <a:pt x="8949" y="20950"/>
                      <a:pt x="8949" y="20151"/>
                    </a:cubicBezTo>
                    <a:cubicBezTo>
                      <a:pt x="8949" y="20027"/>
                      <a:pt x="8890" y="19906"/>
                      <a:pt x="8813" y="19791"/>
                    </a:cubicBezTo>
                    <a:cubicBezTo>
                      <a:pt x="8827" y="19771"/>
                      <a:pt x="8827" y="19755"/>
                      <a:pt x="8805" y="19735"/>
                    </a:cubicBezTo>
                    <a:cubicBezTo>
                      <a:pt x="5994" y="17195"/>
                      <a:pt x="8670" y="14408"/>
                      <a:pt x="11954" y="11407"/>
                    </a:cubicBezTo>
                    <a:cubicBezTo>
                      <a:pt x="15517" y="8164"/>
                      <a:pt x="19327" y="4564"/>
                      <a:pt x="15125" y="902"/>
                    </a:cubicBezTo>
                    <a:cubicBezTo>
                      <a:pt x="14593" y="374"/>
                      <a:pt x="13264" y="0"/>
                      <a:pt x="11701" y="0"/>
                    </a:cubicBezTo>
                    <a:cubicBezTo>
                      <a:pt x="9671" y="0"/>
                      <a:pt x="8016" y="632"/>
                      <a:pt x="8016" y="1411"/>
                    </a:cubicBezTo>
                    <a:cubicBezTo>
                      <a:pt x="8016" y="1583"/>
                      <a:pt x="8108" y="1749"/>
                      <a:pt x="8259" y="1898"/>
                    </a:cubicBezTo>
                    <a:cubicBezTo>
                      <a:pt x="8259" y="1904"/>
                      <a:pt x="8259" y="1909"/>
                      <a:pt x="8266" y="1915"/>
                    </a:cubicBezTo>
                    <a:cubicBezTo>
                      <a:pt x="8273" y="1923"/>
                      <a:pt x="8281" y="1932"/>
                      <a:pt x="8295" y="1940"/>
                    </a:cubicBezTo>
                    <a:lnTo>
                      <a:pt x="8325" y="1974"/>
                    </a:lnTo>
                    <a:cubicBezTo>
                      <a:pt x="11360" y="4592"/>
                      <a:pt x="8424" y="7275"/>
                      <a:pt x="5106" y="10305"/>
                    </a:cubicBezTo>
                    <a:cubicBezTo>
                      <a:pt x="1605" y="13500"/>
                      <a:pt x="-2273" y="17040"/>
                      <a:pt x="1635" y="20649"/>
                    </a:cubicBezTo>
                    <a:cubicBezTo>
                      <a:pt x="1675" y="20691"/>
                      <a:pt x="1719" y="20730"/>
                      <a:pt x="1763" y="207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9" name="Group 68"/>
          <p:cNvGrpSpPr/>
          <p:nvPr/>
        </p:nvGrpSpPr>
        <p:grpSpPr>
          <a:xfrm>
            <a:off x="642910" y="1730046"/>
            <a:ext cx="1643074" cy="2840980"/>
            <a:chOff x="642910" y="1730046"/>
            <a:chExt cx="1643074" cy="2840980"/>
          </a:xfrm>
        </p:grpSpPr>
        <p:sp>
          <p:nvSpPr>
            <p:cNvPr id="64" name="Oval 63"/>
            <p:cNvSpPr/>
            <p:nvPr/>
          </p:nvSpPr>
          <p:spPr>
            <a:xfrm>
              <a:off x="857911" y="1730046"/>
              <a:ext cx="1155824" cy="115582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accent6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935487" y="1800797"/>
              <a:ext cx="1014322" cy="101432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0" name="Group 52"/>
            <p:cNvGrpSpPr/>
            <p:nvPr/>
          </p:nvGrpSpPr>
          <p:grpSpPr>
            <a:xfrm>
              <a:off x="642910" y="3429006"/>
              <a:ext cx="1643074" cy="1142020"/>
              <a:chOff x="642910" y="3429006"/>
              <a:chExt cx="1643074" cy="1142020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642910" y="3786196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生动尽量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</a:t>
                </a:r>
                <a:r>
                  <a:rPr lang="zh-CN" altLang="en-US" sz="9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以内。</a:t>
                </a:r>
                <a:endParaRPr lang="en-US" sz="9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1098789" y="3429006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步骤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1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1" name="Group 46"/>
            <p:cNvGrpSpPr/>
            <p:nvPr/>
          </p:nvGrpSpPr>
          <p:grpSpPr>
            <a:xfrm>
              <a:off x="1192082" y="2049192"/>
              <a:ext cx="553592" cy="554536"/>
              <a:chOff x="2339702" y="3077032"/>
              <a:chExt cx="366051" cy="366676"/>
            </a:xfrm>
            <a:solidFill>
              <a:schemeClr val="bg1"/>
            </a:solidFill>
          </p:grpSpPr>
          <p:sp>
            <p:nvSpPr>
              <p:cNvPr id="34" name="AutoShape 37"/>
              <p:cNvSpPr/>
              <p:nvPr/>
            </p:nvSpPr>
            <p:spPr bwMode="auto">
              <a:xfrm>
                <a:off x="2339702" y="3111446"/>
                <a:ext cx="333513" cy="33226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5" name="AutoShape 38"/>
              <p:cNvSpPr/>
              <p:nvPr/>
            </p:nvSpPr>
            <p:spPr bwMode="auto">
              <a:xfrm>
                <a:off x="2499888" y="3260370"/>
                <a:ext cx="56941" cy="5756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AutoShape 39"/>
              <p:cNvSpPr/>
              <p:nvPr/>
            </p:nvSpPr>
            <p:spPr bwMode="auto">
              <a:xfrm>
                <a:off x="2648812" y="3077032"/>
                <a:ext cx="56941" cy="5756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7" name="AutoShape 40"/>
              <p:cNvSpPr/>
              <p:nvPr/>
            </p:nvSpPr>
            <p:spPr bwMode="auto">
              <a:xfrm>
                <a:off x="2431056" y="3249107"/>
                <a:ext cx="45678" cy="4567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8" name="AutoShape 41"/>
              <p:cNvSpPr/>
              <p:nvPr/>
            </p:nvSpPr>
            <p:spPr bwMode="auto">
              <a:xfrm>
                <a:off x="2476734" y="3329200"/>
                <a:ext cx="23152" cy="2252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9" name="AutoShape 42"/>
              <p:cNvSpPr/>
              <p:nvPr/>
            </p:nvSpPr>
            <p:spPr bwMode="auto">
              <a:xfrm>
                <a:off x="2660073" y="3157125"/>
                <a:ext cx="22526" cy="231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2" name="Group 70"/>
          <p:cNvGrpSpPr/>
          <p:nvPr/>
        </p:nvGrpSpPr>
        <p:grpSpPr>
          <a:xfrm>
            <a:off x="4483768" y="1272386"/>
            <a:ext cx="2071144" cy="3298640"/>
            <a:chOff x="4483768" y="1272386"/>
            <a:chExt cx="2071144" cy="3298640"/>
          </a:xfrm>
        </p:grpSpPr>
        <p:sp>
          <p:nvSpPr>
            <p:cNvPr id="67" name="Oval 66"/>
            <p:cNvSpPr/>
            <p:nvPr/>
          </p:nvSpPr>
          <p:spPr>
            <a:xfrm>
              <a:off x="4483768" y="1272386"/>
              <a:ext cx="2071144" cy="207114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accent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4575314" y="1360618"/>
              <a:ext cx="1894680" cy="18946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54"/>
            <p:cNvGrpSpPr/>
            <p:nvPr/>
          </p:nvGrpSpPr>
          <p:grpSpPr>
            <a:xfrm>
              <a:off x="4714876" y="3429006"/>
              <a:ext cx="1643074" cy="1142020"/>
              <a:chOff x="4714876" y="3429006"/>
              <a:chExt cx="1643074" cy="1142020"/>
            </a:xfrm>
          </p:grpSpPr>
          <p:sp>
            <p:nvSpPr>
              <p:cNvPr id="60" name="Rectangle 59"/>
              <p:cNvSpPr/>
              <p:nvPr/>
            </p:nvSpPr>
            <p:spPr>
              <a:xfrm>
                <a:off x="4714876" y="3786196"/>
                <a:ext cx="1643074" cy="7848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此处添加详细文本描述，建议与标题相关并符合整体语言风格，语言描述尽量简洁生动尽量将每页幻灯片的字数控制在</a:t>
                </a:r>
                <a:r>
                  <a:rPr lang="en-US" altLang="zh-CN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字以内。</a:t>
                </a:r>
                <a:endPara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5164343" y="3429006"/>
                <a:ext cx="77617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步骤</a:t>
                </a:r>
                <a:r>
                  <a:rPr lang="en-US" sz="16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3</a:t>
                </a:r>
                <a:endParaRPr lang="en-US" sz="16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4" name="Group 44"/>
            <p:cNvGrpSpPr/>
            <p:nvPr/>
          </p:nvGrpSpPr>
          <p:grpSpPr>
            <a:xfrm>
              <a:off x="5102801" y="1851747"/>
              <a:ext cx="830408" cy="948800"/>
              <a:chOff x="3827057" y="2344930"/>
              <a:chExt cx="320373" cy="366050"/>
            </a:xfrm>
            <a:solidFill>
              <a:schemeClr val="bg1"/>
            </a:solidFill>
          </p:grpSpPr>
          <p:sp>
            <p:nvSpPr>
              <p:cNvPr id="40" name="AutoShape 48"/>
              <p:cNvSpPr/>
              <p:nvPr/>
            </p:nvSpPr>
            <p:spPr bwMode="auto">
              <a:xfrm>
                <a:off x="3827057" y="2344930"/>
                <a:ext cx="320373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425"/>
                    </a:moveTo>
                    <a:cubicBezTo>
                      <a:pt x="5687" y="7425"/>
                      <a:pt x="1542" y="6064"/>
                      <a:pt x="1542" y="4387"/>
                    </a:cubicBezTo>
                    <a:cubicBezTo>
                      <a:pt x="1542" y="2709"/>
                      <a:pt x="5687" y="1350"/>
                      <a:pt x="10800" y="1350"/>
                    </a:cubicBezTo>
                    <a:cubicBezTo>
                      <a:pt x="15912" y="1350"/>
                      <a:pt x="20057" y="2709"/>
                      <a:pt x="20057" y="4387"/>
                    </a:cubicBezTo>
                    <a:cubicBezTo>
                      <a:pt x="20057" y="6064"/>
                      <a:pt x="15912" y="7425"/>
                      <a:pt x="10800" y="7425"/>
                    </a:cubicBezTo>
                    <a:moveTo>
                      <a:pt x="20057" y="9112"/>
                    </a:moveTo>
                    <a:lnTo>
                      <a:pt x="20054" y="9112"/>
                    </a:lnTo>
                    <a:cubicBezTo>
                      <a:pt x="20054" y="9119"/>
                      <a:pt x="20057" y="9127"/>
                      <a:pt x="20057" y="9133"/>
                    </a:cubicBezTo>
                    <a:cubicBezTo>
                      <a:pt x="20057" y="10800"/>
                      <a:pt x="15912" y="12150"/>
                      <a:pt x="10800" y="12150"/>
                    </a:cubicBezTo>
                    <a:cubicBezTo>
                      <a:pt x="5687" y="12150"/>
                      <a:pt x="1542" y="10800"/>
                      <a:pt x="1542" y="9133"/>
                    </a:cubicBezTo>
                    <a:cubicBezTo>
                      <a:pt x="1542" y="9127"/>
                      <a:pt x="1545" y="9119"/>
                      <a:pt x="1545" y="9112"/>
                    </a:cubicBezTo>
                    <a:lnTo>
                      <a:pt x="1542" y="9112"/>
                    </a:lnTo>
                    <a:lnTo>
                      <a:pt x="1542" y="6793"/>
                    </a:lnTo>
                    <a:cubicBezTo>
                      <a:pt x="3564" y="8140"/>
                      <a:pt x="7271" y="8774"/>
                      <a:pt x="10800" y="8774"/>
                    </a:cubicBezTo>
                    <a:cubicBezTo>
                      <a:pt x="14328" y="8774"/>
                      <a:pt x="18035" y="8140"/>
                      <a:pt x="20057" y="6793"/>
                    </a:cubicBezTo>
                    <a:cubicBezTo>
                      <a:pt x="20057" y="6793"/>
                      <a:pt x="20057" y="9112"/>
                      <a:pt x="20057" y="9112"/>
                    </a:cubicBezTo>
                    <a:close/>
                    <a:moveTo>
                      <a:pt x="20057" y="13162"/>
                    </a:moveTo>
                    <a:lnTo>
                      <a:pt x="20054" y="13162"/>
                    </a:lnTo>
                    <a:cubicBezTo>
                      <a:pt x="20054" y="13169"/>
                      <a:pt x="20057" y="13177"/>
                      <a:pt x="20057" y="13183"/>
                    </a:cubicBezTo>
                    <a:cubicBezTo>
                      <a:pt x="20057" y="14850"/>
                      <a:pt x="15912" y="16200"/>
                      <a:pt x="10800" y="16200"/>
                    </a:cubicBezTo>
                    <a:cubicBezTo>
                      <a:pt x="5687" y="16200"/>
                      <a:pt x="1542" y="14850"/>
                      <a:pt x="1542" y="13183"/>
                    </a:cubicBezTo>
                    <a:cubicBezTo>
                      <a:pt x="1542" y="13177"/>
                      <a:pt x="1545" y="13169"/>
                      <a:pt x="1545" y="13162"/>
                    </a:cubicBezTo>
                    <a:lnTo>
                      <a:pt x="1542" y="13162"/>
                    </a:lnTo>
                    <a:lnTo>
                      <a:pt x="1542" y="10640"/>
                    </a:lnTo>
                    <a:cubicBezTo>
                      <a:pt x="3136" y="12077"/>
                      <a:pt x="6982" y="12825"/>
                      <a:pt x="10800" y="12825"/>
                    </a:cubicBezTo>
                    <a:cubicBezTo>
                      <a:pt x="14617" y="12825"/>
                      <a:pt x="18463" y="12077"/>
                      <a:pt x="20057" y="10640"/>
                    </a:cubicBezTo>
                    <a:cubicBezTo>
                      <a:pt x="20057" y="10640"/>
                      <a:pt x="20057" y="13162"/>
                      <a:pt x="20057" y="13162"/>
                    </a:cubicBezTo>
                    <a:close/>
                    <a:moveTo>
                      <a:pt x="20057" y="17212"/>
                    </a:moveTo>
                    <a:cubicBezTo>
                      <a:pt x="20057" y="18889"/>
                      <a:pt x="15912" y="20249"/>
                      <a:pt x="10800" y="20249"/>
                    </a:cubicBezTo>
                    <a:cubicBezTo>
                      <a:pt x="5687" y="20249"/>
                      <a:pt x="1542" y="18889"/>
                      <a:pt x="1542" y="17212"/>
                    </a:cubicBezTo>
                    <a:lnTo>
                      <a:pt x="1542" y="14690"/>
                    </a:lnTo>
                    <a:cubicBezTo>
                      <a:pt x="3136" y="16127"/>
                      <a:pt x="6982" y="16875"/>
                      <a:pt x="10800" y="16875"/>
                    </a:cubicBezTo>
                    <a:cubicBezTo>
                      <a:pt x="14617" y="16875"/>
                      <a:pt x="18463" y="16127"/>
                      <a:pt x="20057" y="14690"/>
                    </a:cubicBezTo>
                    <a:cubicBezTo>
                      <a:pt x="20057" y="14690"/>
                      <a:pt x="20057" y="17212"/>
                      <a:pt x="20057" y="17212"/>
                    </a:cubicBezTo>
                    <a:close/>
                    <a:moveTo>
                      <a:pt x="10800" y="0"/>
                    </a:moveTo>
                    <a:cubicBezTo>
                      <a:pt x="5598" y="0"/>
                      <a:pt x="0" y="1372"/>
                      <a:pt x="0" y="4387"/>
                    </a:cubicBezTo>
                    <a:lnTo>
                      <a:pt x="0" y="17212"/>
                    </a:lnTo>
                    <a:cubicBezTo>
                      <a:pt x="0" y="20226"/>
                      <a:pt x="5598" y="21599"/>
                      <a:pt x="10800" y="21599"/>
                    </a:cubicBezTo>
                    <a:cubicBezTo>
                      <a:pt x="16001" y="21599"/>
                      <a:pt x="21599" y="20226"/>
                      <a:pt x="21599" y="17212"/>
                    </a:cubicBezTo>
                    <a:lnTo>
                      <a:pt x="21599" y="4387"/>
                    </a:lnTo>
                    <a:cubicBezTo>
                      <a:pt x="21599" y="1372"/>
                      <a:pt x="1600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1" name="AutoShape 49"/>
              <p:cNvSpPr/>
              <p:nvPr/>
            </p:nvSpPr>
            <p:spPr bwMode="auto">
              <a:xfrm>
                <a:off x="4078597" y="2630889"/>
                <a:ext cx="23152" cy="2252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2" name="AutoShape 50"/>
              <p:cNvSpPr/>
              <p:nvPr/>
            </p:nvSpPr>
            <p:spPr bwMode="auto">
              <a:xfrm>
                <a:off x="4078597" y="2562057"/>
                <a:ext cx="23152" cy="231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3" name="AutoShape 51"/>
              <p:cNvSpPr/>
              <p:nvPr/>
            </p:nvSpPr>
            <p:spPr bwMode="auto">
              <a:xfrm>
                <a:off x="4078597" y="2493227"/>
                <a:ext cx="23152" cy="231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69" y="21599"/>
                      <a:pt x="21600" y="16769"/>
                      <a:pt x="21600" y="10800"/>
                    </a:cubicBezTo>
                    <a:cubicBezTo>
                      <a:pt x="21600" y="4830"/>
                      <a:pt x="16769" y="0"/>
                      <a:pt x="10800" y="0"/>
                    </a:cubicBezTo>
                    <a:cubicBezTo>
                      <a:pt x="4830" y="0"/>
                      <a:pt x="0" y="4830"/>
                      <a:pt x="0" y="10800"/>
                    </a:cubicBezTo>
                    <a:cubicBezTo>
                      <a:pt x="0" y="16769"/>
                      <a:pt x="4830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15" name="灯片编号占位符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/>
          <p:nvPr/>
        </p:nvGrpSpPr>
        <p:grpSpPr>
          <a:xfrm>
            <a:off x="2500298" y="1357304"/>
            <a:ext cx="5643602" cy="461665"/>
            <a:chOff x="2500298" y="1357304"/>
            <a:chExt cx="5643602" cy="461665"/>
          </a:xfrm>
        </p:grpSpPr>
        <p:sp>
          <p:nvSpPr>
            <p:cNvPr id="67" name="Rectangle 66"/>
            <p:cNvSpPr/>
            <p:nvPr/>
          </p:nvSpPr>
          <p:spPr>
            <a:xfrm>
              <a:off x="4000496" y="1428742"/>
              <a:ext cx="1071570" cy="28575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57818" y="1357304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en-US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071934" y="1428742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1</a:t>
              </a:r>
              <a:endParaRPr lang="en-US" sz="1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500298" y="1571618"/>
              <a:ext cx="1357322" cy="1588"/>
            </a:xfrm>
            <a:prstGeom prst="line">
              <a:avLst/>
            </a:prstGeom>
            <a:ln w="127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4"/>
          <p:cNvGrpSpPr/>
          <p:nvPr/>
        </p:nvGrpSpPr>
        <p:grpSpPr>
          <a:xfrm>
            <a:off x="2500298" y="2285998"/>
            <a:ext cx="5643602" cy="461665"/>
            <a:chOff x="2500298" y="2285998"/>
            <a:chExt cx="5643602" cy="461665"/>
          </a:xfrm>
        </p:grpSpPr>
        <p:sp>
          <p:nvSpPr>
            <p:cNvPr id="68" name="Rectangle 67"/>
            <p:cNvSpPr/>
            <p:nvPr/>
          </p:nvSpPr>
          <p:spPr>
            <a:xfrm>
              <a:off x="4000496" y="2285998"/>
              <a:ext cx="1071570" cy="2857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500298" y="2428874"/>
              <a:ext cx="1357322" cy="2011"/>
            </a:xfrm>
            <a:prstGeom prst="line">
              <a:avLst/>
            </a:prstGeom>
            <a:ln w="12700"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5357818" y="2285998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071934" y="2285998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2</a:t>
              </a:r>
              <a:endParaRPr lang="en-US" sz="1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0" name="Group 1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7" name="Rectangle 1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59"/>
          <p:cNvGrpSpPr/>
          <p:nvPr/>
        </p:nvGrpSpPr>
        <p:grpSpPr>
          <a:xfrm>
            <a:off x="1396397" y="1202035"/>
            <a:ext cx="1640290" cy="3516052"/>
            <a:chOff x="3753851" y="1202035"/>
            <a:chExt cx="1640290" cy="3516052"/>
          </a:xfrm>
        </p:grpSpPr>
        <p:sp>
          <p:nvSpPr>
            <p:cNvPr id="3" name="Freeform 21"/>
            <p:cNvSpPr/>
            <p:nvPr/>
          </p:nvSpPr>
          <p:spPr bwMode="auto">
            <a:xfrm>
              <a:off x="4300613" y="3341199"/>
              <a:ext cx="271386" cy="83812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3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14"/>
                </a:cxn>
                <a:cxn ang="0">
                  <a:pos x="3" y="18"/>
                </a:cxn>
                <a:cxn ang="0">
                  <a:pos x="5" y="21"/>
                </a:cxn>
                <a:cxn ang="0">
                  <a:pos x="68" y="21"/>
                </a:cxn>
                <a:cxn ang="0">
                  <a:pos x="68" y="0"/>
                </a:cxn>
              </a:cxnLst>
              <a:rect l="0" t="0" r="r" b="b"/>
              <a:pathLst>
                <a:path w="68" h="21">
                  <a:moveTo>
                    <a:pt x="68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3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5" y="21"/>
                  </a:lnTo>
                  <a:lnTo>
                    <a:pt x="68" y="2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9BB1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" name="Freeform 22"/>
            <p:cNvSpPr/>
            <p:nvPr/>
          </p:nvSpPr>
          <p:spPr bwMode="auto">
            <a:xfrm>
              <a:off x="4152949" y="3425010"/>
              <a:ext cx="419054" cy="55075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4" y="1"/>
                </a:cxn>
                <a:cxn ang="0">
                  <a:pos x="47" y="1"/>
                </a:cxn>
                <a:cxn ang="0">
                  <a:pos x="47" y="1"/>
                </a:cxn>
                <a:cxn ang="0">
                  <a:pos x="43" y="18"/>
                </a:cxn>
                <a:cxn ang="0">
                  <a:pos x="39" y="34"/>
                </a:cxn>
                <a:cxn ang="0">
                  <a:pos x="28" y="68"/>
                </a:cxn>
                <a:cxn ang="0">
                  <a:pos x="15" y="103"/>
                </a:cxn>
                <a:cxn ang="0">
                  <a:pos x="0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71" y="94"/>
                </a:cxn>
                <a:cxn ang="0">
                  <a:pos x="77" y="65"/>
                </a:cxn>
                <a:cxn ang="0">
                  <a:pos x="80" y="53"/>
                </a:cxn>
                <a:cxn ang="0">
                  <a:pos x="81" y="44"/>
                </a:cxn>
                <a:cxn ang="0">
                  <a:pos x="105" y="44"/>
                </a:cxn>
                <a:cxn ang="0">
                  <a:pos x="105" y="44"/>
                </a:cxn>
                <a:cxn ang="0">
                  <a:pos x="105" y="0"/>
                </a:cxn>
                <a:cxn ang="0">
                  <a:pos x="42" y="0"/>
                </a:cxn>
              </a:cxnLst>
              <a:rect l="0" t="0" r="r" b="b"/>
              <a:pathLst>
                <a:path w="105" h="138">
                  <a:moveTo>
                    <a:pt x="42" y="0"/>
                  </a:moveTo>
                  <a:lnTo>
                    <a:pt x="42" y="0"/>
                  </a:lnTo>
                  <a:lnTo>
                    <a:pt x="44" y="1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3" y="18"/>
                  </a:lnTo>
                  <a:lnTo>
                    <a:pt x="39" y="34"/>
                  </a:lnTo>
                  <a:lnTo>
                    <a:pt x="28" y="68"/>
                  </a:lnTo>
                  <a:lnTo>
                    <a:pt x="15" y="103"/>
                  </a:lnTo>
                  <a:lnTo>
                    <a:pt x="0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71" y="94"/>
                  </a:lnTo>
                  <a:lnTo>
                    <a:pt x="77" y="65"/>
                  </a:lnTo>
                  <a:lnTo>
                    <a:pt x="80" y="53"/>
                  </a:lnTo>
                  <a:lnTo>
                    <a:pt x="81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" name="Freeform 23"/>
            <p:cNvSpPr/>
            <p:nvPr/>
          </p:nvSpPr>
          <p:spPr bwMode="auto">
            <a:xfrm>
              <a:off x="4472227" y="1202035"/>
              <a:ext cx="99776" cy="50286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4" y="34"/>
                </a:cxn>
                <a:cxn ang="0">
                  <a:pos x="24" y="34"/>
                </a:cxn>
                <a:cxn ang="0">
                  <a:pos x="23" y="35"/>
                </a:cxn>
                <a:cxn ang="0">
                  <a:pos x="21" y="37"/>
                </a:cxn>
                <a:cxn ang="0">
                  <a:pos x="21" y="69"/>
                </a:cxn>
                <a:cxn ang="0">
                  <a:pos x="19" y="69"/>
                </a:cxn>
                <a:cxn ang="0">
                  <a:pos x="19" y="69"/>
                </a:cxn>
                <a:cxn ang="0">
                  <a:pos x="17" y="69"/>
                </a:cxn>
                <a:cxn ang="0">
                  <a:pos x="16" y="70"/>
                </a:cxn>
                <a:cxn ang="0">
                  <a:pos x="14" y="72"/>
                </a:cxn>
                <a:cxn ang="0">
                  <a:pos x="14" y="73"/>
                </a:cxn>
                <a:cxn ang="0">
                  <a:pos x="14" y="73"/>
                </a:cxn>
                <a:cxn ang="0">
                  <a:pos x="15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8" y="77"/>
                </a:cxn>
                <a:cxn ang="0">
                  <a:pos x="6" y="78"/>
                </a:cxn>
                <a:cxn ang="0">
                  <a:pos x="5" y="80"/>
                </a:cxn>
                <a:cxn ang="0">
                  <a:pos x="4" y="83"/>
                </a:cxn>
                <a:cxn ang="0">
                  <a:pos x="4" y="88"/>
                </a:cxn>
                <a:cxn ang="0">
                  <a:pos x="4" y="88"/>
                </a:cxn>
                <a:cxn ang="0">
                  <a:pos x="5" y="91"/>
                </a:cxn>
                <a:cxn ang="0">
                  <a:pos x="5" y="91"/>
                </a:cxn>
                <a:cxn ang="0">
                  <a:pos x="3" y="92"/>
                </a:cxn>
                <a:cxn ang="0">
                  <a:pos x="1" y="93"/>
                </a:cxn>
                <a:cxn ang="0">
                  <a:pos x="0" y="9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2" y="111"/>
                </a:cxn>
                <a:cxn ang="0">
                  <a:pos x="4" y="120"/>
                </a:cxn>
                <a:cxn ang="0">
                  <a:pos x="5" y="124"/>
                </a:cxn>
                <a:cxn ang="0">
                  <a:pos x="7" y="126"/>
                </a:cxn>
                <a:cxn ang="0">
                  <a:pos x="25" y="126"/>
                </a:cxn>
                <a:cxn ang="0">
                  <a:pos x="25" y="0"/>
                </a:cxn>
              </a:cxnLst>
              <a:rect l="0" t="0" r="r" b="b"/>
              <a:pathLst>
                <a:path w="25" h="126">
                  <a:moveTo>
                    <a:pt x="25" y="0"/>
                  </a:moveTo>
                  <a:lnTo>
                    <a:pt x="25" y="0"/>
                  </a:lnTo>
                  <a:lnTo>
                    <a:pt x="24" y="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35"/>
                  </a:lnTo>
                  <a:lnTo>
                    <a:pt x="21" y="3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7" y="69"/>
                  </a:lnTo>
                  <a:lnTo>
                    <a:pt x="16" y="70"/>
                  </a:lnTo>
                  <a:lnTo>
                    <a:pt x="14" y="72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15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8" y="77"/>
                  </a:lnTo>
                  <a:lnTo>
                    <a:pt x="6" y="78"/>
                  </a:lnTo>
                  <a:lnTo>
                    <a:pt x="5" y="80"/>
                  </a:lnTo>
                  <a:lnTo>
                    <a:pt x="4" y="83"/>
                  </a:lnTo>
                  <a:lnTo>
                    <a:pt x="4" y="88"/>
                  </a:lnTo>
                  <a:lnTo>
                    <a:pt x="4" y="88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92"/>
                  </a:lnTo>
                  <a:lnTo>
                    <a:pt x="1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1"/>
                  </a:lnTo>
                  <a:lnTo>
                    <a:pt x="4" y="120"/>
                  </a:lnTo>
                  <a:lnTo>
                    <a:pt x="5" y="124"/>
                  </a:lnTo>
                  <a:lnTo>
                    <a:pt x="7" y="126"/>
                  </a:lnTo>
                  <a:lnTo>
                    <a:pt x="25" y="1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" name="Freeform 24"/>
            <p:cNvSpPr/>
            <p:nvPr/>
          </p:nvSpPr>
          <p:spPr bwMode="auto">
            <a:xfrm>
              <a:off x="4356487" y="1704898"/>
              <a:ext cx="215513" cy="163630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7" y="30"/>
                </a:cxn>
                <a:cxn ang="0">
                  <a:pos x="36" y="59"/>
                </a:cxn>
                <a:cxn ang="0">
                  <a:pos x="33" y="122"/>
                </a:cxn>
                <a:cxn ang="0">
                  <a:pos x="29" y="183"/>
                </a:cxn>
                <a:cxn ang="0">
                  <a:pos x="22" y="243"/>
                </a:cxn>
                <a:cxn ang="0">
                  <a:pos x="15" y="297"/>
                </a:cxn>
                <a:cxn ang="0">
                  <a:pos x="9" y="346"/>
                </a:cxn>
                <a:cxn ang="0">
                  <a:pos x="0" y="410"/>
                </a:cxn>
                <a:cxn ang="0">
                  <a:pos x="54" y="410"/>
                </a:cxn>
                <a:cxn ang="0">
                  <a:pos x="54" y="0"/>
                </a:cxn>
                <a:cxn ang="0">
                  <a:pos x="36" y="0"/>
                </a:cxn>
              </a:cxnLst>
              <a:rect l="0" t="0" r="r" b="b"/>
              <a:pathLst>
                <a:path w="54" h="410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30"/>
                  </a:lnTo>
                  <a:lnTo>
                    <a:pt x="36" y="59"/>
                  </a:lnTo>
                  <a:lnTo>
                    <a:pt x="33" y="122"/>
                  </a:lnTo>
                  <a:lnTo>
                    <a:pt x="29" y="183"/>
                  </a:lnTo>
                  <a:lnTo>
                    <a:pt x="22" y="243"/>
                  </a:lnTo>
                  <a:lnTo>
                    <a:pt x="15" y="297"/>
                  </a:lnTo>
                  <a:lnTo>
                    <a:pt x="9" y="346"/>
                  </a:lnTo>
                  <a:lnTo>
                    <a:pt x="0" y="410"/>
                  </a:lnTo>
                  <a:lnTo>
                    <a:pt x="54" y="410"/>
                  </a:lnTo>
                  <a:lnTo>
                    <a:pt x="5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" name="Freeform 25"/>
            <p:cNvSpPr/>
            <p:nvPr/>
          </p:nvSpPr>
          <p:spPr bwMode="auto">
            <a:xfrm>
              <a:off x="3753851" y="4143386"/>
              <a:ext cx="818151" cy="574701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81" y="0"/>
                </a:cxn>
                <a:cxn ang="0">
                  <a:pos x="65" y="29"/>
                </a:cxn>
                <a:cxn ang="0">
                  <a:pos x="51" y="56"/>
                </a:cxn>
                <a:cxn ang="0">
                  <a:pos x="25" y="102"/>
                </a:cxn>
                <a:cxn ang="0">
                  <a:pos x="6" y="133"/>
                </a:cxn>
                <a:cxn ang="0">
                  <a:pos x="0" y="144"/>
                </a:cxn>
                <a:cxn ang="0">
                  <a:pos x="82" y="144"/>
                </a:cxn>
                <a:cxn ang="0">
                  <a:pos x="86" y="144"/>
                </a:cxn>
                <a:cxn ang="0">
                  <a:pos x="86" y="144"/>
                </a:cxn>
                <a:cxn ang="0">
                  <a:pos x="86" y="133"/>
                </a:cxn>
                <a:cxn ang="0">
                  <a:pos x="88" y="122"/>
                </a:cxn>
                <a:cxn ang="0">
                  <a:pos x="92" y="111"/>
                </a:cxn>
                <a:cxn ang="0">
                  <a:pos x="96" y="101"/>
                </a:cxn>
                <a:cxn ang="0">
                  <a:pos x="100" y="92"/>
                </a:cxn>
                <a:cxn ang="0">
                  <a:pos x="107" y="82"/>
                </a:cxn>
                <a:cxn ang="0">
                  <a:pos x="114" y="75"/>
                </a:cxn>
                <a:cxn ang="0">
                  <a:pos x="121" y="67"/>
                </a:cxn>
                <a:cxn ang="0">
                  <a:pos x="130" y="59"/>
                </a:cxn>
                <a:cxn ang="0">
                  <a:pos x="139" y="54"/>
                </a:cxn>
                <a:cxn ang="0">
                  <a:pos x="149" y="48"/>
                </a:cxn>
                <a:cxn ang="0">
                  <a:pos x="159" y="44"/>
                </a:cxn>
                <a:cxn ang="0">
                  <a:pos x="170" y="40"/>
                </a:cxn>
                <a:cxn ang="0">
                  <a:pos x="181" y="37"/>
                </a:cxn>
                <a:cxn ang="0">
                  <a:pos x="193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0"/>
                </a:cxn>
                <a:cxn ang="0">
                  <a:pos x="81" y="0"/>
                </a:cxn>
              </a:cxnLst>
              <a:rect l="0" t="0" r="r" b="b"/>
              <a:pathLst>
                <a:path w="205" h="144">
                  <a:moveTo>
                    <a:pt x="81" y="0"/>
                  </a:moveTo>
                  <a:lnTo>
                    <a:pt x="81" y="0"/>
                  </a:lnTo>
                  <a:lnTo>
                    <a:pt x="65" y="29"/>
                  </a:lnTo>
                  <a:lnTo>
                    <a:pt x="51" y="56"/>
                  </a:lnTo>
                  <a:lnTo>
                    <a:pt x="25" y="102"/>
                  </a:lnTo>
                  <a:lnTo>
                    <a:pt x="6" y="133"/>
                  </a:lnTo>
                  <a:lnTo>
                    <a:pt x="0" y="144"/>
                  </a:lnTo>
                  <a:lnTo>
                    <a:pt x="82" y="144"/>
                  </a:lnTo>
                  <a:lnTo>
                    <a:pt x="86" y="144"/>
                  </a:lnTo>
                  <a:lnTo>
                    <a:pt x="86" y="144"/>
                  </a:lnTo>
                  <a:lnTo>
                    <a:pt x="86" y="133"/>
                  </a:lnTo>
                  <a:lnTo>
                    <a:pt x="88" y="122"/>
                  </a:lnTo>
                  <a:lnTo>
                    <a:pt x="92" y="111"/>
                  </a:lnTo>
                  <a:lnTo>
                    <a:pt x="96" y="101"/>
                  </a:lnTo>
                  <a:lnTo>
                    <a:pt x="100" y="92"/>
                  </a:lnTo>
                  <a:lnTo>
                    <a:pt x="107" y="82"/>
                  </a:lnTo>
                  <a:lnTo>
                    <a:pt x="114" y="75"/>
                  </a:lnTo>
                  <a:lnTo>
                    <a:pt x="121" y="67"/>
                  </a:lnTo>
                  <a:lnTo>
                    <a:pt x="130" y="59"/>
                  </a:lnTo>
                  <a:lnTo>
                    <a:pt x="139" y="54"/>
                  </a:lnTo>
                  <a:lnTo>
                    <a:pt x="149" y="48"/>
                  </a:lnTo>
                  <a:lnTo>
                    <a:pt x="159" y="44"/>
                  </a:lnTo>
                  <a:lnTo>
                    <a:pt x="170" y="40"/>
                  </a:lnTo>
                  <a:lnTo>
                    <a:pt x="181" y="37"/>
                  </a:lnTo>
                  <a:lnTo>
                    <a:pt x="193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" name="Freeform 26"/>
            <p:cNvSpPr/>
            <p:nvPr/>
          </p:nvSpPr>
          <p:spPr bwMode="auto">
            <a:xfrm>
              <a:off x="4077119" y="3975765"/>
              <a:ext cx="494881" cy="167621"/>
            </a:xfrm>
            <a:custGeom>
              <a:avLst/>
              <a:gdLst/>
              <a:ahLst/>
              <a:cxnLst>
                <a:cxn ang="0">
                  <a:pos x="124" y="3"/>
                </a:cxn>
                <a:cxn ang="0">
                  <a:pos x="124" y="3"/>
                </a:cxn>
                <a:cxn ang="0">
                  <a:pos x="79" y="3"/>
                </a:cxn>
                <a:cxn ang="0">
                  <a:pos x="79" y="3"/>
                </a:cxn>
                <a:cxn ang="0">
                  <a:pos x="7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0" y="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2"/>
                </a:cxn>
                <a:cxn ang="0">
                  <a:pos x="124" y="42"/>
                </a:cxn>
                <a:cxn ang="0">
                  <a:pos x="124" y="3"/>
                </a:cxn>
              </a:cxnLst>
              <a:rect l="0" t="0" r="r" b="b"/>
              <a:pathLst>
                <a:path w="124" h="42">
                  <a:moveTo>
                    <a:pt x="124" y="3"/>
                  </a:moveTo>
                  <a:lnTo>
                    <a:pt x="124" y="3"/>
                  </a:lnTo>
                  <a:lnTo>
                    <a:pt x="79" y="3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0" y="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124" y="42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9BB1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" name="Freeform 27"/>
            <p:cNvSpPr/>
            <p:nvPr/>
          </p:nvSpPr>
          <p:spPr bwMode="auto">
            <a:xfrm>
              <a:off x="4572000" y="3975765"/>
              <a:ext cx="498873" cy="167621"/>
            </a:xfrm>
            <a:custGeom>
              <a:avLst/>
              <a:gdLst/>
              <a:ahLst/>
              <a:cxnLst>
                <a:cxn ang="0">
                  <a:pos x="125" y="40"/>
                </a:cxn>
                <a:cxn ang="0">
                  <a:pos x="125" y="2"/>
                </a:cxn>
                <a:cxn ang="0">
                  <a:pos x="106" y="2"/>
                </a:cxn>
                <a:cxn ang="0">
                  <a:pos x="106" y="2"/>
                </a:cxn>
                <a:cxn ang="0">
                  <a:pos x="10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7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42"/>
                </a:cxn>
                <a:cxn ang="0">
                  <a:pos x="125" y="42"/>
                </a:cxn>
                <a:cxn ang="0">
                  <a:pos x="125" y="42"/>
                </a:cxn>
                <a:cxn ang="0">
                  <a:pos x="125" y="40"/>
                </a:cxn>
                <a:cxn ang="0">
                  <a:pos x="125" y="40"/>
                </a:cxn>
              </a:cxnLst>
              <a:rect l="0" t="0" r="r" b="b"/>
              <a:pathLst>
                <a:path w="125" h="42">
                  <a:moveTo>
                    <a:pt x="125" y="40"/>
                  </a:moveTo>
                  <a:lnTo>
                    <a:pt x="125" y="2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7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2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25" y="40"/>
                  </a:lnTo>
                  <a:lnTo>
                    <a:pt x="125" y="40"/>
                  </a:lnTo>
                  <a:close/>
                </a:path>
              </a:pathLst>
            </a:custGeom>
            <a:solidFill>
              <a:srgbClr val="E2AA1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" name="Freeform 28"/>
            <p:cNvSpPr/>
            <p:nvPr/>
          </p:nvSpPr>
          <p:spPr bwMode="auto">
            <a:xfrm>
              <a:off x="4572000" y="4143386"/>
              <a:ext cx="822141" cy="574701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3" y="35"/>
                </a:cxn>
                <a:cxn ang="0">
                  <a:pos x="24" y="37"/>
                </a:cxn>
                <a:cxn ang="0">
                  <a:pos x="36" y="40"/>
                </a:cxn>
                <a:cxn ang="0">
                  <a:pos x="46" y="43"/>
                </a:cxn>
                <a:cxn ang="0">
                  <a:pos x="57" y="48"/>
                </a:cxn>
                <a:cxn ang="0">
                  <a:pos x="67" y="54"/>
                </a:cxn>
                <a:cxn ang="0">
                  <a:pos x="75" y="59"/>
                </a:cxn>
                <a:cxn ang="0">
                  <a:pos x="84" y="67"/>
                </a:cxn>
                <a:cxn ang="0">
                  <a:pos x="92" y="75"/>
                </a:cxn>
                <a:cxn ang="0">
                  <a:pos x="99" y="82"/>
                </a:cxn>
                <a:cxn ang="0">
                  <a:pos x="105" y="92"/>
                </a:cxn>
                <a:cxn ang="0">
                  <a:pos x="109" y="101"/>
                </a:cxn>
                <a:cxn ang="0">
                  <a:pos x="114" y="111"/>
                </a:cxn>
                <a:cxn ang="0">
                  <a:pos x="117" y="122"/>
                </a:cxn>
                <a:cxn ang="0">
                  <a:pos x="119" y="133"/>
                </a:cxn>
                <a:cxn ang="0">
                  <a:pos x="120" y="144"/>
                </a:cxn>
                <a:cxn ang="0">
                  <a:pos x="126" y="144"/>
                </a:cxn>
                <a:cxn ang="0">
                  <a:pos x="206" y="144"/>
                </a:cxn>
                <a:cxn ang="0">
                  <a:pos x="206" y="144"/>
                </a:cxn>
                <a:cxn ang="0">
                  <a:pos x="199" y="133"/>
                </a:cxn>
                <a:cxn ang="0">
                  <a:pos x="181" y="102"/>
                </a:cxn>
                <a:cxn ang="0">
                  <a:pos x="154" y="56"/>
                </a:cxn>
                <a:cxn ang="0">
                  <a:pos x="140" y="29"/>
                </a:cxn>
                <a:cxn ang="0">
                  <a:pos x="125" y="0"/>
                </a:cxn>
                <a:cxn ang="0">
                  <a:pos x="125" y="0"/>
                </a:cxn>
              </a:cxnLst>
              <a:rect l="0" t="0" r="r" b="b"/>
              <a:pathLst>
                <a:path w="206" h="144">
                  <a:moveTo>
                    <a:pt x="125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3" y="35"/>
                  </a:lnTo>
                  <a:lnTo>
                    <a:pt x="24" y="37"/>
                  </a:lnTo>
                  <a:lnTo>
                    <a:pt x="36" y="40"/>
                  </a:lnTo>
                  <a:lnTo>
                    <a:pt x="46" y="43"/>
                  </a:lnTo>
                  <a:lnTo>
                    <a:pt x="57" y="48"/>
                  </a:lnTo>
                  <a:lnTo>
                    <a:pt x="67" y="54"/>
                  </a:lnTo>
                  <a:lnTo>
                    <a:pt x="75" y="59"/>
                  </a:lnTo>
                  <a:lnTo>
                    <a:pt x="84" y="67"/>
                  </a:lnTo>
                  <a:lnTo>
                    <a:pt x="92" y="75"/>
                  </a:lnTo>
                  <a:lnTo>
                    <a:pt x="99" y="82"/>
                  </a:lnTo>
                  <a:lnTo>
                    <a:pt x="105" y="92"/>
                  </a:lnTo>
                  <a:lnTo>
                    <a:pt x="109" y="101"/>
                  </a:lnTo>
                  <a:lnTo>
                    <a:pt x="114" y="111"/>
                  </a:lnTo>
                  <a:lnTo>
                    <a:pt x="117" y="122"/>
                  </a:lnTo>
                  <a:lnTo>
                    <a:pt x="119" y="133"/>
                  </a:lnTo>
                  <a:lnTo>
                    <a:pt x="120" y="144"/>
                  </a:lnTo>
                  <a:lnTo>
                    <a:pt x="126" y="144"/>
                  </a:lnTo>
                  <a:lnTo>
                    <a:pt x="206" y="144"/>
                  </a:lnTo>
                  <a:lnTo>
                    <a:pt x="206" y="144"/>
                  </a:lnTo>
                  <a:lnTo>
                    <a:pt x="199" y="133"/>
                  </a:lnTo>
                  <a:lnTo>
                    <a:pt x="181" y="102"/>
                  </a:lnTo>
                  <a:lnTo>
                    <a:pt x="154" y="56"/>
                  </a:lnTo>
                  <a:lnTo>
                    <a:pt x="140" y="29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" name="Freeform 29"/>
            <p:cNvSpPr/>
            <p:nvPr/>
          </p:nvSpPr>
          <p:spPr bwMode="auto">
            <a:xfrm>
              <a:off x="4572000" y="1202035"/>
              <a:ext cx="103765" cy="502863"/>
            </a:xfrm>
            <a:custGeom>
              <a:avLst/>
              <a:gdLst/>
              <a:ahLst/>
              <a:cxnLst>
                <a:cxn ang="0">
                  <a:pos x="26" y="98"/>
                </a:cxn>
                <a:cxn ang="0">
                  <a:pos x="26" y="98"/>
                </a:cxn>
                <a:cxn ang="0">
                  <a:pos x="26" y="95"/>
                </a:cxn>
                <a:cxn ang="0">
                  <a:pos x="25" y="93"/>
                </a:cxn>
                <a:cxn ang="0">
                  <a:pos x="23" y="92"/>
                </a:cxn>
                <a:cxn ang="0">
                  <a:pos x="21" y="91"/>
                </a:cxn>
                <a:cxn ang="0">
                  <a:pos x="21" y="91"/>
                </a:cxn>
                <a:cxn ang="0">
                  <a:pos x="22" y="88"/>
                </a:cxn>
                <a:cxn ang="0">
                  <a:pos x="22" y="83"/>
                </a:cxn>
                <a:cxn ang="0">
                  <a:pos x="22" y="83"/>
                </a:cxn>
                <a:cxn ang="0">
                  <a:pos x="22" y="80"/>
                </a:cxn>
                <a:cxn ang="0">
                  <a:pos x="19" y="78"/>
                </a:cxn>
                <a:cxn ang="0">
                  <a:pos x="17" y="77"/>
                </a:cxn>
                <a:cxn ang="0">
                  <a:pos x="14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12" y="72"/>
                </a:cxn>
                <a:cxn ang="0">
                  <a:pos x="11" y="70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26"/>
                </a:cxn>
                <a:cxn ang="0">
                  <a:pos x="19" y="126"/>
                </a:cxn>
                <a:cxn ang="0">
                  <a:pos x="19" y="126"/>
                </a:cxn>
                <a:cxn ang="0">
                  <a:pos x="21" y="124"/>
                </a:cxn>
                <a:cxn ang="0">
                  <a:pos x="22" y="120"/>
                </a:cxn>
                <a:cxn ang="0">
                  <a:pos x="24" y="111"/>
                </a:cxn>
                <a:cxn ang="0">
                  <a:pos x="26" y="98"/>
                </a:cxn>
                <a:cxn ang="0">
                  <a:pos x="26" y="98"/>
                </a:cxn>
              </a:cxnLst>
              <a:rect l="0" t="0" r="r" b="b"/>
              <a:pathLst>
                <a:path w="26" h="126">
                  <a:moveTo>
                    <a:pt x="26" y="98"/>
                  </a:moveTo>
                  <a:lnTo>
                    <a:pt x="26" y="98"/>
                  </a:lnTo>
                  <a:lnTo>
                    <a:pt x="26" y="95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2" y="88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0"/>
                  </a:lnTo>
                  <a:lnTo>
                    <a:pt x="19" y="78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2" y="72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19" y="126"/>
                  </a:lnTo>
                  <a:lnTo>
                    <a:pt x="21" y="124"/>
                  </a:lnTo>
                  <a:lnTo>
                    <a:pt x="22" y="120"/>
                  </a:lnTo>
                  <a:lnTo>
                    <a:pt x="24" y="111"/>
                  </a:lnTo>
                  <a:lnTo>
                    <a:pt x="26" y="98"/>
                  </a:lnTo>
                  <a:lnTo>
                    <a:pt x="26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4572000" y="1704898"/>
              <a:ext cx="223495" cy="1636301"/>
            </a:xfrm>
            <a:custGeom>
              <a:avLst/>
              <a:gdLst/>
              <a:ahLst/>
              <a:cxnLst>
                <a:cxn ang="0">
                  <a:pos x="56" y="410"/>
                </a:cxn>
                <a:cxn ang="0">
                  <a:pos x="56" y="410"/>
                </a:cxn>
                <a:cxn ang="0">
                  <a:pos x="46" y="346"/>
                </a:cxn>
                <a:cxn ang="0">
                  <a:pos x="39" y="297"/>
                </a:cxn>
                <a:cxn ang="0">
                  <a:pos x="33" y="243"/>
                </a:cxn>
                <a:cxn ang="0">
                  <a:pos x="26" y="183"/>
                </a:cxn>
                <a:cxn ang="0">
                  <a:pos x="22" y="122"/>
                </a:cxn>
                <a:cxn ang="0">
                  <a:pos x="18" y="59"/>
                </a:cxn>
                <a:cxn ang="0">
                  <a:pos x="17" y="30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410"/>
                </a:cxn>
                <a:cxn ang="0">
                  <a:pos x="56" y="410"/>
                </a:cxn>
              </a:cxnLst>
              <a:rect l="0" t="0" r="r" b="b"/>
              <a:pathLst>
                <a:path w="56" h="410">
                  <a:moveTo>
                    <a:pt x="56" y="410"/>
                  </a:moveTo>
                  <a:lnTo>
                    <a:pt x="56" y="410"/>
                  </a:lnTo>
                  <a:lnTo>
                    <a:pt x="46" y="346"/>
                  </a:lnTo>
                  <a:lnTo>
                    <a:pt x="39" y="297"/>
                  </a:lnTo>
                  <a:lnTo>
                    <a:pt x="33" y="243"/>
                  </a:lnTo>
                  <a:lnTo>
                    <a:pt x="26" y="183"/>
                  </a:lnTo>
                  <a:lnTo>
                    <a:pt x="22" y="122"/>
                  </a:lnTo>
                  <a:lnTo>
                    <a:pt x="18" y="59"/>
                  </a:lnTo>
                  <a:lnTo>
                    <a:pt x="17" y="3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410"/>
                  </a:lnTo>
                  <a:lnTo>
                    <a:pt x="56" y="41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" name="Freeform 31"/>
            <p:cNvSpPr/>
            <p:nvPr/>
          </p:nvSpPr>
          <p:spPr bwMode="auto">
            <a:xfrm>
              <a:off x="4572000" y="3341199"/>
              <a:ext cx="279368" cy="83812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70" y="8"/>
                </a:cxn>
                <a:cxn ang="0">
                  <a:pos x="69" y="6"/>
                </a:cxn>
                <a:cxn ang="0">
                  <a:pos x="68" y="4"/>
                </a:cxn>
                <a:cxn ang="0">
                  <a:pos x="66" y="3"/>
                </a:cxn>
                <a:cxn ang="0">
                  <a:pos x="62" y="2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0" y="21"/>
                </a:cxn>
                <a:cxn ang="0">
                  <a:pos x="63" y="21"/>
                </a:cxn>
                <a:cxn ang="0">
                  <a:pos x="63" y="21"/>
                </a:cxn>
                <a:cxn ang="0">
                  <a:pos x="67" y="18"/>
                </a:cxn>
                <a:cxn ang="0">
                  <a:pos x="68" y="14"/>
                </a:cxn>
                <a:cxn ang="0">
                  <a:pos x="70" y="8"/>
                </a:cxn>
                <a:cxn ang="0">
                  <a:pos x="70" y="8"/>
                </a:cxn>
              </a:cxnLst>
              <a:rect l="0" t="0" r="r" b="b"/>
              <a:pathLst>
                <a:path w="70" h="21">
                  <a:moveTo>
                    <a:pt x="70" y="8"/>
                  </a:moveTo>
                  <a:lnTo>
                    <a:pt x="70" y="8"/>
                  </a:lnTo>
                  <a:lnTo>
                    <a:pt x="69" y="6"/>
                  </a:lnTo>
                  <a:lnTo>
                    <a:pt x="68" y="4"/>
                  </a:lnTo>
                  <a:lnTo>
                    <a:pt x="66" y="3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7" y="18"/>
                  </a:lnTo>
                  <a:lnTo>
                    <a:pt x="68" y="14"/>
                  </a:lnTo>
                  <a:lnTo>
                    <a:pt x="70" y="8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E2AA1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" name="Freeform 32"/>
            <p:cNvSpPr/>
            <p:nvPr/>
          </p:nvSpPr>
          <p:spPr bwMode="auto">
            <a:xfrm>
              <a:off x="4572000" y="3425010"/>
              <a:ext cx="423043" cy="550755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1" y="44"/>
                </a:cxn>
                <a:cxn ang="0">
                  <a:pos x="25" y="44"/>
                </a:cxn>
                <a:cxn ang="0">
                  <a:pos x="25" y="44"/>
                </a:cxn>
                <a:cxn ang="0">
                  <a:pos x="33" y="84"/>
                </a:cxn>
                <a:cxn ang="0">
                  <a:pos x="39" y="114"/>
                </a:cxn>
                <a:cxn ang="0">
                  <a:pos x="46" y="138"/>
                </a:cxn>
                <a:cxn ang="0">
                  <a:pos x="106" y="138"/>
                </a:cxn>
                <a:cxn ang="0">
                  <a:pos x="106" y="138"/>
                </a:cxn>
                <a:cxn ang="0">
                  <a:pos x="91" y="103"/>
                </a:cxn>
                <a:cxn ang="0">
                  <a:pos x="78" y="68"/>
                </a:cxn>
                <a:cxn ang="0">
                  <a:pos x="67" y="34"/>
                </a:cxn>
                <a:cxn ang="0">
                  <a:pos x="62" y="18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106" h="138">
                  <a:moveTo>
                    <a:pt x="59" y="1"/>
                  </a:moveTo>
                  <a:lnTo>
                    <a:pt x="62" y="1"/>
                  </a:lnTo>
                  <a:lnTo>
                    <a:pt x="62" y="1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33" y="84"/>
                  </a:lnTo>
                  <a:lnTo>
                    <a:pt x="39" y="114"/>
                  </a:lnTo>
                  <a:lnTo>
                    <a:pt x="46" y="138"/>
                  </a:lnTo>
                  <a:lnTo>
                    <a:pt x="106" y="138"/>
                  </a:lnTo>
                  <a:lnTo>
                    <a:pt x="106" y="138"/>
                  </a:lnTo>
                  <a:lnTo>
                    <a:pt x="91" y="103"/>
                  </a:lnTo>
                  <a:lnTo>
                    <a:pt x="78" y="68"/>
                  </a:lnTo>
                  <a:lnTo>
                    <a:pt x="67" y="34"/>
                  </a:lnTo>
                  <a:lnTo>
                    <a:pt x="62" y="18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3" name="Group 86"/>
          <p:cNvGrpSpPr/>
          <p:nvPr/>
        </p:nvGrpSpPr>
        <p:grpSpPr>
          <a:xfrm>
            <a:off x="3071802" y="4286262"/>
            <a:ext cx="5072098" cy="461665"/>
            <a:chOff x="3071802" y="4286262"/>
            <a:chExt cx="5072098" cy="461665"/>
          </a:xfrm>
        </p:grpSpPr>
        <p:sp>
          <p:nvSpPr>
            <p:cNvPr id="70" name="Rectangle 69"/>
            <p:cNvSpPr/>
            <p:nvPr/>
          </p:nvSpPr>
          <p:spPr>
            <a:xfrm>
              <a:off x="4000496" y="4334307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071802" y="4500576"/>
              <a:ext cx="785818" cy="158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5357818" y="4286262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071934" y="4325223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2</a:t>
              </a:r>
              <a:endParaRPr lang="en-US" sz="1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Group 85"/>
          <p:cNvGrpSpPr/>
          <p:nvPr/>
        </p:nvGrpSpPr>
        <p:grpSpPr>
          <a:xfrm>
            <a:off x="2714612" y="3286130"/>
            <a:ext cx="5429288" cy="461665"/>
            <a:chOff x="2714612" y="3286130"/>
            <a:chExt cx="5429288" cy="461665"/>
          </a:xfrm>
        </p:grpSpPr>
        <p:sp>
          <p:nvSpPr>
            <p:cNvPr id="69" name="Rectangle 68"/>
            <p:cNvSpPr/>
            <p:nvPr/>
          </p:nvSpPr>
          <p:spPr>
            <a:xfrm>
              <a:off x="4000496" y="3328986"/>
              <a:ext cx="1071570" cy="2857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357818" y="3286130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71934" y="3325091"/>
              <a:ext cx="10518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1</a:t>
              </a:r>
              <a:endParaRPr lang="en-US" sz="1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714612" y="3500444"/>
              <a:ext cx="1143008" cy="2011"/>
            </a:xfrm>
            <a:prstGeom prst="line">
              <a:avLst/>
            </a:prstGeom>
            <a:ln w="12700">
              <a:solidFill>
                <a:schemeClr val="accent3">
                  <a:lumMod val="40000"/>
                  <a:lumOff val="6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灯片编号占位符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9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5" name="Rectangle 24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9"/>
          <p:cNvGrpSpPr/>
          <p:nvPr/>
        </p:nvGrpSpPr>
        <p:grpSpPr>
          <a:xfrm>
            <a:off x="6357950" y="1571618"/>
            <a:ext cx="2143140" cy="2252133"/>
            <a:chOff x="6357950" y="1571618"/>
            <a:chExt cx="2143140" cy="2252133"/>
          </a:xfrm>
        </p:grpSpPr>
        <p:sp>
          <p:nvSpPr>
            <p:cNvPr id="37" name="Rectangle 36"/>
            <p:cNvSpPr/>
            <p:nvPr/>
          </p:nvSpPr>
          <p:spPr>
            <a:xfrm>
              <a:off x="6357950" y="1571618"/>
              <a:ext cx="149592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r>
                <a:rPr lang="en-US" sz="2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 </a:t>
              </a:r>
              <a:endParaRPr lang="en-US" sz="24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  <a:p>
              <a:r>
                <a:rPr lang="zh-CN" altLang="en-US" sz="2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57950" y="2500312"/>
              <a:ext cx="2143140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3071802" y="1285866"/>
            <a:ext cx="2928414" cy="3001868"/>
            <a:chOff x="357158" y="928676"/>
            <a:chExt cx="2522727" cy="2586006"/>
          </a:xfrm>
          <a:solidFill>
            <a:schemeClr val="bg1">
              <a:lumMod val="50000"/>
            </a:schemeClr>
          </a:solidFill>
        </p:grpSpPr>
        <p:sp>
          <p:nvSpPr>
            <p:cNvPr id="64" name="Freeform 5"/>
            <p:cNvSpPr>
              <a:spLocks noEditPoints="1"/>
            </p:cNvSpPr>
            <p:nvPr/>
          </p:nvSpPr>
          <p:spPr bwMode="auto">
            <a:xfrm>
              <a:off x="357158" y="928676"/>
              <a:ext cx="722862" cy="2586006"/>
            </a:xfrm>
            <a:custGeom>
              <a:avLst/>
              <a:gdLst/>
              <a:ahLst/>
              <a:cxnLst>
                <a:cxn ang="0">
                  <a:pos x="412" y="479"/>
                </a:cxn>
                <a:cxn ang="0">
                  <a:pos x="399" y="421"/>
                </a:cxn>
                <a:cxn ang="0">
                  <a:pos x="392" y="355"/>
                </a:cxn>
                <a:cxn ang="0">
                  <a:pos x="357" y="279"/>
                </a:cxn>
                <a:cxn ang="0">
                  <a:pos x="281" y="256"/>
                </a:cxn>
                <a:cxn ang="0">
                  <a:pos x="221" y="259"/>
                </a:cxn>
                <a:cxn ang="0">
                  <a:pos x="161" y="321"/>
                </a:cxn>
                <a:cxn ang="0">
                  <a:pos x="176" y="286"/>
                </a:cxn>
                <a:cxn ang="0">
                  <a:pos x="203" y="227"/>
                </a:cxn>
                <a:cxn ang="0">
                  <a:pos x="223" y="177"/>
                </a:cxn>
                <a:cxn ang="0">
                  <a:pos x="238" y="130"/>
                </a:cxn>
                <a:cxn ang="0">
                  <a:pos x="233" y="56"/>
                </a:cxn>
                <a:cxn ang="0">
                  <a:pos x="198" y="4"/>
                </a:cxn>
                <a:cxn ang="0">
                  <a:pos x="113" y="26"/>
                </a:cxn>
                <a:cxn ang="0">
                  <a:pos x="89" y="83"/>
                </a:cxn>
                <a:cxn ang="0">
                  <a:pos x="86" y="122"/>
                </a:cxn>
                <a:cxn ang="0">
                  <a:pos x="125" y="223"/>
                </a:cxn>
                <a:cxn ang="0">
                  <a:pos x="138" y="275"/>
                </a:cxn>
                <a:cxn ang="0">
                  <a:pos x="140" y="301"/>
                </a:cxn>
                <a:cxn ang="0">
                  <a:pos x="105" y="399"/>
                </a:cxn>
                <a:cxn ang="0">
                  <a:pos x="99" y="297"/>
                </a:cxn>
                <a:cxn ang="0">
                  <a:pos x="131" y="238"/>
                </a:cxn>
                <a:cxn ang="0">
                  <a:pos x="41" y="306"/>
                </a:cxn>
                <a:cxn ang="0">
                  <a:pos x="26" y="444"/>
                </a:cxn>
                <a:cxn ang="0">
                  <a:pos x="37" y="597"/>
                </a:cxn>
                <a:cxn ang="0">
                  <a:pos x="34" y="684"/>
                </a:cxn>
                <a:cxn ang="0">
                  <a:pos x="11" y="775"/>
                </a:cxn>
                <a:cxn ang="0">
                  <a:pos x="7" y="820"/>
                </a:cxn>
                <a:cxn ang="0">
                  <a:pos x="49" y="973"/>
                </a:cxn>
                <a:cxn ang="0">
                  <a:pos x="74" y="1132"/>
                </a:cxn>
                <a:cxn ang="0">
                  <a:pos x="80" y="1213"/>
                </a:cxn>
                <a:cxn ang="0">
                  <a:pos x="80" y="1237"/>
                </a:cxn>
                <a:cxn ang="0">
                  <a:pos x="91" y="1284"/>
                </a:cxn>
                <a:cxn ang="0">
                  <a:pos x="64" y="1342"/>
                </a:cxn>
                <a:cxn ang="0">
                  <a:pos x="27" y="1401"/>
                </a:cxn>
                <a:cxn ang="0">
                  <a:pos x="50" y="1419"/>
                </a:cxn>
                <a:cxn ang="0">
                  <a:pos x="104" y="1400"/>
                </a:cxn>
                <a:cxn ang="0">
                  <a:pos x="134" y="1355"/>
                </a:cxn>
                <a:cxn ang="0">
                  <a:pos x="166" y="1342"/>
                </a:cxn>
                <a:cxn ang="0">
                  <a:pos x="178" y="1244"/>
                </a:cxn>
                <a:cxn ang="0">
                  <a:pos x="180" y="1131"/>
                </a:cxn>
                <a:cxn ang="0">
                  <a:pos x="178" y="969"/>
                </a:cxn>
                <a:cxn ang="0">
                  <a:pos x="207" y="1113"/>
                </a:cxn>
                <a:cxn ang="0">
                  <a:pos x="228" y="1194"/>
                </a:cxn>
                <a:cxn ang="0">
                  <a:pos x="236" y="1282"/>
                </a:cxn>
                <a:cxn ang="0">
                  <a:pos x="252" y="1370"/>
                </a:cxn>
                <a:cxn ang="0">
                  <a:pos x="267" y="1398"/>
                </a:cxn>
                <a:cxn ang="0">
                  <a:pos x="270" y="1440"/>
                </a:cxn>
                <a:cxn ang="0">
                  <a:pos x="304" y="1514"/>
                </a:cxn>
                <a:cxn ang="0">
                  <a:pos x="330" y="1519"/>
                </a:cxn>
                <a:cxn ang="0">
                  <a:pos x="346" y="1455"/>
                </a:cxn>
                <a:cxn ang="0">
                  <a:pos x="334" y="1376"/>
                </a:cxn>
                <a:cxn ang="0">
                  <a:pos x="346" y="1250"/>
                </a:cxn>
                <a:cxn ang="0">
                  <a:pos x="339" y="1176"/>
                </a:cxn>
                <a:cxn ang="0">
                  <a:pos x="335" y="1108"/>
                </a:cxn>
                <a:cxn ang="0">
                  <a:pos x="326" y="1045"/>
                </a:cxn>
                <a:cxn ang="0">
                  <a:pos x="347" y="853"/>
                </a:cxn>
                <a:cxn ang="0">
                  <a:pos x="379" y="802"/>
                </a:cxn>
                <a:cxn ang="0">
                  <a:pos x="365" y="738"/>
                </a:cxn>
                <a:cxn ang="0">
                  <a:pos x="376" y="695"/>
                </a:cxn>
                <a:cxn ang="0">
                  <a:pos x="425" y="583"/>
                </a:cxn>
                <a:cxn ang="0">
                  <a:pos x="420" y="530"/>
                </a:cxn>
                <a:cxn ang="0">
                  <a:pos x="331" y="832"/>
                </a:cxn>
              </a:cxnLst>
              <a:rect l="0" t="0" r="r" b="b"/>
              <a:pathLst>
                <a:path w="425" h="1524">
                  <a:moveTo>
                    <a:pt x="420" y="530"/>
                  </a:moveTo>
                  <a:lnTo>
                    <a:pt x="420" y="530"/>
                  </a:lnTo>
                  <a:lnTo>
                    <a:pt x="420" y="522"/>
                  </a:lnTo>
                  <a:lnTo>
                    <a:pt x="420" y="515"/>
                  </a:lnTo>
                  <a:lnTo>
                    <a:pt x="416" y="501"/>
                  </a:lnTo>
                  <a:lnTo>
                    <a:pt x="412" y="488"/>
                  </a:lnTo>
                  <a:lnTo>
                    <a:pt x="412" y="479"/>
                  </a:lnTo>
                  <a:lnTo>
                    <a:pt x="412" y="473"/>
                  </a:lnTo>
                  <a:lnTo>
                    <a:pt x="412" y="473"/>
                  </a:lnTo>
                  <a:lnTo>
                    <a:pt x="413" y="466"/>
                  </a:lnTo>
                  <a:lnTo>
                    <a:pt x="413" y="459"/>
                  </a:lnTo>
                  <a:lnTo>
                    <a:pt x="410" y="447"/>
                  </a:lnTo>
                  <a:lnTo>
                    <a:pt x="399" y="421"/>
                  </a:lnTo>
                  <a:lnTo>
                    <a:pt x="399" y="421"/>
                  </a:lnTo>
                  <a:lnTo>
                    <a:pt x="398" y="415"/>
                  </a:lnTo>
                  <a:lnTo>
                    <a:pt x="397" y="409"/>
                  </a:lnTo>
                  <a:lnTo>
                    <a:pt x="397" y="396"/>
                  </a:lnTo>
                  <a:lnTo>
                    <a:pt x="397" y="384"/>
                  </a:lnTo>
                  <a:lnTo>
                    <a:pt x="395" y="370"/>
                  </a:lnTo>
                  <a:lnTo>
                    <a:pt x="395" y="370"/>
                  </a:lnTo>
                  <a:lnTo>
                    <a:pt x="392" y="355"/>
                  </a:lnTo>
                  <a:lnTo>
                    <a:pt x="388" y="340"/>
                  </a:lnTo>
                  <a:lnTo>
                    <a:pt x="382" y="312"/>
                  </a:lnTo>
                  <a:lnTo>
                    <a:pt x="382" y="312"/>
                  </a:lnTo>
                  <a:lnTo>
                    <a:pt x="377" y="299"/>
                  </a:lnTo>
                  <a:lnTo>
                    <a:pt x="372" y="291"/>
                  </a:lnTo>
                  <a:lnTo>
                    <a:pt x="365" y="285"/>
                  </a:lnTo>
                  <a:lnTo>
                    <a:pt x="357" y="279"/>
                  </a:lnTo>
                  <a:lnTo>
                    <a:pt x="347" y="275"/>
                  </a:lnTo>
                  <a:lnTo>
                    <a:pt x="337" y="272"/>
                  </a:lnTo>
                  <a:lnTo>
                    <a:pt x="315" y="267"/>
                  </a:lnTo>
                  <a:lnTo>
                    <a:pt x="315" y="267"/>
                  </a:lnTo>
                  <a:lnTo>
                    <a:pt x="303" y="264"/>
                  </a:lnTo>
                  <a:lnTo>
                    <a:pt x="292" y="260"/>
                  </a:lnTo>
                  <a:lnTo>
                    <a:pt x="281" y="256"/>
                  </a:lnTo>
                  <a:lnTo>
                    <a:pt x="270" y="250"/>
                  </a:lnTo>
                  <a:lnTo>
                    <a:pt x="260" y="244"/>
                  </a:lnTo>
                  <a:lnTo>
                    <a:pt x="251" y="237"/>
                  </a:lnTo>
                  <a:lnTo>
                    <a:pt x="243" y="229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21" y="259"/>
                  </a:lnTo>
                  <a:lnTo>
                    <a:pt x="206" y="298"/>
                  </a:lnTo>
                  <a:lnTo>
                    <a:pt x="187" y="336"/>
                  </a:lnTo>
                  <a:lnTo>
                    <a:pt x="166" y="373"/>
                  </a:lnTo>
                  <a:lnTo>
                    <a:pt x="166" y="373"/>
                  </a:lnTo>
                  <a:lnTo>
                    <a:pt x="164" y="354"/>
                  </a:lnTo>
                  <a:lnTo>
                    <a:pt x="161" y="332"/>
                  </a:lnTo>
                  <a:lnTo>
                    <a:pt x="161" y="321"/>
                  </a:lnTo>
                  <a:lnTo>
                    <a:pt x="162" y="310"/>
                  </a:lnTo>
                  <a:lnTo>
                    <a:pt x="165" y="302"/>
                  </a:lnTo>
                  <a:lnTo>
                    <a:pt x="168" y="299"/>
                  </a:lnTo>
                  <a:lnTo>
                    <a:pt x="170" y="295"/>
                  </a:lnTo>
                  <a:lnTo>
                    <a:pt x="170" y="295"/>
                  </a:lnTo>
                  <a:lnTo>
                    <a:pt x="174" y="291"/>
                  </a:lnTo>
                  <a:lnTo>
                    <a:pt x="176" y="286"/>
                  </a:lnTo>
                  <a:lnTo>
                    <a:pt x="176" y="282"/>
                  </a:lnTo>
                  <a:lnTo>
                    <a:pt x="173" y="278"/>
                  </a:lnTo>
                  <a:lnTo>
                    <a:pt x="166" y="270"/>
                  </a:lnTo>
                  <a:lnTo>
                    <a:pt x="158" y="260"/>
                  </a:lnTo>
                  <a:lnTo>
                    <a:pt x="158" y="260"/>
                  </a:lnTo>
                  <a:lnTo>
                    <a:pt x="188" y="238"/>
                  </a:lnTo>
                  <a:lnTo>
                    <a:pt x="203" y="227"/>
                  </a:lnTo>
                  <a:lnTo>
                    <a:pt x="217" y="215"/>
                  </a:lnTo>
                  <a:lnTo>
                    <a:pt x="217" y="215"/>
                  </a:lnTo>
                  <a:lnTo>
                    <a:pt x="219" y="211"/>
                  </a:lnTo>
                  <a:lnTo>
                    <a:pt x="222" y="207"/>
                  </a:lnTo>
                  <a:lnTo>
                    <a:pt x="223" y="197"/>
                  </a:lnTo>
                  <a:lnTo>
                    <a:pt x="223" y="186"/>
                  </a:lnTo>
                  <a:lnTo>
                    <a:pt x="223" y="177"/>
                  </a:lnTo>
                  <a:lnTo>
                    <a:pt x="223" y="177"/>
                  </a:lnTo>
                  <a:lnTo>
                    <a:pt x="223" y="170"/>
                  </a:lnTo>
                  <a:lnTo>
                    <a:pt x="225" y="165"/>
                  </a:lnTo>
                  <a:lnTo>
                    <a:pt x="229" y="152"/>
                  </a:lnTo>
                  <a:lnTo>
                    <a:pt x="234" y="141"/>
                  </a:lnTo>
                  <a:lnTo>
                    <a:pt x="238" y="130"/>
                  </a:lnTo>
                  <a:lnTo>
                    <a:pt x="238" y="130"/>
                  </a:lnTo>
                  <a:lnTo>
                    <a:pt x="240" y="120"/>
                  </a:lnTo>
                  <a:lnTo>
                    <a:pt x="238" y="109"/>
                  </a:lnTo>
                  <a:lnTo>
                    <a:pt x="237" y="98"/>
                  </a:lnTo>
                  <a:lnTo>
                    <a:pt x="236" y="87"/>
                  </a:lnTo>
                  <a:lnTo>
                    <a:pt x="236" y="87"/>
                  </a:lnTo>
                  <a:lnTo>
                    <a:pt x="234" y="66"/>
                  </a:lnTo>
                  <a:lnTo>
                    <a:pt x="233" y="56"/>
                  </a:lnTo>
                  <a:lnTo>
                    <a:pt x="230" y="45"/>
                  </a:lnTo>
                  <a:lnTo>
                    <a:pt x="228" y="35"/>
                  </a:lnTo>
                  <a:lnTo>
                    <a:pt x="222" y="26"/>
                  </a:lnTo>
                  <a:lnTo>
                    <a:pt x="217" y="17"/>
                  </a:lnTo>
                  <a:lnTo>
                    <a:pt x="208" y="9"/>
                  </a:lnTo>
                  <a:lnTo>
                    <a:pt x="208" y="9"/>
                  </a:lnTo>
                  <a:lnTo>
                    <a:pt x="198" y="4"/>
                  </a:lnTo>
                  <a:lnTo>
                    <a:pt x="184" y="0"/>
                  </a:lnTo>
                  <a:lnTo>
                    <a:pt x="172" y="0"/>
                  </a:lnTo>
                  <a:lnTo>
                    <a:pt x="158" y="0"/>
                  </a:lnTo>
                  <a:lnTo>
                    <a:pt x="144" y="4"/>
                  </a:lnTo>
                  <a:lnTo>
                    <a:pt x="132" y="9"/>
                  </a:lnTo>
                  <a:lnTo>
                    <a:pt x="121" y="16"/>
                  </a:lnTo>
                  <a:lnTo>
                    <a:pt x="113" y="26"/>
                  </a:lnTo>
                  <a:lnTo>
                    <a:pt x="113" y="26"/>
                  </a:lnTo>
                  <a:lnTo>
                    <a:pt x="105" y="35"/>
                  </a:lnTo>
                  <a:lnTo>
                    <a:pt x="98" y="47"/>
                  </a:lnTo>
                  <a:lnTo>
                    <a:pt x="93" y="58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89" y="83"/>
                  </a:lnTo>
                  <a:lnTo>
                    <a:pt x="90" y="94"/>
                  </a:lnTo>
                  <a:lnTo>
                    <a:pt x="90" y="94"/>
                  </a:lnTo>
                  <a:lnTo>
                    <a:pt x="90" y="102"/>
                  </a:lnTo>
                  <a:lnTo>
                    <a:pt x="89" y="109"/>
                  </a:lnTo>
                  <a:lnTo>
                    <a:pt x="87" y="115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7" y="136"/>
                  </a:lnTo>
                  <a:lnTo>
                    <a:pt x="90" y="150"/>
                  </a:lnTo>
                  <a:lnTo>
                    <a:pt x="94" y="162"/>
                  </a:lnTo>
                  <a:lnTo>
                    <a:pt x="99" y="174"/>
                  </a:lnTo>
                  <a:lnTo>
                    <a:pt x="113" y="199"/>
                  </a:lnTo>
                  <a:lnTo>
                    <a:pt x="125" y="223"/>
                  </a:lnTo>
                  <a:lnTo>
                    <a:pt x="125" y="223"/>
                  </a:lnTo>
                  <a:lnTo>
                    <a:pt x="135" y="241"/>
                  </a:lnTo>
                  <a:lnTo>
                    <a:pt x="142" y="259"/>
                  </a:lnTo>
                  <a:lnTo>
                    <a:pt x="142" y="259"/>
                  </a:lnTo>
                  <a:lnTo>
                    <a:pt x="143" y="263"/>
                  </a:lnTo>
                  <a:lnTo>
                    <a:pt x="143" y="265"/>
                  </a:lnTo>
                  <a:lnTo>
                    <a:pt x="140" y="271"/>
                  </a:lnTo>
                  <a:lnTo>
                    <a:pt x="138" y="275"/>
                  </a:lnTo>
                  <a:lnTo>
                    <a:pt x="136" y="279"/>
                  </a:lnTo>
                  <a:lnTo>
                    <a:pt x="136" y="282"/>
                  </a:lnTo>
                  <a:lnTo>
                    <a:pt x="136" y="282"/>
                  </a:lnTo>
                  <a:lnTo>
                    <a:pt x="140" y="291"/>
                  </a:lnTo>
                  <a:lnTo>
                    <a:pt x="140" y="297"/>
                  </a:lnTo>
                  <a:lnTo>
                    <a:pt x="140" y="301"/>
                  </a:lnTo>
                  <a:lnTo>
                    <a:pt x="140" y="301"/>
                  </a:lnTo>
                  <a:lnTo>
                    <a:pt x="138" y="305"/>
                  </a:lnTo>
                  <a:lnTo>
                    <a:pt x="134" y="308"/>
                  </a:lnTo>
                  <a:lnTo>
                    <a:pt x="128" y="312"/>
                  </a:lnTo>
                  <a:lnTo>
                    <a:pt x="127" y="313"/>
                  </a:lnTo>
                  <a:lnTo>
                    <a:pt x="125" y="316"/>
                  </a:lnTo>
                  <a:lnTo>
                    <a:pt x="125" y="31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1" y="376"/>
                  </a:lnTo>
                  <a:lnTo>
                    <a:pt x="98" y="353"/>
                  </a:lnTo>
                  <a:lnTo>
                    <a:pt x="98" y="329"/>
                  </a:lnTo>
                  <a:lnTo>
                    <a:pt x="98" y="308"/>
                  </a:lnTo>
                  <a:lnTo>
                    <a:pt x="98" y="308"/>
                  </a:lnTo>
                  <a:lnTo>
                    <a:pt x="99" y="297"/>
                  </a:lnTo>
                  <a:lnTo>
                    <a:pt x="101" y="287"/>
                  </a:lnTo>
                  <a:lnTo>
                    <a:pt x="104" y="279"/>
                  </a:lnTo>
                  <a:lnTo>
                    <a:pt x="109" y="270"/>
                  </a:lnTo>
                  <a:lnTo>
                    <a:pt x="109" y="270"/>
                  </a:lnTo>
                  <a:lnTo>
                    <a:pt x="121" y="255"/>
                  </a:lnTo>
                  <a:lnTo>
                    <a:pt x="127" y="246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13" y="252"/>
                  </a:lnTo>
                  <a:lnTo>
                    <a:pt x="95" y="267"/>
                  </a:lnTo>
                  <a:lnTo>
                    <a:pt x="57" y="293"/>
                  </a:lnTo>
                  <a:lnTo>
                    <a:pt x="57" y="293"/>
                  </a:lnTo>
                  <a:lnTo>
                    <a:pt x="46" y="302"/>
                  </a:lnTo>
                  <a:lnTo>
                    <a:pt x="41" y="306"/>
                  </a:lnTo>
                  <a:lnTo>
                    <a:pt x="38" y="312"/>
                  </a:lnTo>
                  <a:lnTo>
                    <a:pt x="35" y="317"/>
                  </a:lnTo>
                  <a:lnTo>
                    <a:pt x="34" y="324"/>
                  </a:lnTo>
                  <a:lnTo>
                    <a:pt x="31" y="339"/>
                  </a:lnTo>
                  <a:lnTo>
                    <a:pt x="31" y="339"/>
                  </a:lnTo>
                  <a:lnTo>
                    <a:pt x="29" y="391"/>
                  </a:lnTo>
                  <a:lnTo>
                    <a:pt x="26" y="444"/>
                  </a:lnTo>
                  <a:lnTo>
                    <a:pt x="26" y="470"/>
                  </a:lnTo>
                  <a:lnTo>
                    <a:pt x="26" y="497"/>
                  </a:lnTo>
                  <a:lnTo>
                    <a:pt x="27" y="523"/>
                  </a:lnTo>
                  <a:lnTo>
                    <a:pt x="31" y="549"/>
                  </a:lnTo>
                  <a:lnTo>
                    <a:pt x="31" y="549"/>
                  </a:lnTo>
                  <a:lnTo>
                    <a:pt x="34" y="573"/>
                  </a:lnTo>
                  <a:lnTo>
                    <a:pt x="37" y="597"/>
                  </a:lnTo>
                  <a:lnTo>
                    <a:pt x="38" y="621"/>
                  </a:lnTo>
                  <a:lnTo>
                    <a:pt x="38" y="633"/>
                  </a:lnTo>
                  <a:lnTo>
                    <a:pt x="37" y="646"/>
                  </a:lnTo>
                  <a:lnTo>
                    <a:pt x="37" y="646"/>
                  </a:lnTo>
                  <a:lnTo>
                    <a:pt x="33" y="665"/>
                  </a:lnTo>
                  <a:lnTo>
                    <a:pt x="31" y="673"/>
                  </a:lnTo>
                  <a:lnTo>
                    <a:pt x="34" y="684"/>
                  </a:lnTo>
                  <a:lnTo>
                    <a:pt x="34" y="684"/>
                  </a:lnTo>
                  <a:lnTo>
                    <a:pt x="34" y="688"/>
                  </a:lnTo>
                  <a:lnTo>
                    <a:pt x="34" y="693"/>
                  </a:lnTo>
                  <a:lnTo>
                    <a:pt x="31" y="706"/>
                  </a:lnTo>
                  <a:lnTo>
                    <a:pt x="24" y="728"/>
                  </a:lnTo>
                  <a:lnTo>
                    <a:pt x="24" y="728"/>
                  </a:lnTo>
                  <a:lnTo>
                    <a:pt x="11" y="775"/>
                  </a:lnTo>
                  <a:lnTo>
                    <a:pt x="11" y="775"/>
                  </a:lnTo>
                  <a:lnTo>
                    <a:pt x="4" y="794"/>
                  </a:lnTo>
                  <a:lnTo>
                    <a:pt x="1" y="804"/>
                  </a:lnTo>
                  <a:lnTo>
                    <a:pt x="0" y="812"/>
                  </a:lnTo>
                  <a:lnTo>
                    <a:pt x="0" y="812"/>
                  </a:lnTo>
                  <a:lnTo>
                    <a:pt x="3" y="817"/>
                  </a:lnTo>
                  <a:lnTo>
                    <a:pt x="7" y="820"/>
                  </a:lnTo>
                  <a:lnTo>
                    <a:pt x="12" y="822"/>
                  </a:lnTo>
                  <a:lnTo>
                    <a:pt x="19" y="822"/>
                  </a:lnTo>
                  <a:lnTo>
                    <a:pt x="31" y="819"/>
                  </a:lnTo>
                  <a:lnTo>
                    <a:pt x="41" y="816"/>
                  </a:lnTo>
                  <a:lnTo>
                    <a:pt x="41" y="816"/>
                  </a:lnTo>
                  <a:lnTo>
                    <a:pt x="46" y="920"/>
                  </a:lnTo>
                  <a:lnTo>
                    <a:pt x="49" y="973"/>
                  </a:lnTo>
                  <a:lnTo>
                    <a:pt x="53" y="1025"/>
                  </a:lnTo>
                  <a:lnTo>
                    <a:pt x="53" y="1025"/>
                  </a:lnTo>
                  <a:lnTo>
                    <a:pt x="57" y="1046"/>
                  </a:lnTo>
                  <a:lnTo>
                    <a:pt x="61" y="1068"/>
                  </a:lnTo>
                  <a:lnTo>
                    <a:pt x="71" y="1113"/>
                  </a:lnTo>
                  <a:lnTo>
                    <a:pt x="71" y="1113"/>
                  </a:lnTo>
                  <a:lnTo>
                    <a:pt x="74" y="1132"/>
                  </a:lnTo>
                  <a:lnTo>
                    <a:pt x="75" y="1151"/>
                  </a:lnTo>
                  <a:lnTo>
                    <a:pt x="75" y="1191"/>
                  </a:lnTo>
                  <a:lnTo>
                    <a:pt x="75" y="1191"/>
                  </a:lnTo>
                  <a:lnTo>
                    <a:pt x="76" y="1202"/>
                  </a:lnTo>
                  <a:lnTo>
                    <a:pt x="78" y="1209"/>
                  </a:lnTo>
                  <a:lnTo>
                    <a:pt x="80" y="1213"/>
                  </a:lnTo>
                  <a:lnTo>
                    <a:pt x="80" y="1213"/>
                  </a:lnTo>
                  <a:lnTo>
                    <a:pt x="82" y="1215"/>
                  </a:lnTo>
                  <a:lnTo>
                    <a:pt x="83" y="1218"/>
                  </a:lnTo>
                  <a:lnTo>
                    <a:pt x="82" y="1224"/>
                  </a:lnTo>
                  <a:lnTo>
                    <a:pt x="79" y="1228"/>
                  </a:lnTo>
                  <a:lnTo>
                    <a:pt x="79" y="1233"/>
                  </a:lnTo>
                  <a:lnTo>
                    <a:pt x="79" y="1233"/>
                  </a:lnTo>
                  <a:lnTo>
                    <a:pt x="80" y="1237"/>
                  </a:lnTo>
                  <a:lnTo>
                    <a:pt x="83" y="1241"/>
                  </a:lnTo>
                  <a:lnTo>
                    <a:pt x="89" y="1248"/>
                  </a:lnTo>
                  <a:lnTo>
                    <a:pt x="93" y="1256"/>
                  </a:lnTo>
                  <a:lnTo>
                    <a:pt x="94" y="1260"/>
                  </a:lnTo>
                  <a:lnTo>
                    <a:pt x="94" y="1266"/>
                  </a:lnTo>
                  <a:lnTo>
                    <a:pt x="94" y="1266"/>
                  </a:lnTo>
                  <a:lnTo>
                    <a:pt x="91" y="1284"/>
                  </a:lnTo>
                  <a:lnTo>
                    <a:pt x="89" y="1301"/>
                  </a:lnTo>
                  <a:lnTo>
                    <a:pt x="89" y="1301"/>
                  </a:lnTo>
                  <a:lnTo>
                    <a:pt x="87" y="1311"/>
                  </a:lnTo>
                  <a:lnTo>
                    <a:pt x="84" y="1319"/>
                  </a:lnTo>
                  <a:lnTo>
                    <a:pt x="82" y="1326"/>
                  </a:lnTo>
                  <a:lnTo>
                    <a:pt x="76" y="1331"/>
                  </a:lnTo>
                  <a:lnTo>
                    <a:pt x="64" y="1342"/>
                  </a:lnTo>
                  <a:lnTo>
                    <a:pt x="52" y="1355"/>
                  </a:lnTo>
                  <a:lnTo>
                    <a:pt x="52" y="1355"/>
                  </a:lnTo>
                  <a:lnTo>
                    <a:pt x="41" y="1367"/>
                  </a:lnTo>
                  <a:lnTo>
                    <a:pt x="35" y="1375"/>
                  </a:lnTo>
                  <a:lnTo>
                    <a:pt x="31" y="1385"/>
                  </a:lnTo>
                  <a:lnTo>
                    <a:pt x="27" y="1393"/>
                  </a:lnTo>
                  <a:lnTo>
                    <a:pt x="27" y="1401"/>
                  </a:lnTo>
                  <a:lnTo>
                    <a:pt x="29" y="1405"/>
                  </a:lnTo>
                  <a:lnTo>
                    <a:pt x="30" y="1409"/>
                  </a:lnTo>
                  <a:lnTo>
                    <a:pt x="33" y="1412"/>
                  </a:lnTo>
                  <a:lnTo>
                    <a:pt x="37" y="1415"/>
                  </a:lnTo>
                  <a:lnTo>
                    <a:pt x="37" y="1415"/>
                  </a:lnTo>
                  <a:lnTo>
                    <a:pt x="44" y="1417"/>
                  </a:lnTo>
                  <a:lnTo>
                    <a:pt x="50" y="1419"/>
                  </a:lnTo>
                  <a:lnTo>
                    <a:pt x="57" y="1419"/>
                  </a:lnTo>
                  <a:lnTo>
                    <a:pt x="65" y="1417"/>
                  </a:lnTo>
                  <a:lnTo>
                    <a:pt x="80" y="1415"/>
                  </a:lnTo>
                  <a:lnTo>
                    <a:pt x="93" y="1409"/>
                  </a:lnTo>
                  <a:lnTo>
                    <a:pt x="93" y="1409"/>
                  </a:lnTo>
                  <a:lnTo>
                    <a:pt x="98" y="1405"/>
                  </a:lnTo>
                  <a:lnTo>
                    <a:pt x="104" y="1400"/>
                  </a:lnTo>
                  <a:lnTo>
                    <a:pt x="108" y="1394"/>
                  </a:lnTo>
                  <a:lnTo>
                    <a:pt x="110" y="1389"/>
                  </a:lnTo>
                  <a:lnTo>
                    <a:pt x="116" y="1375"/>
                  </a:lnTo>
                  <a:lnTo>
                    <a:pt x="123" y="1363"/>
                  </a:lnTo>
                  <a:lnTo>
                    <a:pt x="123" y="1363"/>
                  </a:lnTo>
                  <a:lnTo>
                    <a:pt x="128" y="1357"/>
                  </a:lnTo>
                  <a:lnTo>
                    <a:pt x="134" y="1355"/>
                  </a:lnTo>
                  <a:lnTo>
                    <a:pt x="139" y="1353"/>
                  </a:lnTo>
                  <a:lnTo>
                    <a:pt x="146" y="1353"/>
                  </a:lnTo>
                  <a:lnTo>
                    <a:pt x="151" y="1353"/>
                  </a:lnTo>
                  <a:lnTo>
                    <a:pt x="157" y="1352"/>
                  </a:lnTo>
                  <a:lnTo>
                    <a:pt x="161" y="1348"/>
                  </a:lnTo>
                  <a:lnTo>
                    <a:pt x="166" y="1342"/>
                  </a:lnTo>
                  <a:lnTo>
                    <a:pt x="166" y="1342"/>
                  </a:lnTo>
                  <a:lnTo>
                    <a:pt x="173" y="1327"/>
                  </a:lnTo>
                  <a:lnTo>
                    <a:pt x="177" y="1311"/>
                  </a:lnTo>
                  <a:lnTo>
                    <a:pt x="178" y="1293"/>
                  </a:lnTo>
                  <a:lnTo>
                    <a:pt x="180" y="1278"/>
                  </a:lnTo>
                  <a:lnTo>
                    <a:pt x="180" y="1278"/>
                  </a:lnTo>
                  <a:lnTo>
                    <a:pt x="180" y="1260"/>
                  </a:lnTo>
                  <a:lnTo>
                    <a:pt x="178" y="1244"/>
                  </a:lnTo>
                  <a:lnTo>
                    <a:pt x="176" y="1210"/>
                  </a:lnTo>
                  <a:lnTo>
                    <a:pt x="176" y="1210"/>
                  </a:lnTo>
                  <a:lnTo>
                    <a:pt x="174" y="1199"/>
                  </a:lnTo>
                  <a:lnTo>
                    <a:pt x="176" y="1187"/>
                  </a:lnTo>
                  <a:lnTo>
                    <a:pt x="178" y="1165"/>
                  </a:lnTo>
                  <a:lnTo>
                    <a:pt x="180" y="1143"/>
                  </a:lnTo>
                  <a:lnTo>
                    <a:pt x="180" y="1131"/>
                  </a:lnTo>
                  <a:lnTo>
                    <a:pt x="178" y="1120"/>
                  </a:lnTo>
                  <a:lnTo>
                    <a:pt x="178" y="1120"/>
                  </a:lnTo>
                  <a:lnTo>
                    <a:pt x="176" y="1096"/>
                  </a:lnTo>
                  <a:lnTo>
                    <a:pt x="173" y="1071"/>
                  </a:lnTo>
                  <a:lnTo>
                    <a:pt x="173" y="1045"/>
                  </a:lnTo>
                  <a:lnTo>
                    <a:pt x="174" y="1019"/>
                  </a:lnTo>
                  <a:lnTo>
                    <a:pt x="178" y="969"/>
                  </a:lnTo>
                  <a:lnTo>
                    <a:pt x="184" y="920"/>
                  </a:lnTo>
                  <a:lnTo>
                    <a:pt x="184" y="920"/>
                  </a:lnTo>
                  <a:lnTo>
                    <a:pt x="192" y="967"/>
                  </a:lnTo>
                  <a:lnTo>
                    <a:pt x="199" y="1015"/>
                  </a:lnTo>
                  <a:lnTo>
                    <a:pt x="204" y="1064"/>
                  </a:lnTo>
                  <a:lnTo>
                    <a:pt x="207" y="1113"/>
                  </a:lnTo>
                  <a:lnTo>
                    <a:pt x="207" y="1113"/>
                  </a:lnTo>
                  <a:lnTo>
                    <a:pt x="208" y="1124"/>
                  </a:lnTo>
                  <a:lnTo>
                    <a:pt x="211" y="1134"/>
                  </a:lnTo>
                  <a:lnTo>
                    <a:pt x="218" y="1153"/>
                  </a:lnTo>
                  <a:lnTo>
                    <a:pt x="225" y="1173"/>
                  </a:lnTo>
                  <a:lnTo>
                    <a:pt x="228" y="1183"/>
                  </a:lnTo>
                  <a:lnTo>
                    <a:pt x="228" y="1194"/>
                  </a:lnTo>
                  <a:lnTo>
                    <a:pt x="228" y="1194"/>
                  </a:lnTo>
                  <a:lnTo>
                    <a:pt x="228" y="1215"/>
                  </a:lnTo>
                  <a:lnTo>
                    <a:pt x="228" y="1226"/>
                  </a:lnTo>
                  <a:lnTo>
                    <a:pt x="230" y="1237"/>
                  </a:lnTo>
                  <a:lnTo>
                    <a:pt x="230" y="1237"/>
                  </a:lnTo>
                  <a:lnTo>
                    <a:pt x="234" y="1259"/>
                  </a:lnTo>
                  <a:lnTo>
                    <a:pt x="236" y="1270"/>
                  </a:lnTo>
                  <a:lnTo>
                    <a:pt x="236" y="1282"/>
                  </a:lnTo>
                  <a:lnTo>
                    <a:pt x="236" y="1282"/>
                  </a:lnTo>
                  <a:lnTo>
                    <a:pt x="236" y="1305"/>
                  </a:lnTo>
                  <a:lnTo>
                    <a:pt x="237" y="1327"/>
                  </a:lnTo>
                  <a:lnTo>
                    <a:pt x="240" y="1338"/>
                  </a:lnTo>
                  <a:lnTo>
                    <a:pt x="243" y="1348"/>
                  </a:lnTo>
                  <a:lnTo>
                    <a:pt x="247" y="1359"/>
                  </a:lnTo>
                  <a:lnTo>
                    <a:pt x="252" y="1370"/>
                  </a:lnTo>
                  <a:lnTo>
                    <a:pt x="252" y="1370"/>
                  </a:lnTo>
                  <a:lnTo>
                    <a:pt x="258" y="1379"/>
                  </a:lnTo>
                  <a:lnTo>
                    <a:pt x="264" y="1389"/>
                  </a:lnTo>
                  <a:lnTo>
                    <a:pt x="264" y="1389"/>
                  </a:lnTo>
                  <a:lnTo>
                    <a:pt x="267" y="1394"/>
                  </a:lnTo>
                  <a:lnTo>
                    <a:pt x="268" y="1397"/>
                  </a:lnTo>
                  <a:lnTo>
                    <a:pt x="267" y="1398"/>
                  </a:lnTo>
                  <a:lnTo>
                    <a:pt x="266" y="1404"/>
                  </a:lnTo>
                  <a:lnTo>
                    <a:pt x="266" y="1404"/>
                  </a:lnTo>
                  <a:lnTo>
                    <a:pt x="266" y="1413"/>
                  </a:lnTo>
                  <a:lnTo>
                    <a:pt x="267" y="1423"/>
                  </a:lnTo>
                  <a:lnTo>
                    <a:pt x="268" y="1431"/>
                  </a:lnTo>
                  <a:lnTo>
                    <a:pt x="270" y="1440"/>
                  </a:lnTo>
                  <a:lnTo>
                    <a:pt x="270" y="1440"/>
                  </a:lnTo>
                  <a:lnTo>
                    <a:pt x="271" y="1457"/>
                  </a:lnTo>
                  <a:lnTo>
                    <a:pt x="274" y="1469"/>
                  </a:lnTo>
                  <a:lnTo>
                    <a:pt x="279" y="1483"/>
                  </a:lnTo>
                  <a:lnTo>
                    <a:pt x="288" y="1495"/>
                  </a:lnTo>
                  <a:lnTo>
                    <a:pt x="288" y="1495"/>
                  </a:lnTo>
                  <a:lnTo>
                    <a:pt x="294" y="1504"/>
                  </a:lnTo>
                  <a:lnTo>
                    <a:pt x="304" y="1514"/>
                  </a:lnTo>
                  <a:lnTo>
                    <a:pt x="308" y="1518"/>
                  </a:lnTo>
                  <a:lnTo>
                    <a:pt x="313" y="1521"/>
                  </a:lnTo>
                  <a:lnTo>
                    <a:pt x="319" y="1524"/>
                  </a:lnTo>
                  <a:lnTo>
                    <a:pt x="324" y="1524"/>
                  </a:lnTo>
                  <a:lnTo>
                    <a:pt x="324" y="1524"/>
                  </a:lnTo>
                  <a:lnTo>
                    <a:pt x="327" y="1522"/>
                  </a:lnTo>
                  <a:lnTo>
                    <a:pt x="330" y="1519"/>
                  </a:lnTo>
                  <a:lnTo>
                    <a:pt x="335" y="1513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45" y="1488"/>
                  </a:lnTo>
                  <a:lnTo>
                    <a:pt x="347" y="1477"/>
                  </a:lnTo>
                  <a:lnTo>
                    <a:pt x="347" y="1466"/>
                  </a:lnTo>
                  <a:lnTo>
                    <a:pt x="346" y="1455"/>
                  </a:lnTo>
                  <a:lnTo>
                    <a:pt x="346" y="1455"/>
                  </a:lnTo>
                  <a:lnTo>
                    <a:pt x="341" y="1435"/>
                  </a:lnTo>
                  <a:lnTo>
                    <a:pt x="335" y="1416"/>
                  </a:lnTo>
                  <a:lnTo>
                    <a:pt x="334" y="1406"/>
                  </a:lnTo>
                  <a:lnTo>
                    <a:pt x="332" y="1397"/>
                  </a:lnTo>
                  <a:lnTo>
                    <a:pt x="332" y="1387"/>
                  </a:lnTo>
                  <a:lnTo>
                    <a:pt x="334" y="1376"/>
                  </a:lnTo>
                  <a:lnTo>
                    <a:pt x="334" y="1376"/>
                  </a:lnTo>
                  <a:lnTo>
                    <a:pt x="339" y="1355"/>
                  </a:lnTo>
                  <a:lnTo>
                    <a:pt x="342" y="1334"/>
                  </a:lnTo>
                  <a:lnTo>
                    <a:pt x="345" y="1312"/>
                  </a:lnTo>
                  <a:lnTo>
                    <a:pt x="346" y="1292"/>
                  </a:lnTo>
                  <a:lnTo>
                    <a:pt x="346" y="1271"/>
                  </a:lnTo>
                  <a:lnTo>
                    <a:pt x="346" y="1250"/>
                  </a:lnTo>
                  <a:lnTo>
                    <a:pt x="343" y="1229"/>
                  </a:lnTo>
                  <a:lnTo>
                    <a:pt x="339" y="1207"/>
                  </a:lnTo>
                  <a:lnTo>
                    <a:pt x="339" y="1207"/>
                  </a:lnTo>
                  <a:lnTo>
                    <a:pt x="338" y="1199"/>
                  </a:lnTo>
                  <a:lnTo>
                    <a:pt x="338" y="1192"/>
                  </a:lnTo>
                  <a:lnTo>
                    <a:pt x="339" y="1176"/>
                  </a:lnTo>
                  <a:lnTo>
                    <a:pt x="339" y="1176"/>
                  </a:lnTo>
                  <a:lnTo>
                    <a:pt x="339" y="1165"/>
                  </a:lnTo>
                  <a:lnTo>
                    <a:pt x="338" y="1153"/>
                  </a:lnTo>
                  <a:lnTo>
                    <a:pt x="337" y="1142"/>
                  </a:lnTo>
                  <a:lnTo>
                    <a:pt x="335" y="1131"/>
                  </a:lnTo>
                  <a:lnTo>
                    <a:pt x="335" y="1131"/>
                  </a:lnTo>
                  <a:lnTo>
                    <a:pt x="335" y="1120"/>
                  </a:lnTo>
                  <a:lnTo>
                    <a:pt x="335" y="1108"/>
                  </a:lnTo>
                  <a:lnTo>
                    <a:pt x="335" y="1097"/>
                  </a:lnTo>
                  <a:lnTo>
                    <a:pt x="332" y="1086"/>
                  </a:lnTo>
                  <a:lnTo>
                    <a:pt x="332" y="1086"/>
                  </a:lnTo>
                  <a:lnTo>
                    <a:pt x="327" y="1066"/>
                  </a:lnTo>
                  <a:lnTo>
                    <a:pt x="326" y="1056"/>
                  </a:lnTo>
                  <a:lnTo>
                    <a:pt x="326" y="1045"/>
                  </a:lnTo>
                  <a:lnTo>
                    <a:pt x="326" y="1045"/>
                  </a:lnTo>
                  <a:lnTo>
                    <a:pt x="327" y="832"/>
                  </a:lnTo>
                  <a:lnTo>
                    <a:pt x="327" y="832"/>
                  </a:lnTo>
                  <a:lnTo>
                    <a:pt x="331" y="832"/>
                  </a:lnTo>
                  <a:lnTo>
                    <a:pt x="334" y="834"/>
                  </a:lnTo>
                  <a:lnTo>
                    <a:pt x="341" y="838"/>
                  </a:lnTo>
                  <a:lnTo>
                    <a:pt x="345" y="845"/>
                  </a:lnTo>
                  <a:lnTo>
                    <a:pt x="347" y="853"/>
                  </a:lnTo>
                  <a:lnTo>
                    <a:pt x="347" y="853"/>
                  </a:lnTo>
                  <a:lnTo>
                    <a:pt x="356" y="845"/>
                  </a:lnTo>
                  <a:lnTo>
                    <a:pt x="362" y="838"/>
                  </a:lnTo>
                  <a:lnTo>
                    <a:pt x="368" y="830"/>
                  </a:lnTo>
                  <a:lnTo>
                    <a:pt x="373" y="822"/>
                  </a:lnTo>
                  <a:lnTo>
                    <a:pt x="376" y="812"/>
                  </a:lnTo>
                  <a:lnTo>
                    <a:pt x="379" y="802"/>
                  </a:lnTo>
                  <a:lnTo>
                    <a:pt x="380" y="792"/>
                  </a:lnTo>
                  <a:lnTo>
                    <a:pt x="379" y="781"/>
                  </a:lnTo>
                  <a:lnTo>
                    <a:pt x="379" y="781"/>
                  </a:lnTo>
                  <a:lnTo>
                    <a:pt x="377" y="770"/>
                  </a:lnTo>
                  <a:lnTo>
                    <a:pt x="373" y="759"/>
                  </a:lnTo>
                  <a:lnTo>
                    <a:pt x="369" y="749"/>
                  </a:lnTo>
                  <a:lnTo>
                    <a:pt x="365" y="738"/>
                  </a:lnTo>
                  <a:lnTo>
                    <a:pt x="365" y="738"/>
                  </a:lnTo>
                  <a:lnTo>
                    <a:pt x="365" y="732"/>
                  </a:lnTo>
                  <a:lnTo>
                    <a:pt x="364" y="726"/>
                  </a:lnTo>
                  <a:lnTo>
                    <a:pt x="367" y="715"/>
                  </a:lnTo>
                  <a:lnTo>
                    <a:pt x="371" y="706"/>
                  </a:lnTo>
                  <a:lnTo>
                    <a:pt x="376" y="695"/>
                  </a:lnTo>
                  <a:lnTo>
                    <a:pt x="376" y="695"/>
                  </a:lnTo>
                  <a:lnTo>
                    <a:pt x="387" y="676"/>
                  </a:lnTo>
                  <a:lnTo>
                    <a:pt x="397" y="655"/>
                  </a:lnTo>
                  <a:lnTo>
                    <a:pt x="407" y="633"/>
                  </a:lnTo>
                  <a:lnTo>
                    <a:pt x="416" y="613"/>
                  </a:lnTo>
                  <a:lnTo>
                    <a:pt x="416" y="613"/>
                  </a:lnTo>
                  <a:lnTo>
                    <a:pt x="422" y="593"/>
                  </a:lnTo>
                  <a:lnTo>
                    <a:pt x="425" y="583"/>
                  </a:lnTo>
                  <a:lnTo>
                    <a:pt x="425" y="572"/>
                  </a:lnTo>
                  <a:lnTo>
                    <a:pt x="425" y="572"/>
                  </a:lnTo>
                  <a:lnTo>
                    <a:pt x="424" y="561"/>
                  </a:lnTo>
                  <a:lnTo>
                    <a:pt x="421" y="550"/>
                  </a:lnTo>
                  <a:lnTo>
                    <a:pt x="420" y="541"/>
                  </a:lnTo>
                  <a:lnTo>
                    <a:pt x="420" y="530"/>
                  </a:lnTo>
                  <a:lnTo>
                    <a:pt x="420" y="530"/>
                  </a:lnTo>
                  <a:lnTo>
                    <a:pt x="420" y="531"/>
                  </a:lnTo>
                  <a:lnTo>
                    <a:pt x="420" y="530"/>
                  </a:lnTo>
                  <a:lnTo>
                    <a:pt x="420" y="530"/>
                  </a:lnTo>
                  <a:close/>
                  <a:moveTo>
                    <a:pt x="327" y="832"/>
                  </a:moveTo>
                  <a:lnTo>
                    <a:pt x="327" y="832"/>
                  </a:lnTo>
                  <a:lnTo>
                    <a:pt x="331" y="832"/>
                  </a:lnTo>
                  <a:lnTo>
                    <a:pt x="331" y="832"/>
                  </a:lnTo>
                  <a:lnTo>
                    <a:pt x="332" y="832"/>
                  </a:lnTo>
                  <a:lnTo>
                    <a:pt x="327" y="832"/>
                  </a:lnTo>
                  <a:lnTo>
                    <a:pt x="327" y="8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5" name="Group 79"/>
            <p:cNvGrpSpPr/>
            <p:nvPr/>
          </p:nvGrpSpPr>
          <p:grpSpPr>
            <a:xfrm>
              <a:off x="2285984" y="1000114"/>
              <a:ext cx="593901" cy="2463832"/>
              <a:chOff x="1858693" y="1193726"/>
              <a:chExt cx="593901" cy="2463832"/>
            </a:xfrm>
            <a:grpFill/>
          </p:grpSpPr>
          <p:sp>
            <p:nvSpPr>
              <p:cNvPr id="65" name="Freeform 7"/>
              <p:cNvSpPr/>
              <p:nvPr/>
            </p:nvSpPr>
            <p:spPr bwMode="auto">
              <a:xfrm>
                <a:off x="1943535" y="1193726"/>
                <a:ext cx="295254" cy="363128"/>
              </a:xfrm>
              <a:custGeom>
                <a:avLst/>
                <a:gdLst/>
                <a:ahLst/>
                <a:cxnLst>
                  <a:cxn ang="0">
                    <a:pos x="0" y="160"/>
                  </a:cxn>
                  <a:cxn ang="0">
                    <a:pos x="11" y="163"/>
                  </a:cxn>
                  <a:cxn ang="0">
                    <a:pos x="27" y="175"/>
                  </a:cxn>
                  <a:cxn ang="0">
                    <a:pos x="36" y="182"/>
                  </a:cxn>
                  <a:cxn ang="0">
                    <a:pos x="93" y="215"/>
                  </a:cxn>
                  <a:cxn ang="0">
                    <a:pos x="93" y="209"/>
                  </a:cxn>
                  <a:cxn ang="0">
                    <a:pos x="96" y="206"/>
                  </a:cxn>
                  <a:cxn ang="0">
                    <a:pos x="106" y="204"/>
                  </a:cxn>
                  <a:cxn ang="0">
                    <a:pos x="126" y="202"/>
                  </a:cxn>
                  <a:cxn ang="0">
                    <a:pos x="130" y="200"/>
                  </a:cxn>
                  <a:cxn ang="0">
                    <a:pos x="141" y="183"/>
                  </a:cxn>
                  <a:cxn ang="0">
                    <a:pos x="147" y="164"/>
                  </a:cxn>
                  <a:cxn ang="0">
                    <a:pos x="156" y="125"/>
                  </a:cxn>
                  <a:cxn ang="0">
                    <a:pos x="164" y="104"/>
                  </a:cxn>
                  <a:cxn ang="0">
                    <a:pos x="175" y="86"/>
                  </a:cxn>
                  <a:cxn ang="0">
                    <a:pos x="175" y="80"/>
                  </a:cxn>
                  <a:cxn ang="0">
                    <a:pos x="171" y="56"/>
                  </a:cxn>
                  <a:cxn ang="0">
                    <a:pos x="164" y="43"/>
                  </a:cxn>
                  <a:cxn ang="0">
                    <a:pos x="146" y="21"/>
                  </a:cxn>
                  <a:cxn ang="0">
                    <a:pos x="134" y="11"/>
                  </a:cxn>
                  <a:cxn ang="0">
                    <a:pos x="119" y="5"/>
                  </a:cxn>
                  <a:cxn ang="0">
                    <a:pos x="104" y="0"/>
                  </a:cxn>
                  <a:cxn ang="0">
                    <a:pos x="89" y="2"/>
                  </a:cxn>
                  <a:cxn ang="0">
                    <a:pos x="74" y="6"/>
                  </a:cxn>
                  <a:cxn ang="0">
                    <a:pos x="49" y="21"/>
                  </a:cxn>
                  <a:cxn ang="0">
                    <a:pos x="29" y="47"/>
                  </a:cxn>
                  <a:cxn ang="0">
                    <a:pos x="23" y="63"/>
                  </a:cxn>
                  <a:cxn ang="0">
                    <a:pos x="14" y="96"/>
                  </a:cxn>
                  <a:cxn ang="0">
                    <a:pos x="11" y="114"/>
                  </a:cxn>
                  <a:cxn ang="0">
                    <a:pos x="12" y="141"/>
                  </a:cxn>
                  <a:cxn ang="0">
                    <a:pos x="10" y="152"/>
                  </a:cxn>
                  <a:cxn ang="0">
                    <a:pos x="0" y="160"/>
                  </a:cxn>
                  <a:cxn ang="0">
                    <a:pos x="10" y="159"/>
                  </a:cxn>
                  <a:cxn ang="0">
                    <a:pos x="14" y="157"/>
                  </a:cxn>
                  <a:cxn ang="0">
                    <a:pos x="0" y="160"/>
                  </a:cxn>
                </a:cxnLst>
                <a:rect l="0" t="0" r="r" b="b"/>
                <a:pathLst>
                  <a:path w="175" h="215">
                    <a:moveTo>
                      <a:pt x="0" y="160"/>
                    </a:moveTo>
                    <a:lnTo>
                      <a:pt x="0" y="160"/>
                    </a:lnTo>
                    <a:lnTo>
                      <a:pt x="6" y="161"/>
                    </a:lnTo>
                    <a:lnTo>
                      <a:pt x="11" y="163"/>
                    </a:lnTo>
                    <a:lnTo>
                      <a:pt x="19" y="168"/>
                    </a:lnTo>
                    <a:lnTo>
                      <a:pt x="27" y="175"/>
                    </a:lnTo>
                    <a:lnTo>
                      <a:pt x="36" y="182"/>
                    </a:lnTo>
                    <a:lnTo>
                      <a:pt x="36" y="182"/>
                    </a:lnTo>
                    <a:lnTo>
                      <a:pt x="64" y="198"/>
                    </a:lnTo>
                    <a:lnTo>
                      <a:pt x="93" y="215"/>
                    </a:lnTo>
                    <a:lnTo>
                      <a:pt x="93" y="215"/>
                    </a:lnTo>
                    <a:lnTo>
                      <a:pt x="93" y="209"/>
                    </a:lnTo>
                    <a:lnTo>
                      <a:pt x="94" y="208"/>
                    </a:lnTo>
                    <a:lnTo>
                      <a:pt x="96" y="206"/>
                    </a:lnTo>
                    <a:lnTo>
                      <a:pt x="101" y="205"/>
                    </a:lnTo>
                    <a:lnTo>
                      <a:pt x="106" y="204"/>
                    </a:lnTo>
                    <a:lnTo>
                      <a:pt x="120" y="204"/>
                    </a:lnTo>
                    <a:lnTo>
                      <a:pt x="126" y="202"/>
                    </a:lnTo>
                    <a:lnTo>
                      <a:pt x="130" y="200"/>
                    </a:lnTo>
                    <a:lnTo>
                      <a:pt x="130" y="200"/>
                    </a:lnTo>
                    <a:lnTo>
                      <a:pt x="135" y="191"/>
                    </a:lnTo>
                    <a:lnTo>
                      <a:pt x="141" y="183"/>
                    </a:lnTo>
                    <a:lnTo>
                      <a:pt x="143" y="174"/>
                    </a:lnTo>
                    <a:lnTo>
                      <a:pt x="147" y="164"/>
                    </a:lnTo>
                    <a:lnTo>
                      <a:pt x="156" y="125"/>
                    </a:lnTo>
                    <a:lnTo>
                      <a:pt x="156" y="125"/>
                    </a:lnTo>
                    <a:lnTo>
                      <a:pt x="160" y="114"/>
                    </a:lnTo>
                    <a:lnTo>
                      <a:pt x="164" y="104"/>
                    </a:lnTo>
                    <a:lnTo>
                      <a:pt x="169" y="95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0"/>
                    </a:lnTo>
                    <a:lnTo>
                      <a:pt x="175" y="71"/>
                    </a:lnTo>
                    <a:lnTo>
                      <a:pt x="171" y="56"/>
                    </a:lnTo>
                    <a:lnTo>
                      <a:pt x="171" y="56"/>
                    </a:lnTo>
                    <a:lnTo>
                      <a:pt x="164" y="43"/>
                    </a:lnTo>
                    <a:lnTo>
                      <a:pt x="156" y="30"/>
                    </a:lnTo>
                    <a:lnTo>
                      <a:pt x="146" y="21"/>
                    </a:lnTo>
                    <a:lnTo>
                      <a:pt x="134" y="11"/>
                    </a:lnTo>
                    <a:lnTo>
                      <a:pt x="134" y="11"/>
                    </a:lnTo>
                    <a:lnTo>
                      <a:pt x="126" y="7"/>
                    </a:lnTo>
                    <a:lnTo>
                      <a:pt x="119" y="5"/>
                    </a:lnTo>
                    <a:lnTo>
                      <a:pt x="111" y="2"/>
                    </a:lnTo>
                    <a:lnTo>
                      <a:pt x="104" y="0"/>
                    </a:lnTo>
                    <a:lnTo>
                      <a:pt x="96" y="0"/>
                    </a:lnTo>
                    <a:lnTo>
                      <a:pt x="89" y="2"/>
                    </a:lnTo>
                    <a:lnTo>
                      <a:pt x="81" y="3"/>
                    </a:lnTo>
                    <a:lnTo>
                      <a:pt x="74" y="6"/>
                    </a:lnTo>
                    <a:lnTo>
                      <a:pt x="62" y="11"/>
                    </a:lnTo>
                    <a:lnTo>
                      <a:pt x="49" y="21"/>
                    </a:lnTo>
                    <a:lnTo>
                      <a:pt x="38" y="33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3" y="63"/>
                    </a:lnTo>
                    <a:lnTo>
                      <a:pt x="18" y="80"/>
                    </a:lnTo>
                    <a:lnTo>
                      <a:pt x="14" y="96"/>
                    </a:lnTo>
                    <a:lnTo>
                      <a:pt x="11" y="114"/>
                    </a:lnTo>
                    <a:lnTo>
                      <a:pt x="11" y="114"/>
                    </a:lnTo>
                    <a:lnTo>
                      <a:pt x="11" y="126"/>
                    </a:lnTo>
                    <a:lnTo>
                      <a:pt x="12" y="141"/>
                    </a:lnTo>
                    <a:lnTo>
                      <a:pt x="12" y="146"/>
                    </a:lnTo>
                    <a:lnTo>
                      <a:pt x="10" y="152"/>
                    </a:lnTo>
                    <a:lnTo>
                      <a:pt x="7" y="15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10" y="159"/>
                    </a:lnTo>
                    <a:lnTo>
                      <a:pt x="14" y="157"/>
                    </a:lnTo>
                    <a:lnTo>
                      <a:pt x="14" y="157"/>
                    </a:lnTo>
                    <a:lnTo>
                      <a:pt x="12" y="157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6" name="Freeform 8"/>
              <p:cNvSpPr>
                <a:spLocks noEditPoints="1"/>
              </p:cNvSpPr>
              <p:nvPr/>
            </p:nvSpPr>
            <p:spPr bwMode="auto">
              <a:xfrm>
                <a:off x="1858693" y="1526309"/>
                <a:ext cx="593901" cy="2131249"/>
              </a:xfrm>
              <a:custGeom>
                <a:avLst/>
                <a:gdLst/>
                <a:ahLst/>
                <a:cxnLst>
                  <a:cxn ang="0">
                    <a:pos x="256" y="133"/>
                  </a:cxn>
                  <a:cxn ang="0">
                    <a:pos x="209" y="60"/>
                  </a:cxn>
                  <a:cxn ang="0">
                    <a:pos x="143" y="26"/>
                  </a:cxn>
                  <a:cxn ang="0">
                    <a:pos x="126" y="34"/>
                  </a:cxn>
                  <a:cxn ang="0">
                    <a:pos x="76" y="1"/>
                  </a:cxn>
                  <a:cxn ang="0">
                    <a:pos x="33" y="13"/>
                  </a:cxn>
                  <a:cxn ang="0">
                    <a:pos x="0" y="109"/>
                  </a:cxn>
                  <a:cxn ang="0">
                    <a:pos x="29" y="230"/>
                  </a:cxn>
                  <a:cxn ang="0">
                    <a:pos x="61" y="369"/>
                  </a:cxn>
                  <a:cxn ang="0">
                    <a:pos x="63" y="523"/>
                  </a:cxn>
                  <a:cxn ang="0">
                    <a:pos x="90" y="529"/>
                  </a:cxn>
                  <a:cxn ang="0">
                    <a:pos x="98" y="789"/>
                  </a:cxn>
                  <a:cxn ang="0">
                    <a:pos x="90" y="861"/>
                  </a:cxn>
                  <a:cxn ang="0">
                    <a:pos x="61" y="989"/>
                  </a:cxn>
                  <a:cxn ang="0">
                    <a:pos x="52" y="1096"/>
                  </a:cxn>
                  <a:cxn ang="0">
                    <a:pos x="41" y="1124"/>
                  </a:cxn>
                  <a:cxn ang="0">
                    <a:pos x="49" y="1148"/>
                  </a:cxn>
                  <a:cxn ang="0">
                    <a:pos x="45" y="1212"/>
                  </a:cxn>
                  <a:cxn ang="0">
                    <a:pos x="67" y="1228"/>
                  </a:cxn>
                  <a:cxn ang="0">
                    <a:pos x="98" y="1242"/>
                  </a:cxn>
                  <a:cxn ang="0">
                    <a:pos x="190" y="1257"/>
                  </a:cxn>
                  <a:cxn ang="0">
                    <a:pos x="241" y="1246"/>
                  </a:cxn>
                  <a:cxn ang="0">
                    <a:pos x="213" y="1210"/>
                  </a:cxn>
                  <a:cxn ang="0">
                    <a:pos x="168" y="1175"/>
                  </a:cxn>
                  <a:cxn ang="0">
                    <a:pos x="170" y="1137"/>
                  </a:cxn>
                  <a:cxn ang="0">
                    <a:pos x="210" y="1152"/>
                  </a:cxn>
                  <a:cxn ang="0">
                    <a:pos x="277" y="1150"/>
                  </a:cxn>
                  <a:cxn ang="0">
                    <a:pos x="292" y="1130"/>
                  </a:cxn>
                  <a:cxn ang="0">
                    <a:pos x="244" y="1113"/>
                  </a:cxn>
                  <a:cxn ang="0">
                    <a:pos x="205" y="1083"/>
                  </a:cxn>
                  <a:cxn ang="0">
                    <a:pos x="192" y="1059"/>
                  </a:cxn>
                  <a:cxn ang="0">
                    <a:pos x="190" y="1015"/>
                  </a:cxn>
                  <a:cxn ang="0">
                    <a:pos x="206" y="929"/>
                  </a:cxn>
                  <a:cxn ang="0">
                    <a:pos x="255" y="760"/>
                  </a:cxn>
                  <a:cxn ang="0">
                    <a:pos x="275" y="559"/>
                  </a:cxn>
                  <a:cxn ang="0">
                    <a:pos x="305" y="516"/>
                  </a:cxn>
                  <a:cxn ang="0">
                    <a:pos x="318" y="452"/>
                  </a:cxn>
                  <a:cxn ang="0">
                    <a:pos x="275" y="315"/>
                  </a:cxn>
                  <a:cxn ang="0">
                    <a:pos x="282" y="270"/>
                  </a:cxn>
                  <a:cxn ang="0">
                    <a:pos x="341" y="261"/>
                  </a:cxn>
                  <a:cxn ang="0">
                    <a:pos x="350" y="219"/>
                  </a:cxn>
                  <a:cxn ang="0">
                    <a:pos x="315" y="180"/>
                  </a:cxn>
                  <a:cxn ang="0">
                    <a:pos x="161" y="41"/>
                  </a:cxn>
                  <a:cxn ang="0">
                    <a:pos x="202" y="146"/>
                  </a:cxn>
                  <a:cxn ang="0">
                    <a:pos x="177" y="84"/>
                  </a:cxn>
                  <a:cxn ang="0">
                    <a:pos x="170" y="56"/>
                  </a:cxn>
                  <a:cxn ang="0">
                    <a:pos x="214" y="124"/>
                  </a:cxn>
                  <a:cxn ang="0">
                    <a:pos x="215" y="159"/>
                  </a:cxn>
                  <a:cxn ang="0">
                    <a:pos x="220" y="107"/>
                  </a:cxn>
                  <a:cxn ang="0">
                    <a:pos x="207" y="80"/>
                  </a:cxn>
                  <a:cxn ang="0">
                    <a:pos x="251" y="161"/>
                  </a:cxn>
                  <a:cxn ang="0">
                    <a:pos x="222" y="113"/>
                  </a:cxn>
                  <a:cxn ang="0">
                    <a:pos x="248" y="443"/>
                  </a:cxn>
                  <a:cxn ang="0">
                    <a:pos x="265" y="417"/>
                  </a:cxn>
                  <a:cxn ang="0">
                    <a:pos x="248" y="443"/>
                  </a:cxn>
                  <a:cxn ang="0">
                    <a:pos x="255" y="407"/>
                  </a:cxn>
                  <a:cxn ang="0">
                    <a:pos x="254" y="353"/>
                  </a:cxn>
                  <a:cxn ang="0">
                    <a:pos x="262" y="281"/>
                  </a:cxn>
                  <a:cxn ang="0">
                    <a:pos x="278" y="405"/>
                  </a:cxn>
                </a:cxnLst>
                <a:rect l="0" t="0" r="r" b="b"/>
                <a:pathLst>
                  <a:path w="350" h="1257">
                    <a:moveTo>
                      <a:pt x="315" y="180"/>
                    </a:moveTo>
                    <a:lnTo>
                      <a:pt x="315" y="180"/>
                    </a:lnTo>
                    <a:lnTo>
                      <a:pt x="297" y="169"/>
                    </a:lnTo>
                    <a:lnTo>
                      <a:pt x="280" y="157"/>
                    </a:lnTo>
                    <a:lnTo>
                      <a:pt x="271" y="150"/>
                    </a:lnTo>
                    <a:lnTo>
                      <a:pt x="263" y="142"/>
                    </a:lnTo>
                    <a:lnTo>
                      <a:pt x="256" y="133"/>
                    </a:lnTo>
                    <a:lnTo>
                      <a:pt x="251" y="124"/>
                    </a:lnTo>
                    <a:lnTo>
                      <a:pt x="251" y="124"/>
                    </a:lnTo>
                    <a:lnTo>
                      <a:pt x="241" y="105"/>
                    </a:lnTo>
                    <a:lnTo>
                      <a:pt x="230" y="84"/>
                    </a:lnTo>
                    <a:lnTo>
                      <a:pt x="225" y="75"/>
                    </a:lnTo>
                    <a:lnTo>
                      <a:pt x="217" y="67"/>
                    </a:lnTo>
                    <a:lnTo>
                      <a:pt x="209" y="60"/>
                    </a:lnTo>
                    <a:lnTo>
                      <a:pt x="199" y="54"/>
                    </a:lnTo>
                    <a:lnTo>
                      <a:pt x="199" y="54"/>
                    </a:lnTo>
                    <a:lnTo>
                      <a:pt x="175" y="41"/>
                    </a:lnTo>
                    <a:lnTo>
                      <a:pt x="150" y="27"/>
                    </a:lnTo>
                    <a:lnTo>
                      <a:pt x="150" y="27"/>
                    </a:lnTo>
                    <a:lnTo>
                      <a:pt x="146" y="26"/>
                    </a:lnTo>
                    <a:lnTo>
                      <a:pt x="143" y="26"/>
                    </a:lnTo>
                    <a:lnTo>
                      <a:pt x="142" y="27"/>
                    </a:lnTo>
                    <a:lnTo>
                      <a:pt x="139" y="30"/>
                    </a:lnTo>
                    <a:lnTo>
                      <a:pt x="136" y="34"/>
                    </a:lnTo>
                    <a:lnTo>
                      <a:pt x="134" y="35"/>
                    </a:lnTo>
                    <a:lnTo>
                      <a:pt x="130" y="35"/>
                    </a:lnTo>
                    <a:lnTo>
                      <a:pt x="130" y="35"/>
                    </a:lnTo>
                    <a:lnTo>
                      <a:pt x="126" y="34"/>
                    </a:lnTo>
                    <a:lnTo>
                      <a:pt x="120" y="30"/>
                    </a:lnTo>
                    <a:lnTo>
                      <a:pt x="112" y="23"/>
                    </a:lnTo>
                    <a:lnTo>
                      <a:pt x="112" y="23"/>
                    </a:lnTo>
                    <a:lnTo>
                      <a:pt x="100" y="13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76" y="1"/>
                    </a:lnTo>
                    <a:lnTo>
                      <a:pt x="70" y="0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4" y="5"/>
                    </a:lnTo>
                    <a:lnTo>
                      <a:pt x="38" y="9"/>
                    </a:lnTo>
                    <a:lnTo>
                      <a:pt x="33" y="13"/>
                    </a:lnTo>
                    <a:lnTo>
                      <a:pt x="25" y="26"/>
                    </a:lnTo>
                    <a:lnTo>
                      <a:pt x="16" y="39"/>
                    </a:lnTo>
                    <a:lnTo>
                      <a:pt x="11" y="53"/>
                    </a:lnTo>
                    <a:lnTo>
                      <a:pt x="7" y="68"/>
                    </a:lnTo>
                    <a:lnTo>
                      <a:pt x="7" y="68"/>
                    </a:lnTo>
                    <a:lnTo>
                      <a:pt x="3" y="87"/>
                    </a:lnTo>
                    <a:lnTo>
                      <a:pt x="0" y="109"/>
                    </a:lnTo>
                    <a:lnTo>
                      <a:pt x="1" y="129"/>
                    </a:lnTo>
                    <a:lnTo>
                      <a:pt x="4" y="150"/>
                    </a:lnTo>
                    <a:lnTo>
                      <a:pt x="8" y="172"/>
                    </a:lnTo>
                    <a:lnTo>
                      <a:pt x="14" y="192"/>
                    </a:lnTo>
                    <a:lnTo>
                      <a:pt x="21" y="211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48" y="271"/>
                    </a:lnTo>
                    <a:lnTo>
                      <a:pt x="56" y="291"/>
                    </a:lnTo>
                    <a:lnTo>
                      <a:pt x="59" y="302"/>
                    </a:lnTo>
                    <a:lnTo>
                      <a:pt x="60" y="313"/>
                    </a:lnTo>
                    <a:lnTo>
                      <a:pt x="60" y="313"/>
                    </a:lnTo>
                    <a:lnTo>
                      <a:pt x="61" y="341"/>
                    </a:lnTo>
                    <a:lnTo>
                      <a:pt x="61" y="369"/>
                    </a:lnTo>
                    <a:lnTo>
                      <a:pt x="61" y="424"/>
                    </a:lnTo>
                    <a:lnTo>
                      <a:pt x="61" y="424"/>
                    </a:lnTo>
                    <a:lnTo>
                      <a:pt x="61" y="448"/>
                    </a:lnTo>
                    <a:lnTo>
                      <a:pt x="60" y="474"/>
                    </a:lnTo>
                    <a:lnTo>
                      <a:pt x="60" y="499"/>
                    </a:lnTo>
                    <a:lnTo>
                      <a:pt x="60" y="511"/>
                    </a:lnTo>
                    <a:lnTo>
                      <a:pt x="63" y="523"/>
                    </a:lnTo>
                    <a:lnTo>
                      <a:pt x="63" y="523"/>
                    </a:lnTo>
                    <a:lnTo>
                      <a:pt x="63" y="526"/>
                    </a:lnTo>
                    <a:lnTo>
                      <a:pt x="66" y="527"/>
                    </a:lnTo>
                    <a:lnTo>
                      <a:pt x="71" y="529"/>
                    </a:lnTo>
                    <a:lnTo>
                      <a:pt x="83" y="529"/>
                    </a:lnTo>
                    <a:lnTo>
                      <a:pt x="83" y="529"/>
                    </a:lnTo>
                    <a:lnTo>
                      <a:pt x="90" y="529"/>
                    </a:lnTo>
                    <a:lnTo>
                      <a:pt x="94" y="531"/>
                    </a:lnTo>
                    <a:lnTo>
                      <a:pt x="97" y="535"/>
                    </a:lnTo>
                    <a:lnTo>
                      <a:pt x="98" y="540"/>
                    </a:lnTo>
                    <a:lnTo>
                      <a:pt x="98" y="552"/>
                    </a:lnTo>
                    <a:lnTo>
                      <a:pt x="97" y="563"/>
                    </a:lnTo>
                    <a:lnTo>
                      <a:pt x="97" y="563"/>
                    </a:lnTo>
                    <a:lnTo>
                      <a:pt x="98" y="789"/>
                    </a:lnTo>
                    <a:lnTo>
                      <a:pt x="98" y="789"/>
                    </a:lnTo>
                    <a:lnTo>
                      <a:pt x="98" y="815"/>
                    </a:lnTo>
                    <a:lnTo>
                      <a:pt x="98" y="829"/>
                    </a:lnTo>
                    <a:lnTo>
                      <a:pt x="97" y="841"/>
                    </a:lnTo>
                    <a:lnTo>
                      <a:pt x="97" y="841"/>
                    </a:lnTo>
                    <a:lnTo>
                      <a:pt x="94" y="850"/>
                    </a:lnTo>
                    <a:lnTo>
                      <a:pt x="90" y="861"/>
                    </a:lnTo>
                    <a:lnTo>
                      <a:pt x="83" y="882"/>
                    </a:lnTo>
                    <a:lnTo>
                      <a:pt x="83" y="882"/>
                    </a:lnTo>
                    <a:lnTo>
                      <a:pt x="76" y="909"/>
                    </a:lnTo>
                    <a:lnTo>
                      <a:pt x="70" y="935"/>
                    </a:lnTo>
                    <a:lnTo>
                      <a:pt x="66" y="962"/>
                    </a:lnTo>
                    <a:lnTo>
                      <a:pt x="61" y="989"/>
                    </a:lnTo>
                    <a:lnTo>
                      <a:pt x="61" y="989"/>
                    </a:lnTo>
                    <a:lnTo>
                      <a:pt x="56" y="1037"/>
                    </a:lnTo>
                    <a:lnTo>
                      <a:pt x="53" y="1085"/>
                    </a:lnTo>
                    <a:lnTo>
                      <a:pt x="53" y="1085"/>
                    </a:lnTo>
                    <a:lnTo>
                      <a:pt x="55" y="1081"/>
                    </a:lnTo>
                    <a:lnTo>
                      <a:pt x="55" y="1081"/>
                    </a:lnTo>
                    <a:lnTo>
                      <a:pt x="53" y="1090"/>
                    </a:lnTo>
                    <a:lnTo>
                      <a:pt x="52" y="1096"/>
                    </a:lnTo>
                    <a:lnTo>
                      <a:pt x="51" y="1101"/>
                    </a:lnTo>
                    <a:lnTo>
                      <a:pt x="51" y="1101"/>
                    </a:lnTo>
                    <a:lnTo>
                      <a:pt x="53" y="1086"/>
                    </a:lnTo>
                    <a:lnTo>
                      <a:pt x="53" y="1086"/>
                    </a:lnTo>
                    <a:lnTo>
                      <a:pt x="45" y="1108"/>
                    </a:lnTo>
                    <a:lnTo>
                      <a:pt x="41" y="1119"/>
                    </a:lnTo>
                    <a:lnTo>
                      <a:pt x="41" y="1124"/>
                    </a:lnTo>
                    <a:lnTo>
                      <a:pt x="41" y="1130"/>
                    </a:lnTo>
                    <a:lnTo>
                      <a:pt x="41" y="1130"/>
                    </a:lnTo>
                    <a:lnTo>
                      <a:pt x="45" y="1135"/>
                    </a:lnTo>
                    <a:lnTo>
                      <a:pt x="48" y="1138"/>
                    </a:lnTo>
                    <a:lnTo>
                      <a:pt x="49" y="1141"/>
                    </a:lnTo>
                    <a:lnTo>
                      <a:pt x="49" y="1141"/>
                    </a:lnTo>
                    <a:lnTo>
                      <a:pt x="49" y="1148"/>
                    </a:lnTo>
                    <a:lnTo>
                      <a:pt x="48" y="1154"/>
                    </a:lnTo>
                    <a:lnTo>
                      <a:pt x="44" y="1168"/>
                    </a:lnTo>
                    <a:lnTo>
                      <a:pt x="44" y="1168"/>
                    </a:lnTo>
                    <a:lnTo>
                      <a:pt x="42" y="1182"/>
                    </a:lnTo>
                    <a:lnTo>
                      <a:pt x="42" y="1197"/>
                    </a:lnTo>
                    <a:lnTo>
                      <a:pt x="42" y="1205"/>
                    </a:lnTo>
                    <a:lnTo>
                      <a:pt x="45" y="1212"/>
                    </a:lnTo>
                    <a:lnTo>
                      <a:pt x="48" y="1217"/>
                    </a:lnTo>
                    <a:lnTo>
                      <a:pt x="52" y="1222"/>
                    </a:lnTo>
                    <a:lnTo>
                      <a:pt x="52" y="1222"/>
                    </a:lnTo>
                    <a:lnTo>
                      <a:pt x="56" y="1227"/>
                    </a:lnTo>
                    <a:lnTo>
                      <a:pt x="60" y="1229"/>
                    </a:lnTo>
                    <a:lnTo>
                      <a:pt x="64" y="1229"/>
                    </a:lnTo>
                    <a:lnTo>
                      <a:pt x="67" y="1228"/>
                    </a:lnTo>
                    <a:lnTo>
                      <a:pt x="72" y="1224"/>
                    </a:lnTo>
                    <a:lnTo>
                      <a:pt x="81" y="1218"/>
                    </a:lnTo>
                    <a:lnTo>
                      <a:pt x="81" y="1218"/>
                    </a:lnTo>
                    <a:lnTo>
                      <a:pt x="83" y="1225"/>
                    </a:lnTo>
                    <a:lnTo>
                      <a:pt x="87" y="1232"/>
                    </a:lnTo>
                    <a:lnTo>
                      <a:pt x="93" y="1236"/>
                    </a:lnTo>
                    <a:lnTo>
                      <a:pt x="98" y="1242"/>
                    </a:lnTo>
                    <a:lnTo>
                      <a:pt x="105" y="1244"/>
                    </a:lnTo>
                    <a:lnTo>
                      <a:pt x="112" y="1248"/>
                    </a:lnTo>
                    <a:lnTo>
                      <a:pt x="128" y="1252"/>
                    </a:lnTo>
                    <a:lnTo>
                      <a:pt x="145" y="1255"/>
                    </a:lnTo>
                    <a:lnTo>
                      <a:pt x="161" y="1257"/>
                    </a:lnTo>
                    <a:lnTo>
                      <a:pt x="190" y="1257"/>
                    </a:lnTo>
                    <a:lnTo>
                      <a:pt x="190" y="1257"/>
                    </a:lnTo>
                    <a:lnTo>
                      <a:pt x="205" y="1257"/>
                    </a:lnTo>
                    <a:lnTo>
                      <a:pt x="222" y="1257"/>
                    </a:lnTo>
                    <a:lnTo>
                      <a:pt x="232" y="1255"/>
                    </a:lnTo>
                    <a:lnTo>
                      <a:pt x="239" y="1252"/>
                    </a:lnTo>
                    <a:lnTo>
                      <a:pt x="240" y="1251"/>
                    </a:lnTo>
                    <a:lnTo>
                      <a:pt x="241" y="1248"/>
                    </a:lnTo>
                    <a:lnTo>
                      <a:pt x="241" y="1246"/>
                    </a:lnTo>
                    <a:lnTo>
                      <a:pt x="241" y="1242"/>
                    </a:lnTo>
                    <a:lnTo>
                      <a:pt x="241" y="1242"/>
                    </a:lnTo>
                    <a:lnTo>
                      <a:pt x="237" y="1235"/>
                    </a:lnTo>
                    <a:lnTo>
                      <a:pt x="233" y="1228"/>
                    </a:lnTo>
                    <a:lnTo>
                      <a:pt x="229" y="1222"/>
                    </a:lnTo>
                    <a:lnTo>
                      <a:pt x="224" y="1218"/>
                    </a:lnTo>
                    <a:lnTo>
                      <a:pt x="213" y="1210"/>
                    </a:lnTo>
                    <a:lnTo>
                      <a:pt x="199" y="1203"/>
                    </a:lnTo>
                    <a:lnTo>
                      <a:pt x="199" y="1203"/>
                    </a:lnTo>
                    <a:lnTo>
                      <a:pt x="185" y="1195"/>
                    </a:lnTo>
                    <a:lnTo>
                      <a:pt x="180" y="1191"/>
                    </a:lnTo>
                    <a:lnTo>
                      <a:pt x="176" y="1186"/>
                    </a:lnTo>
                    <a:lnTo>
                      <a:pt x="172" y="1180"/>
                    </a:lnTo>
                    <a:lnTo>
                      <a:pt x="168" y="1175"/>
                    </a:lnTo>
                    <a:lnTo>
                      <a:pt x="165" y="1167"/>
                    </a:lnTo>
                    <a:lnTo>
                      <a:pt x="164" y="1160"/>
                    </a:lnTo>
                    <a:lnTo>
                      <a:pt x="164" y="1160"/>
                    </a:lnTo>
                    <a:lnTo>
                      <a:pt x="164" y="1152"/>
                    </a:lnTo>
                    <a:lnTo>
                      <a:pt x="164" y="1145"/>
                    </a:lnTo>
                    <a:lnTo>
                      <a:pt x="166" y="1139"/>
                    </a:lnTo>
                    <a:lnTo>
                      <a:pt x="170" y="1137"/>
                    </a:lnTo>
                    <a:lnTo>
                      <a:pt x="175" y="1135"/>
                    </a:lnTo>
                    <a:lnTo>
                      <a:pt x="181" y="1135"/>
                    </a:lnTo>
                    <a:lnTo>
                      <a:pt x="187" y="1138"/>
                    </a:lnTo>
                    <a:lnTo>
                      <a:pt x="194" y="1142"/>
                    </a:lnTo>
                    <a:lnTo>
                      <a:pt x="194" y="1142"/>
                    </a:lnTo>
                    <a:lnTo>
                      <a:pt x="202" y="1148"/>
                    </a:lnTo>
                    <a:lnTo>
                      <a:pt x="210" y="1152"/>
                    </a:lnTo>
                    <a:lnTo>
                      <a:pt x="220" y="1153"/>
                    </a:lnTo>
                    <a:lnTo>
                      <a:pt x="230" y="1154"/>
                    </a:lnTo>
                    <a:lnTo>
                      <a:pt x="240" y="1154"/>
                    </a:lnTo>
                    <a:lnTo>
                      <a:pt x="251" y="1154"/>
                    </a:lnTo>
                    <a:lnTo>
                      <a:pt x="270" y="1152"/>
                    </a:lnTo>
                    <a:lnTo>
                      <a:pt x="270" y="1152"/>
                    </a:lnTo>
                    <a:lnTo>
                      <a:pt x="277" y="1150"/>
                    </a:lnTo>
                    <a:lnTo>
                      <a:pt x="285" y="1149"/>
                    </a:lnTo>
                    <a:lnTo>
                      <a:pt x="288" y="1148"/>
                    </a:lnTo>
                    <a:lnTo>
                      <a:pt x="292" y="1145"/>
                    </a:lnTo>
                    <a:lnTo>
                      <a:pt x="293" y="1142"/>
                    </a:lnTo>
                    <a:lnTo>
                      <a:pt x="293" y="1138"/>
                    </a:lnTo>
                    <a:lnTo>
                      <a:pt x="293" y="1138"/>
                    </a:lnTo>
                    <a:lnTo>
                      <a:pt x="292" y="1130"/>
                    </a:lnTo>
                    <a:lnTo>
                      <a:pt x="290" y="1127"/>
                    </a:lnTo>
                    <a:lnTo>
                      <a:pt x="289" y="1126"/>
                    </a:lnTo>
                    <a:lnTo>
                      <a:pt x="284" y="1123"/>
                    </a:lnTo>
                    <a:lnTo>
                      <a:pt x="275" y="1122"/>
                    </a:lnTo>
                    <a:lnTo>
                      <a:pt x="275" y="1122"/>
                    </a:lnTo>
                    <a:lnTo>
                      <a:pt x="255" y="1116"/>
                    </a:lnTo>
                    <a:lnTo>
                      <a:pt x="244" y="1113"/>
                    </a:lnTo>
                    <a:lnTo>
                      <a:pt x="232" y="1111"/>
                    </a:lnTo>
                    <a:lnTo>
                      <a:pt x="222" y="1105"/>
                    </a:lnTo>
                    <a:lnTo>
                      <a:pt x="213" y="1100"/>
                    </a:lnTo>
                    <a:lnTo>
                      <a:pt x="210" y="1097"/>
                    </a:lnTo>
                    <a:lnTo>
                      <a:pt x="207" y="1093"/>
                    </a:lnTo>
                    <a:lnTo>
                      <a:pt x="206" y="1089"/>
                    </a:lnTo>
                    <a:lnTo>
                      <a:pt x="205" y="1083"/>
                    </a:lnTo>
                    <a:lnTo>
                      <a:pt x="205" y="1083"/>
                    </a:lnTo>
                    <a:lnTo>
                      <a:pt x="203" y="1077"/>
                    </a:lnTo>
                    <a:lnTo>
                      <a:pt x="200" y="1073"/>
                    </a:lnTo>
                    <a:lnTo>
                      <a:pt x="196" y="1067"/>
                    </a:lnTo>
                    <a:lnTo>
                      <a:pt x="194" y="1062"/>
                    </a:lnTo>
                    <a:lnTo>
                      <a:pt x="194" y="1062"/>
                    </a:lnTo>
                    <a:lnTo>
                      <a:pt x="192" y="1059"/>
                    </a:lnTo>
                    <a:lnTo>
                      <a:pt x="192" y="1055"/>
                    </a:lnTo>
                    <a:lnTo>
                      <a:pt x="195" y="1047"/>
                    </a:lnTo>
                    <a:lnTo>
                      <a:pt x="198" y="1040"/>
                    </a:lnTo>
                    <a:lnTo>
                      <a:pt x="198" y="1036"/>
                    </a:lnTo>
                    <a:lnTo>
                      <a:pt x="198" y="1032"/>
                    </a:lnTo>
                    <a:lnTo>
                      <a:pt x="198" y="1032"/>
                    </a:lnTo>
                    <a:lnTo>
                      <a:pt x="190" y="1015"/>
                    </a:lnTo>
                    <a:lnTo>
                      <a:pt x="187" y="1006"/>
                    </a:lnTo>
                    <a:lnTo>
                      <a:pt x="187" y="1002"/>
                    </a:lnTo>
                    <a:lnTo>
                      <a:pt x="187" y="996"/>
                    </a:lnTo>
                    <a:lnTo>
                      <a:pt x="187" y="996"/>
                    </a:lnTo>
                    <a:lnTo>
                      <a:pt x="198" y="953"/>
                    </a:lnTo>
                    <a:lnTo>
                      <a:pt x="198" y="953"/>
                    </a:lnTo>
                    <a:lnTo>
                      <a:pt x="206" y="929"/>
                    </a:lnTo>
                    <a:lnTo>
                      <a:pt x="215" y="906"/>
                    </a:lnTo>
                    <a:lnTo>
                      <a:pt x="225" y="884"/>
                    </a:lnTo>
                    <a:lnTo>
                      <a:pt x="233" y="861"/>
                    </a:lnTo>
                    <a:lnTo>
                      <a:pt x="233" y="861"/>
                    </a:lnTo>
                    <a:lnTo>
                      <a:pt x="240" y="837"/>
                    </a:lnTo>
                    <a:lnTo>
                      <a:pt x="245" y="811"/>
                    </a:lnTo>
                    <a:lnTo>
                      <a:pt x="255" y="760"/>
                    </a:lnTo>
                    <a:lnTo>
                      <a:pt x="262" y="709"/>
                    </a:lnTo>
                    <a:lnTo>
                      <a:pt x="269" y="658"/>
                    </a:lnTo>
                    <a:lnTo>
                      <a:pt x="269" y="658"/>
                    </a:lnTo>
                    <a:lnTo>
                      <a:pt x="274" y="609"/>
                    </a:lnTo>
                    <a:lnTo>
                      <a:pt x="275" y="583"/>
                    </a:lnTo>
                    <a:lnTo>
                      <a:pt x="275" y="559"/>
                    </a:lnTo>
                    <a:lnTo>
                      <a:pt x="275" y="559"/>
                    </a:lnTo>
                    <a:lnTo>
                      <a:pt x="275" y="548"/>
                    </a:lnTo>
                    <a:lnTo>
                      <a:pt x="277" y="538"/>
                    </a:lnTo>
                    <a:lnTo>
                      <a:pt x="278" y="530"/>
                    </a:lnTo>
                    <a:lnTo>
                      <a:pt x="282" y="523"/>
                    </a:lnTo>
                    <a:lnTo>
                      <a:pt x="288" y="519"/>
                    </a:lnTo>
                    <a:lnTo>
                      <a:pt x="296" y="516"/>
                    </a:lnTo>
                    <a:lnTo>
                      <a:pt x="305" y="516"/>
                    </a:lnTo>
                    <a:lnTo>
                      <a:pt x="316" y="518"/>
                    </a:lnTo>
                    <a:lnTo>
                      <a:pt x="316" y="518"/>
                    </a:lnTo>
                    <a:lnTo>
                      <a:pt x="331" y="519"/>
                    </a:lnTo>
                    <a:lnTo>
                      <a:pt x="331" y="519"/>
                    </a:lnTo>
                    <a:lnTo>
                      <a:pt x="329" y="501"/>
                    </a:lnTo>
                    <a:lnTo>
                      <a:pt x="326" y="485"/>
                    </a:lnTo>
                    <a:lnTo>
                      <a:pt x="318" y="452"/>
                    </a:lnTo>
                    <a:lnTo>
                      <a:pt x="307" y="420"/>
                    </a:lnTo>
                    <a:lnTo>
                      <a:pt x="296" y="388"/>
                    </a:lnTo>
                    <a:lnTo>
                      <a:pt x="296" y="388"/>
                    </a:lnTo>
                    <a:lnTo>
                      <a:pt x="286" y="357"/>
                    </a:lnTo>
                    <a:lnTo>
                      <a:pt x="278" y="327"/>
                    </a:lnTo>
                    <a:lnTo>
                      <a:pt x="278" y="327"/>
                    </a:lnTo>
                    <a:lnTo>
                      <a:pt x="275" y="315"/>
                    </a:lnTo>
                    <a:lnTo>
                      <a:pt x="271" y="298"/>
                    </a:lnTo>
                    <a:lnTo>
                      <a:pt x="270" y="290"/>
                    </a:lnTo>
                    <a:lnTo>
                      <a:pt x="270" y="283"/>
                    </a:lnTo>
                    <a:lnTo>
                      <a:pt x="271" y="276"/>
                    </a:lnTo>
                    <a:lnTo>
                      <a:pt x="274" y="272"/>
                    </a:lnTo>
                    <a:lnTo>
                      <a:pt x="274" y="272"/>
                    </a:lnTo>
                    <a:lnTo>
                      <a:pt x="282" y="270"/>
                    </a:lnTo>
                    <a:lnTo>
                      <a:pt x="290" y="268"/>
                    </a:lnTo>
                    <a:lnTo>
                      <a:pt x="308" y="270"/>
                    </a:lnTo>
                    <a:lnTo>
                      <a:pt x="318" y="271"/>
                    </a:lnTo>
                    <a:lnTo>
                      <a:pt x="326" y="271"/>
                    </a:lnTo>
                    <a:lnTo>
                      <a:pt x="334" y="268"/>
                    </a:lnTo>
                    <a:lnTo>
                      <a:pt x="338" y="266"/>
                    </a:lnTo>
                    <a:lnTo>
                      <a:pt x="341" y="261"/>
                    </a:lnTo>
                    <a:lnTo>
                      <a:pt x="341" y="261"/>
                    </a:lnTo>
                    <a:lnTo>
                      <a:pt x="345" y="257"/>
                    </a:lnTo>
                    <a:lnTo>
                      <a:pt x="346" y="253"/>
                    </a:lnTo>
                    <a:lnTo>
                      <a:pt x="350" y="241"/>
                    </a:lnTo>
                    <a:lnTo>
                      <a:pt x="350" y="230"/>
                    </a:lnTo>
                    <a:lnTo>
                      <a:pt x="350" y="219"/>
                    </a:lnTo>
                    <a:lnTo>
                      <a:pt x="350" y="219"/>
                    </a:lnTo>
                    <a:lnTo>
                      <a:pt x="349" y="212"/>
                    </a:lnTo>
                    <a:lnTo>
                      <a:pt x="345" y="207"/>
                    </a:lnTo>
                    <a:lnTo>
                      <a:pt x="342" y="202"/>
                    </a:lnTo>
                    <a:lnTo>
                      <a:pt x="337" y="196"/>
                    </a:lnTo>
                    <a:lnTo>
                      <a:pt x="326" y="188"/>
                    </a:lnTo>
                    <a:lnTo>
                      <a:pt x="315" y="180"/>
                    </a:lnTo>
                    <a:lnTo>
                      <a:pt x="315" y="180"/>
                    </a:lnTo>
                    <a:lnTo>
                      <a:pt x="316" y="181"/>
                    </a:lnTo>
                    <a:lnTo>
                      <a:pt x="315" y="180"/>
                    </a:lnTo>
                    <a:lnTo>
                      <a:pt x="315" y="180"/>
                    </a:lnTo>
                    <a:close/>
                    <a:moveTo>
                      <a:pt x="165" y="43"/>
                    </a:moveTo>
                    <a:lnTo>
                      <a:pt x="165" y="43"/>
                    </a:lnTo>
                    <a:lnTo>
                      <a:pt x="162" y="43"/>
                    </a:lnTo>
                    <a:lnTo>
                      <a:pt x="161" y="41"/>
                    </a:lnTo>
                    <a:lnTo>
                      <a:pt x="165" y="43"/>
                    </a:lnTo>
                    <a:close/>
                    <a:moveTo>
                      <a:pt x="221" y="158"/>
                    </a:moveTo>
                    <a:lnTo>
                      <a:pt x="221" y="158"/>
                    </a:lnTo>
                    <a:lnTo>
                      <a:pt x="213" y="158"/>
                    </a:lnTo>
                    <a:lnTo>
                      <a:pt x="207" y="157"/>
                    </a:lnTo>
                    <a:lnTo>
                      <a:pt x="203" y="152"/>
                    </a:lnTo>
                    <a:lnTo>
                      <a:pt x="202" y="146"/>
                    </a:lnTo>
                    <a:lnTo>
                      <a:pt x="199" y="132"/>
                    </a:lnTo>
                    <a:lnTo>
                      <a:pt x="198" y="124"/>
                    </a:lnTo>
                    <a:lnTo>
                      <a:pt x="195" y="116"/>
                    </a:lnTo>
                    <a:lnTo>
                      <a:pt x="195" y="116"/>
                    </a:lnTo>
                    <a:lnTo>
                      <a:pt x="190" y="105"/>
                    </a:lnTo>
                    <a:lnTo>
                      <a:pt x="184" y="95"/>
                    </a:lnTo>
                    <a:lnTo>
                      <a:pt x="177" y="84"/>
                    </a:lnTo>
                    <a:lnTo>
                      <a:pt x="169" y="75"/>
                    </a:lnTo>
                    <a:lnTo>
                      <a:pt x="153" y="57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51" y="46"/>
                    </a:lnTo>
                    <a:lnTo>
                      <a:pt x="165" y="52"/>
                    </a:lnTo>
                    <a:lnTo>
                      <a:pt x="170" y="56"/>
                    </a:lnTo>
                    <a:lnTo>
                      <a:pt x="177" y="61"/>
                    </a:lnTo>
                    <a:lnTo>
                      <a:pt x="190" y="73"/>
                    </a:lnTo>
                    <a:lnTo>
                      <a:pt x="190" y="73"/>
                    </a:lnTo>
                    <a:lnTo>
                      <a:pt x="198" y="84"/>
                    </a:lnTo>
                    <a:lnTo>
                      <a:pt x="205" y="97"/>
                    </a:lnTo>
                    <a:lnTo>
                      <a:pt x="210" y="110"/>
                    </a:lnTo>
                    <a:lnTo>
                      <a:pt x="214" y="124"/>
                    </a:lnTo>
                    <a:lnTo>
                      <a:pt x="214" y="124"/>
                    </a:lnTo>
                    <a:lnTo>
                      <a:pt x="220" y="142"/>
                    </a:lnTo>
                    <a:lnTo>
                      <a:pt x="222" y="151"/>
                    </a:lnTo>
                    <a:lnTo>
                      <a:pt x="222" y="155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15" y="159"/>
                    </a:lnTo>
                    <a:lnTo>
                      <a:pt x="217" y="158"/>
                    </a:lnTo>
                    <a:lnTo>
                      <a:pt x="220" y="158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21" y="158"/>
                    </a:lnTo>
                    <a:close/>
                    <a:moveTo>
                      <a:pt x="220" y="107"/>
                    </a:moveTo>
                    <a:lnTo>
                      <a:pt x="220" y="107"/>
                    </a:lnTo>
                    <a:lnTo>
                      <a:pt x="209" y="90"/>
                    </a:lnTo>
                    <a:lnTo>
                      <a:pt x="195" y="73"/>
                    </a:lnTo>
                    <a:lnTo>
                      <a:pt x="180" y="58"/>
                    </a:lnTo>
                    <a:lnTo>
                      <a:pt x="165" y="43"/>
                    </a:lnTo>
                    <a:lnTo>
                      <a:pt x="165" y="43"/>
                    </a:lnTo>
                    <a:lnTo>
                      <a:pt x="194" y="67"/>
                    </a:lnTo>
                    <a:lnTo>
                      <a:pt x="207" y="80"/>
                    </a:lnTo>
                    <a:lnTo>
                      <a:pt x="220" y="95"/>
                    </a:lnTo>
                    <a:lnTo>
                      <a:pt x="232" y="110"/>
                    </a:lnTo>
                    <a:lnTo>
                      <a:pt x="240" y="127"/>
                    </a:lnTo>
                    <a:lnTo>
                      <a:pt x="247" y="143"/>
                    </a:lnTo>
                    <a:lnTo>
                      <a:pt x="250" y="152"/>
                    </a:lnTo>
                    <a:lnTo>
                      <a:pt x="251" y="161"/>
                    </a:lnTo>
                    <a:lnTo>
                      <a:pt x="251" y="161"/>
                    </a:lnTo>
                    <a:lnTo>
                      <a:pt x="247" y="161"/>
                    </a:lnTo>
                    <a:lnTo>
                      <a:pt x="244" y="161"/>
                    </a:lnTo>
                    <a:lnTo>
                      <a:pt x="239" y="155"/>
                    </a:lnTo>
                    <a:lnTo>
                      <a:pt x="235" y="148"/>
                    </a:lnTo>
                    <a:lnTo>
                      <a:pt x="230" y="140"/>
                    </a:lnTo>
                    <a:lnTo>
                      <a:pt x="225" y="121"/>
                    </a:lnTo>
                    <a:lnTo>
                      <a:pt x="222" y="113"/>
                    </a:lnTo>
                    <a:lnTo>
                      <a:pt x="220" y="107"/>
                    </a:lnTo>
                    <a:lnTo>
                      <a:pt x="220" y="107"/>
                    </a:lnTo>
                    <a:lnTo>
                      <a:pt x="217" y="102"/>
                    </a:lnTo>
                    <a:lnTo>
                      <a:pt x="220" y="107"/>
                    </a:lnTo>
                    <a:lnTo>
                      <a:pt x="220" y="107"/>
                    </a:lnTo>
                    <a:close/>
                    <a:moveTo>
                      <a:pt x="248" y="443"/>
                    </a:moveTo>
                    <a:lnTo>
                      <a:pt x="248" y="443"/>
                    </a:lnTo>
                    <a:lnTo>
                      <a:pt x="250" y="433"/>
                    </a:lnTo>
                    <a:lnTo>
                      <a:pt x="251" y="422"/>
                    </a:lnTo>
                    <a:lnTo>
                      <a:pt x="252" y="420"/>
                    </a:lnTo>
                    <a:lnTo>
                      <a:pt x="255" y="417"/>
                    </a:lnTo>
                    <a:lnTo>
                      <a:pt x="259" y="416"/>
                    </a:lnTo>
                    <a:lnTo>
                      <a:pt x="265" y="417"/>
                    </a:lnTo>
                    <a:lnTo>
                      <a:pt x="265" y="417"/>
                    </a:lnTo>
                    <a:lnTo>
                      <a:pt x="265" y="429"/>
                    </a:lnTo>
                    <a:lnTo>
                      <a:pt x="265" y="437"/>
                    </a:lnTo>
                    <a:lnTo>
                      <a:pt x="262" y="440"/>
                    </a:lnTo>
                    <a:lnTo>
                      <a:pt x="259" y="441"/>
                    </a:lnTo>
                    <a:lnTo>
                      <a:pt x="255" y="443"/>
                    </a:lnTo>
                    <a:lnTo>
                      <a:pt x="248" y="443"/>
                    </a:lnTo>
                    <a:lnTo>
                      <a:pt x="248" y="443"/>
                    </a:lnTo>
                    <a:close/>
                    <a:moveTo>
                      <a:pt x="281" y="410"/>
                    </a:moveTo>
                    <a:lnTo>
                      <a:pt x="281" y="410"/>
                    </a:lnTo>
                    <a:lnTo>
                      <a:pt x="271" y="413"/>
                    </a:lnTo>
                    <a:lnTo>
                      <a:pt x="263" y="414"/>
                    </a:lnTo>
                    <a:lnTo>
                      <a:pt x="260" y="413"/>
                    </a:lnTo>
                    <a:lnTo>
                      <a:pt x="258" y="411"/>
                    </a:lnTo>
                    <a:lnTo>
                      <a:pt x="255" y="407"/>
                    </a:lnTo>
                    <a:lnTo>
                      <a:pt x="254" y="403"/>
                    </a:lnTo>
                    <a:lnTo>
                      <a:pt x="254" y="403"/>
                    </a:lnTo>
                    <a:lnTo>
                      <a:pt x="251" y="391"/>
                    </a:lnTo>
                    <a:lnTo>
                      <a:pt x="252" y="379"/>
                    </a:lnTo>
                    <a:lnTo>
                      <a:pt x="254" y="365"/>
                    </a:lnTo>
                    <a:lnTo>
                      <a:pt x="254" y="353"/>
                    </a:lnTo>
                    <a:lnTo>
                      <a:pt x="254" y="353"/>
                    </a:lnTo>
                    <a:lnTo>
                      <a:pt x="252" y="336"/>
                    </a:lnTo>
                    <a:lnTo>
                      <a:pt x="251" y="313"/>
                    </a:lnTo>
                    <a:lnTo>
                      <a:pt x="252" y="301"/>
                    </a:lnTo>
                    <a:lnTo>
                      <a:pt x="254" y="291"/>
                    </a:lnTo>
                    <a:lnTo>
                      <a:pt x="256" y="283"/>
                    </a:lnTo>
                    <a:lnTo>
                      <a:pt x="259" y="282"/>
                    </a:lnTo>
                    <a:lnTo>
                      <a:pt x="262" y="281"/>
                    </a:lnTo>
                    <a:lnTo>
                      <a:pt x="262" y="281"/>
                    </a:lnTo>
                    <a:lnTo>
                      <a:pt x="266" y="313"/>
                    </a:lnTo>
                    <a:lnTo>
                      <a:pt x="271" y="346"/>
                    </a:lnTo>
                    <a:lnTo>
                      <a:pt x="281" y="410"/>
                    </a:lnTo>
                    <a:lnTo>
                      <a:pt x="281" y="410"/>
                    </a:lnTo>
                    <a:lnTo>
                      <a:pt x="280" y="409"/>
                    </a:lnTo>
                    <a:lnTo>
                      <a:pt x="278" y="405"/>
                    </a:lnTo>
                    <a:lnTo>
                      <a:pt x="277" y="395"/>
                    </a:lnTo>
                    <a:lnTo>
                      <a:pt x="277" y="392"/>
                    </a:lnTo>
                    <a:lnTo>
                      <a:pt x="278" y="392"/>
                    </a:lnTo>
                    <a:lnTo>
                      <a:pt x="281" y="410"/>
                    </a:lnTo>
                    <a:lnTo>
                      <a:pt x="281" y="4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6" name="Group 82"/>
            <p:cNvGrpSpPr/>
            <p:nvPr/>
          </p:nvGrpSpPr>
          <p:grpSpPr>
            <a:xfrm>
              <a:off x="1285852" y="1000114"/>
              <a:ext cx="729094" cy="2511672"/>
              <a:chOff x="5075236" y="1428742"/>
              <a:chExt cx="360363" cy="1241426"/>
            </a:xfrm>
            <a:grpFill/>
          </p:grpSpPr>
          <p:sp>
            <p:nvSpPr>
              <p:cNvPr id="81" name="Freeform 18"/>
              <p:cNvSpPr/>
              <p:nvPr/>
            </p:nvSpPr>
            <p:spPr bwMode="auto">
              <a:xfrm>
                <a:off x="5187948" y="1428742"/>
                <a:ext cx="123825" cy="182563"/>
              </a:xfrm>
              <a:custGeom>
                <a:avLst/>
                <a:gdLst/>
                <a:ahLst/>
                <a:cxnLst>
                  <a:cxn ang="0">
                    <a:pos x="21" y="184"/>
                  </a:cxn>
                  <a:cxn ang="0">
                    <a:pos x="24" y="198"/>
                  </a:cxn>
                  <a:cxn ang="0">
                    <a:pos x="24" y="211"/>
                  </a:cxn>
                  <a:cxn ang="0">
                    <a:pos x="27" y="215"/>
                  </a:cxn>
                  <a:cxn ang="0">
                    <a:pos x="43" y="224"/>
                  </a:cxn>
                  <a:cxn ang="0">
                    <a:pos x="55" y="228"/>
                  </a:cxn>
                  <a:cxn ang="0">
                    <a:pos x="81" y="228"/>
                  </a:cxn>
                  <a:cxn ang="0">
                    <a:pos x="95" y="224"/>
                  </a:cxn>
                  <a:cxn ang="0">
                    <a:pos x="110" y="213"/>
                  </a:cxn>
                  <a:cxn ang="0">
                    <a:pos x="124" y="206"/>
                  </a:cxn>
                  <a:cxn ang="0">
                    <a:pos x="126" y="204"/>
                  </a:cxn>
                  <a:cxn ang="0">
                    <a:pos x="125" y="179"/>
                  </a:cxn>
                  <a:cxn ang="0">
                    <a:pos x="132" y="153"/>
                  </a:cxn>
                  <a:cxn ang="0">
                    <a:pos x="141" y="139"/>
                  </a:cxn>
                  <a:cxn ang="0">
                    <a:pos x="154" y="116"/>
                  </a:cxn>
                  <a:cxn ang="0">
                    <a:pos x="155" y="104"/>
                  </a:cxn>
                  <a:cxn ang="0">
                    <a:pos x="152" y="97"/>
                  </a:cxn>
                  <a:cxn ang="0">
                    <a:pos x="148" y="94"/>
                  </a:cxn>
                  <a:cxn ang="0">
                    <a:pos x="145" y="86"/>
                  </a:cxn>
                  <a:cxn ang="0">
                    <a:pos x="144" y="60"/>
                  </a:cxn>
                  <a:cxn ang="0">
                    <a:pos x="141" y="50"/>
                  </a:cxn>
                  <a:cxn ang="0">
                    <a:pos x="130" y="25"/>
                  </a:cxn>
                  <a:cxn ang="0">
                    <a:pos x="125" y="18"/>
                  </a:cxn>
                  <a:cxn ang="0">
                    <a:pos x="110" y="7"/>
                  </a:cxn>
                  <a:cxn ang="0">
                    <a:pos x="92" y="1"/>
                  </a:cxn>
                  <a:cxn ang="0">
                    <a:pos x="75" y="0"/>
                  </a:cxn>
                  <a:cxn ang="0">
                    <a:pos x="55" y="3"/>
                  </a:cxn>
                  <a:cxn ang="0">
                    <a:pos x="39" y="10"/>
                  </a:cxn>
                  <a:cxn ang="0">
                    <a:pos x="24" y="19"/>
                  </a:cxn>
                  <a:cxn ang="0">
                    <a:pos x="13" y="34"/>
                  </a:cxn>
                  <a:cxn ang="0">
                    <a:pos x="6" y="52"/>
                  </a:cxn>
                  <a:cxn ang="0">
                    <a:pos x="5" y="65"/>
                  </a:cxn>
                  <a:cxn ang="0">
                    <a:pos x="5" y="93"/>
                  </a:cxn>
                  <a:cxn ang="0">
                    <a:pos x="4" y="105"/>
                  </a:cxn>
                  <a:cxn ang="0">
                    <a:pos x="1" y="116"/>
                  </a:cxn>
                  <a:cxn ang="0">
                    <a:pos x="2" y="138"/>
                  </a:cxn>
                  <a:cxn ang="0">
                    <a:pos x="6" y="147"/>
                  </a:cxn>
                  <a:cxn ang="0">
                    <a:pos x="15" y="166"/>
                  </a:cxn>
                  <a:cxn ang="0">
                    <a:pos x="21" y="184"/>
                  </a:cxn>
                  <a:cxn ang="0">
                    <a:pos x="21" y="184"/>
                  </a:cxn>
                </a:cxnLst>
                <a:rect l="0" t="0" r="r" b="b"/>
                <a:pathLst>
                  <a:path w="155" h="229">
                    <a:moveTo>
                      <a:pt x="21" y="184"/>
                    </a:moveTo>
                    <a:lnTo>
                      <a:pt x="21" y="184"/>
                    </a:lnTo>
                    <a:lnTo>
                      <a:pt x="24" y="191"/>
                    </a:lnTo>
                    <a:lnTo>
                      <a:pt x="24" y="198"/>
                    </a:lnTo>
                    <a:lnTo>
                      <a:pt x="24" y="211"/>
                    </a:lnTo>
                    <a:lnTo>
                      <a:pt x="24" y="211"/>
                    </a:lnTo>
                    <a:lnTo>
                      <a:pt x="26" y="214"/>
                    </a:lnTo>
                    <a:lnTo>
                      <a:pt x="27" y="215"/>
                    </a:lnTo>
                    <a:lnTo>
                      <a:pt x="31" y="219"/>
                    </a:lnTo>
                    <a:lnTo>
                      <a:pt x="43" y="224"/>
                    </a:lnTo>
                    <a:lnTo>
                      <a:pt x="43" y="224"/>
                    </a:lnTo>
                    <a:lnTo>
                      <a:pt x="55" y="228"/>
                    </a:lnTo>
                    <a:lnTo>
                      <a:pt x="69" y="229"/>
                    </a:lnTo>
                    <a:lnTo>
                      <a:pt x="81" y="228"/>
                    </a:lnTo>
                    <a:lnTo>
                      <a:pt x="95" y="224"/>
                    </a:lnTo>
                    <a:lnTo>
                      <a:pt x="95" y="224"/>
                    </a:lnTo>
                    <a:lnTo>
                      <a:pt x="102" y="219"/>
                    </a:lnTo>
                    <a:lnTo>
                      <a:pt x="110" y="213"/>
                    </a:lnTo>
                    <a:lnTo>
                      <a:pt x="120" y="207"/>
                    </a:lnTo>
                    <a:lnTo>
                      <a:pt x="124" y="206"/>
                    </a:lnTo>
                    <a:lnTo>
                      <a:pt x="126" y="204"/>
                    </a:lnTo>
                    <a:lnTo>
                      <a:pt x="126" y="204"/>
                    </a:lnTo>
                    <a:lnTo>
                      <a:pt x="125" y="191"/>
                    </a:lnTo>
                    <a:lnTo>
                      <a:pt x="125" y="179"/>
                    </a:lnTo>
                    <a:lnTo>
                      <a:pt x="128" y="165"/>
                    </a:lnTo>
                    <a:lnTo>
                      <a:pt x="132" y="153"/>
                    </a:lnTo>
                    <a:lnTo>
                      <a:pt x="132" y="153"/>
                    </a:lnTo>
                    <a:lnTo>
                      <a:pt x="141" y="139"/>
                    </a:lnTo>
                    <a:lnTo>
                      <a:pt x="151" y="124"/>
                    </a:lnTo>
                    <a:lnTo>
                      <a:pt x="154" y="116"/>
                    </a:lnTo>
                    <a:lnTo>
                      <a:pt x="155" y="108"/>
                    </a:lnTo>
                    <a:lnTo>
                      <a:pt x="155" y="104"/>
                    </a:lnTo>
                    <a:lnTo>
                      <a:pt x="154" y="101"/>
                    </a:lnTo>
                    <a:lnTo>
                      <a:pt x="152" y="97"/>
                    </a:lnTo>
                    <a:lnTo>
                      <a:pt x="148" y="94"/>
                    </a:lnTo>
                    <a:lnTo>
                      <a:pt x="148" y="94"/>
                    </a:lnTo>
                    <a:lnTo>
                      <a:pt x="147" y="91"/>
                    </a:lnTo>
                    <a:lnTo>
                      <a:pt x="145" y="86"/>
                    </a:lnTo>
                    <a:lnTo>
                      <a:pt x="144" y="74"/>
                    </a:lnTo>
                    <a:lnTo>
                      <a:pt x="144" y="60"/>
                    </a:lnTo>
                    <a:lnTo>
                      <a:pt x="141" y="50"/>
                    </a:lnTo>
                    <a:lnTo>
                      <a:pt x="141" y="50"/>
                    </a:lnTo>
                    <a:lnTo>
                      <a:pt x="136" y="33"/>
                    </a:lnTo>
                    <a:lnTo>
                      <a:pt x="130" y="25"/>
                    </a:lnTo>
                    <a:lnTo>
                      <a:pt x="125" y="18"/>
                    </a:lnTo>
                    <a:lnTo>
                      <a:pt x="125" y="18"/>
                    </a:lnTo>
                    <a:lnTo>
                      <a:pt x="118" y="12"/>
                    </a:lnTo>
                    <a:lnTo>
                      <a:pt x="110" y="7"/>
                    </a:lnTo>
                    <a:lnTo>
                      <a:pt x="102" y="4"/>
                    </a:lnTo>
                    <a:lnTo>
                      <a:pt x="92" y="1"/>
                    </a:lnTo>
                    <a:lnTo>
                      <a:pt x="84" y="0"/>
                    </a:lnTo>
                    <a:lnTo>
                      <a:pt x="75" y="0"/>
                    </a:lnTo>
                    <a:lnTo>
                      <a:pt x="65" y="0"/>
                    </a:lnTo>
                    <a:lnTo>
                      <a:pt x="55" y="3"/>
                    </a:lnTo>
                    <a:lnTo>
                      <a:pt x="47" y="5"/>
                    </a:lnTo>
                    <a:lnTo>
                      <a:pt x="39" y="10"/>
                    </a:lnTo>
                    <a:lnTo>
                      <a:pt x="31" y="14"/>
                    </a:lnTo>
                    <a:lnTo>
                      <a:pt x="24" y="19"/>
                    </a:lnTo>
                    <a:lnTo>
                      <a:pt x="17" y="26"/>
                    </a:lnTo>
                    <a:lnTo>
                      <a:pt x="13" y="34"/>
                    </a:lnTo>
                    <a:lnTo>
                      <a:pt x="9" y="42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5" y="65"/>
                    </a:lnTo>
                    <a:lnTo>
                      <a:pt x="5" y="79"/>
                    </a:lnTo>
                    <a:lnTo>
                      <a:pt x="5" y="93"/>
                    </a:lnTo>
                    <a:lnTo>
                      <a:pt x="5" y="100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1" y="116"/>
                    </a:lnTo>
                    <a:lnTo>
                      <a:pt x="0" y="127"/>
                    </a:lnTo>
                    <a:lnTo>
                      <a:pt x="2" y="138"/>
                    </a:lnTo>
                    <a:lnTo>
                      <a:pt x="6" y="147"/>
                    </a:lnTo>
                    <a:lnTo>
                      <a:pt x="6" y="147"/>
                    </a:lnTo>
                    <a:lnTo>
                      <a:pt x="12" y="157"/>
                    </a:lnTo>
                    <a:lnTo>
                      <a:pt x="15" y="166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2" name="Freeform 19"/>
              <p:cNvSpPr>
                <a:spLocks noEditPoints="1"/>
              </p:cNvSpPr>
              <p:nvPr/>
            </p:nvSpPr>
            <p:spPr bwMode="auto">
              <a:xfrm>
                <a:off x="5075236" y="1604955"/>
                <a:ext cx="360363" cy="1065213"/>
              </a:xfrm>
              <a:custGeom>
                <a:avLst/>
                <a:gdLst/>
                <a:ahLst/>
                <a:cxnLst>
                  <a:cxn ang="0">
                    <a:pos x="124" y="1301"/>
                  </a:cxn>
                  <a:cxn ang="0">
                    <a:pos x="136" y="1239"/>
                  </a:cxn>
                  <a:cxn ang="0">
                    <a:pos x="160" y="984"/>
                  </a:cxn>
                  <a:cxn ang="0">
                    <a:pos x="171" y="908"/>
                  </a:cxn>
                  <a:cxn ang="0">
                    <a:pos x="193" y="716"/>
                  </a:cxn>
                  <a:cxn ang="0">
                    <a:pos x="230" y="623"/>
                  </a:cxn>
                  <a:cxn ang="0">
                    <a:pos x="245" y="629"/>
                  </a:cxn>
                  <a:cxn ang="0">
                    <a:pos x="254" y="785"/>
                  </a:cxn>
                  <a:cxn ang="0">
                    <a:pos x="290" y="973"/>
                  </a:cxn>
                  <a:cxn ang="0">
                    <a:pos x="301" y="1207"/>
                  </a:cxn>
                  <a:cxn ang="0">
                    <a:pos x="321" y="1258"/>
                  </a:cxn>
                  <a:cxn ang="0">
                    <a:pos x="329" y="1296"/>
                  </a:cxn>
                  <a:cxn ang="0">
                    <a:pos x="366" y="1322"/>
                  </a:cxn>
                  <a:cxn ang="0">
                    <a:pos x="433" y="1343"/>
                  </a:cxn>
                  <a:cxn ang="0">
                    <a:pos x="452" y="1325"/>
                  </a:cxn>
                  <a:cxn ang="0">
                    <a:pos x="414" y="1287"/>
                  </a:cxn>
                  <a:cxn ang="0">
                    <a:pos x="411" y="1241"/>
                  </a:cxn>
                  <a:cxn ang="0">
                    <a:pos x="417" y="1198"/>
                  </a:cxn>
                  <a:cxn ang="0">
                    <a:pos x="406" y="1108"/>
                  </a:cxn>
                  <a:cxn ang="0">
                    <a:pos x="410" y="1014"/>
                  </a:cxn>
                  <a:cxn ang="0">
                    <a:pos x="402" y="935"/>
                  </a:cxn>
                  <a:cxn ang="0">
                    <a:pos x="400" y="638"/>
                  </a:cxn>
                  <a:cxn ang="0">
                    <a:pos x="433" y="569"/>
                  </a:cxn>
                  <a:cxn ang="0">
                    <a:pos x="410" y="483"/>
                  </a:cxn>
                  <a:cxn ang="0">
                    <a:pos x="381" y="310"/>
                  </a:cxn>
                  <a:cxn ang="0">
                    <a:pos x="408" y="269"/>
                  </a:cxn>
                  <a:cxn ang="0">
                    <a:pos x="432" y="141"/>
                  </a:cxn>
                  <a:cxn ang="0">
                    <a:pos x="406" y="71"/>
                  </a:cxn>
                  <a:cxn ang="0">
                    <a:pos x="282" y="0"/>
                  </a:cxn>
                  <a:cxn ang="0">
                    <a:pos x="273" y="116"/>
                  </a:cxn>
                  <a:cxn ang="0">
                    <a:pos x="227" y="187"/>
                  </a:cxn>
                  <a:cxn ang="0">
                    <a:pos x="224" y="57"/>
                  </a:cxn>
                  <a:cxn ang="0">
                    <a:pos x="226" y="29"/>
                  </a:cxn>
                  <a:cxn ang="0">
                    <a:pos x="196" y="38"/>
                  </a:cxn>
                  <a:cxn ang="0">
                    <a:pos x="201" y="67"/>
                  </a:cxn>
                  <a:cxn ang="0">
                    <a:pos x="173" y="186"/>
                  </a:cxn>
                  <a:cxn ang="0">
                    <a:pos x="163" y="34"/>
                  </a:cxn>
                  <a:cxn ang="0">
                    <a:pos x="88" y="42"/>
                  </a:cxn>
                  <a:cxn ang="0">
                    <a:pos x="20" y="82"/>
                  </a:cxn>
                  <a:cxn ang="0">
                    <a:pos x="5" y="202"/>
                  </a:cxn>
                  <a:cxn ang="0">
                    <a:pos x="25" y="300"/>
                  </a:cxn>
                  <a:cxn ang="0">
                    <a:pos x="70" y="301"/>
                  </a:cxn>
                  <a:cxn ang="0">
                    <a:pos x="54" y="449"/>
                  </a:cxn>
                  <a:cxn ang="0">
                    <a:pos x="21" y="554"/>
                  </a:cxn>
                  <a:cxn ang="0">
                    <a:pos x="44" y="584"/>
                  </a:cxn>
                  <a:cxn ang="0">
                    <a:pos x="51" y="777"/>
                  </a:cxn>
                  <a:cxn ang="0">
                    <a:pos x="47" y="1261"/>
                  </a:cxn>
                  <a:cxn ang="0">
                    <a:pos x="21" y="1287"/>
                  </a:cxn>
                  <a:cxn ang="0">
                    <a:pos x="4" y="1326"/>
                  </a:cxn>
                  <a:cxn ang="0">
                    <a:pos x="61" y="1335"/>
                  </a:cxn>
                  <a:cxn ang="0">
                    <a:pos x="96" y="1313"/>
                  </a:cxn>
                  <a:cxn ang="0">
                    <a:pos x="173" y="395"/>
                  </a:cxn>
                  <a:cxn ang="0">
                    <a:pos x="198" y="450"/>
                  </a:cxn>
                  <a:cxn ang="0">
                    <a:pos x="239" y="427"/>
                  </a:cxn>
                  <a:cxn ang="0">
                    <a:pos x="283" y="286"/>
                  </a:cxn>
                  <a:cxn ang="0">
                    <a:pos x="308" y="442"/>
                  </a:cxn>
                  <a:cxn ang="0">
                    <a:pos x="298" y="498"/>
                  </a:cxn>
                  <a:cxn ang="0">
                    <a:pos x="211" y="513"/>
                  </a:cxn>
                  <a:cxn ang="0">
                    <a:pos x="134" y="479"/>
                  </a:cxn>
                  <a:cxn ang="0">
                    <a:pos x="136" y="319"/>
                  </a:cxn>
                </a:cxnLst>
                <a:rect l="0" t="0" r="r" b="b"/>
                <a:pathLst>
                  <a:path w="453" h="1343">
                    <a:moveTo>
                      <a:pt x="96" y="1313"/>
                    </a:moveTo>
                    <a:lnTo>
                      <a:pt x="96" y="1313"/>
                    </a:lnTo>
                    <a:lnTo>
                      <a:pt x="107" y="1311"/>
                    </a:lnTo>
                    <a:lnTo>
                      <a:pt x="113" y="1310"/>
                    </a:lnTo>
                    <a:lnTo>
                      <a:pt x="117" y="1307"/>
                    </a:lnTo>
                    <a:lnTo>
                      <a:pt x="121" y="1305"/>
                    </a:lnTo>
                    <a:lnTo>
                      <a:pt x="124" y="1301"/>
                    </a:lnTo>
                    <a:lnTo>
                      <a:pt x="126" y="1296"/>
                    </a:lnTo>
                    <a:lnTo>
                      <a:pt x="126" y="1291"/>
                    </a:lnTo>
                    <a:lnTo>
                      <a:pt x="126" y="1291"/>
                    </a:lnTo>
                    <a:lnTo>
                      <a:pt x="126" y="1277"/>
                    </a:lnTo>
                    <a:lnTo>
                      <a:pt x="128" y="1264"/>
                    </a:lnTo>
                    <a:lnTo>
                      <a:pt x="132" y="1252"/>
                    </a:lnTo>
                    <a:lnTo>
                      <a:pt x="136" y="1239"/>
                    </a:lnTo>
                    <a:lnTo>
                      <a:pt x="136" y="1239"/>
                    </a:lnTo>
                    <a:lnTo>
                      <a:pt x="143" y="1224"/>
                    </a:lnTo>
                    <a:lnTo>
                      <a:pt x="147" y="1208"/>
                    </a:lnTo>
                    <a:lnTo>
                      <a:pt x="151" y="1192"/>
                    </a:lnTo>
                    <a:lnTo>
                      <a:pt x="152" y="1175"/>
                    </a:lnTo>
                    <a:lnTo>
                      <a:pt x="152" y="1175"/>
                    </a:lnTo>
                    <a:lnTo>
                      <a:pt x="160" y="984"/>
                    </a:lnTo>
                    <a:lnTo>
                      <a:pt x="160" y="984"/>
                    </a:lnTo>
                    <a:lnTo>
                      <a:pt x="160" y="957"/>
                    </a:lnTo>
                    <a:lnTo>
                      <a:pt x="162" y="943"/>
                    </a:lnTo>
                    <a:lnTo>
                      <a:pt x="163" y="930"/>
                    </a:lnTo>
                    <a:lnTo>
                      <a:pt x="163" y="930"/>
                    </a:lnTo>
                    <a:lnTo>
                      <a:pt x="167" y="919"/>
                    </a:lnTo>
                    <a:lnTo>
                      <a:pt x="171" y="908"/>
                    </a:lnTo>
                    <a:lnTo>
                      <a:pt x="173" y="896"/>
                    </a:lnTo>
                    <a:lnTo>
                      <a:pt x="175" y="882"/>
                    </a:lnTo>
                    <a:lnTo>
                      <a:pt x="179" y="833"/>
                    </a:lnTo>
                    <a:lnTo>
                      <a:pt x="179" y="833"/>
                    </a:lnTo>
                    <a:lnTo>
                      <a:pt x="183" y="787"/>
                    </a:lnTo>
                    <a:lnTo>
                      <a:pt x="189" y="739"/>
                    </a:lnTo>
                    <a:lnTo>
                      <a:pt x="193" y="716"/>
                    </a:lnTo>
                    <a:lnTo>
                      <a:pt x="198" y="693"/>
                    </a:lnTo>
                    <a:lnTo>
                      <a:pt x="205" y="671"/>
                    </a:lnTo>
                    <a:lnTo>
                      <a:pt x="213" y="649"/>
                    </a:lnTo>
                    <a:lnTo>
                      <a:pt x="213" y="649"/>
                    </a:lnTo>
                    <a:lnTo>
                      <a:pt x="218" y="639"/>
                    </a:lnTo>
                    <a:lnTo>
                      <a:pt x="224" y="627"/>
                    </a:lnTo>
                    <a:lnTo>
                      <a:pt x="230" y="623"/>
                    </a:lnTo>
                    <a:lnTo>
                      <a:pt x="234" y="620"/>
                    </a:lnTo>
                    <a:lnTo>
                      <a:pt x="237" y="620"/>
                    </a:lnTo>
                    <a:lnTo>
                      <a:pt x="238" y="622"/>
                    </a:lnTo>
                    <a:lnTo>
                      <a:pt x="241" y="623"/>
                    </a:lnTo>
                    <a:lnTo>
                      <a:pt x="242" y="624"/>
                    </a:lnTo>
                    <a:lnTo>
                      <a:pt x="242" y="624"/>
                    </a:lnTo>
                    <a:lnTo>
                      <a:pt x="245" y="629"/>
                    </a:lnTo>
                    <a:lnTo>
                      <a:pt x="246" y="633"/>
                    </a:lnTo>
                    <a:lnTo>
                      <a:pt x="246" y="641"/>
                    </a:lnTo>
                    <a:lnTo>
                      <a:pt x="246" y="641"/>
                    </a:lnTo>
                    <a:lnTo>
                      <a:pt x="250" y="742"/>
                    </a:lnTo>
                    <a:lnTo>
                      <a:pt x="250" y="742"/>
                    </a:lnTo>
                    <a:lnTo>
                      <a:pt x="252" y="764"/>
                    </a:lnTo>
                    <a:lnTo>
                      <a:pt x="254" y="785"/>
                    </a:lnTo>
                    <a:lnTo>
                      <a:pt x="260" y="806"/>
                    </a:lnTo>
                    <a:lnTo>
                      <a:pt x="264" y="828"/>
                    </a:lnTo>
                    <a:lnTo>
                      <a:pt x="275" y="870"/>
                    </a:lnTo>
                    <a:lnTo>
                      <a:pt x="280" y="892"/>
                    </a:lnTo>
                    <a:lnTo>
                      <a:pt x="283" y="913"/>
                    </a:lnTo>
                    <a:lnTo>
                      <a:pt x="283" y="913"/>
                    </a:lnTo>
                    <a:lnTo>
                      <a:pt x="290" y="973"/>
                    </a:lnTo>
                    <a:lnTo>
                      <a:pt x="294" y="1033"/>
                    </a:lnTo>
                    <a:lnTo>
                      <a:pt x="298" y="1155"/>
                    </a:lnTo>
                    <a:lnTo>
                      <a:pt x="298" y="1155"/>
                    </a:lnTo>
                    <a:lnTo>
                      <a:pt x="297" y="1181"/>
                    </a:lnTo>
                    <a:lnTo>
                      <a:pt x="298" y="1194"/>
                    </a:lnTo>
                    <a:lnTo>
                      <a:pt x="298" y="1201"/>
                    </a:lnTo>
                    <a:lnTo>
                      <a:pt x="301" y="1207"/>
                    </a:lnTo>
                    <a:lnTo>
                      <a:pt x="301" y="1207"/>
                    </a:lnTo>
                    <a:lnTo>
                      <a:pt x="317" y="1250"/>
                    </a:lnTo>
                    <a:lnTo>
                      <a:pt x="317" y="1250"/>
                    </a:lnTo>
                    <a:lnTo>
                      <a:pt x="318" y="1254"/>
                    </a:lnTo>
                    <a:lnTo>
                      <a:pt x="320" y="1257"/>
                    </a:lnTo>
                    <a:lnTo>
                      <a:pt x="321" y="1258"/>
                    </a:lnTo>
                    <a:lnTo>
                      <a:pt x="321" y="1258"/>
                    </a:lnTo>
                    <a:lnTo>
                      <a:pt x="324" y="1260"/>
                    </a:lnTo>
                    <a:lnTo>
                      <a:pt x="327" y="1261"/>
                    </a:lnTo>
                    <a:lnTo>
                      <a:pt x="329" y="1265"/>
                    </a:lnTo>
                    <a:lnTo>
                      <a:pt x="329" y="1269"/>
                    </a:lnTo>
                    <a:lnTo>
                      <a:pt x="329" y="1275"/>
                    </a:lnTo>
                    <a:lnTo>
                      <a:pt x="329" y="1275"/>
                    </a:lnTo>
                    <a:lnTo>
                      <a:pt x="329" y="1296"/>
                    </a:lnTo>
                    <a:lnTo>
                      <a:pt x="331" y="1310"/>
                    </a:lnTo>
                    <a:lnTo>
                      <a:pt x="331" y="1314"/>
                    </a:lnTo>
                    <a:lnTo>
                      <a:pt x="332" y="1316"/>
                    </a:lnTo>
                    <a:lnTo>
                      <a:pt x="332" y="1316"/>
                    </a:lnTo>
                    <a:lnTo>
                      <a:pt x="352" y="1317"/>
                    </a:lnTo>
                    <a:lnTo>
                      <a:pt x="362" y="1320"/>
                    </a:lnTo>
                    <a:lnTo>
                      <a:pt x="366" y="1322"/>
                    </a:lnTo>
                    <a:lnTo>
                      <a:pt x="370" y="1325"/>
                    </a:lnTo>
                    <a:lnTo>
                      <a:pt x="370" y="1325"/>
                    </a:lnTo>
                    <a:lnTo>
                      <a:pt x="378" y="1329"/>
                    </a:lnTo>
                    <a:lnTo>
                      <a:pt x="389" y="1335"/>
                    </a:lnTo>
                    <a:lnTo>
                      <a:pt x="404" y="1339"/>
                    </a:lnTo>
                    <a:lnTo>
                      <a:pt x="419" y="1341"/>
                    </a:lnTo>
                    <a:lnTo>
                      <a:pt x="433" y="1343"/>
                    </a:lnTo>
                    <a:lnTo>
                      <a:pt x="438" y="1343"/>
                    </a:lnTo>
                    <a:lnTo>
                      <a:pt x="444" y="1341"/>
                    </a:lnTo>
                    <a:lnTo>
                      <a:pt x="448" y="1339"/>
                    </a:lnTo>
                    <a:lnTo>
                      <a:pt x="451" y="1336"/>
                    </a:lnTo>
                    <a:lnTo>
                      <a:pt x="453" y="1331"/>
                    </a:lnTo>
                    <a:lnTo>
                      <a:pt x="452" y="1325"/>
                    </a:lnTo>
                    <a:lnTo>
                      <a:pt x="452" y="1325"/>
                    </a:lnTo>
                    <a:lnTo>
                      <a:pt x="451" y="1320"/>
                    </a:lnTo>
                    <a:lnTo>
                      <a:pt x="449" y="1316"/>
                    </a:lnTo>
                    <a:lnTo>
                      <a:pt x="445" y="1311"/>
                    </a:lnTo>
                    <a:lnTo>
                      <a:pt x="441" y="1307"/>
                    </a:lnTo>
                    <a:lnTo>
                      <a:pt x="441" y="1307"/>
                    </a:lnTo>
                    <a:lnTo>
                      <a:pt x="423" y="1295"/>
                    </a:lnTo>
                    <a:lnTo>
                      <a:pt x="414" y="1287"/>
                    </a:lnTo>
                    <a:lnTo>
                      <a:pt x="411" y="1283"/>
                    </a:lnTo>
                    <a:lnTo>
                      <a:pt x="408" y="1280"/>
                    </a:lnTo>
                    <a:lnTo>
                      <a:pt x="408" y="1280"/>
                    </a:lnTo>
                    <a:lnTo>
                      <a:pt x="407" y="1271"/>
                    </a:lnTo>
                    <a:lnTo>
                      <a:pt x="408" y="1261"/>
                    </a:lnTo>
                    <a:lnTo>
                      <a:pt x="411" y="1241"/>
                    </a:lnTo>
                    <a:lnTo>
                      <a:pt x="411" y="1241"/>
                    </a:lnTo>
                    <a:lnTo>
                      <a:pt x="412" y="1235"/>
                    </a:lnTo>
                    <a:lnTo>
                      <a:pt x="414" y="1228"/>
                    </a:lnTo>
                    <a:lnTo>
                      <a:pt x="417" y="1223"/>
                    </a:lnTo>
                    <a:lnTo>
                      <a:pt x="418" y="1216"/>
                    </a:lnTo>
                    <a:lnTo>
                      <a:pt x="418" y="1216"/>
                    </a:lnTo>
                    <a:lnTo>
                      <a:pt x="418" y="1207"/>
                    </a:lnTo>
                    <a:lnTo>
                      <a:pt x="417" y="1198"/>
                    </a:lnTo>
                    <a:lnTo>
                      <a:pt x="412" y="1182"/>
                    </a:lnTo>
                    <a:lnTo>
                      <a:pt x="412" y="1182"/>
                    </a:lnTo>
                    <a:lnTo>
                      <a:pt x="410" y="1174"/>
                    </a:lnTo>
                    <a:lnTo>
                      <a:pt x="408" y="1164"/>
                    </a:lnTo>
                    <a:lnTo>
                      <a:pt x="407" y="1145"/>
                    </a:lnTo>
                    <a:lnTo>
                      <a:pt x="406" y="1108"/>
                    </a:lnTo>
                    <a:lnTo>
                      <a:pt x="406" y="1108"/>
                    </a:lnTo>
                    <a:lnTo>
                      <a:pt x="403" y="1065"/>
                    </a:lnTo>
                    <a:lnTo>
                      <a:pt x="403" y="1065"/>
                    </a:lnTo>
                    <a:lnTo>
                      <a:pt x="403" y="1052"/>
                    </a:lnTo>
                    <a:lnTo>
                      <a:pt x="406" y="1040"/>
                    </a:lnTo>
                    <a:lnTo>
                      <a:pt x="408" y="1028"/>
                    </a:lnTo>
                    <a:lnTo>
                      <a:pt x="410" y="1014"/>
                    </a:lnTo>
                    <a:lnTo>
                      <a:pt x="410" y="1014"/>
                    </a:lnTo>
                    <a:lnTo>
                      <a:pt x="410" y="1005"/>
                    </a:lnTo>
                    <a:lnTo>
                      <a:pt x="408" y="994"/>
                    </a:lnTo>
                    <a:lnTo>
                      <a:pt x="404" y="975"/>
                    </a:lnTo>
                    <a:lnTo>
                      <a:pt x="400" y="954"/>
                    </a:lnTo>
                    <a:lnTo>
                      <a:pt x="400" y="945"/>
                    </a:lnTo>
                    <a:lnTo>
                      <a:pt x="402" y="935"/>
                    </a:lnTo>
                    <a:lnTo>
                      <a:pt x="402" y="935"/>
                    </a:lnTo>
                    <a:lnTo>
                      <a:pt x="403" y="916"/>
                    </a:lnTo>
                    <a:lnTo>
                      <a:pt x="404" y="896"/>
                    </a:lnTo>
                    <a:lnTo>
                      <a:pt x="406" y="858"/>
                    </a:lnTo>
                    <a:lnTo>
                      <a:pt x="406" y="858"/>
                    </a:lnTo>
                    <a:lnTo>
                      <a:pt x="404" y="802"/>
                    </a:lnTo>
                    <a:lnTo>
                      <a:pt x="404" y="747"/>
                    </a:lnTo>
                    <a:lnTo>
                      <a:pt x="400" y="638"/>
                    </a:lnTo>
                    <a:lnTo>
                      <a:pt x="400" y="638"/>
                    </a:lnTo>
                    <a:lnTo>
                      <a:pt x="397" y="590"/>
                    </a:lnTo>
                    <a:lnTo>
                      <a:pt x="397" y="590"/>
                    </a:lnTo>
                    <a:lnTo>
                      <a:pt x="399" y="590"/>
                    </a:lnTo>
                    <a:lnTo>
                      <a:pt x="403" y="588"/>
                    </a:lnTo>
                    <a:lnTo>
                      <a:pt x="414" y="581"/>
                    </a:lnTo>
                    <a:lnTo>
                      <a:pt x="433" y="569"/>
                    </a:lnTo>
                    <a:lnTo>
                      <a:pt x="433" y="569"/>
                    </a:lnTo>
                    <a:lnTo>
                      <a:pt x="434" y="566"/>
                    </a:lnTo>
                    <a:lnTo>
                      <a:pt x="434" y="563"/>
                    </a:lnTo>
                    <a:lnTo>
                      <a:pt x="433" y="554"/>
                    </a:lnTo>
                    <a:lnTo>
                      <a:pt x="425" y="528"/>
                    </a:lnTo>
                    <a:lnTo>
                      <a:pt x="410" y="483"/>
                    </a:lnTo>
                    <a:lnTo>
                      <a:pt x="410" y="483"/>
                    </a:lnTo>
                    <a:lnTo>
                      <a:pt x="399" y="440"/>
                    </a:lnTo>
                    <a:lnTo>
                      <a:pt x="388" y="397"/>
                    </a:lnTo>
                    <a:lnTo>
                      <a:pt x="384" y="375"/>
                    </a:lnTo>
                    <a:lnTo>
                      <a:pt x="381" y="353"/>
                    </a:lnTo>
                    <a:lnTo>
                      <a:pt x="380" y="330"/>
                    </a:lnTo>
                    <a:lnTo>
                      <a:pt x="381" y="310"/>
                    </a:lnTo>
                    <a:lnTo>
                      <a:pt x="381" y="310"/>
                    </a:lnTo>
                    <a:lnTo>
                      <a:pt x="382" y="306"/>
                    </a:lnTo>
                    <a:lnTo>
                      <a:pt x="384" y="303"/>
                    </a:lnTo>
                    <a:lnTo>
                      <a:pt x="389" y="297"/>
                    </a:lnTo>
                    <a:lnTo>
                      <a:pt x="395" y="293"/>
                    </a:lnTo>
                    <a:lnTo>
                      <a:pt x="399" y="286"/>
                    </a:lnTo>
                    <a:lnTo>
                      <a:pt x="399" y="286"/>
                    </a:lnTo>
                    <a:lnTo>
                      <a:pt x="408" y="269"/>
                    </a:lnTo>
                    <a:lnTo>
                      <a:pt x="415" y="251"/>
                    </a:lnTo>
                    <a:lnTo>
                      <a:pt x="422" y="233"/>
                    </a:lnTo>
                    <a:lnTo>
                      <a:pt x="427" y="216"/>
                    </a:lnTo>
                    <a:lnTo>
                      <a:pt x="430" y="198"/>
                    </a:lnTo>
                    <a:lnTo>
                      <a:pt x="433" y="179"/>
                    </a:lnTo>
                    <a:lnTo>
                      <a:pt x="433" y="160"/>
                    </a:lnTo>
                    <a:lnTo>
                      <a:pt x="432" y="141"/>
                    </a:lnTo>
                    <a:lnTo>
                      <a:pt x="432" y="141"/>
                    </a:lnTo>
                    <a:lnTo>
                      <a:pt x="429" y="112"/>
                    </a:lnTo>
                    <a:lnTo>
                      <a:pt x="422" y="85"/>
                    </a:lnTo>
                    <a:lnTo>
                      <a:pt x="422" y="85"/>
                    </a:lnTo>
                    <a:lnTo>
                      <a:pt x="421" y="79"/>
                    </a:lnTo>
                    <a:lnTo>
                      <a:pt x="417" y="77"/>
                    </a:lnTo>
                    <a:lnTo>
                      <a:pt x="406" y="71"/>
                    </a:lnTo>
                    <a:lnTo>
                      <a:pt x="406" y="71"/>
                    </a:lnTo>
                    <a:lnTo>
                      <a:pt x="373" y="56"/>
                    </a:lnTo>
                    <a:lnTo>
                      <a:pt x="342" y="40"/>
                    </a:lnTo>
                    <a:lnTo>
                      <a:pt x="310" y="22"/>
                    </a:lnTo>
                    <a:lnTo>
                      <a:pt x="295" y="11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1" y="26"/>
                    </a:lnTo>
                    <a:lnTo>
                      <a:pt x="267" y="40"/>
                    </a:lnTo>
                    <a:lnTo>
                      <a:pt x="265" y="47"/>
                    </a:lnTo>
                    <a:lnTo>
                      <a:pt x="265" y="53"/>
                    </a:lnTo>
                    <a:lnTo>
                      <a:pt x="265" y="53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80" y="168"/>
                    </a:lnTo>
                    <a:lnTo>
                      <a:pt x="280" y="168"/>
                    </a:lnTo>
                    <a:lnTo>
                      <a:pt x="278" y="169"/>
                    </a:lnTo>
                    <a:lnTo>
                      <a:pt x="275" y="17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27" y="187"/>
                    </a:lnTo>
                    <a:lnTo>
                      <a:pt x="227" y="187"/>
                    </a:lnTo>
                    <a:lnTo>
                      <a:pt x="222" y="72"/>
                    </a:lnTo>
                    <a:lnTo>
                      <a:pt x="222" y="72"/>
                    </a:lnTo>
                    <a:lnTo>
                      <a:pt x="220" y="67"/>
                    </a:lnTo>
                    <a:lnTo>
                      <a:pt x="220" y="60"/>
                    </a:lnTo>
                    <a:lnTo>
                      <a:pt x="220" y="60"/>
                    </a:lnTo>
                    <a:lnTo>
                      <a:pt x="224" y="57"/>
                    </a:lnTo>
                    <a:lnTo>
                      <a:pt x="230" y="52"/>
                    </a:lnTo>
                    <a:lnTo>
                      <a:pt x="235" y="48"/>
                    </a:lnTo>
                    <a:lnTo>
                      <a:pt x="237" y="47"/>
                    </a:lnTo>
                    <a:lnTo>
                      <a:pt x="238" y="45"/>
                    </a:lnTo>
                    <a:lnTo>
                      <a:pt x="238" y="45"/>
                    </a:lnTo>
                    <a:lnTo>
                      <a:pt x="231" y="34"/>
                    </a:lnTo>
                    <a:lnTo>
                      <a:pt x="226" y="29"/>
                    </a:lnTo>
                    <a:lnTo>
                      <a:pt x="222" y="25"/>
                    </a:lnTo>
                    <a:lnTo>
                      <a:pt x="218" y="22"/>
                    </a:lnTo>
                    <a:lnTo>
                      <a:pt x="212" y="21"/>
                    </a:lnTo>
                    <a:lnTo>
                      <a:pt x="207" y="23"/>
                    </a:lnTo>
                    <a:lnTo>
                      <a:pt x="203" y="29"/>
                    </a:lnTo>
                    <a:lnTo>
                      <a:pt x="203" y="29"/>
                    </a:lnTo>
                    <a:lnTo>
                      <a:pt x="196" y="38"/>
                    </a:lnTo>
                    <a:lnTo>
                      <a:pt x="194" y="44"/>
                    </a:lnTo>
                    <a:lnTo>
                      <a:pt x="196" y="49"/>
                    </a:lnTo>
                    <a:lnTo>
                      <a:pt x="196" y="49"/>
                    </a:lnTo>
                    <a:lnTo>
                      <a:pt x="200" y="57"/>
                    </a:lnTo>
                    <a:lnTo>
                      <a:pt x="201" y="63"/>
                    </a:lnTo>
                    <a:lnTo>
                      <a:pt x="201" y="67"/>
                    </a:lnTo>
                    <a:lnTo>
                      <a:pt x="201" y="67"/>
                    </a:lnTo>
                    <a:lnTo>
                      <a:pt x="197" y="127"/>
                    </a:lnTo>
                    <a:lnTo>
                      <a:pt x="197" y="127"/>
                    </a:lnTo>
                    <a:lnTo>
                      <a:pt x="192" y="186"/>
                    </a:lnTo>
                    <a:lnTo>
                      <a:pt x="192" y="186"/>
                    </a:lnTo>
                    <a:lnTo>
                      <a:pt x="189" y="186"/>
                    </a:lnTo>
                    <a:lnTo>
                      <a:pt x="185" y="187"/>
                    </a:lnTo>
                    <a:lnTo>
                      <a:pt x="173" y="186"/>
                    </a:lnTo>
                    <a:lnTo>
                      <a:pt x="148" y="184"/>
                    </a:lnTo>
                    <a:lnTo>
                      <a:pt x="148" y="184"/>
                    </a:lnTo>
                    <a:lnTo>
                      <a:pt x="158" y="123"/>
                    </a:lnTo>
                    <a:lnTo>
                      <a:pt x="164" y="62"/>
                    </a:lnTo>
                    <a:lnTo>
                      <a:pt x="164" y="62"/>
                    </a:lnTo>
                    <a:lnTo>
                      <a:pt x="164" y="47"/>
                    </a:lnTo>
                    <a:lnTo>
                      <a:pt x="163" y="34"/>
                    </a:lnTo>
                    <a:lnTo>
                      <a:pt x="160" y="21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47" y="14"/>
                    </a:lnTo>
                    <a:lnTo>
                      <a:pt x="136" y="21"/>
                    </a:lnTo>
                    <a:lnTo>
                      <a:pt x="111" y="32"/>
                    </a:lnTo>
                    <a:lnTo>
                      <a:pt x="88" y="4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43" y="66"/>
                    </a:lnTo>
                    <a:lnTo>
                      <a:pt x="32" y="72"/>
                    </a:lnTo>
                    <a:lnTo>
                      <a:pt x="23" y="79"/>
                    </a:lnTo>
                    <a:lnTo>
                      <a:pt x="23" y="79"/>
                    </a:lnTo>
                    <a:lnTo>
                      <a:pt x="20" y="82"/>
                    </a:lnTo>
                    <a:lnTo>
                      <a:pt x="19" y="86"/>
                    </a:lnTo>
                    <a:lnTo>
                      <a:pt x="16" y="96"/>
                    </a:lnTo>
                    <a:lnTo>
                      <a:pt x="15" y="115"/>
                    </a:lnTo>
                    <a:lnTo>
                      <a:pt x="15" y="115"/>
                    </a:lnTo>
                    <a:lnTo>
                      <a:pt x="10" y="135"/>
                    </a:lnTo>
                    <a:lnTo>
                      <a:pt x="8" y="166"/>
                    </a:lnTo>
                    <a:lnTo>
                      <a:pt x="5" y="202"/>
                    </a:lnTo>
                    <a:lnTo>
                      <a:pt x="4" y="221"/>
                    </a:lnTo>
                    <a:lnTo>
                      <a:pt x="5" y="239"/>
                    </a:lnTo>
                    <a:lnTo>
                      <a:pt x="6" y="256"/>
                    </a:lnTo>
                    <a:lnTo>
                      <a:pt x="10" y="271"/>
                    </a:lnTo>
                    <a:lnTo>
                      <a:pt x="15" y="285"/>
                    </a:lnTo>
                    <a:lnTo>
                      <a:pt x="21" y="296"/>
                    </a:lnTo>
                    <a:lnTo>
                      <a:pt x="25" y="300"/>
                    </a:lnTo>
                    <a:lnTo>
                      <a:pt x="29" y="303"/>
                    </a:lnTo>
                    <a:lnTo>
                      <a:pt x="35" y="306"/>
                    </a:lnTo>
                    <a:lnTo>
                      <a:pt x="40" y="307"/>
                    </a:lnTo>
                    <a:lnTo>
                      <a:pt x="47" y="308"/>
                    </a:lnTo>
                    <a:lnTo>
                      <a:pt x="54" y="307"/>
                    </a:lnTo>
                    <a:lnTo>
                      <a:pt x="61" y="306"/>
                    </a:lnTo>
                    <a:lnTo>
                      <a:pt x="70" y="301"/>
                    </a:lnTo>
                    <a:lnTo>
                      <a:pt x="70" y="301"/>
                    </a:lnTo>
                    <a:lnTo>
                      <a:pt x="70" y="312"/>
                    </a:lnTo>
                    <a:lnTo>
                      <a:pt x="72" y="323"/>
                    </a:lnTo>
                    <a:lnTo>
                      <a:pt x="69" y="345"/>
                    </a:lnTo>
                    <a:lnTo>
                      <a:pt x="62" y="389"/>
                    </a:lnTo>
                    <a:lnTo>
                      <a:pt x="62" y="389"/>
                    </a:lnTo>
                    <a:lnTo>
                      <a:pt x="54" y="449"/>
                    </a:lnTo>
                    <a:lnTo>
                      <a:pt x="47" y="479"/>
                    </a:lnTo>
                    <a:lnTo>
                      <a:pt x="40" y="509"/>
                    </a:lnTo>
                    <a:lnTo>
                      <a:pt x="40" y="509"/>
                    </a:lnTo>
                    <a:lnTo>
                      <a:pt x="38" y="515"/>
                    </a:lnTo>
                    <a:lnTo>
                      <a:pt x="34" y="525"/>
                    </a:lnTo>
                    <a:lnTo>
                      <a:pt x="24" y="544"/>
                    </a:lnTo>
                    <a:lnTo>
                      <a:pt x="21" y="554"/>
                    </a:lnTo>
                    <a:lnTo>
                      <a:pt x="21" y="562"/>
                    </a:lnTo>
                    <a:lnTo>
                      <a:pt x="21" y="566"/>
                    </a:lnTo>
                    <a:lnTo>
                      <a:pt x="23" y="570"/>
                    </a:lnTo>
                    <a:lnTo>
                      <a:pt x="25" y="573"/>
                    </a:lnTo>
                    <a:lnTo>
                      <a:pt x="29" y="575"/>
                    </a:lnTo>
                    <a:lnTo>
                      <a:pt x="29" y="575"/>
                    </a:lnTo>
                    <a:lnTo>
                      <a:pt x="44" y="584"/>
                    </a:lnTo>
                    <a:lnTo>
                      <a:pt x="53" y="588"/>
                    </a:lnTo>
                    <a:lnTo>
                      <a:pt x="55" y="590"/>
                    </a:lnTo>
                    <a:lnTo>
                      <a:pt x="57" y="592"/>
                    </a:lnTo>
                    <a:lnTo>
                      <a:pt x="57" y="592"/>
                    </a:lnTo>
                    <a:lnTo>
                      <a:pt x="55" y="615"/>
                    </a:lnTo>
                    <a:lnTo>
                      <a:pt x="55" y="615"/>
                    </a:lnTo>
                    <a:lnTo>
                      <a:pt x="51" y="777"/>
                    </a:lnTo>
                    <a:lnTo>
                      <a:pt x="49" y="858"/>
                    </a:lnTo>
                    <a:lnTo>
                      <a:pt x="49" y="938"/>
                    </a:lnTo>
                    <a:lnTo>
                      <a:pt x="49" y="938"/>
                    </a:lnTo>
                    <a:lnTo>
                      <a:pt x="49" y="1185"/>
                    </a:lnTo>
                    <a:lnTo>
                      <a:pt x="49" y="1185"/>
                    </a:lnTo>
                    <a:lnTo>
                      <a:pt x="49" y="1223"/>
                    </a:lnTo>
                    <a:lnTo>
                      <a:pt x="47" y="1261"/>
                    </a:lnTo>
                    <a:lnTo>
                      <a:pt x="47" y="1261"/>
                    </a:lnTo>
                    <a:lnTo>
                      <a:pt x="47" y="1268"/>
                    </a:lnTo>
                    <a:lnTo>
                      <a:pt x="46" y="1273"/>
                    </a:lnTo>
                    <a:lnTo>
                      <a:pt x="43" y="1276"/>
                    </a:lnTo>
                    <a:lnTo>
                      <a:pt x="40" y="1279"/>
                    </a:lnTo>
                    <a:lnTo>
                      <a:pt x="34" y="1281"/>
                    </a:lnTo>
                    <a:lnTo>
                      <a:pt x="21" y="1287"/>
                    </a:lnTo>
                    <a:lnTo>
                      <a:pt x="21" y="1287"/>
                    </a:lnTo>
                    <a:lnTo>
                      <a:pt x="12" y="1292"/>
                    </a:lnTo>
                    <a:lnTo>
                      <a:pt x="5" y="1301"/>
                    </a:lnTo>
                    <a:lnTo>
                      <a:pt x="1" y="1309"/>
                    </a:lnTo>
                    <a:lnTo>
                      <a:pt x="0" y="1316"/>
                    </a:lnTo>
                    <a:lnTo>
                      <a:pt x="2" y="1324"/>
                    </a:lnTo>
                    <a:lnTo>
                      <a:pt x="4" y="1326"/>
                    </a:lnTo>
                    <a:lnTo>
                      <a:pt x="6" y="1329"/>
                    </a:lnTo>
                    <a:lnTo>
                      <a:pt x="10" y="1332"/>
                    </a:lnTo>
                    <a:lnTo>
                      <a:pt x="15" y="1335"/>
                    </a:lnTo>
                    <a:lnTo>
                      <a:pt x="27" y="1337"/>
                    </a:lnTo>
                    <a:lnTo>
                      <a:pt x="27" y="1337"/>
                    </a:lnTo>
                    <a:lnTo>
                      <a:pt x="43" y="1337"/>
                    </a:lnTo>
                    <a:lnTo>
                      <a:pt x="61" y="1335"/>
                    </a:lnTo>
                    <a:lnTo>
                      <a:pt x="61" y="1335"/>
                    </a:lnTo>
                    <a:lnTo>
                      <a:pt x="66" y="1333"/>
                    </a:lnTo>
                    <a:lnTo>
                      <a:pt x="70" y="1331"/>
                    </a:lnTo>
                    <a:lnTo>
                      <a:pt x="80" y="1324"/>
                    </a:lnTo>
                    <a:lnTo>
                      <a:pt x="88" y="1316"/>
                    </a:lnTo>
                    <a:lnTo>
                      <a:pt x="92" y="1314"/>
                    </a:lnTo>
                    <a:lnTo>
                      <a:pt x="96" y="1313"/>
                    </a:lnTo>
                    <a:lnTo>
                      <a:pt x="96" y="1313"/>
                    </a:lnTo>
                    <a:close/>
                    <a:moveTo>
                      <a:pt x="140" y="297"/>
                    </a:moveTo>
                    <a:lnTo>
                      <a:pt x="140" y="297"/>
                    </a:lnTo>
                    <a:lnTo>
                      <a:pt x="185" y="295"/>
                    </a:lnTo>
                    <a:lnTo>
                      <a:pt x="185" y="295"/>
                    </a:lnTo>
                    <a:lnTo>
                      <a:pt x="173" y="395"/>
                    </a:lnTo>
                    <a:lnTo>
                      <a:pt x="173" y="395"/>
                    </a:lnTo>
                    <a:lnTo>
                      <a:pt x="171" y="409"/>
                    </a:lnTo>
                    <a:lnTo>
                      <a:pt x="171" y="417"/>
                    </a:lnTo>
                    <a:lnTo>
                      <a:pt x="171" y="420"/>
                    </a:lnTo>
                    <a:lnTo>
                      <a:pt x="174" y="423"/>
                    </a:lnTo>
                    <a:lnTo>
                      <a:pt x="174" y="423"/>
                    </a:lnTo>
                    <a:lnTo>
                      <a:pt x="189" y="440"/>
                    </a:lnTo>
                    <a:lnTo>
                      <a:pt x="198" y="450"/>
                    </a:lnTo>
                    <a:lnTo>
                      <a:pt x="203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24" y="440"/>
                    </a:lnTo>
                    <a:lnTo>
                      <a:pt x="235" y="432"/>
                    </a:lnTo>
                    <a:lnTo>
                      <a:pt x="238" y="430"/>
                    </a:lnTo>
                    <a:lnTo>
                      <a:pt x="239" y="427"/>
                    </a:lnTo>
                    <a:lnTo>
                      <a:pt x="239" y="427"/>
                    </a:lnTo>
                    <a:lnTo>
                      <a:pt x="238" y="385"/>
                    </a:lnTo>
                    <a:lnTo>
                      <a:pt x="238" y="385"/>
                    </a:lnTo>
                    <a:lnTo>
                      <a:pt x="233" y="285"/>
                    </a:lnTo>
                    <a:lnTo>
                      <a:pt x="233" y="285"/>
                    </a:lnTo>
                    <a:lnTo>
                      <a:pt x="283" y="286"/>
                    </a:lnTo>
                    <a:lnTo>
                      <a:pt x="283" y="286"/>
                    </a:lnTo>
                    <a:lnTo>
                      <a:pt x="283" y="289"/>
                    </a:lnTo>
                    <a:lnTo>
                      <a:pt x="286" y="296"/>
                    </a:lnTo>
                    <a:lnTo>
                      <a:pt x="288" y="319"/>
                    </a:lnTo>
                    <a:lnTo>
                      <a:pt x="294" y="355"/>
                    </a:lnTo>
                    <a:lnTo>
                      <a:pt x="294" y="355"/>
                    </a:lnTo>
                    <a:lnTo>
                      <a:pt x="301" y="398"/>
                    </a:lnTo>
                    <a:lnTo>
                      <a:pt x="308" y="442"/>
                    </a:lnTo>
                    <a:lnTo>
                      <a:pt x="308" y="442"/>
                    </a:lnTo>
                    <a:lnTo>
                      <a:pt x="312" y="465"/>
                    </a:lnTo>
                    <a:lnTo>
                      <a:pt x="316" y="479"/>
                    </a:lnTo>
                    <a:lnTo>
                      <a:pt x="317" y="483"/>
                    </a:lnTo>
                    <a:lnTo>
                      <a:pt x="320" y="485"/>
                    </a:lnTo>
                    <a:lnTo>
                      <a:pt x="320" y="485"/>
                    </a:lnTo>
                    <a:lnTo>
                      <a:pt x="298" y="498"/>
                    </a:lnTo>
                    <a:lnTo>
                      <a:pt x="273" y="507"/>
                    </a:lnTo>
                    <a:lnTo>
                      <a:pt x="261" y="510"/>
                    </a:lnTo>
                    <a:lnTo>
                      <a:pt x="249" y="513"/>
                    </a:lnTo>
                    <a:lnTo>
                      <a:pt x="235" y="514"/>
                    </a:lnTo>
                    <a:lnTo>
                      <a:pt x="223" y="514"/>
                    </a:lnTo>
                    <a:lnTo>
                      <a:pt x="223" y="514"/>
                    </a:lnTo>
                    <a:lnTo>
                      <a:pt x="211" y="513"/>
                    </a:lnTo>
                    <a:lnTo>
                      <a:pt x="198" y="510"/>
                    </a:lnTo>
                    <a:lnTo>
                      <a:pt x="186" y="507"/>
                    </a:lnTo>
                    <a:lnTo>
                      <a:pt x="174" y="502"/>
                    </a:lnTo>
                    <a:lnTo>
                      <a:pt x="174" y="502"/>
                    </a:lnTo>
                    <a:lnTo>
                      <a:pt x="163" y="496"/>
                    </a:lnTo>
                    <a:lnTo>
                      <a:pt x="148" y="488"/>
                    </a:lnTo>
                    <a:lnTo>
                      <a:pt x="134" y="479"/>
                    </a:lnTo>
                    <a:lnTo>
                      <a:pt x="130" y="473"/>
                    </a:lnTo>
                    <a:lnTo>
                      <a:pt x="129" y="469"/>
                    </a:lnTo>
                    <a:lnTo>
                      <a:pt x="129" y="469"/>
                    </a:lnTo>
                    <a:lnTo>
                      <a:pt x="129" y="427"/>
                    </a:lnTo>
                    <a:lnTo>
                      <a:pt x="130" y="383"/>
                    </a:lnTo>
                    <a:lnTo>
                      <a:pt x="133" y="341"/>
                    </a:lnTo>
                    <a:lnTo>
                      <a:pt x="136" y="319"/>
                    </a:lnTo>
                    <a:lnTo>
                      <a:pt x="140" y="297"/>
                    </a:lnTo>
                    <a:lnTo>
                      <a:pt x="140" y="2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928662" y="1428742"/>
            <a:ext cx="1350574" cy="701250"/>
            <a:chOff x="928662" y="1428742"/>
            <a:chExt cx="1350574" cy="701250"/>
          </a:xfrm>
        </p:grpSpPr>
        <p:grpSp>
          <p:nvGrpSpPr>
            <p:cNvPr id="7" name="Group 31"/>
            <p:cNvGrpSpPr/>
            <p:nvPr/>
          </p:nvGrpSpPr>
          <p:grpSpPr>
            <a:xfrm>
              <a:off x="928662" y="1428742"/>
              <a:ext cx="1080677" cy="701250"/>
              <a:chOff x="928662" y="1428742"/>
              <a:chExt cx="1080677" cy="701250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928662" y="1714494"/>
                <a:ext cx="1071570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en-US" sz="7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204310" y="1428742"/>
                <a:ext cx="80502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1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151442" y="150018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28662" y="2500312"/>
            <a:ext cx="1350574" cy="808972"/>
            <a:chOff x="928662" y="2500312"/>
            <a:chExt cx="1350574" cy="808972"/>
          </a:xfrm>
        </p:grpSpPr>
        <p:grpSp>
          <p:nvGrpSpPr>
            <p:cNvPr id="8" name="Group 30"/>
            <p:cNvGrpSpPr/>
            <p:nvPr/>
          </p:nvGrpSpPr>
          <p:grpSpPr>
            <a:xfrm>
              <a:off x="928662" y="2500312"/>
              <a:ext cx="1080676" cy="808972"/>
              <a:chOff x="928662" y="2500312"/>
              <a:chExt cx="1080676" cy="808972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928662" y="2786064"/>
                <a:ext cx="107157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尽量将每页幻灯片的字数控制在</a:t>
                </a:r>
                <a:r>
                  <a:rPr lang="en-US" altLang="zh-CN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204309" y="2500312"/>
                <a:ext cx="80502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2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2151442" y="257175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28662" y="3571882"/>
            <a:ext cx="1350574" cy="808972"/>
            <a:chOff x="928662" y="3571882"/>
            <a:chExt cx="1350574" cy="808972"/>
          </a:xfrm>
        </p:grpSpPr>
        <p:grpSp>
          <p:nvGrpSpPr>
            <p:cNvPr id="9" name="Group 32"/>
            <p:cNvGrpSpPr/>
            <p:nvPr/>
          </p:nvGrpSpPr>
          <p:grpSpPr>
            <a:xfrm>
              <a:off x="928662" y="3571882"/>
              <a:ext cx="1080677" cy="808972"/>
              <a:chOff x="928662" y="3571882"/>
              <a:chExt cx="1080677" cy="808972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928662" y="3857634"/>
                <a:ext cx="107157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尽量将每页幻灯片的字数控制在</a:t>
                </a:r>
                <a:r>
                  <a:rPr lang="en-US" altLang="zh-CN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204310" y="3571882"/>
                <a:ext cx="80502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3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9" name="Oval 98"/>
            <p:cNvSpPr/>
            <p:nvPr/>
          </p:nvSpPr>
          <p:spPr>
            <a:xfrm>
              <a:off x="2151442" y="3627260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214545" y="1628769"/>
            <a:ext cx="1589" cy="1999284"/>
            <a:chOff x="2214545" y="1628769"/>
            <a:chExt cx="1589" cy="1999284"/>
          </a:xfrm>
        </p:grpSpPr>
        <p:cxnSp>
          <p:nvCxnSpPr>
            <p:cNvPr id="101" name="Straight Connector 100"/>
            <p:cNvCxnSpPr>
              <a:stCxn id="97" idx="4"/>
              <a:endCxn id="98" idx="0"/>
            </p:cNvCxnSpPr>
            <p:nvPr/>
          </p:nvCxnSpPr>
          <p:spPr>
            <a:xfrm rot="5400000">
              <a:off x="1743451" y="2099863"/>
              <a:ext cx="943776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8" idx="4"/>
              <a:endCxn id="99" idx="0"/>
            </p:cNvCxnSpPr>
            <p:nvPr/>
          </p:nvCxnSpPr>
          <p:spPr>
            <a:xfrm rot="5400000">
              <a:off x="1751482" y="3163402"/>
              <a:ext cx="927715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1"/>
            <a:srcRect/>
            <a:stretch>
              <a:fillRect t="-3333" b="-33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" name="Group 4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7" name="Rectangle 4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产品报价</a:t>
              </a:r>
              <a:endParaRPr lang="id-ID" sz="2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cxnSp>
          <p:nvCxnSpPr>
            <p:cNvPr id="48" name="Straight Connector 47"/>
            <p:cNvCxnSpPr/>
            <p:nvPr/>
          </p:nvCxnSpPr>
          <p:spPr>
            <a:xfrm rot="5400000">
              <a:off x="2428994" y="385629"/>
              <a:ext cx="286546" cy="106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5400000">
              <a:off x="6429522" y="385629"/>
              <a:ext cx="286546" cy="106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200</a:t>
            </a:r>
            <a:r>
              <a:rPr lang="zh-CN" altLang="en-US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</a:t>
            </a:r>
            <a:r>
              <a:rPr lang="zh-CN" altLang="en-US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分钟之内。</a:t>
            </a:r>
            <a:endParaRPr lang="zh-CN" altLang="en-US" sz="10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501090" y="214296"/>
            <a:ext cx="357190" cy="3571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52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85800" y="1352550"/>
            <a:ext cx="1981200" cy="2514600"/>
            <a:chOff x="685800" y="1276350"/>
            <a:chExt cx="1981200" cy="2514600"/>
          </a:xfrm>
        </p:grpSpPr>
        <p:sp>
          <p:nvSpPr>
            <p:cNvPr id="36" name="Rectangle 35"/>
            <p:cNvSpPr/>
            <p:nvPr/>
          </p:nvSpPr>
          <p:spPr>
            <a:xfrm>
              <a:off x="762000" y="1276350"/>
              <a:ext cx="1828800" cy="2514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685800" y="1962150"/>
              <a:ext cx="1981200" cy="457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1282384" y="2038350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基础版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990600" y="2571750"/>
              <a:ext cx="1390672" cy="10926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 smtClean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276290" y="1352550"/>
              <a:ext cx="8002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199</a:t>
              </a:r>
              <a:endPara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363686" y="1172937"/>
            <a:ext cx="2264228" cy="2873826"/>
            <a:chOff x="3505200" y="1276350"/>
            <a:chExt cx="1981200" cy="2514600"/>
          </a:xfrm>
        </p:grpSpPr>
        <p:sp>
          <p:nvSpPr>
            <p:cNvPr id="46" name="Rectangle 45"/>
            <p:cNvSpPr/>
            <p:nvPr/>
          </p:nvSpPr>
          <p:spPr>
            <a:xfrm>
              <a:off x="3581400" y="1276350"/>
              <a:ext cx="1828800" cy="2514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05200" y="1962150"/>
              <a:ext cx="1981200" cy="4572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4220175" y="2038350"/>
              <a:ext cx="632866" cy="2693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高级版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810000" y="2571750"/>
              <a:ext cx="1390672" cy="934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145704" y="1352225"/>
              <a:ext cx="700192" cy="4578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299</a:t>
              </a:r>
              <a:endPara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400800" y="1352550"/>
            <a:ext cx="1981200" cy="2514600"/>
            <a:chOff x="6400800" y="1276350"/>
            <a:chExt cx="1981200" cy="2514600"/>
          </a:xfrm>
        </p:grpSpPr>
        <p:sp>
          <p:nvSpPr>
            <p:cNvPr id="55" name="Rectangle 54"/>
            <p:cNvSpPr/>
            <p:nvPr/>
          </p:nvSpPr>
          <p:spPr>
            <a:xfrm>
              <a:off x="6477000" y="1276350"/>
              <a:ext cx="1828800" cy="2514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>
              <a:off x="6400800" y="1962150"/>
              <a:ext cx="1981200" cy="4572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7028046" y="2038350"/>
              <a:ext cx="72327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白金版</a:t>
              </a:r>
              <a:endPara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705600" y="2571750"/>
              <a:ext cx="1390672" cy="10683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  <a:p>
              <a:pPr algn="ctr">
                <a:lnSpc>
                  <a:spcPct val="150000"/>
                </a:lnSpc>
                <a:spcBef>
                  <a:spcPts val="200"/>
                </a:spcBef>
              </a:pPr>
              <a:r>
                <a:rPr lang="zh-CN" altLang="en-US" sz="1000" dirty="0">
                  <a:solidFill>
                    <a:schemeClr val="bg1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功能模块</a:t>
              </a:r>
              <a:endParaRPr lang="en-US" altLang="zh-CN" sz="1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6989574" y="1362730"/>
              <a:ext cx="80021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dirty="0" smtClean="0">
                  <a:solidFill>
                    <a:schemeClr val="bg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399</a:t>
              </a:r>
              <a:endParaRPr lang="en-US" sz="28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33" grpId="0"/>
      <p:bldP spid="1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5143504" y="4643452"/>
            <a:ext cx="3429024" cy="71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5800" y="1214428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35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37" name="Rectangle 36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图形图表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8" name="Straight Connector 37"/>
            <p:cNvCxnSpPr/>
            <p:nvPr/>
          </p:nvCxnSpPr>
          <p:spPr>
            <a:xfrm rot="5400000">
              <a:off x="22861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5400000">
              <a:off x="65723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8"/>
          <p:cNvGrpSpPr/>
          <p:nvPr/>
        </p:nvGrpSpPr>
        <p:grpSpPr>
          <a:xfrm>
            <a:off x="642910" y="3214692"/>
            <a:ext cx="3643338" cy="1218964"/>
            <a:chOff x="642910" y="3214692"/>
            <a:chExt cx="3643338" cy="1218964"/>
          </a:xfrm>
        </p:grpSpPr>
        <p:sp>
          <p:nvSpPr>
            <p:cNvPr id="56" name="Rectangle 55"/>
            <p:cNvSpPr/>
            <p:nvPr/>
          </p:nvSpPr>
          <p:spPr>
            <a:xfrm>
              <a:off x="642910" y="3214692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2910" y="3571882"/>
              <a:ext cx="3643338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b="1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63"/>
          <p:cNvGrpSpPr/>
          <p:nvPr/>
        </p:nvGrpSpPr>
        <p:grpSpPr>
          <a:xfrm>
            <a:off x="5000628" y="2071684"/>
            <a:ext cx="3714776" cy="3071816"/>
            <a:chOff x="5000628" y="2071684"/>
            <a:chExt cx="3714776" cy="3071816"/>
          </a:xfrm>
        </p:grpSpPr>
        <p:grpSp>
          <p:nvGrpSpPr>
            <p:cNvPr id="5" name="Group 31"/>
            <p:cNvGrpSpPr/>
            <p:nvPr/>
          </p:nvGrpSpPr>
          <p:grpSpPr>
            <a:xfrm>
              <a:off x="5357818" y="2071684"/>
              <a:ext cx="3015602" cy="2569196"/>
              <a:chOff x="3071813" y="973138"/>
              <a:chExt cx="1008063" cy="858838"/>
            </a:xfrm>
          </p:grpSpPr>
          <p:sp>
            <p:nvSpPr>
              <p:cNvPr id="33" name="Freeform 5"/>
              <p:cNvSpPr/>
              <p:nvPr/>
            </p:nvSpPr>
            <p:spPr bwMode="auto">
              <a:xfrm>
                <a:off x="3722688" y="1220788"/>
                <a:ext cx="341313" cy="249238"/>
              </a:xfrm>
              <a:custGeom>
                <a:avLst/>
                <a:gdLst/>
                <a:ahLst/>
                <a:cxnLst>
                  <a:cxn ang="0">
                    <a:pos x="127" y="2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89" y="1"/>
                  </a:cxn>
                  <a:cxn ang="0">
                    <a:pos x="89" y="1"/>
                  </a:cxn>
                  <a:cxn ang="0">
                    <a:pos x="75" y="9"/>
                  </a:cxn>
                  <a:cxn ang="0">
                    <a:pos x="61" y="17"/>
                  </a:cxn>
                  <a:cxn ang="0">
                    <a:pos x="47" y="27"/>
                  </a:cxn>
                  <a:cxn ang="0">
                    <a:pos x="33" y="38"/>
                  </a:cxn>
                  <a:cxn ang="0">
                    <a:pos x="19" y="51"/>
                  </a:cxn>
                  <a:cxn ang="0">
                    <a:pos x="14" y="58"/>
                  </a:cxn>
                  <a:cxn ang="0">
                    <a:pos x="9" y="66"/>
                  </a:cxn>
                  <a:cxn ang="0">
                    <a:pos x="5" y="72"/>
                  </a:cxn>
                  <a:cxn ang="0">
                    <a:pos x="2" y="80"/>
                  </a:cxn>
                  <a:cxn ang="0">
                    <a:pos x="0" y="88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1" y="112"/>
                  </a:cxn>
                  <a:cxn ang="0">
                    <a:pos x="4" y="127"/>
                  </a:cxn>
                  <a:cxn ang="0">
                    <a:pos x="10" y="141"/>
                  </a:cxn>
                  <a:cxn ang="0">
                    <a:pos x="17" y="156"/>
                  </a:cxn>
                  <a:cxn ang="0">
                    <a:pos x="195" y="157"/>
                  </a:cxn>
                  <a:cxn ang="0">
                    <a:pos x="195" y="157"/>
                  </a:cxn>
                  <a:cxn ang="0">
                    <a:pos x="195" y="157"/>
                  </a:cxn>
                  <a:cxn ang="0">
                    <a:pos x="204" y="144"/>
                  </a:cxn>
                  <a:cxn ang="0">
                    <a:pos x="209" y="129"/>
                  </a:cxn>
                  <a:cxn ang="0">
                    <a:pos x="214" y="114"/>
                  </a:cxn>
                  <a:cxn ang="0">
                    <a:pos x="215" y="97"/>
                  </a:cxn>
                  <a:cxn ang="0">
                    <a:pos x="215" y="97"/>
                  </a:cxn>
                  <a:cxn ang="0">
                    <a:pos x="215" y="90"/>
                  </a:cxn>
                  <a:cxn ang="0">
                    <a:pos x="213" y="82"/>
                  </a:cxn>
                  <a:cxn ang="0">
                    <a:pos x="209" y="74"/>
                  </a:cxn>
                  <a:cxn ang="0">
                    <a:pos x="206" y="67"/>
                  </a:cxn>
                  <a:cxn ang="0">
                    <a:pos x="202" y="60"/>
                  </a:cxn>
                  <a:cxn ang="0">
                    <a:pos x="196" y="52"/>
                  </a:cxn>
                  <a:cxn ang="0">
                    <a:pos x="183" y="40"/>
                  </a:cxn>
                  <a:cxn ang="0">
                    <a:pos x="169" y="28"/>
                  </a:cxn>
                  <a:cxn ang="0">
                    <a:pos x="154" y="17"/>
                  </a:cxn>
                  <a:cxn ang="0">
                    <a:pos x="140" y="9"/>
                  </a:cxn>
                  <a:cxn ang="0">
                    <a:pos x="127" y="2"/>
                  </a:cxn>
                  <a:cxn ang="0">
                    <a:pos x="127" y="2"/>
                  </a:cxn>
                </a:cxnLst>
                <a:rect l="0" t="0" r="r" b="b"/>
                <a:pathLst>
                  <a:path w="215" h="157">
                    <a:moveTo>
                      <a:pt x="127" y="2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89" y="1"/>
                    </a:lnTo>
                    <a:lnTo>
                      <a:pt x="89" y="1"/>
                    </a:lnTo>
                    <a:lnTo>
                      <a:pt x="75" y="9"/>
                    </a:lnTo>
                    <a:lnTo>
                      <a:pt x="61" y="17"/>
                    </a:lnTo>
                    <a:lnTo>
                      <a:pt x="47" y="27"/>
                    </a:lnTo>
                    <a:lnTo>
                      <a:pt x="33" y="38"/>
                    </a:lnTo>
                    <a:lnTo>
                      <a:pt x="19" y="51"/>
                    </a:lnTo>
                    <a:lnTo>
                      <a:pt x="14" y="58"/>
                    </a:lnTo>
                    <a:lnTo>
                      <a:pt x="9" y="66"/>
                    </a:lnTo>
                    <a:lnTo>
                      <a:pt x="5" y="72"/>
                    </a:lnTo>
                    <a:lnTo>
                      <a:pt x="2" y="80"/>
                    </a:lnTo>
                    <a:lnTo>
                      <a:pt x="0" y="88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1" y="112"/>
                    </a:lnTo>
                    <a:lnTo>
                      <a:pt x="4" y="127"/>
                    </a:lnTo>
                    <a:lnTo>
                      <a:pt x="10" y="141"/>
                    </a:lnTo>
                    <a:lnTo>
                      <a:pt x="17" y="156"/>
                    </a:lnTo>
                    <a:lnTo>
                      <a:pt x="195" y="157"/>
                    </a:lnTo>
                    <a:lnTo>
                      <a:pt x="195" y="157"/>
                    </a:lnTo>
                    <a:lnTo>
                      <a:pt x="195" y="157"/>
                    </a:lnTo>
                    <a:lnTo>
                      <a:pt x="204" y="144"/>
                    </a:lnTo>
                    <a:lnTo>
                      <a:pt x="209" y="129"/>
                    </a:lnTo>
                    <a:lnTo>
                      <a:pt x="214" y="114"/>
                    </a:lnTo>
                    <a:lnTo>
                      <a:pt x="215" y="97"/>
                    </a:lnTo>
                    <a:lnTo>
                      <a:pt x="215" y="97"/>
                    </a:lnTo>
                    <a:lnTo>
                      <a:pt x="215" y="90"/>
                    </a:lnTo>
                    <a:lnTo>
                      <a:pt x="213" y="82"/>
                    </a:lnTo>
                    <a:lnTo>
                      <a:pt x="209" y="74"/>
                    </a:lnTo>
                    <a:lnTo>
                      <a:pt x="206" y="67"/>
                    </a:lnTo>
                    <a:lnTo>
                      <a:pt x="202" y="60"/>
                    </a:lnTo>
                    <a:lnTo>
                      <a:pt x="196" y="52"/>
                    </a:lnTo>
                    <a:lnTo>
                      <a:pt x="183" y="40"/>
                    </a:lnTo>
                    <a:lnTo>
                      <a:pt x="169" y="28"/>
                    </a:lnTo>
                    <a:lnTo>
                      <a:pt x="154" y="17"/>
                    </a:lnTo>
                    <a:lnTo>
                      <a:pt x="140" y="9"/>
                    </a:lnTo>
                    <a:lnTo>
                      <a:pt x="127" y="2"/>
                    </a:lnTo>
                    <a:lnTo>
                      <a:pt x="127" y="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3749675" y="1468438"/>
                <a:ext cx="282575" cy="523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31"/>
                  </a:cxn>
                  <a:cxn ang="0">
                    <a:pos x="178" y="2"/>
                  </a:cxn>
                  <a:cxn ang="0">
                    <a:pos x="178" y="1"/>
                  </a:cxn>
                  <a:cxn ang="0">
                    <a:pos x="42" y="16"/>
                  </a:cxn>
                  <a:cxn ang="0">
                    <a:pos x="41" y="22"/>
                  </a:cxn>
                  <a:cxn ang="0">
                    <a:pos x="33" y="29"/>
                  </a:cxn>
                  <a:cxn ang="0">
                    <a:pos x="28" y="30"/>
                  </a:cxn>
                  <a:cxn ang="0">
                    <a:pos x="17" y="26"/>
                  </a:cxn>
                  <a:cxn ang="0">
                    <a:pos x="13" y="16"/>
                  </a:cxn>
                  <a:cxn ang="0">
                    <a:pos x="15" y="9"/>
                  </a:cxn>
                  <a:cxn ang="0">
                    <a:pos x="22" y="3"/>
                  </a:cxn>
                  <a:cxn ang="0">
                    <a:pos x="28" y="2"/>
                  </a:cxn>
                  <a:cxn ang="0">
                    <a:pos x="38" y="6"/>
                  </a:cxn>
                  <a:cxn ang="0">
                    <a:pos x="42" y="16"/>
                  </a:cxn>
                  <a:cxn ang="0">
                    <a:pos x="83" y="16"/>
                  </a:cxn>
                  <a:cxn ang="0">
                    <a:pos x="81" y="22"/>
                  </a:cxn>
                  <a:cxn ang="0">
                    <a:pos x="74" y="29"/>
                  </a:cxn>
                  <a:cxn ang="0">
                    <a:pos x="68" y="30"/>
                  </a:cxn>
                  <a:cxn ang="0">
                    <a:pos x="58" y="26"/>
                  </a:cxn>
                  <a:cxn ang="0">
                    <a:pos x="54" y="16"/>
                  </a:cxn>
                  <a:cxn ang="0">
                    <a:pos x="55" y="11"/>
                  </a:cxn>
                  <a:cxn ang="0">
                    <a:pos x="63" y="3"/>
                  </a:cxn>
                  <a:cxn ang="0">
                    <a:pos x="68" y="2"/>
                  </a:cxn>
                  <a:cxn ang="0">
                    <a:pos x="78" y="6"/>
                  </a:cxn>
                  <a:cxn ang="0">
                    <a:pos x="83" y="16"/>
                  </a:cxn>
                  <a:cxn ang="0">
                    <a:pos x="124" y="16"/>
                  </a:cxn>
                  <a:cxn ang="0">
                    <a:pos x="123" y="22"/>
                  </a:cxn>
                  <a:cxn ang="0">
                    <a:pos x="116" y="29"/>
                  </a:cxn>
                  <a:cxn ang="0">
                    <a:pos x="110" y="30"/>
                  </a:cxn>
                  <a:cxn ang="0">
                    <a:pos x="99" y="26"/>
                  </a:cxn>
                  <a:cxn ang="0">
                    <a:pos x="96" y="16"/>
                  </a:cxn>
                  <a:cxn ang="0">
                    <a:pos x="97" y="11"/>
                  </a:cxn>
                  <a:cxn ang="0">
                    <a:pos x="105" y="3"/>
                  </a:cxn>
                  <a:cxn ang="0">
                    <a:pos x="110" y="2"/>
                  </a:cxn>
                  <a:cxn ang="0">
                    <a:pos x="120" y="6"/>
                  </a:cxn>
                  <a:cxn ang="0">
                    <a:pos x="124" y="16"/>
                  </a:cxn>
                  <a:cxn ang="0">
                    <a:pos x="165" y="17"/>
                  </a:cxn>
                  <a:cxn ang="0">
                    <a:pos x="164" y="23"/>
                  </a:cxn>
                  <a:cxn ang="0">
                    <a:pos x="156" y="30"/>
                  </a:cxn>
                  <a:cxn ang="0">
                    <a:pos x="151" y="31"/>
                  </a:cxn>
                  <a:cxn ang="0">
                    <a:pos x="141" y="27"/>
                  </a:cxn>
                  <a:cxn ang="0">
                    <a:pos x="136" y="16"/>
                  </a:cxn>
                  <a:cxn ang="0">
                    <a:pos x="137" y="11"/>
                  </a:cxn>
                  <a:cxn ang="0">
                    <a:pos x="145" y="4"/>
                  </a:cxn>
                  <a:cxn ang="0">
                    <a:pos x="151" y="3"/>
                  </a:cxn>
                  <a:cxn ang="0">
                    <a:pos x="160" y="6"/>
                  </a:cxn>
                  <a:cxn ang="0">
                    <a:pos x="165" y="17"/>
                  </a:cxn>
                </a:cxnLst>
                <a:rect l="0" t="0" r="r" b="b"/>
                <a:pathLst>
                  <a:path w="178" h="3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31"/>
                    </a:lnTo>
                    <a:lnTo>
                      <a:pt x="178" y="33"/>
                    </a:lnTo>
                    <a:lnTo>
                      <a:pt x="178" y="2"/>
                    </a:lnTo>
                    <a:lnTo>
                      <a:pt x="178" y="2"/>
                    </a:lnTo>
                    <a:lnTo>
                      <a:pt x="178" y="1"/>
                    </a:lnTo>
                    <a:lnTo>
                      <a:pt x="0" y="0"/>
                    </a:lnTo>
                    <a:close/>
                    <a:moveTo>
                      <a:pt x="42" y="16"/>
                    </a:moveTo>
                    <a:lnTo>
                      <a:pt x="42" y="16"/>
                    </a:lnTo>
                    <a:lnTo>
                      <a:pt x="41" y="22"/>
                    </a:lnTo>
                    <a:lnTo>
                      <a:pt x="38" y="26"/>
                    </a:lnTo>
                    <a:lnTo>
                      <a:pt x="33" y="29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2" y="29"/>
                    </a:lnTo>
                    <a:lnTo>
                      <a:pt x="17" y="26"/>
                    </a:lnTo>
                    <a:lnTo>
                      <a:pt x="15" y="22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9"/>
                    </a:lnTo>
                    <a:lnTo>
                      <a:pt x="18" y="5"/>
                    </a:lnTo>
                    <a:lnTo>
                      <a:pt x="22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1" y="11"/>
                    </a:lnTo>
                    <a:lnTo>
                      <a:pt x="42" y="16"/>
                    </a:lnTo>
                    <a:lnTo>
                      <a:pt x="42" y="16"/>
                    </a:lnTo>
                    <a:close/>
                    <a:moveTo>
                      <a:pt x="83" y="16"/>
                    </a:moveTo>
                    <a:lnTo>
                      <a:pt x="83" y="16"/>
                    </a:lnTo>
                    <a:lnTo>
                      <a:pt x="81" y="22"/>
                    </a:lnTo>
                    <a:lnTo>
                      <a:pt x="78" y="26"/>
                    </a:lnTo>
                    <a:lnTo>
                      <a:pt x="74" y="29"/>
                    </a:lnTo>
                    <a:lnTo>
                      <a:pt x="68" y="30"/>
                    </a:lnTo>
                    <a:lnTo>
                      <a:pt x="68" y="30"/>
                    </a:lnTo>
                    <a:lnTo>
                      <a:pt x="63" y="29"/>
                    </a:lnTo>
                    <a:lnTo>
                      <a:pt x="58" y="26"/>
                    </a:lnTo>
                    <a:lnTo>
                      <a:pt x="55" y="22"/>
                    </a:lnTo>
                    <a:lnTo>
                      <a:pt x="54" y="16"/>
                    </a:lnTo>
                    <a:lnTo>
                      <a:pt x="54" y="16"/>
                    </a:lnTo>
                    <a:lnTo>
                      <a:pt x="55" y="11"/>
                    </a:lnTo>
                    <a:lnTo>
                      <a:pt x="58" y="6"/>
                    </a:lnTo>
                    <a:lnTo>
                      <a:pt x="63" y="3"/>
                    </a:lnTo>
                    <a:lnTo>
                      <a:pt x="68" y="2"/>
                    </a:lnTo>
                    <a:lnTo>
                      <a:pt x="68" y="2"/>
                    </a:lnTo>
                    <a:lnTo>
                      <a:pt x="74" y="3"/>
                    </a:lnTo>
                    <a:lnTo>
                      <a:pt x="78" y="6"/>
                    </a:lnTo>
                    <a:lnTo>
                      <a:pt x="81" y="11"/>
                    </a:lnTo>
                    <a:lnTo>
                      <a:pt x="83" y="16"/>
                    </a:lnTo>
                    <a:lnTo>
                      <a:pt x="83" y="16"/>
                    </a:lnTo>
                    <a:close/>
                    <a:moveTo>
                      <a:pt x="124" y="16"/>
                    </a:moveTo>
                    <a:lnTo>
                      <a:pt x="124" y="16"/>
                    </a:lnTo>
                    <a:lnTo>
                      <a:pt x="123" y="22"/>
                    </a:lnTo>
                    <a:lnTo>
                      <a:pt x="120" y="27"/>
                    </a:lnTo>
                    <a:lnTo>
                      <a:pt x="116" y="29"/>
                    </a:lnTo>
                    <a:lnTo>
                      <a:pt x="110" y="30"/>
                    </a:lnTo>
                    <a:lnTo>
                      <a:pt x="110" y="30"/>
                    </a:lnTo>
                    <a:lnTo>
                      <a:pt x="105" y="29"/>
                    </a:lnTo>
                    <a:lnTo>
                      <a:pt x="99" y="26"/>
                    </a:lnTo>
                    <a:lnTo>
                      <a:pt x="97" y="22"/>
                    </a:lnTo>
                    <a:lnTo>
                      <a:pt x="96" y="16"/>
                    </a:lnTo>
                    <a:lnTo>
                      <a:pt x="96" y="16"/>
                    </a:lnTo>
                    <a:lnTo>
                      <a:pt x="97" y="11"/>
                    </a:lnTo>
                    <a:lnTo>
                      <a:pt x="100" y="6"/>
                    </a:lnTo>
                    <a:lnTo>
                      <a:pt x="105" y="3"/>
                    </a:lnTo>
                    <a:lnTo>
                      <a:pt x="110" y="2"/>
                    </a:lnTo>
                    <a:lnTo>
                      <a:pt x="110" y="2"/>
                    </a:lnTo>
                    <a:lnTo>
                      <a:pt x="116" y="3"/>
                    </a:lnTo>
                    <a:lnTo>
                      <a:pt x="120" y="6"/>
                    </a:lnTo>
                    <a:lnTo>
                      <a:pt x="123" y="11"/>
                    </a:lnTo>
                    <a:lnTo>
                      <a:pt x="124" y="16"/>
                    </a:lnTo>
                    <a:lnTo>
                      <a:pt x="124" y="16"/>
                    </a:lnTo>
                    <a:close/>
                    <a:moveTo>
                      <a:pt x="165" y="17"/>
                    </a:moveTo>
                    <a:lnTo>
                      <a:pt x="165" y="17"/>
                    </a:lnTo>
                    <a:lnTo>
                      <a:pt x="164" y="23"/>
                    </a:lnTo>
                    <a:lnTo>
                      <a:pt x="160" y="27"/>
                    </a:lnTo>
                    <a:lnTo>
                      <a:pt x="156" y="30"/>
                    </a:lnTo>
                    <a:lnTo>
                      <a:pt x="151" y="31"/>
                    </a:lnTo>
                    <a:lnTo>
                      <a:pt x="151" y="31"/>
                    </a:lnTo>
                    <a:lnTo>
                      <a:pt x="145" y="30"/>
                    </a:lnTo>
                    <a:lnTo>
                      <a:pt x="141" y="27"/>
                    </a:lnTo>
                    <a:lnTo>
                      <a:pt x="137" y="23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37" y="11"/>
                    </a:lnTo>
                    <a:lnTo>
                      <a:pt x="141" y="6"/>
                    </a:lnTo>
                    <a:lnTo>
                      <a:pt x="145" y="4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6" y="4"/>
                    </a:lnTo>
                    <a:lnTo>
                      <a:pt x="160" y="6"/>
                    </a:lnTo>
                    <a:lnTo>
                      <a:pt x="164" y="12"/>
                    </a:lnTo>
                    <a:lnTo>
                      <a:pt x="165" y="17"/>
                    </a:lnTo>
                    <a:lnTo>
                      <a:pt x="165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" name="Freeform 7"/>
              <p:cNvSpPr/>
              <p:nvPr/>
            </p:nvSpPr>
            <p:spPr bwMode="auto">
              <a:xfrm>
                <a:off x="3749675" y="1517651"/>
                <a:ext cx="282575" cy="112713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78" y="71"/>
                  </a:cxn>
                  <a:cxn ang="0">
                    <a:pos x="178" y="2"/>
                  </a:cxn>
                  <a:cxn ang="0">
                    <a:pos x="0" y="0"/>
                  </a:cxn>
                  <a:cxn ang="0">
                    <a:pos x="0" y="68"/>
                  </a:cxn>
                </a:cxnLst>
                <a:rect l="0" t="0" r="r" b="b"/>
                <a:pathLst>
                  <a:path w="178" h="71">
                    <a:moveTo>
                      <a:pt x="0" y="68"/>
                    </a:moveTo>
                    <a:lnTo>
                      <a:pt x="178" y="71"/>
                    </a:lnTo>
                    <a:lnTo>
                      <a:pt x="178" y="2"/>
                    </a:lnTo>
                    <a:lnTo>
                      <a:pt x="0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8"/>
              <p:cNvSpPr/>
              <p:nvPr/>
            </p:nvSpPr>
            <p:spPr bwMode="auto">
              <a:xfrm>
                <a:off x="3849688" y="1050926"/>
                <a:ext cx="88900" cy="173038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1" y="4"/>
                  </a:cxn>
                  <a:cxn ang="0">
                    <a:pos x="17" y="12"/>
                  </a:cxn>
                  <a:cxn ang="0">
                    <a:pos x="17" y="16"/>
                  </a:cxn>
                  <a:cxn ang="0">
                    <a:pos x="22" y="22"/>
                  </a:cxn>
                  <a:cxn ang="0">
                    <a:pos x="25" y="23"/>
                  </a:cxn>
                  <a:cxn ang="0">
                    <a:pos x="15" y="30"/>
                  </a:cxn>
                  <a:cxn ang="0">
                    <a:pos x="11" y="42"/>
                  </a:cxn>
                  <a:cxn ang="0">
                    <a:pos x="12" y="48"/>
                  </a:cxn>
                  <a:cxn ang="0">
                    <a:pos x="18" y="56"/>
                  </a:cxn>
                  <a:cxn ang="0">
                    <a:pos x="23" y="60"/>
                  </a:cxn>
                  <a:cxn ang="0">
                    <a:pos x="14" y="63"/>
                  </a:cxn>
                  <a:cxn ang="0">
                    <a:pos x="6" y="68"/>
                  </a:cxn>
                  <a:cxn ang="0">
                    <a:pos x="2" y="77"/>
                  </a:cxn>
                  <a:cxn ang="0">
                    <a:pos x="0" y="87"/>
                  </a:cxn>
                  <a:cxn ang="0">
                    <a:pos x="1" y="93"/>
                  </a:cxn>
                  <a:cxn ang="0">
                    <a:pos x="4" y="102"/>
                  </a:cxn>
                  <a:cxn ang="0">
                    <a:pos x="47" y="109"/>
                  </a:cxn>
                  <a:cxn ang="0">
                    <a:pos x="47" y="109"/>
                  </a:cxn>
                  <a:cxn ang="0">
                    <a:pos x="51" y="105"/>
                  </a:cxn>
                  <a:cxn ang="0">
                    <a:pos x="56" y="94"/>
                  </a:cxn>
                  <a:cxn ang="0">
                    <a:pos x="56" y="88"/>
                  </a:cxn>
                  <a:cxn ang="0">
                    <a:pos x="55" y="77"/>
                  </a:cxn>
                  <a:cxn ang="0">
                    <a:pos x="50" y="70"/>
                  </a:cxn>
                  <a:cxn ang="0">
                    <a:pos x="43" y="63"/>
                  </a:cxn>
                  <a:cxn ang="0">
                    <a:pos x="34" y="60"/>
                  </a:cxn>
                  <a:cxn ang="0">
                    <a:pos x="39" y="56"/>
                  </a:cxn>
                  <a:cxn ang="0">
                    <a:pos x="45" y="48"/>
                  </a:cxn>
                  <a:cxn ang="0">
                    <a:pos x="46" y="42"/>
                  </a:cxn>
                  <a:cxn ang="0">
                    <a:pos x="43" y="30"/>
                  </a:cxn>
                  <a:cxn ang="0">
                    <a:pos x="32" y="25"/>
                  </a:cxn>
                  <a:cxn ang="0">
                    <a:pos x="35" y="22"/>
                  </a:cxn>
                  <a:cxn ang="0">
                    <a:pos x="39" y="17"/>
                  </a:cxn>
                  <a:cxn ang="0">
                    <a:pos x="40" y="12"/>
                  </a:cxn>
                  <a:cxn ang="0">
                    <a:pos x="37" y="4"/>
                  </a:cxn>
                  <a:cxn ang="0">
                    <a:pos x="28" y="0"/>
                  </a:cxn>
                </a:cxnLst>
                <a:rect l="0" t="0" r="r" b="b"/>
                <a:pathLst>
                  <a:path w="56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4" y="2"/>
                    </a:lnTo>
                    <a:lnTo>
                      <a:pt x="21" y="4"/>
                    </a:lnTo>
                    <a:lnTo>
                      <a:pt x="18" y="7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6"/>
                    </a:lnTo>
                    <a:lnTo>
                      <a:pt x="20" y="20"/>
                    </a:lnTo>
                    <a:lnTo>
                      <a:pt x="22" y="22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30"/>
                    </a:lnTo>
                    <a:lnTo>
                      <a:pt x="12" y="36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2" y="48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18" y="61"/>
                    </a:lnTo>
                    <a:lnTo>
                      <a:pt x="14" y="63"/>
                    </a:lnTo>
                    <a:lnTo>
                      <a:pt x="10" y="65"/>
                    </a:lnTo>
                    <a:lnTo>
                      <a:pt x="6" y="68"/>
                    </a:lnTo>
                    <a:lnTo>
                      <a:pt x="4" y="73"/>
                    </a:lnTo>
                    <a:lnTo>
                      <a:pt x="2" y="77"/>
                    </a:lnTo>
                    <a:lnTo>
                      <a:pt x="1" y="82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93"/>
                    </a:lnTo>
                    <a:lnTo>
                      <a:pt x="2" y="98"/>
                    </a:lnTo>
                    <a:lnTo>
                      <a:pt x="4" y="102"/>
                    </a:lnTo>
                    <a:lnTo>
                      <a:pt x="8" y="107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51" y="105"/>
                    </a:lnTo>
                    <a:lnTo>
                      <a:pt x="54" y="99"/>
                    </a:lnTo>
                    <a:lnTo>
                      <a:pt x="56" y="94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56" y="83"/>
                    </a:lnTo>
                    <a:lnTo>
                      <a:pt x="55" y="77"/>
                    </a:lnTo>
                    <a:lnTo>
                      <a:pt x="53" y="73"/>
                    </a:lnTo>
                    <a:lnTo>
                      <a:pt x="50" y="70"/>
                    </a:lnTo>
                    <a:lnTo>
                      <a:pt x="47" y="66"/>
                    </a:lnTo>
                    <a:lnTo>
                      <a:pt x="43" y="63"/>
                    </a:lnTo>
                    <a:lnTo>
                      <a:pt x="38" y="61"/>
                    </a:lnTo>
                    <a:lnTo>
                      <a:pt x="34" y="60"/>
                    </a:lnTo>
                    <a:lnTo>
                      <a:pt x="34" y="60"/>
                    </a:lnTo>
                    <a:lnTo>
                      <a:pt x="39" y="56"/>
                    </a:lnTo>
                    <a:lnTo>
                      <a:pt x="43" y="53"/>
                    </a:lnTo>
                    <a:lnTo>
                      <a:pt x="45" y="48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5" y="36"/>
                    </a:lnTo>
                    <a:lnTo>
                      <a:pt x="43" y="30"/>
                    </a:lnTo>
                    <a:lnTo>
                      <a:pt x="37" y="27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35" y="22"/>
                    </a:lnTo>
                    <a:lnTo>
                      <a:pt x="38" y="20"/>
                    </a:lnTo>
                    <a:lnTo>
                      <a:pt x="39" y="17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39" y="8"/>
                    </a:lnTo>
                    <a:lnTo>
                      <a:pt x="37" y="4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9"/>
              <p:cNvSpPr/>
              <p:nvPr/>
            </p:nvSpPr>
            <p:spPr bwMode="auto">
              <a:xfrm>
                <a:off x="3573463" y="1631951"/>
                <a:ext cx="506413" cy="200025"/>
              </a:xfrm>
              <a:custGeom>
                <a:avLst/>
                <a:gdLst/>
                <a:ahLst/>
                <a:cxnLst>
                  <a:cxn ang="0">
                    <a:pos x="316" y="3"/>
                  </a:cxn>
                  <a:cxn ang="0">
                    <a:pos x="2" y="0"/>
                  </a:cxn>
                  <a:cxn ang="0">
                    <a:pos x="0" y="36"/>
                  </a:cxn>
                  <a:cxn ang="0">
                    <a:pos x="0" y="37"/>
                  </a:cxn>
                  <a:cxn ang="0">
                    <a:pos x="2" y="38"/>
                  </a:cxn>
                  <a:cxn ang="0">
                    <a:pos x="5" y="34"/>
                  </a:cxn>
                  <a:cxn ang="0">
                    <a:pos x="11" y="26"/>
                  </a:cxn>
                  <a:cxn ang="0">
                    <a:pos x="14" y="28"/>
                  </a:cxn>
                  <a:cxn ang="0">
                    <a:pos x="21" y="40"/>
                  </a:cxn>
                  <a:cxn ang="0">
                    <a:pos x="23" y="49"/>
                  </a:cxn>
                  <a:cxn ang="0">
                    <a:pos x="22" y="126"/>
                  </a:cxn>
                  <a:cxn ang="0">
                    <a:pos x="66" y="50"/>
                  </a:cxn>
                  <a:cxn ang="0">
                    <a:pos x="66" y="50"/>
                  </a:cxn>
                  <a:cxn ang="0">
                    <a:pos x="68" y="40"/>
                  </a:cxn>
                  <a:cxn ang="0">
                    <a:pos x="76" y="28"/>
                  </a:cxn>
                  <a:cxn ang="0">
                    <a:pos x="78" y="27"/>
                  </a:cxn>
                  <a:cxn ang="0">
                    <a:pos x="85" y="34"/>
                  </a:cxn>
                  <a:cxn ang="0">
                    <a:pos x="90" y="46"/>
                  </a:cxn>
                  <a:cxn ang="0">
                    <a:pos x="90" y="50"/>
                  </a:cxn>
                  <a:cxn ang="0">
                    <a:pos x="142" y="126"/>
                  </a:cxn>
                  <a:cxn ang="0">
                    <a:pos x="143" y="50"/>
                  </a:cxn>
                  <a:cxn ang="0">
                    <a:pos x="143" y="46"/>
                  </a:cxn>
                  <a:cxn ang="0">
                    <a:pos x="149" y="34"/>
                  </a:cxn>
                  <a:cxn ang="0">
                    <a:pos x="155" y="27"/>
                  </a:cxn>
                  <a:cxn ang="0">
                    <a:pos x="157" y="29"/>
                  </a:cxn>
                  <a:cxn ang="0">
                    <a:pos x="165" y="41"/>
                  </a:cxn>
                  <a:cxn ang="0">
                    <a:pos x="167" y="50"/>
                  </a:cxn>
                  <a:cxn ang="0">
                    <a:pos x="167" y="126"/>
                  </a:cxn>
                  <a:cxn ang="0">
                    <a:pos x="219" y="51"/>
                  </a:cxn>
                  <a:cxn ang="0">
                    <a:pos x="219" y="51"/>
                  </a:cxn>
                  <a:cxn ang="0">
                    <a:pos x="221" y="42"/>
                  </a:cxn>
                  <a:cxn ang="0">
                    <a:pos x="230" y="29"/>
                  </a:cxn>
                  <a:cxn ang="0">
                    <a:pos x="232" y="28"/>
                  </a:cxn>
                  <a:cxn ang="0">
                    <a:pos x="237" y="35"/>
                  </a:cxn>
                  <a:cxn ang="0">
                    <a:pos x="243" y="47"/>
                  </a:cxn>
                  <a:cxn ang="0">
                    <a:pos x="244" y="51"/>
                  </a:cxn>
                  <a:cxn ang="0">
                    <a:pos x="319" y="126"/>
                  </a:cxn>
                </a:cxnLst>
                <a:rect l="0" t="0" r="r" b="b"/>
                <a:pathLst>
                  <a:path w="319" h="126">
                    <a:moveTo>
                      <a:pt x="318" y="3"/>
                    </a:moveTo>
                    <a:lnTo>
                      <a:pt x="316" y="3"/>
                    </a:lnTo>
                    <a:lnTo>
                      <a:pt x="316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5" y="34"/>
                    </a:lnTo>
                    <a:lnTo>
                      <a:pt x="8" y="29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4" y="28"/>
                    </a:lnTo>
                    <a:lnTo>
                      <a:pt x="18" y="33"/>
                    </a:lnTo>
                    <a:lnTo>
                      <a:pt x="21" y="40"/>
                    </a:lnTo>
                    <a:lnTo>
                      <a:pt x="23" y="45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2" y="126"/>
                    </a:lnTo>
                    <a:lnTo>
                      <a:pt x="65" y="126"/>
                    </a:lnTo>
                    <a:lnTo>
                      <a:pt x="66" y="50"/>
                    </a:lnTo>
                    <a:lnTo>
                      <a:pt x="66" y="50"/>
                    </a:lnTo>
                    <a:lnTo>
                      <a:pt x="66" y="50"/>
                    </a:lnTo>
                    <a:lnTo>
                      <a:pt x="66" y="45"/>
                    </a:lnTo>
                    <a:lnTo>
                      <a:pt x="68" y="40"/>
                    </a:lnTo>
                    <a:lnTo>
                      <a:pt x="73" y="34"/>
                    </a:lnTo>
                    <a:lnTo>
                      <a:pt x="76" y="28"/>
                    </a:lnTo>
                    <a:lnTo>
                      <a:pt x="78" y="27"/>
                    </a:lnTo>
                    <a:lnTo>
                      <a:pt x="78" y="27"/>
                    </a:lnTo>
                    <a:lnTo>
                      <a:pt x="81" y="28"/>
                    </a:lnTo>
                    <a:lnTo>
                      <a:pt x="85" y="34"/>
                    </a:lnTo>
                    <a:lnTo>
                      <a:pt x="88" y="41"/>
                    </a:lnTo>
                    <a:lnTo>
                      <a:pt x="90" y="46"/>
                    </a:lnTo>
                    <a:lnTo>
                      <a:pt x="90" y="50"/>
                    </a:lnTo>
                    <a:lnTo>
                      <a:pt x="90" y="50"/>
                    </a:lnTo>
                    <a:lnTo>
                      <a:pt x="90" y="126"/>
                    </a:lnTo>
                    <a:lnTo>
                      <a:pt x="142" y="126"/>
                    </a:lnTo>
                    <a:lnTo>
                      <a:pt x="142" y="50"/>
                    </a:lnTo>
                    <a:lnTo>
                      <a:pt x="143" y="50"/>
                    </a:lnTo>
                    <a:lnTo>
                      <a:pt x="143" y="50"/>
                    </a:lnTo>
                    <a:lnTo>
                      <a:pt x="143" y="46"/>
                    </a:lnTo>
                    <a:lnTo>
                      <a:pt x="144" y="41"/>
                    </a:lnTo>
                    <a:lnTo>
                      <a:pt x="149" y="34"/>
                    </a:lnTo>
                    <a:lnTo>
                      <a:pt x="153" y="29"/>
                    </a:lnTo>
                    <a:lnTo>
                      <a:pt x="155" y="27"/>
                    </a:lnTo>
                    <a:lnTo>
                      <a:pt x="155" y="27"/>
                    </a:lnTo>
                    <a:lnTo>
                      <a:pt x="157" y="29"/>
                    </a:lnTo>
                    <a:lnTo>
                      <a:pt x="162" y="34"/>
                    </a:lnTo>
                    <a:lnTo>
                      <a:pt x="165" y="41"/>
                    </a:lnTo>
                    <a:lnTo>
                      <a:pt x="167" y="46"/>
                    </a:lnTo>
                    <a:lnTo>
                      <a:pt x="167" y="50"/>
                    </a:lnTo>
                    <a:lnTo>
                      <a:pt x="167" y="50"/>
                    </a:lnTo>
                    <a:lnTo>
                      <a:pt x="167" y="126"/>
                    </a:lnTo>
                    <a:lnTo>
                      <a:pt x="219" y="126"/>
                    </a:lnTo>
                    <a:lnTo>
                      <a:pt x="219" y="51"/>
                    </a:lnTo>
                    <a:lnTo>
                      <a:pt x="219" y="51"/>
                    </a:lnTo>
                    <a:lnTo>
                      <a:pt x="219" y="51"/>
                    </a:lnTo>
                    <a:lnTo>
                      <a:pt x="220" y="47"/>
                    </a:lnTo>
                    <a:lnTo>
                      <a:pt x="221" y="42"/>
                    </a:lnTo>
                    <a:lnTo>
                      <a:pt x="225" y="35"/>
                    </a:lnTo>
                    <a:lnTo>
                      <a:pt x="230" y="29"/>
                    </a:lnTo>
                    <a:lnTo>
                      <a:pt x="232" y="28"/>
                    </a:lnTo>
                    <a:lnTo>
                      <a:pt x="232" y="28"/>
                    </a:lnTo>
                    <a:lnTo>
                      <a:pt x="234" y="30"/>
                    </a:lnTo>
                    <a:lnTo>
                      <a:pt x="237" y="35"/>
                    </a:lnTo>
                    <a:lnTo>
                      <a:pt x="242" y="42"/>
                    </a:lnTo>
                    <a:lnTo>
                      <a:pt x="243" y="47"/>
                    </a:lnTo>
                    <a:lnTo>
                      <a:pt x="244" y="51"/>
                    </a:lnTo>
                    <a:lnTo>
                      <a:pt x="244" y="51"/>
                    </a:lnTo>
                    <a:lnTo>
                      <a:pt x="243" y="126"/>
                    </a:lnTo>
                    <a:lnTo>
                      <a:pt x="319" y="126"/>
                    </a:lnTo>
                    <a:lnTo>
                      <a:pt x="318" y="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10"/>
              <p:cNvSpPr/>
              <p:nvPr/>
            </p:nvSpPr>
            <p:spPr bwMode="auto">
              <a:xfrm>
                <a:off x="3071813" y="1625601"/>
                <a:ext cx="504825" cy="206375"/>
              </a:xfrm>
              <a:custGeom>
                <a:avLst/>
                <a:gdLst/>
                <a:ahLst/>
                <a:cxnLst>
                  <a:cxn ang="0">
                    <a:pos x="296" y="53"/>
                  </a:cxn>
                  <a:cxn ang="0">
                    <a:pos x="297" y="49"/>
                  </a:cxn>
                  <a:cxn ang="0">
                    <a:pos x="302" y="37"/>
                  </a:cxn>
                  <a:cxn ang="0">
                    <a:pos x="309" y="30"/>
                  </a:cxn>
                  <a:cxn ang="0">
                    <a:pos x="311" y="32"/>
                  </a:cxn>
                  <a:cxn ang="0">
                    <a:pos x="315" y="39"/>
                  </a:cxn>
                  <a:cxn ang="0">
                    <a:pos x="318" y="4"/>
                  </a:cxn>
                  <a:cxn ang="0">
                    <a:pos x="3" y="0"/>
                  </a:cxn>
                  <a:cxn ang="0">
                    <a:pos x="0" y="130"/>
                  </a:cxn>
                  <a:cxn ang="0">
                    <a:pos x="75" y="51"/>
                  </a:cxn>
                  <a:cxn ang="0">
                    <a:pos x="75" y="51"/>
                  </a:cxn>
                  <a:cxn ang="0">
                    <a:pos x="77" y="42"/>
                  </a:cxn>
                  <a:cxn ang="0">
                    <a:pos x="86" y="30"/>
                  </a:cxn>
                  <a:cxn ang="0">
                    <a:pos x="88" y="28"/>
                  </a:cxn>
                  <a:cxn ang="0">
                    <a:pos x="94" y="36"/>
                  </a:cxn>
                  <a:cxn ang="0">
                    <a:pos x="99" y="46"/>
                  </a:cxn>
                  <a:cxn ang="0">
                    <a:pos x="100" y="51"/>
                  </a:cxn>
                  <a:cxn ang="0">
                    <a:pos x="151" y="130"/>
                  </a:cxn>
                  <a:cxn ang="0">
                    <a:pos x="152" y="52"/>
                  </a:cxn>
                  <a:cxn ang="0">
                    <a:pos x="153" y="48"/>
                  </a:cxn>
                  <a:cxn ang="0">
                    <a:pos x="158" y="36"/>
                  </a:cxn>
                  <a:cxn ang="0">
                    <a:pos x="165" y="29"/>
                  </a:cxn>
                  <a:cxn ang="0">
                    <a:pos x="166" y="31"/>
                  </a:cxn>
                  <a:cxn ang="0">
                    <a:pos x="175" y="43"/>
                  </a:cxn>
                  <a:cxn ang="0">
                    <a:pos x="177" y="52"/>
                  </a:cxn>
                  <a:cxn ang="0">
                    <a:pos x="176" y="130"/>
                  </a:cxn>
                  <a:cxn ang="0">
                    <a:pos x="229" y="52"/>
                  </a:cxn>
                  <a:cxn ang="0">
                    <a:pos x="229" y="52"/>
                  </a:cxn>
                  <a:cxn ang="0">
                    <a:pos x="231" y="43"/>
                  </a:cxn>
                  <a:cxn ang="0">
                    <a:pos x="240" y="31"/>
                  </a:cxn>
                  <a:cxn ang="0">
                    <a:pos x="242" y="30"/>
                  </a:cxn>
                  <a:cxn ang="0">
                    <a:pos x="247" y="37"/>
                  </a:cxn>
                  <a:cxn ang="0">
                    <a:pos x="253" y="48"/>
                  </a:cxn>
                  <a:cxn ang="0">
                    <a:pos x="254" y="53"/>
                  </a:cxn>
                  <a:cxn ang="0">
                    <a:pos x="296" y="130"/>
                  </a:cxn>
                </a:cxnLst>
                <a:rect l="0" t="0" r="r" b="b"/>
                <a:pathLst>
                  <a:path w="318" h="130">
                    <a:moveTo>
                      <a:pt x="296" y="53"/>
                    </a:moveTo>
                    <a:lnTo>
                      <a:pt x="296" y="53"/>
                    </a:lnTo>
                    <a:lnTo>
                      <a:pt x="296" y="53"/>
                    </a:lnTo>
                    <a:lnTo>
                      <a:pt x="297" y="49"/>
                    </a:lnTo>
                    <a:lnTo>
                      <a:pt x="298" y="44"/>
                    </a:lnTo>
                    <a:lnTo>
                      <a:pt x="302" y="37"/>
                    </a:lnTo>
                    <a:lnTo>
                      <a:pt x="307" y="32"/>
                    </a:lnTo>
                    <a:lnTo>
                      <a:pt x="309" y="30"/>
                    </a:lnTo>
                    <a:lnTo>
                      <a:pt x="309" y="30"/>
                    </a:lnTo>
                    <a:lnTo>
                      <a:pt x="311" y="32"/>
                    </a:lnTo>
                    <a:lnTo>
                      <a:pt x="315" y="39"/>
                    </a:lnTo>
                    <a:lnTo>
                      <a:pt x="315" y="39"/>
                    </a:lnTo>
                    <a:lnTo>
                      <a:pt x="316" y="40"/>
                    </a:lnTo>
                    <a:lnTo>
                      <a:pt x="318" y="4"/>
                    </a:lnTo>
                    <a:lnTo>
                      <a:pt x="315" y="4"/>
                    </a:lnTo>
                    <a:lnTo>
                      <a:pt x="3" y="0"/>
                    </a:lnTo>
                    <a:lnTo>
                      <a:pt x="3" y="9"/>
                    </a:lnTo>
                    <a:lnTo>
                      <a:pt x="0" y="130"/>
                    </a:lnTo>
                    <a:lnTo>
                      <a:pt x="74" y="130"/>
                    </a:lnTo>
                    <a:lnTo>
                      <a:pt x="75" y="51"/>
                    </a:lnTo>
                    <a:lnTo>
                      <a:pt x="75" y="51"/>
                    </a:lnTo>
                    <a:lnTo>
                      <a:pt x="75" y="51"/>
                    </a:lnTo>
                    <a:lnTo>
                      <a:pt x="76" y="46"/>
                    </a:lnTo>
                    <a:lnTo>
                      <a:pt x="77" y="42"/>
                    </a:lnTo>
                    <a:lnTo>
                      <a:pt x="82" y="34"/>
                    </a:lnTo>
                    <a:lnTo>
                      <a:pt x="86" y="30"/>
                    </a:lnTo>
                    <a:lnTo>
                      <a:pt x="88" y="28"/>
                    </a:lnTo>
                    <a:lnTo>
                      <a:pt x="88" y="28"/>
                    </a:lnTo>
                    <a:lnTo>
                      <a:pt x="90" y="30"/>
                    </a:lnTo>
                    <a:lnTo>
                      <a:pt x="94" y="36"/>
                    </a:lnTo>
                    <a:lnTo>
                      <a:pt x="98" y="42"/>
                    </a:lnTo>
                    <a:lnTo>
                      <a:pt x="99" y="46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7" y="130"/>
                    </a:lnTo>
                    <a:lnTo>
                      <a:pt x="151" y="130"/>
                    </a:lnTo>
                    <a:lnTo>
                      <a:pt x="152" y="52"/>
                    </a:lnTo>
                    <a:lnTo>
                      <a:pt x="152" y="52"/>
                    </a:lnTo>
                    <a:lnTo>
                      <a:pt x="152" y="52"/>
                    </a:lnTo>
                    <a:lnTo>
                      <a:pt x="153" y="48"/>
                    </a:lnTo>
                    <a:lnTo>
                      <a:pt x="154" y="43"/>
                    </a:lnTo>
                    <a:lnTo>
                      <a:pt x="158" y="36"/>
                    </a:lnTo>
                    <a:lnTo>
                      <a:pt x="163" y="31"/>
                    </a:lnTo>
                    <a:lnTo>
                      <a:pt x="165" y="29"/>
                    </a:lnTo>
                    <a:lnTo>
                      <a:pt x="165" y="29"/>
                    </a:lnTo>
                    <a:lnTo>
                      <a:pt x="166" y="31"/>
                    </a:lnTo>
                    <a:lnTo>
                      <a:pt x="170" y="36"/>
                    </a:lnTo>
                    <a:lnTo>
                      <a:pt x="175" y="43"/>
                    </a:lnTo>
                    <a:lnTo>
                      <a:pt x="176" y="48"/>
                    </a:lnTo>
                    <a:lnTo>
                      <a:pt x="177" y="52"/>
                    </a:lnTo>
                    <a:lnTo>
                      <a:pt x="177" y="52"/>
                    </a:lnTo>
                    <a:lnTo>
                      <a:pt x="176" y="130"/>
                    </a:lnTo>
                    <a:lnTo>
                      <a:pt x="228" y="130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30" y="48"/>
                    </a:lnTo>
                    <a:lnTo>
                      <a:pt x="231" y="43"/>
                    </a:lnTo>
                    <a:lnTo>
                      <a:pt x="235" y="37"/>
                    </a:lnTo>
                    <a:lnTo>
                      <a:pt x="240" y="31"/>
                    </a:lnTo>
                    <a:lnTo>
                      <a:pt x="242" y="30"/>
                    </a:lnTo>
                    <a:lnTo>
                      <a:pt x="242" y="30"/>
                    </a:lnTo>
                    <a:lnTo>
                      <a:pt x="243" y="31"/>
                    </a:lnTo>
                    <a:lnTo>
                      <a:pt x="247" y="37"/>
                    </a:lnTo>
                    <a:lnTo>
                      <a:pt x="252" y="43"/>
                    </a:lnTo>
                    <a:lnTo>
                      <a:pt x="253" y="48"/>
                    </a:lnTo>
                    <a:lnTo>
                      <a:pt x="254" y="53"/>
                    </a:lnTo>
                    <a:lnTo>
                      <a:pt x="254" y="53"/>
                    </a:lnTo>
                    <a:lnTo>
                      <a:pt x="253" y="130"/>
                    </a:lnTo>
                    <a:lnTo>
                      <a:pt x="296" y="130"/>
                    </a:lnTo>
                    <a:lnTo>
                      <a:pt x="296" y="5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11"/>
              <p:cNvSpPr>
                <a:spLocks noEditPoints="1"/>
              </p:cNvSpPr>
              <p:nvPr/>
            </p:nvSpPr>
            <p:spPr bwMode="auto">
              <a:xfrm>
                <a:off x="3648075" y="1403351"/>
                <a:ext cx="98425" cy="222250"/>
              </a:xfrm>
              <a:custGeom>
                <a:avLst/>
                <a:gdLst/>
                <a:ahLst/>
                <a:cxnLst>
                  <a:cxn ang="0">
                    <a:pos x="62" y="57"/>
                  </a:cxn>
                  <a:cxn ang="0">
                    <a:pos x="59" y="48"/>
                  </a:cxn>
                  <a:cxn ang="0">
                    <a:pos x="52" y="41"/>
                  </a:cxn>
                  <a:cxn ang="0">
                    <a:pos x="37" y="30"/>
                  </a:cxn>
                  <a:cxn ang="0">
                    <a:pos x="38" y="27"/>
                  </a:cxn>
                  <a:cxn ang="0">
                    <a:pos x="39" y="24"/>
                  </a:cxn>
                  <a:cxn ang="0">
                    <a:pos x="37" y="19"/>
                  </a:cxn>
                  <a:cxn ang="0">
                    <a:pos x="32" y="16"/>
                  </a:cxn>
                  <a:cxn ang="0">
                    <a:pos x="35" y="14"/>
                  </a:cxn>
                  <a:cxn ang="0">
                    <a:pos x="36" y="12"/>
                  </a:cxn>
                  <a:cxn ang="0">
                    <a:pos x="32" y="7"/>
                  </a:cxn>
                  <a:cxn ang="0">
                    <a:pos x="34" y="5"/>
                  </a:cxn>
                  <a:cxn ang="0">
                    <a:pos x="35" y="3"/>
                  </a:cxn>
                  <a:cxn ang="0">
                    <a:pos x="31" y="0"/>
                  </a:cxn>
                  <a:cxn ang="0">
                    <a:pos x="29" y="1"/>
                  </a:cxn>
                  <a:cxn ang="0">
                    <a:pos x="28" y="3"/>
                  </a:cxn>
                  <a:cxn ang="0">
                    <a:pos x="30" y="7"/>
                  </a:cxn>
                  <a:cxn ang="0">
                    <a:pos x="27" y="9"/>
                  </a:cxn>
                  <a:cxn ang="0">
                    <a:pos x="26" y="12"/>
                  </a:cxn>
                  <a:cxn ang="0">
                    <a:pos x="29" y="16"/>
                  </a:cxn>
                  <a:cxn ang="0">
                    <a:pos x="27" y="18"/>
                  </a:cxn>
                  <a:cxn ang="0">
                    <a:pos x="24" y="21"/>
                  </a:cxn>
                  <a:cxn ang="0">
                    <a:pos x="23" y="24"/>
                  </a:cxn>
                  <a:cxn ang="0">
                    <a:pos x="26" y="30"/>
                  </a:cxn>
                  <a:cxn ang="0">
                    <a:pos x="18" y="34"/>
                  </a:cxn>
                  <a:cxn ang="0">
                    <a:pos x="6" y="44"/>
                  </a:cxn>
                  <a:cxn ang="0">
                    <a:pos x="1" y="52"/>
                  </a:cxn>
                  <a:cxn ang="0">
                    <a:pos x="0" y="56"/>
                  </a:cxn>
                  <a:cxn ang="0">
                    <a:pos x="2" y="65"/>
                  </a:cxn>
                  <a:cxn ang="0">
                    <a:pos x="5" y="72"/>
                  </a:cxn>
                  <a:cxn ang="0">
                    <a:pos x="56" y="140"/>
                  </a:cxn>
                  <a:cxn ang="0">
                    <a:pos x="56" y="72"/>
                  </a:cxn>
                  <a:cxn ang="0">
                    <a:pos x="60" y="65"/>
                  </a:cxn>
                  <a:cxn ang="0">
                    <a:pos x="62" y="57"/>
                  </a:cxn>
                  <a:cxn ang="0">
                    <a:pos x="17" y="80"/>
                  </a:cxn>
                  <a:cxn ang="0">
                    <a:pos x="16" y="82"/>
                  </a:cxn>
                  <a:cxn ang="0">
                    <a:pos x="13" y="83"/>
                  </a:cxn>
                  <a:cxn ang="0">
                    <a:pos x="8" y="80"/>
                  </a:cxn>
                  <a:cxn ang="0">
                    <a:pos x="9" y="77"/>
                  </a:cxn>
                  <a:cxn ang="0">
                    <a:pos x="13" y="76"/>
                  </a:cxn>
                  <a:cxn ang="0">
                    <a:pos x="17" y="80"/>
                  </a:cxn>
                  <a:cxn ang="0">
                    <a:pos x="28" y="80"/>
                  </a:cxn>
                  <a:cxn ang="0">
                    <a:pos x="27" y="82"/>
                  </a:cxn>
                  <a:cxn ang="0">
                    <a:pos x="25" y="83"/>
                  </a:cxn>
                  <a:cxn ang="0">
                    <a:pos x="20" y="80"/>
                  </a:cxn>
                  <a:cxn ang="0">
                    <a:pos x="21" y="77"/>
                  </a:cxn>
                  <a:cxn ang="0">
                    <a:pos x="25" y="76"/>
                  </a:cxn>
                  <a:cxn ang="0">
                    <a:pos x="28" y="80"/>
                  </a:cxn>
                  <a:cxn ang="0">
                    <a:pos x="40" y="80"/>
                  </a:cxn>
                  <a:cxn ang="0">
                    <a:pos x="39" y="82"/>
                  </a:cxn>
                  <a:cxn ang="0">
                    <a:pos x="36" y="83"/>
                  </a:cxn>
                  <a:cxn ang="0">
                    <a:pos x="32" y="80"/>
                  </a:cxn>
                  <a:cxn ang="0">
                    <a:pos x="34" y="77"/>
                  </a:cxn>
                  <a:cxn ang="0">
                    <a:pos x="36" y="76"/>
                  </a:cxn>
                  <a:cxn ang="0">
                    <a:pos x="40" y="80"/>
                  </a:cxn>
                  <a:cxn ang="0">
                    <a:pos x="52" y="80"/>
                  </a:cxn>
                  <a:cxn ang="0">
                    <a:pos x="51" y="82"/>
                  </a:cxn>
                  <a:cxn ang="0">
                    <a:pos x="48" y="84"/>
                  </a:cxn>
                  <a:cxn ang="0">
                    <a:pos x="43" y="80"/>
                  </a:cxn>
                  <a:cxn ang="0">
                    <a:pos x="46" y="77"/>
                  </a:cxn>
                  <a:cxn ang="0">
                    <a:pos x="48" y="76"/>
                  </a:cxn>
                  <a:cxn ang="0">
                    <a:pos x="52" y="80"/>
                  </a:cxn>
                </a:cxnLst>
                <a:rect l="0" t="0" r="r" b="b"/>
                <a:pathLst>
                  <a:path w="62" h="140">
                    <a:moveTo>
                      <a:pt x="62" y="57"/>
                    </a:moveTo>
                    <a:lnTo>
                      <a:pt x="62" y="57"/>
                    </a:lnTo>
                    <a:lnTo>
                      <a:pt x="61" y="53"/>
                    </a:lnTo>
                    <a:lnTo>
                      <a:pt x="59" y="48"/>
                    </a:lnTo>
                    <a:lnTo>
                      <a:pt x="56" y="44"/>
                    </a:lnTo>
                    <a:lnTo>
                      <a:pt x="52" y="41"/>
                    </a:lnTo>
                    <a:lnTo>
                      <a:pt x="45" y="34"/>
                    </a:lnTo>
                    <a:lnTo>
                      <a:pt x="37" y="30"/>
                    </a:lnTo>
                    <a:lnTo>
                      <a:pt x="37" y="30"/>
                    </a:lnTo>
                    <a:lnTo>
                      <a:pt x="38" y="27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8" y="22"/>
                    </a:lnTo>
                    <a:lnTo>
                      <a:pt x="37" y="19"/>
                    </a:lnTo>
                    <a:lnTo>
                      <a:pt x="35" y="1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5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5" y="9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4" y="5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29" y="1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5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9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7" y="14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7" y="18"/>
                    </a:lnTo>
                    <a:lnTo>
                      <a:pt x="25" y="19"/>
                    </a:lnTo>
                    <a:lnTo>
                      <a:pt x="24" y="21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4" y="27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18" y="34"/>
                    </a:lnTo>
                    <a:lnTo>
                      <a:pt x="9" y="41"/>
                    </a:lnTo>
                    <a:lnTo>
                      <a:pt x="6" y="44"/>
                    </a:lnTo>
                    <a:lnTo>
                      <a:pt x="3" y="47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60"/>
                    </a:lnTo>
                    <a:lnTo>
                      <a:pt x="2" y="65"/>
                    </a:lnTo>
                    <a:lnTo>
                      <a:pt x="3" y="69"/>
                    </a:lnTo>
                    <a:lnTo>
                      <a:pt x="5" y="72"/>
                    </a:lnTo>
                    <a:lnTo>
                      <a:pt x="5" y="140"/>
                    </a:lnTo>
                    <a:lnTo>
                      <a:pt x="56" y="140"/>
                    </a:lnTo>
                    <a:lnTo>
                      <a:pt x="56" y="72"/>
                    </a:lnTo>
                    <a:lnTo>
                      <a:pt x="56" y="72"/>
                    </a:lnTo>
                    <a:lnTo>
                      <a:pt x="59" y="69"/>
                    </a:lnTo>
                    <a:lnTo>
                      <a:pt x="60" y="65"/>
                    </a:lnTo>
                    <a:lnTo>
                      <a:pt x="61" y="61"/>
                    </a:lnTo>
                    <a:lnTo>
                      <a:pt x="62" y="57"/>
                    </a:lnTo>
                    <a:lnTo>
                      <a:pt x="62" y="57"/>
                    </a:lnTo>
                    <a:close/>
                    <a:moveTo>
                      <a:pt x="17" y="80"/>
                    </a:moveTo>
                    <a:lnTo>
                      <a:pt x="17" y="80"/>
                    </a:lnTo>
                    <a:lnTo>
                      <a:pt x="16" y="82"/>
                    </a:lnTo>
                    <a:lnTo>
                      <a:pt x="13" y="83"/>
                    </a:lnTo>
                    <a:lnTo>
                      <a:pt x="13" y="83"/>
                    </a:lnTo>
                    <a:lnTo>
                      <a:pt x="9" y="82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9" y="77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6" y="77"/>
                    </a:lnTo>
                    <a:lnTo>
                      <a:pt x="17" y="80"/>
                    </a:lnTo>
                    <a:lnTo>
                      <a:pt x="17" y="80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27" y="82"/>
                    </a:lnTo>
                    <a:lnTo>
                      <a:pt x="25" y="83"/>
                    </a:lnTo>
                    <a:lnTo>
                      <a:pt x="25" y="83"/>
                    </a:lnTo>
                    <a:lnTo>
                      <a:pt x="21" y="82"/>
                    </a:lnTo>
                    <a:lnTo>
                      <a:pt x="20" y="80"/>
                    </a:lnTo>
                    <a:lnTo>
                      <a:pt x="20" y="80"/>
                    </a:lnTo>
                    <a:lnTo>
                      <a:pt x="21" y="77"/>
                    </a:lnTo>
                    <a:lnTo>
                      <a:pt x="25" y="76"/>
                    </a:lnTo>
                    <a:lnTo>
                      <a:pt x="25" y="76"/>
                    </a:lnTo>
                    <a:lnTo>
                      <a:pt x="27" y="77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0" y="80"/>
                    </a:moveTo>
                    <a:lnTo>
                      <a:pt x="40" y="80"/>
                    </a:lnTo>
                    <a:lnTo>
                      <a:pt x="39" y="82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34" y="82"/>
                    </a:lnTo>
                    <a:lnTo>
                      <a:pt x="32" y="80"/>
                    </a:lnTo>
                    <a:lnTo>
                      <a:pt x="32" y="80"/>
                    </a:lnTo>
                    <a:lnTo>
                      <a:pt x="34" y="77"/>
                    </a:lnTo>
                    <a:lnTo>
                      <a:pt x="36" y="76"/>
                    </a:lnTo>
                    <a:lnTo>
                      <a:pt x="36" y="76"/>
                    </a:lnTo>
                    <a:lnTo>
                      <a:pt x="39" y="77"/>
                    </a:lnTo>
                    <a:lnTo>
                      <a:pt x="40" y="80"/>
                    </a:lnTo>
                    <a:lnTo>
                      <a:pt x="40" y="80"/>
                    </a:lnTo>
                    <a:close/>
                    <a:moveTo>
                      <a:pt x="52" y="80"/>
                    </a:moveTo>
                    <a:lnTo>
                      <a:pt x="52" y="80"/>
                    </a:lnTo>
                    <a:lnTo>
                      <a:pt x="51" y="82"/>
                    </a:lnTo>
                    <a:lnTo>
                      <a:pt x="48" y="84"/>
                    </a:lnTo>
                    <a:lnTo>
                      <a:pt x="48" y="84"/>
                    </a:lnTo>
                    <a:lnTo>
                      <a:pt x="46" y="82"/>
                    </a:lnTo>
                    <a:lnTo>
                      <a:pt x="43" y="80"/>
                    </a:lnTo>
                    <a:lnTo>
                      <a:pt x="43" y="80"/>
                    </a:lnTo>
                    <a:lnTo>
                      <a:pt x="46" y="77"/>
                    </a:lnTo>
                    <a:lnTo>
                      <a:pt x="48" y="76"/>
                    </a:lnTo>
                    <a:lnTo>
                      <a:pt x="48" y="76"/>
                    </a:lnTo>
                    <a:lnTo>
                      <a:pt x="51" y="77"/>
                    </a:lnTo>
                    <a:lnTo>
                      <a:pt x="52" y="80"/>
                    </a:lnTo>
                    <a:lnTo>
                      <a:pt x="52" y="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12"/>
              <p:cNvSpPr/>
              <p:nvPr/>
            </p:nvSpPr>
            <p:spPr bwMode="auto">
              <a:xfrm>
                <a:off x="3219450" y="1046163"/>
                <a:ext cx="88900" cy="173038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0" y="3"/>
                  </a:cxn>
                  <a:cxn ang="0">
                    <a:pos x="17" y="12"/>
                  </a:cxn>
                  <a:cxn ang="0">
                    <a:pos x="17" y="15"/>
                  </a:cxn>
                  <a:cxn ang="0">
                    <a:pos x="22" y="22"/>
                  </a:cxn>
                  <a:cxn ang="0">
                    <a:pos x="25" y="23"/>
                  </a:cxn>
                  <a:cxn ang="0">
                    <a:pos x="15" y="30"/>
                  </a:cxn>
                  <a:cxn ang="0">
                    <a:pos x="11" y="42"/>
                  </a:cxn>
                  <a:cxn ang="0">
                    <a:pos x="12" y="47"/>
                  </a:cxn>
                  <a:cxn ang="0">
                    <a:pos x="17" y="56"/>
                  </a:cxn>
                  <a:cxn ang="0">
                    <a:pos x="23" y="58"/>
                  </a:cxn>
                  <a:cxn ang="0">
                    <a:pos x="14" y="63"/>
                  </a:cxn>
                  <a:cxn ang="0">
                    <a:pos x="6" y="68"/>
                  </a:cxn>
                  <a:cxn ang="0">
                    <a:pos x="2" y="77"/>
                  </a:cxn>
                  <a:cxn ang="0">
                    <a:pos x="0" y="87"/>
                  </a:cxn>
                  <a:cxn ang="0">
                    <a:pos x="1" y="92"/>
                  </a:cxn>
                  <a:cxn ang="0">
                    <a:pos x="5" y="103"/>
                  </a:cxn>
                  <a:cxn ang="0">
                    <a:pos x="48" y="109"/>
                  </a:cxn>
                  <a:cxn ang="0">
                    <a:pos x="47" y="108"/>
                  </a:cxn>
                  <a:cxn ang="0">
                    <a:pos x="50" y="103"/>
                  </a:cxn>
                  <a:cxn ang="0">
                    <a:pos x="56" y="93"/>
                  </a:cxn>
                  <a:cxn ang="0">
                    <a:pos x="56" y="87"/>
                  </a:cxn>
                  <a:cxn ang="0">
                    <a:pos x="54" y="77"/>
                  </a:cxn>
                  <a:cxn ang="0">
                    <a:pos x="49" y="69"/>
                  </a:cxn>
                  <a:cxn ang="0">
                    <a:pos x="42" y="63"/>
                  </a:cxn>
                  <a:cxn ang="0">
                    <a:pos x="34" y="58"/>
                  </a:cxn>
                  <a:cxn ang="0">
                    <a:pos x="38" y="56"/>
                  </a:cxn>
                  <a:cxn ang="0">
                    <a:pos x="45" y="47"/>
                  </a:cxn>
                  <a:cxn ang="0">
                    <a:pos x="46" y="42"/>
                  </a:cxn>
                  <a:cxn ang="0">
                    <a:pos x="41" y="30"/>
                  </a:cxn>
                  <a:cxn ang="0">
                    <a:pos x="31" y="23"/>
                  </a:cxn>
                  <a:cxn ang="0">
                    <a:pos x="35" y="22"/>
                  </a:cxn>
                  <a:cxn ang="0">
                    <a:pos x="39" y="15"/>
                  </a:cxn>
                  <a:cxn ang="0">
                    <a:pos x="40" y="12"/>
                  </a:cxn>
                  <a:cxn ang="0">
                    <a:pos x="37" y="3"/>
                  </a:cxn>
                  <a:cxn ang="0">
                    <a:pos x="28" y="0"/>
                  </a:cxn>
                </a:cxnLst>
                <a:rect l="0" t="0" r="r" b="b"/>
                <a:pathLst>
                  <a:path w="56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4" y="1"/>
                    </a:lnTo>
                    <a:lnTo>
                      <a:pt x="20" y="3"/>
                    </a:lnTo>
                    <a:lnTo>
                      <a:pt x="17" y="7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5"/>
                    </a:lnTo>
                    <a:lnTo>
                      <a:pt x="19" y="19"/>
                    </a:lnTo>
                    <a:lnTo>
                      <a:pt x="22" y="22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19" y="25"/>
                    </a:lnTo>
                    <a:lnTo>
                      <a:pt x="15" y="30"/>
                    </a:lnTo>
                    <a:lnTo>
                      <a:pt x="12" y="35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2" y="47"/>
                    </a:lnTo>
                    <a:lnTo>
                      <a:pt x="14" y="52"/>
                    </a:lnTo>
                    <a:lnTo>
                      <a:pt x="17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8" y="60"/>
                    </a:lnTo>
                    <a:lnTo>
                      <a:pt x="14" y="63"/>
                    </a:lnTo>
                    <a:lnTo>
                      <a:pt x="9" y="65"/>
                    </a:lnTo>
                    <a:lnTo>
                      <a:pt x="6" y="68"/>
                    </a:lnTo>
                    <a:lnTo>
                      <a:pt x="4" y="73"/>
                    </a:lnTo>
                    <a:lnTo>
                      <a:pt x="2" y="77"/>
                    </a:lnTo>
                    <a:lnTo>
                      <a:pt x="1" y="81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92"/>
                    </a:lnTo>
                    <a:lnTo>
                      <a:pt x="2" y="98"/>
                    </a:lnTo>
                    <a:lnTo>
                      <a:pt x="5" y="103"/>
                    </a:lnTo>
                    <a:lnTo>
                      <a:pt x="8" y="108"/>
                    </a:lnTo>
                    <a:lnTo>
                      <a:pt x="48" y="109"/>
                    </a:lnTo>
                    <a:lnTo>
                      <a:pt x="48" y="109"/>
                    </a:lnTo>
                    <a:lnTo>
                      <a:pt x="47" y="108"/>
                    </a:lnTo>
                    <a:lnTo>
                      <a:pt x="47" y="108"/>
                    </a:lnTo>
                    <a:lnTo>
                      <a:pt x="50" y="103"/>
                    </a:lnTo>
                    <a:lnTo>
                      <a:pt x="53" y="99"/>
                    </a:lnTo>
                    <a:lnTo>
                      <a:pt x="56" y="93"/>
                    </a:lnTo>
                    <a:lnTo>
                      <a:pt x="56" y="87"/>
                    </a:lnTo>
                    <a:lnTo>
                      <a:pt x="56" y="87"/>
                    </a:lnTo>
                    <a:lnTo>
                      <a:pt x="56" y="82"/>
                    </a:lnTo>
                    <a:lnTo>
                      <a:pt x="54" y="77"/>
                    </a:lnTo>
                    <a:lnTo>
                      <a:pt x="52" y="73"/>
                    </a:lnTo>
                    <a:lnTo>
                      <a:pt x="49" y="69"/>
                    </a:lnTo>
                    <a:lnTo>
                      <a:pt x="47" y="65"/>
                    </a:lnTo>
                    <a:lnTo>
                      <a:pt x="42" y="63"/>
                    </a:lnTo>
                    <a:lnTo>
                      <a:pt x="38" y="60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8" y="56"/>
                    </a:lnTo>
                    <a:lnTo>
                      <a:pt x="42" y="53"/>
                    </a:lnTo>
                    <a:lnTo>
                      <a:pt x="45" y="4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5" y="35"/>
                    </a:lnTo>
                    <a:lnTo>
                      <a:pt x="41" y="30"/>
                    </a:lnTo>
                    <a:lnTo>
                      <a:pt x="37" y="25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35" y="22"/>
                    </a:lnTo>
                    <a:lnTo>
                      <a:pt x="38" y="20"/>
                    </a:lnTo>
                    <a:lnTo>
                      <a:pt x="39" y="15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39" y="8"/>
                    </a:lnTo>
                    <a:lnTo>
                      <a:pt x="37" y="3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13"/>
              <p:cNvSpPr/>
              <p:nvPr/>
            </p:nvSpPr>
            <p:spPr bwMode="auto">
              <a:xfrm>
                <a:off x="3090863" y="1217613"/>
                <a:ext cx="342900" cy="244475"/>
              </a:xfrm>
              <a:custGeom>
                <a:avLst/>
                <a:gdLst/>
                <a:ahLst/>
                <a:cxnLst>
                  <a:cxn ang="0">
                    <a:pos x="129" y="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76" y="6"/>
                  </a:cxn>
                  <a:cxn ang="0">
                    <a:pos x="62" y="15"/>
                  </a:cxn>
                  <a:cxn ang="0">
                    <a:pos x="48" y="26"/>
                  </a:cxn>
                  <a:cxn ang="0">
                    <a:pos x="33" y="37"/>
                  </a:cxn>
                  <a:cxn ang="0">
                    <a:pos x="20" y="50"/>
                  </a:cxn>
                  <a:cxn ang="0">
                    <a:pos x="15" y="57"/>
                  </a:cxn>
                  <a:cxn ang="0">
                    <a:pos x="9" y="63"/>
                  </a:cxn>
                  <a:cxn ang="0">
                    <a:pos x="6" y="71"/>
                  </a:cxn>
                  <a:cxn ang="0">
                    <a:pos x="3" y="79"/>
                  </a:cxn>
                  <a:cxn ang="0">
                    <a:pos x="0" y="86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109"/>
                  </a:cxn>
                  <a:cxn ang="0">
                    <a:pos x="4" y="124"/>
                  </a:cxn>
                  <a:cxn ang="0">
                    <a:pos x="9" y="138"/>
                  </a:cxn>
                  <a:cxn ang="0">
                    <a:pos x="17" y="151"/>
                  </a:cxn>
                  <a:cxn ang="0">
                    <a:pos x="197" y="154"/>
                  </a:cxn>
                  <a:cxn ang="0">
                    <a:pos x="197" y="154"/>
                  </a:cxn>
                  <a:cxn ang="0">
                    <a:pos x="205" y="141"/>
                  </a:cxn>
                  <a:cxn ang="0">
                    <a:pos x="211" y="127"/>
                  </a:cxn>
                  <a:cxn ang="0">
                    <a:pos x="214" y="112"/>
                  </a:cxn>
                  <a:cxn ang="0">
                    <a:pos x="216" y="96"/>
                  </a:cxn>
                  <a:cxn ang="0">
                    <a:pos x="216" y="96"/>
                  </a:cxn>
                  <a:cxn ang="0">
                    <a:pos x="216" y="88"/>
                  </a:cxn>
                  <a:cxn ang="0">
                    <a:pos x="213" y="81"/>
                  </a:cxn>
                  <a:cxn ang="0">
                    <a:pos x="210" y="73"/>
                  </a:cxn>
                  <a:cxn ang="0">
                    <a:pos x="207" y="65"/>
                  </a:cxn>
                  <a:cxn ang="0">
                    <a:pos x="202" y="59"/>
                  </a:cxn>
                  <a:cxn ang="0">
                    <a:pos x="197" y="51"/>
                  </a:cxn>
                  <a:cxn ang="0">
                    <a:pos x="184" y="38"/>
                  </a:cxn>
                  <a:cxn ang="0">
                    <a:pos x="169" y="27"/>
                  </a:cxn>
                  <a:cxn ang="0">
                    <a:pos x="155" y="16"/>
                  </a:cxn>
                  <a:cxn ang="0">
                    <a:pos x="141" y="7"/>
                  </a:cxn>
                  <a:cxn ang="0">
                    <a:pos x="129" y="1"/>
                  </a:cxn>
                  <a:cxn ang="0">
                    <a:pos x="129" y="1"/>
                  </a:cxn>
                </a:cxnLst>
                <a:rect l="0" t="0" r="r" b="b"/>
                <a:pathLst>
                  <a:path w="216" h="154">
                    <a:moveTo>
                      <a:pt x="129" y="1"/>
                    </a:move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76" y="6"/>
                    </a:lnTo>
                    <a:lnTo>
                      <a:pt x="62" y="15"/>
                    </a:lnTo>
                    <a:lnTo>
                      <a:pt x="48" y="26"/>
                    </a:lnTo>
                    <a:lnTo>
                      <a:pt x="33" y="37"/>
                    </a:lnTo>
                    <a:lnTo>
                      <a:pt x="20" y="50"/>
                    </a:lnTo>
                    <a:lnTo>
                      <a:pt x="15" y="57"/>
                    </a:lnTo>
                    <a:lnTo>
                      <a:pt x="9" y="63"/>
                    </a:lnTo>
                    <a:lnTo>
                      <a:pt x="6" y="71"/>
                    </a:lnTo>
                    <a:lnTo>
                      <a:pt x="3" y="79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109"/>
                    </a:lnTo>
                    <a:lnTo>
                      <a:pt x="4" y="124"/>
                    </a:lnTo>
                    <a:lnTo>
                      <a:pt x="9" y="138"/>
                    </a:lnTo>
                    <a:lnTo>
                      <a:pt x="17" y="151"/>
                    </a:lnTo>
                    <a:lnTo>
                      <a:pt x="197" y="154"/>
                    </a:lnTo>
                    <a:lnTo>
                      <a:pt x="197" y="154"/>
                    </a:lnTo>
                    <a:lnTo>
                      <a:pt x="205" y="141"/>
                    </a:lnTo>
                    <a:lnTo>
                      <a:pt x="211" y="127"/>
                    </a:lnTo>
                    <a:lnTo>
                      <a:pt x="214" y="112"/>
                    </a:lnTo>
                    <a:lnTo>
                      <a:pt x="216" y="96"/>
                    </a:lnTo>
                    <a:lnTo>
                      <a:pt x="216" y="96"/>
                    </a:lnTo>
                    <a:lnTo>
                      <a:pt x="216" y="88"/>
                    </a:lnTo>
                    <a:lnTo>
                      <a:pt x="213" y="81"/>
                    </a:lnTo>
                    <a:lnTo>
                      <a:pt x="210" y="73"/>
                    </a:lnTo>
                    <a:lnTo>
                      <a:pt x="207" y="65"/>
                    </a:lnTo>
                    <a:lnTo>
                      <a:pt x="202" y="59"/>
                    </a:lnTo>
                    <a:lnTo>
                      <a:pt x="197" y="51"/>
                    </a:lnTo>
                    <a:lnTo>
                      <a:pt x="184" y="38"/>
                    </a:lnTo>
                    <a:lnTo>
                      <a:pt x="169" y="27"/>
                    </a:lnTo>
                    <a:lnTo>
                      <a:pt x="155" y="16"/>
                    </a:lnTo>
                    <a:lnTo>
                      <a:pt x="141" y="7"/>
                    </a:lnTo>
                    <a:lnTo>
                      <a:pt x="129" y="1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auto">
              <a:xfrm>
                <a:off x="3117850" y="1457326"/>
                <a:ext cx="285750" cy="587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4"/>
                  </a:cxn>
                  <a:cxn ang="0">
                    <a:pos x="179" y="37"/>
                  </a:cxn>
                  <a:cxn ang="0">
                    <a:pos x="179" y="4"/>
                  </a:cxn>
                  <a:cxn ang="0">
                    <a:pos x="180" y="3"/>
                  </a:cxn>
                  <a:cxn ang="0">
                    <a:pos x="43" y="20"/>
                  </a:cxn>
                  <a:cxn ang="0">
                    <a:pos x="42" y="25"/>
                  </a:cxn>
                  <a:cxn ang="0">
                    <a:pos x="34" y="33"/>
                  </a:cxn>
                  <a:cxn ang="0">
                    <a:pos x="27" y="34"/>
                  </a:cxn>
                  <a:cxn ang="0">
                    <a:pos x="17" y="30"/>
                  </a:cxn>
                  <a:cxn ang="0">
                    <a:pos x="14" y="19"/>
                  </a:cxn>
                  <a:cxn ang="0">
                    <a:pos x="15" y="14"/>
                  </a:cxn>
                  <a:cxn ang="0">
                    <a:pos x="22" y="7"/>
                  </a:cxn>
                  <a:cxn ang="0">
                    <a:pos x="28" y="6"/>
                  </a:cxn>
                  <a:cxn ang="0">
                    <a:pos x="34" y="7"/>
                  </a:cxn>
                  <a:cxn ang="0">
                    <a:pos x="42" y="14"/>
                  </a:cxn>
                  <a:cxn ang="0">
                    <a:pos x="43" y="20"/>
                  </a:cxn>
                  <a:cxn ang="0">
                    <a:pos x="83" y="20"/>
                  </a:cxn>
                  <a:cxn ang="0">
                    <a:pos x="79" y="30"/>
                  </a:cxn>
                  <a:cxn ang="0">
                    <a:pos x="69" y="34"/>
                  </a:cxn>
                  <a:cxn ang="0">
                    <a:pos x="64" y="33"/>
                  </a:cxn>
                  <a:cxn ang="0">
                    <a:pos x="56" y="25"/>
                  </a:cxn>
                  <a:cxn ang="0">
                    <a:pos x="55" y="20"/>
                  </a:cxn>
                  <a:cxn ang="0">
                    <a:pos x="59" y="10"/>
                  </a:cxn>
                  <a:cxn ang="0">
                    <a:pos x="69" y="6"/>
                  </a:cxn>
                  <a:cxn ang="0">
                    <a:pos x="70" y="6"/>
                  </a:cxn>
                  <a:cxn ang="0">
                    <a:pos x="80" y="10"/>
                  </a:cxn>
                  <a:cxn ang="0">
                    <a:pos x="83" y="20"/>
                  </a:cxn>
                  <a:cxn ang="0">
                    <a:pos x="125" y="20"/>
                  </a:cxn>
                  <a:cxn ang="0">
                    <a:pos x="124" y="25"/>
                  </a:cxn>
                  <a:cxn ang="0">
                    <a:pos x="116" y="33"/>
                  </a:cxn>
                  <a:cxn ang="0">
                    <a:pos x="110" y="34"/>
                  </a:cxn>
                  <a:cxn ang="0">
                    <a:pos x="100" y="30"/>
                  </a:cxn>
                  <a:cxn ang="0">
                    <a:pos x="97" y="20"/>
                  </a:cxn>
                  <a:cxn ang="0">
                    <a:pos x="98" y="14"/>
                  </a:cxn>
                  <a:cxn ang="0">
                    <a:pos x="104" y="7"/>
                  </a:cxn>
                  <a:cxn ang="0">
                    <a:pos x="111" y="6"/>
                  </a:cxn>
                  <a:cxn ang="0">
                    <a:pos x="116" y="8"/>
                  </a:cxn>
                  <a:cxn ang="0">
                    <a:pos x="124" y="14"/>
                  </a:cxn>
                  <a:cxn ang="0">
                    <a:pos x="125" y="20"/>
                  </a:cxn>
                  <a:cxn ang="0">
                    <a:pos x="166" y="21"/>
                  </a:cxn>
                  <a:cxn ang="0">
                    <a:pos x="161" y="31"/>
                  </a:cxn>
                  <a:cxn ang="0">
                    <a:pos x="151" y="35"/>
                  </a:cxn>
                  <a:cxn ang="0">
                    <a:pos x="146" y="33"/>
                  </a:cxn>
                  <a:cxn ang="0">
                    <a:pos x="138" y="25"/>
                  </a:cxn>
                  <a:cxn ang="0">
                    <a:pos x="137" y="20"/>
                  </a:cxn>
                  <a:cxn ang="0">
                    <a:pos x="141" y="10"/>
                  </a:cxn>
                  <a:cxn ang="0">
                    <a:pos x="151" y="7"/>
                  </a:cxn>
                  <a:cxn ang="0">
                    <a:pos x="152" y="7"/>
                  </a:cxn>
                  <a:cxn ang="0">
                    <a:pos x="162" y="11"/>
                  </a:cxn>
                  <a:cxn ang="0">
                    <a:pos x="166" y="21"/>
                  </a:cxn>
                </a:cxnLst>
                <a:rect l="0" t="0" r="r" b="b"/>
                <a:pathLst>
                  <a:path w="180" h="37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35"/>
                    </a:lnTo>
                    <a:lnTo>
                      <a:pt x="179" y="37"/>
                    </a:lnTo>
                    <a:lnTo>
                      <a:pt x="179" y="7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3"/>
                    </a:lnTo>
                    <a:lnTo>
                      <a:pt x="0" y="0"/>
                    </a:lnTo>
                    <a:close/>
                    <a:moveTo>
                      <a:pt x="43" y="20"/>
                    </a:moveTo>
                    <a:lnTo>
                      <a:pt x="43" y="20"/>
                    </a:lnTo>
                    <a:lnTo>
                      <a:pt x="42" y="25"/>
                    </a:lnTo>
                    <a:lnTo>
                      <a:pt x="38" y="30"/>
                    </a:lnTo>
                    <a:lnTo>
                      <a:pt x="34" y="33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2" y="33"/>
                    </a:lnTo>
                    <a:lnTo>
                      <a:pt x="17" y="30"/>
                    </a:lnTo>
                    <a:lnTo>
                      <a:pt x="15" y="25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5" y="14"/>
                    </a:lnTo>
                    <a:lnTo>
                      <a:pt x="17" y="10"/>
                    </a:lnTo>
                    <a:lnTo>
                      <a:pt x="22" y="7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34" y="7"/>
                    </a:lnTo>
                    <a:lnTo>
                      <a:pt x="38" y="10"/>
                    </a:lnTo>
                    <a:lnTo>
                      <a:pt x="42" y="14"/>
                    </a:lnTo>
                    <a:lnTo>
                      <a:pt x="43" y="20"/>
                    </a:lnTo>
                    <a:lnTo>
                      <a:pt x="43" y="20"/>
                    </a:lnTo>
                    <a:close/>
                    <a:moveTo>
                      <a:pt x="83" y="20"/>
                    </a:moveTo>
                    <a:lnTo>
                      <a:pt x="83" y="20"/>
                    </a:lnTo>
                    <a:lnTo>
                      <a:pt x="82" y="25"/>
                    </a:lnTo>
                    <a:lnTo>
                      <a:pt x="79" y="30"/>
                    </a:lnTo>
                    <a:lnTo>
                      <a:pt x="75" y="33"/>
                    </a:lnTo>
                    <a:lnTo>
                      <a:pt x="69" y="34"/>
                    </a:lnTo>
                    <a:lnTo>
                      <a:pt x="69" y="34"/>
                    </a:lnTo>
                    <a:lnTo>
                      <a:pt x="64" y="33"/>
                    </a:lnTo>
                    <a:lnTo>
                      <a:pt x="59" y="30"/>
                    </a:lnTo>
                    <a:lnTo>
                      <a:pt x="56" y="25"/>
                    </a:lnTo>
                    <a:lnTo>
                      <a:pt x="55" y="20"/>
                    </a:lnTo>
                    <a:lnTo>
                      <a:pt x="55" y="20"/>
                    </a:lnTo>
                    <a:lnTo>
                      <a:pt x="56" y="14"/>
                    </a:lnTo>
                    <a:lnTo>
                      <a:pt x="59" y="10"/>
                    </a:lnTo>
                    <a:lnTo>
                      <a:pt x="64" y="7"/>
                    </a:lnTo>
                    <a:lnTo>
                      <a:pt x="69" y="6"/>
                    </a:lnTo>
                    <a:lnTo>
                      <a:pt x="70" y="6"/>
                    </a:lnTo>
                    <a:lnTo>
                      <a:pt x="70" y="6"/>
                    </a:lnTo>
                    <a:lnTo>
                      <a:pt x="76" y="7"/>
                    </a:lnTo>
                    <a:lnTo>
                      <a:pt x="80" y="10"/>
                    </a:lnTo>
                    <a:lnTo>
                      <a:pt x="82" y="14"/>
                    </a:lnTo>
                    <a:lnTo>
                      <a:pt x="83" y="20"/>
                    </a:lnTo>
                    <a:lnTo>
                      <a:pt x="83" y="20"/>
                    </a:lnTo>
                    <a:close/>
                    <a:moveTo>
                      <a:pt x="125" y="20"/>
                    </a:moveTo>
                    <a:lnTo>
                      <a:pt x="125" y="20"/>
                    </a:lnTo>
                    <a:lnTo>
                      <a:pt x="124" y="25"/>
                    </a:lnTo>
                    <a:lnTo>
                      <a:pt x="121" y="30"/>
                    </a:lnTo>
                    <a:lnTo>
                      <a:pt x="116" y="33"/>
                    </a:lnTo>
                    <a:lnTo>
                      <a:pt x="110" y="34"/>
                    </a:lnTo>
                    <a:lnTo>
                      <a:pt x="110" y="34"/>
                    </a:lnTo>
                    <a:lnTo>
                      <a:pt x="104" y="33"/>
                    </a:lnTo>
                    <a:lnTo>
                      <a:pt x="100" y="30"/>
                    </a:lnTo>
                    <a:lnTo>
                      <a:pt x="98" y="25"/>
                    </a:lnTo>
                    <a:lnTo>
                      <a:pt x="97" y="20"/>
                    </a:lnTo>
                    <a:lnTo>
                      <a:pt x="97" y="20"/>
                    </a:lnTo>
                    <a:lnTo>
                      <a:pt x="98" y="14"/>
                    </a:lnTo>
                    <a:lnTo>
                      <a:pt x="100" y="10"/>
                    </a:lnTo>
                    <a:lnTo>
                      <a:pt x="104" y="7"/>
                    </a:lnTo>
                    <a:lnTo>
                      <a:pt x="110" y="6"/>
                    </a:lnTo>
                    <a:lnTo>
                      <a:pt x="111" y="6"/>
                    </a:lnTo>
                    <a:lnTo>
                      <a:pt x="111" y="6"/>
                    </a:lnTo>
                    <a:lnTo>
                      <a:pt x="116" y="8"/>
                    </a:lnTo>
                    <a:lnTo>
                      <a:pt x="121" y="10"/>
                    </a:lnTo>
                    <a:lnTo>
                      <a:pt x="124" y="14"/>
                    </a:lnTo>
                    <a:lnTo>
                      <a:pt x="125" y="20"/>
                    </a:lnTo>
                    <a:lnTo>
                      <a:pt x="125" y="20"/>
                    </a:lnTo>
                    <a:close/>
                    <a:moveTo>
                      <a:pt x="166" y="21"/>
                    </a:moveTo>
                    <a:lnTo>
                      <a:pt x="166" y="21"/>
                    </a:lnTo>
                    <a:lnTo>
                      <a:pt x="165" y="26"/>
                    </a:lnTo>
                    <a:lnTo>
                      <a:pt x="161" y="31"/>
                    </a:lnTo>
                    <a:lnTo>
                      <a:pt x="157" y="34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46" y="33"/>
                    </a:lnTo>
                    <a:lnTo>
                      <a:pt x="141" y="31"/>
                    </a:lnTo>
                    <a:lnTo>
                      <a:pt x="138" y="25"/>
                    </a:lnTo>
                    <a:lnTo>
                      <a:pt x="137" y="20"/>
                    </a:lnTo>
                    <a:lnTo>
                      <a:pt x="137" y="20"/>
                    </a:lnTo>
                    <a:lnTo>
                      <a:pt x="138" y="14"/>
                    </a:lnTo>
                    <a:lnTo>
                      <a:pt x="141" y="10"/>
                    </a:lnTo>
                    <a:lnTo>
                      <a:pt x="146" y="8"/>
                    </a:lnTo>
                    <a:lnTo>
                      <a:pt x="151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8" y="8"/>
                    </a:lnTo>
                    <a:lnTo>
                      <a:pt x="162" y="11"/>
                    </a:lnTo>
                    <a:lnTo>
                      <a:pt x="165" y="15"/>
                    </a:lnTo>
                    <a:lnTo>
                      <a:pt x="166" y="21"/>
                    </a:lnTo>
                    <a:lnTo>
                      <a:pt x="166" y="2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" name="Freeform 15"/>
              <p:cNvSpPr/>
              <p:nvPr/>
            </p:nvSpPr>
            <p:spPr bwMode="auto">
              <a:xfrm>
                <a:off x="3119438" y="1512888"/>
                <a:ext cx="282575" cy="11112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78" y="70"/>
                  </a:cxn>
                  <a:cxn ang="0">
                    <a:pos x="178" y="2"/>
                  </a:cxn>
                  <a:cxn ang="0">
                    <a:pos x="0" y="0"/>
                  </a:cxn>
                  <a:cxn ang="0">
                    <a:pos x="0" y="68"/>
                  </a:cxn>
                </a:cxnLst>
                <a:rect l="0" t="0" r="r" b="b"/>
                <a:pathLst>
                  <a:path w="178" h="70">
                    <a:moveTo>
                      <a:pt x="0" y="68"/>
                    </a:moveTo>
                    <a:lnTo>
                      <a:pt x="178" y="70"/>
                    </a:lnTo>
                    <a:lnTo>
                      <a:pt x="178" y="2"/>
                    </a:lnTo>
                    <a:lnTo>
                      <a:pt x="0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1" name="Freeform 16"/>
              <p:cNvSpPr/>
              <p:nvPr/>
            </p:nvSpPr>
            <p:spPr bwMode="auto">
              <a:xfrm>
                <a:off x="3560763" y="973138"/>
                <a:ext cx="20638" cy="777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8" y="2"/>
                  </a:cxn>
                  <a:cxn ang="0">
                    <a:pos x="7" y="6"/>
                  </a:cxn>
                  <a:cxn ang="0">
                    <a:pos x="7" y="6"/>
                  </a:cxn>
                  <a:cxn ang="0">
                    <a:pos x="8" y="9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8" y="12"/>
                  </a:cxn>
                  <a:cxn ang="0">
                    <a:pos x="6" y="14"/>
                  </a:cxn>
                  <a:cxn ang="0">
                    <a:pos x="5" y="17"/>
                  </a:cxn>
                  <a:cxn ang="0">
                    <a:pos x="4" y="19"/>
                  </a:cxn>
                  <a:cxn ang="0">
                    <a:pos x="4" y="19"/>
                  </a:cxn>
                  <a:cxn ang="0">
                    <a:pos x="4" y="22"/>
                  </a:cxn>
                  <a:cxn ang="0">
                    <a:pos x="6" y="24"/>
                  </a:cxn>
                  <a:cxn ang="0">
                    <a:pos x="7" y="26"/>
                  </a:cxn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29"/>
                  </a:cxn>
                  <a:cxn ang="0">
                    <a:pos x="2" y="32"/>
                  </a:cxn>
                  <a:cxn ang="0">
                    <a:pos x="0" y="35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1" y="45"/>
                  </a:cxn>
                  <a:cxn ang="0">
                    <a:pos x="3" y="49"/>
                  </a:cxn>
                  <a:cxn ang="0">
                    <a:pos x="3" y="49"/>
                  </a:cxn>
                  <a:cxn ang="0">
                    <a:pos x="3" y="49"/>
                  </a:cxn>
                  <a:cxn ang="0">
                    <a:pos x="13" y="49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3" h="49">
                    <a:moveTo>
                      <a:pt x="13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8" y="2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8" y="9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5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7" y="26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5" y="29"/>
                    </a:lnTo>
                    <a:lnTo>
                      <a:pt x="2" y="32"/>
                    </a:lnTo>
                    <a:lnTo>
                      <a:pt x="0" y="35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5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13" y="49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2" name="Freeform 17"/>
              <p:cNvSpPr>
                <a:spLocks noEditPoints="1"/>
              </p:cNvSpPr>
              <p:nvPr/>
            </p:nvSpPr>
            <p:spPr bwMode="auto">
              <a:xfrm>
                <a:off x="3498850" y="1050926"/>
                <a:ext cx="82550" cy="574675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42" y="0"/>
                  </a:cxn>
                  <a:cxn ang="0">
                    <a:pos x="29" y="8"/>
                  </a:cxn>
                  <a:cxn ang="0">
                    <a:pos x="22" y="12"/>
                  </a:cxn>
                  <a:cxn ang="0">
                    <a:pos x="16" y="18"/>
                  </a:cxn>
                  <a:cxn ang="0">
                    <a:pos x="10" y="23"/>
                  </a:cxn>
                  <a:cxn ang="0">
                    <a:pos x="5" y="30"/>
                  </a:cxn>
                  <a:cxn ang="0">
                    <a:pos x="1" y="37"/>
                  </a:cxn>
                  <a:cxn ang="0">
                    <a:pos x="0" y="43"/>
                  </a:cxn>
                  <a:cxn ang="0">
                    <a:pos x="0" y="43"/>
                  </a:cxn>
                  <a:cxn ang="0">
                    <a:pos x="0" y="51"/>
                  </a:cxn>
                  <a:cxn ang="0">
                    <a:pos x="2" y="57"/>
                  </a:cxn>
                  <a:cxn ang="0">
                    <a:pos x="5" y="64"/>
                  </a:cxn>
                  <a:cxn ang="0">
                    <a:pos x="9" y="71"/>
                  </a:cxn>
                  <a:cxn ang="0">
                    <a:pos x="7" y="361"/>
                  </a:cxn>
                  <a:cxn ang="0">
                    <a:pos x="46" y="362"/>
                  </a:cxn>
                  <a:cxn ang="0">
                    <a:pos x="49" y="362"/>
                  </a:cxn>
                  <a:cxn ang="0">
                    <a:pos x="52" y="0"/>
                  </a:cxn>
                  <a:cxn ang="0">
                    <a:pos x="42" y="0"/>
                  </a:cxn>
                  <a:cxn ang="0">
                    <a:pos x="28" y="82"/>
                  </a:cxn>
                  <a:cxn ang="0">
                    <a:pos x="28" y="82"/>
                  </a:cxn>
                  <a:cxn ang="0">
                    <a:pos x="28" y="85"/>
                  </a:cxn>
                  <a:cxn ang="0">
                    <a:pos x="26" y="87"/>
                  </a:cxn>
                  <a:cxn ang="0">
                    <a:pos x="24" y="88"/>
                  </a:cxn>
                  <a:cxn ang="0">
                    <a:pos x="21" y="89"/>
                  </a:cxn>
                  <a:cxn ang="0">
                    <a:pos x="21" y="89"/>
                  </a:cxn>
                  <a:cxn ang="0">
                    <a:pos x="19" y="88"/>
                  </a:cxn>
                  <a:cxn ang="0">
                    <a:pos x="17" y="87"/>
                  </a:cxn>
                  <a:cxn ang="0">
                    <a:pos x="16" y="85"/>
                  </a:cxn>
                  <a:cxn ang="0">
                    <a:pos x="15" y="82"/>
                  </a:cxn>
                  <a:cxn ang="0">
                    <a:pos x="15" y="82"/>
                  </a:cxn>
                  <a:cxn ang="0">
                    <a:pos x="16" y="79"/>
                  </a:cxn>
                  <a:cxn ang="0">
                    <a:pos x="17" y="77"/>
                  </a:cxn>
                  <a:cxn ang="0">
                    <a:pos x="19" y="76"/>
                  </a:cxn>
                  <a:cxn ang="0">
                    <a:pos x="21" y="75"/>
                  </a:cxn>
                  <a:cxn ang="0">
                    <a:pos x="21" y="75"/>
                  </a:cxn>
                  <a:cxn ang="0">
                    <a:pos x="24" y="76"/>
                  </a:cxn>
                  <a:cxn ang="0">
                    <a:pos x="27" y="77"/>
                  </a:cxn>
                  <a:cxn ang="0">
                    <a:pos x="28" y="79"/>
                  </a:cxn>
                  <a:cxn ang="0">
                    <a:pos x="28" y="82"/>
                  </a:cxn>
                  <a:cxn ang="0">
                    <a:pos x="28" y="82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46" y="85"/>
                  </a:cxn>
                  <a:cxn ang="0">
                    <a:pos x="45" y="87"/>
                  </a:cxn>
                  <a:cxn ang="0">
                    <a:pos x="43" y="88"/>
                  </a:cxn>
                  <a:cxn ang="0">
                    <a:pos x="41" y="89"/>
                  </a:cxn>
                  <a:cxn ang="0">
                    <a:pos x="41" y="89"/>
                  </a:cxn>
                  <a:cxn ang="0">
                    <a:pos x="38" y="88"/>
                  </a:cxn>
                  <a:cxn ang="0">
                    <a:pos x="35" y="87"/>
                  </a:cxn>
                  <a:cxn ang="0">
                    <a:pos x="34" y="85"/>
                  </a:cxn>
                  <a:cxn ang="0">
                    <a:pos x="34" y="83"/>
                  </a:cxn>
                  <a:cxn ang="0">
                    <a:pos x="34" y="83"/>
                  </a:cxn>
                  <a:cxn ang="0">
                    <a:pos x="34" y="79"/>
                  </a:cxn>
                  <a:cxn ang="0">
                    <a:pos x="35" y="77"/>
                  </a:cxn>
                  <a:cxn ang="0">
                    <a:pos x="38" y="76"/>
                  </a:cxn>
                  <a:cxn ang="0">
                    <a:pos x="41" y="75"/>
                  </a:cxn>
                  <a:cxn ang="0">
                    <a:pos x="41" y="75"/>
                  </a:cxn>
                  <a:cxn ang="0">
                    <a:pos x="43" y="76"/>
                  </a:cxn>
                  <a:cxn ang="0">
                    <a:pos x="45" y="77"/>
                  </a:cxn>
                  <a:cxn ang="0">
                    <a:pos x="46" y="79"/>
                  </a:cxn>
                  <a:cxn ang="0">
                    <a:pos x="47" y="83"/>
                  </a:cxn>
                  <a:cxn ang="0">
                    <a:pos x="47" y="83"/>
                  </a:cxn>
                </a:cxnLst>
                <a:rect l="0" t="0" r="r" b="b"/>
                <a:pathLst>
                  <a:path w="52" h="362">
                    <a:moveTo>
                      <a:pt x="42" y="0"/>
                    </a:moveTo>
                    <a:lnTo>
                      <a:pt x="42" y="0"/>
                    </a:lnTo>
                    <a:lnTo>
                      <a:pt x="29" y="8"/>
                    </a:lnTo>
                    <a:lnTo>
                      <a:pt x="22" y="12"/>
                    </a:lnTo>
                    <a:lnTo>
                      <a:pt x="16" y="18"/>
                    </a:lnTo>
                    <a:lnTo>
                      <a:pt x="10" y="23"/>
                    </a:lnTo>
                    <a:lnTo>
                      <a:pt x="5" y="30"/>
                    </a:lnTo>
                    <a:lnTo>
                      <a:pt x="1" y="37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51"/>
                    </a:lnTo>
                    <a:lnTo>
                      <a:pt x="2" y="57"/>
                    </a:lnTo>
                    <a:lnTo>
                      <a:pt x="5" y="64"/>
                    </a:lnTo>
                    <a:lnTo>
                      <a:pt x="9" y="71"/>
                    </a:lnTo>
                    <a:lnTo>
                      <a:pt x="7" y="361"/>
                    </a:lnTo>
                    <a:lnTo>
                      <a:pt x="46" y="362"/>
                    </a:lnTo>
                    <a:lnTo>
                      <a:pt x="49" y="362"/>
                    </a:lnTo>
                    <a:lnTo>
                      <a:pt x="52" y="0"/>
                    </a:lnTo>
                    <a:lnTo>
                      <a:pt x="42" y="0"/>
                    </a:lnTo>
                    <a:close/>
                    <a:moveTo>
                      <a:pt x="28" y="82"/>
                    </a:moveTo>
                    <a:lnTo>
                      <a:pt x="28" y="82"/>
                    </a:lnTo>
                    <a:lnTo>
                      <a:pt x="28" y="85"/>
                    </a:lnTo>
                    <a:lnTo>
                      <a:pt x="26" y="87"/>
                    </a:lnTo>
                    <a:lnTo>
                      <a:pt x="24" y="88"/>
                    </a:lnTo>
                    <a:lnTo>
                      <a:pt x="21" y="89"/>
                    </a:lnTo>
                    <a:lnTo>
                      <a:pt x="21" y="89"/>
                    </a:lnTo>
                    <a:lnTo>
                      <a:pt x="19" y="88"/>
                    </a:lnTo>
                    <a:lnTo>
                      <a:pt x="17" y="87"/>
                    </a:lnTo>
                    <a:lnTo>
                      <a:pt x="16" y="85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6" y="79"/>
                    </a:lnTo>
                    <a:lnTo>
                      <a:pt x="17" y="77"/>
                    </a:lnTo>
                    <a:lnTo>
                      <a:pt x="19" y="76"/>
                    </a:lnTo>
                    <a:lnTo>
                      <a:pt x="21" y="75"/>
                    </a:lnTo>
                    <a:lnTo>
                      <a:pt x="21" y="75"/>
                    </a:lnTo>
                    <a:lnTo>
                      <a:pt x="24" y="76"/>
                    </a:lnTo>
                    <a:lnTo>
                      <a:pt x="27" y="77"/>
                    </a:lnTo>
                    <a:lnTo>
                      <a:pt x="28" y="79"/>
                    </a:lnTo>
                    <a:lnTo>
                      <a:pt x="28" y="82"/>
                    </a:lnTo>
                    <a:lnTo>
                      <a:pt x="28" y="82"/>
                    </a:lnTo>
                    <a:close/>
                    <a:moveTo>
                      <a:pt x="47" y="83"/>
                    </a:moveTo>
                    <a:lnTo>
                      <a:pt x="47" y="83"/>
                    </a:lnTo>
                    <a:lnTo>
                      <a:pt x="46" y="85"/>
                    </a:lnTo>
                    <a:lnTo>
                      <a:pt x="45" y="87"/>
                    </a:lnTo>
                    <a:lnTo>
                      <a:pt x="43" y="88"/>
                    </a:lnTo>
                    <a:lnTo>
                      <a:pt x="41" y="89"/>
                    </a:lnTo>
                    <a:lnTo>
                      <a:pt x="41" y="89"/>
                    </a:lnTo>
                    <a:lnTo>
                      <a:pt x="38" y="88"/>
                    </a:lnTo>
                    <a:lnTo>
                      <a:pt x="35" y="87"/>
                    </a:lnTo>
                    <a:lnTo>
                      <a:pt x="34" y="85"/>
                    </a:lnTo>
                    <a:lnTo>
                      <a:pt x="34" y="83"/>
                    </a:lnTo>
                    <a:lnTo>
                      <a:pt x="34" y="83"/>
                    </a:lnTo>
                    <a:lnTo>
                      <a:pt x="34" y="79"/>
                    </a:lnTo>
                    <a:lnTo>
                      <a:pt x="35" y="77"/>
                    </a:lnTo>
                    <a:lnTo>
                      <a:pt x="38" y="76"/>
                    </a:lnTo>
                    <a:lnTo>
                      <a:pt x="41" y="75"/>
                    </a:lnTo>
                    <a:lnTo>
                      <a:pt x="41" y="75"/>
                    </a:lnTo>
                    <a:lnTo>
                      <a:pt x="43" y="76"/>
                    </a:lnTo>
                    <a:lnTo>
                      <a:pt x="45" y="77"/>
                    </a:lnTo>
                    <a:lnTo>
                      <a:pt x="46" y="79"/>
                    </a:lnTo>
                    <a:lnTo>
                      <a:pt x="47" y="83"/>
                    </a:lnTo>
                    <a:lnTo>
                      <a:pt x="47" y="8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3" name="Freeform 18"/>
              <p:cNvSpPr/>
              <p:nvPr/>
            </p:nvSpPr>
            <p:spPr bwMode="auto">
              <a:xfrm>
                <a:off x="3581400" y="973138"/>
                <a:ext cx="19050" cy="77788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5" y="6"/>
                  </a:cxn>
                  <a:cxn ang="0">
                    <a:pos x="4" y="4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0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11" y="45"/>
                  </a:cxn>
                  <a:cxn ang="0">
                    <a:pos x="12" y="41"/>
                  </a:cxn>
                  <a:cxn ang="0">
                    <a:pos x="12" y="41"/>
                  </a:cxn>
                  <a:cxn ang="0">
                    <a:pos x="12" y="35"/>
                  </a:cxn>
                  <a:cxn ang="0">
                    <a:pos x="10" y="32"/>
                  </a:cxn>
                  <a:cxn ang="0">
                    <a:pos x="6" y="29"/>
                  </a:cxn>
                  <a:cxn ang="0">
                    <a:pos x="2" y="27"/>
                  </a:cxn>
                  <a:cxn ang="0">
                    <a:pos x="2" y="27"/>
                  </a:cxn>
                  <a:cxn ang="0">
                    <a:pos x="4" y="26"/>
                  </a:cxn>
                  <a:cxn ang="0">
                    <a:pos x="6" y="24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8" y="17"/>
                  </a:cxn>
                  <a:cxn ang="0">
                    <a:pos x="5" y="14"/>
                  </a:cxn>
                  <a:cxn ang="0">
                    <a:pos x="4" y="12"/>
                  </a:cxn>
                  <a:cxn ang="0">
                    <a:pos x="1" y="11"/>
                  </a:cxn>
                  <a:cxn ang="0">
                    <a:pos x="1" y="11"/>
                  </a:cxn>
                  <a:cxn ang="0">
                    <a:pos x="4" y="9"/>
                  </a:cxn>
                  <a:cxn ang="0">
                    <a:pos x="5" y="6"/>
                  </a:cxn>
                  <a:cxn ang="0">
                    <a:pos x="5" y="6"/>
                  </a:cxn>
                </a:cxnLst>
                <a:rect l="0" t="0" r="r" b="b"/>
                <a:pathLst>
                  <a:path w="12" h="49">
                    <a:moveTo>
                      <a:pt x="5" y="6"/>
                    </a:moveTo>
                    <a:lnTo>
                      <a:pt x="5" y="6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1" y="4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2" y="35"/>
                    </a:lnTo>
                    <a:lnTo>
                      <a:pt x="10" y="32"/>
                    </a:lnTo>
                    <a:lnTo>
                      <a:pt x="6" y="29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4" y="9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4" name="Freeform 19"/>
              <p:cNvSpPr>
                <a:spLocks noEditPoints="1"/>
              </p:cNvSpPr>
              <p:nvPr/>
            </p:nvSpPr>
            <p:spPr bwMode="auto">
              <a:xfrm>
                <a:off x="3576638" y="1050926"/>
                <a:ext cx="82550" cy="574675"/>
              </a:xfrm>
              <a:custGeom>
                <a:avLst/>
                <a:gdLst/>
                <a:ahLst/>
                <a:cxnLst>
                  <a:cxn ang="0">
                    <a:pos x="52" y="44"/>
                  </a:cxn>
                  <a:cxn ang="0">
                    <a:pos x="48" y="30"/>
                  </a:cxn>
                  <a:cxn ang="0">
                    <a:pos x="38" y="18"/>
                  </a:cxn>
                  <a:cxn ang="0">
                    <a:pos x="25" y="8"/>
                  </a:cxn>
                  <a:cxn ang="0">
                    <a:pos x="3" y="0"/>
                  </a:cxn>
                  <a:cxn ang="0">
                    <a:pos x="0" y="362"/>
                  </a:cxn>
                  <a:cxn ang="0">
                    <a:pos x="43" y="71"/>
                  </a:cxn>
                  <a:cxn ang="0">
                    <a:pos x="47" y="65"/>
                  </a:cxn>
                  <a:cxn ang="0">
                    <a:pos x="52" y="52"/>
                  </a:cxn>
                  <a:cxn ang="0">
                    <a:pos x="52" y="44"/>
                  </a:cxn>
                  <a:cxn ang="0">
                    <a:pos x="18" y="83"/>
                  </a:cxn>
                  <a:cxn ang="0">
                    <a:pos x="16" y="87"/>
                  </a:cxn>
                  <a:cxn ang="0">
                    <a:pos x="11" y="89"/>
                  </a:cxn>
                  <a:cxn ang="0">
                    <a:pos x="8" y="88"/>
                  </a:cxn>
                  <a:cxn ang="0">
                    <a:pos x="5" y="85"/>
                  </a:cxn>
                  <a:cxn ang="0">
                    <a:pos x="4" y="83"/>
                  </a:cxn>
                  <a:cxn ang="0">
                    <a:pos x="6" y="77"/>
                  </a:cxn>
                  <a:cxn ang="0">
                    <a:pos x="11" y="76"/>
                  </a:cxn>
                  <a:cxn ang="0">
                    <a:pos x="14" y="76"/>
                  </a:cxn>
                  <a:cxn ang="0">
                    <a:pos x="17" y="79"/>
                  </a:cxn>
                  <a:cxn ang="0">
                    <a:pos x="18" y="83"/>
                  </a:cxn>
                  <a:cxn ang="0">
                    <a:pos x="37" y="83"/>
                  </a:cxn>
                  <a:cxn ang="0">
                    <a:pos x="35" y="87"/>
                  </a:cxn>
                  <a:cxn ang="0">
                    <a:pos x="30" y="89"/>
                  </a:cxn>
                  <a:cxn ang="0">
                    <a:pos x="28" y="88"/>
                  </a:cxn>
                  <a:cxn ang="0">
                    <a:pos x="24" y="85"/>
                  </a:cxn>
                  <a:cxn ang="0">
                    <a:pos x="24" y="83"/>
                  </a:cxn>
                  <a:cxn ang="0">
                    <a:pos x="26" y="78"/>
                  </a:cxn>
                  <a:cxn ang="0">
                    <a:pos x="30" y="76"/>
                  </a:cxn>
                  <a:cxn ang="0">
                    <a:pos x="32" y="76"/>
                  </a:cxn>
                  <a:cxn ang="0">
                    <a:pos x="37" y="81"/>
                  </a:cxn>
                  <a:cxn ang="0">
                    <a:pos x="37" y="83"/>
                  </a:cxn>
                </a:cxnLst>
                <a:rect l="0" t="0" r="r" b="b"/>
                <a:pathLst>
                  <a:path w="52" h="362">
                    <a:moveTo>
                      <a:pt x="52" y="44"/>
                    </a:moveTo>
                    <a:lnTo>
                      <a:pt x="52" y="44"/>
                    </a:lnTo>
                    <a:lnTo>
                      <a:pt x="51" y="38"/>
                    </a:lnTo>
                    <a:lnTo>
                      <a:pt x="48" y="30"/>
                    </a:lnTo>
                    <a:lnTo>
                      <a:pt x="43" y="25"/>
                    </a:lnTo>
                    <a:lnTo>
                      <a:pt x="38" y="18"/>
                    </a:lnTo>
                    <a:lnTo>
                      <a:pt x="31" y="14"/>
                    </a:lnTo>
                    <a:lnTo>
                      <a:pt x="25" y="8"/>
                    </a:lnTo>
                    <a:lnTo>
                      <a:pt x="12" y="0"/>
                    </a:lnTo>
                    <a:lnTo>
                      <a:pt x="3" y="0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41" y="362"/>
                    </a:lnTo>
                    <a:lnTo>
                      <a:pt x="43" y="71"/>
                    </a:lnTo>
                    <a:lnTo>
                      <a:pt x="43" y="71"/>
                    </a:lnTo>
                    <a:lnTo>
                      <a:pt x="47" y="65"/>
                    </a:lnTo>
                    <a:lnTo>
                      <a:pt x="50" y="59"/>
                    </a:lnTo>
                    <a:lnTo>
                      <a:pt x="52" y="52"/>
                    </a:lnTo>
                    <a:lnTo>
                      <a:pt x="52" y="44"/>
                    </a:lnTo>
                    <a:lnTo>
                      <a:pt x="52" y="44"/>
                    </a:lnTo>
                    <a:close/>
                    <a:moveTo>
                      <a:pt x="18" y="83"/>
                    </a:moveTo>
                    <a:lnTo>
                      <a:pt x="18" y="83"/>
                    </a:lnTo>
                    <a:lnTo>
                      <a:pt x="17" y="85"/>
                    </a:lnTo>
                    <a:lnTo>
                      <a:pt x="16" y="87"/>
                    </a:lnTo>
                    <a:lnTo>
                      <a:pt x="14" y="88"/>
                    </a:lnTo>
                    <a:lnTo>
                      <a:pt x="11" y="89"/>
                    </a:lnTo>
                    <a:lnTo>
                      <a:pt x="11" y="89"/>
                    </a:lnTo>
                    <a:lnTo>
                      <a:pt x="8" y="88"/>
                    </a:lnTo>
                    <a:lnTo>
                      <a:pt x="6" y="87"/>
                    </a:lnTo>
                    <a:lnTo>
                      <a:pt x="5" y="85"/>
                    </a:lnTo>
                    <a:lnTo>
                      <a:pt x="4" y="83"/>
                    </a:lnTo>
                    <a:lnTo>
                      <a:pt x="4" y="83"/>
                    </a:lnTo>
                    <a:lnTo>
                      <a:pt x="5" y="79"/>
                    </a:lnTo>
                    <a:lnTo>
                      <a:pt x="6" y="77"/>
                    </a:lnTo>
                    <a:lnTo>
                      <a:pt x="8" y="76"/>
                    </a:lnTo>
                    <a:lnTo>
                      <a:pt x="11" y="76"/>
                    </a:lnTo>
                    <a:lnTo>
                      <a:pt x="11" y="76"/>
                    </a:lnTo>
                    <a:lnTo>
                      <a:pt x="14" y="76"/>
                    </a:lnTo>
                    <a:lnTo>
                      <a:pt x="16" y="77"/>
                    </a:lnTo>
                    <a:lnTo>
                      <a:pt x="17" y="79"/>
                    </a:lnTo>
                    <a:lnTo>
                      <a:pt x="18" y="83"/>
                    </a:lnTo>
                    <a:lnTo>
                      <a:pt x="18" y="83"/>
                    </a:lnTo>
                    <a:close/>
                    <a:moveTo>
                      <a:pt x="37" y="83"/>
                    </a:moveTo>
                    <a:lnTo>
                      <a:pt x="37" y="83"/>
                    </a:lnTo>
                    <a:lnTo>
                      <a:pt x="37" y="85"/>
                    </a:lnTo>
                    <a:lnTo>
                      <a:pt x="35" y="87"/>
                    </a:lnTo>
                    <a:lnTo>
                      <a:pt x="32" y="89"/>
                    </a:lnTo>
                    <a:lnTo>
                      <a:pt x="30" y="89"/>
                    </a:lnTo>
                    <a:lnTo>
                      <a:pt x="30" y="89"/>
                    </a:lnTo>
                    <a:lnTo>
                      <a:pt x="28" y="88"/>
                    </a:lnTo>
                    <a:lnTo>
                      <a:pt x="26" y="87"/>
                    </a:lnTo>
                    <a:lnTo>
                      <a:pt x="24" y="85"/>
                    </a:lnTo>
                    <a:lnTo>
                      <a:pt x="24" y="83"/>
                    </a:lnTo>
                    <a:lnTo>
                      <a:pt x="24" y="83"/>
                    </a:lnTo>
                    <a:lnTo>
                      <a:pt x="24" y="79"/>
                    </a:lnTo>
                    <a:lnTo>
                      <a:pt x="26" y="78"/>
                    </a:lnTo>
                    <a:lnTo>
                      <a:pt x="28" y="7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2" y="76"/>
                    </a:lnTo>
                    <a:lnTo>
                      <a:pt x="35" y="78"/>
                    </a:lnTo>
                    <a:lnTo>
                      <a:pt x="37" y="81"/>
                    </a:lnTo>
                    <a:lnTo>
                      <a:pt x="37" y="83"/>
                    </a:lnTo>
                    <a:lnTo>
                      <a:pt x="37" y="8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3405188" y="1406526"/>
                <a:ext cx="100013" cy="217488"/>
              </a:xfrm>
              <a:custGeom>
                <a:avLst/>
                <a:gdLst/>
                <a:ahLst/>
                <a:cxnLst>
                  <a:cxn ang="0">
                    <a:pos x="35" y="3"/>
                  </a:cxn>
                  <a:cxn ang="0">
                    <a:pos x="32" y="0"/>
                  </a:cxn>
                  <a:cxn ang="0">
                    <a:pos x="30" y="1"/>
                  </a:cxn>
                  <a:cxn ang="0">
                    <a:pos x="29" y="3"/>
                  </a:cxn>
                  <a:cxn ang="0">
                    <a:pos x="31" y="7"/>
                  </a:cxn>
                  <a:cxn ang="0">
                    <a:pos x="27" y="9"/>
                  </a:cxn>
                  <a:cxn ang="0">
                    <a:pos x="26" y="12"/>
                  </a:cxn>
                  <a:cxn ang="0">
                    <a:pos x="30" y="17"/>
                  </a:cxn>
                  <a:cxn ang="0">
                    <a:pos x="27" y="18"/>
                  </a:cxn>
                  <a:cxn ang="0">
                    <a:pos x="24" y="22"/>
                  </a:cxn>
                  <a:cxn ang="0">
                    <a:pos x="23" y="24"/>
                  </a:cxn>
                  <a:cxn ang="0">
                    <a:pos x="26" y="30"/>
                  </a:cxn>
                  <a:cxn ang="0">
                    <a:pos x="19" y="34"/>
                  </a:cxn>
                  <a:cxn ang="0">
                    <a:pos x="7" y="44"/>
                  </a:cxn>
                  <a:cxn ang="0">
                    <a:pos x="1" y="52"/>
                  </a:cxn>
                  <a:cxn ang="0">
                    <a:pos x="0" y="56"/>
                  </a:cxn>
                  <a:cxn ang="0">
                    <a:pos x="2" y="65"/>
                  </a:cxn>
                  <a:cxn ang="0">
                    <a:pos x="5" y="73"/>
                  </a:cxn>
                  <a:cxn ang="0">
                    <a:pos x="56" y="137"/>
                  </a:cxn>
                  <a:cxn ang="0">
                    <a:pos x="57" y="74"/>
                  </a:cxn>
                  <a:cxn ang="0">
                    <a:pos x="60" y="66"/>
                  </a:cxn>
                  <a:cxn ang="0">
                    <a:pos x="63" y="57"/>
                  </a:cxn>
                  <a:cxn ang="0">
                    <a:pos x="61" y="53"/>
                  </a:cxn>
                  <a:cxn ang="0">
                    <a:pos x="57" y="44"/>
                  </a:cxn>
                  <a:cxn ang="0">
                    <a:pos x="45" y="35"/>
                  </a:cxn>
                  <a:cxn ang="0">
                    <a:pos x="37" y="31"/>
                  </a:cxn>
                  <a:cxn ang="0">
                    <a:pos x="40" y="24"/>
                  </a:cxn>
                  <a:cxn ang="0">
                    <a:pos x="40" y="22"/>
                  </a:cxn>
                  <a:cxn ang="0">
                    <a:pos x="36" y="18"/>
                  </a:cxn>
                  <a:cxn ang="0">
                    <a:pos x="33" y="17"/>
                  </a:cxn>
                  <a:cxn ang="0">
                    <a:pos x="36" y="12"/>
                  </a:cxn>
                  <a:cxn ang="0">
                    <a:pos x="35" y="9"/>
                  </a:cxn>
                  <a:cxn ang="0">
                    <a:pos x="33" y="7"/>
                  </a:cxn>
                  <a:cxn ang="0">
                    <a:pos x="35" y="3"/>
                  </a:cxn>
                  <a:cxn ang="0">
                    <a:pos x="18" y="80"/>
                  </a:cxn>
                  <a:cxn ang="0">
                    <a:pos x="16" y="82"/>
                  </a:cxn>
                  <a:cxn ang="0">
                    <a:pos x="13" y="84"/>
                  </a:cxn>
                  <a:cxn ang="0">
                    <a:pos x="9" y="80"/>
                  </a:cxn>
                  <a:cxn ang="0">
                    <a:pos x="11" y="77"/>
                  </a:cxn>
                  <a:cxn ang="0">
                    <a:pos x="13" y="76"/>
                  </a:cxn>
                  <a:cxn ang="0">
                    <a:pos x="18" y="80"/>
                  </a:cxn>
                  <a:cxn ang="0">
                    <a:pos x="30" y="80"/>
                  </a:cxn>
                  <a:cxn ang="0">
                    <a:pos x="27" y="82"/>
                  </a:cxn>
                  <a:cxn ang="0">
                    <a:pos x="25" y="85"/>
                  </a:cxn>
                  <a:cxn ang="0">
                    <a:pos x="21" y="80"/>
                  </a:cxn>
                  <a:cxn ang="0">
                    <a:pos x="22" y="77"/>
                  </a:cxn>
                  <a:cxn ang="0">
                    <a:pos x="25" y="76"/>
                  </a:cxn>
                  <a:cxn ang="0">
                    <a:pos x="30" y="80"/>
                  </a:cxn>
                  <a:cxn ang="0">
                    <a:pos x="41" y="80"/>
                  </a:cxn>
                  <a:cxn ang="0">
                    <a:pos x="40" y="84"/>
                  </a:cxn>
                  <a:cxn ang="0">
                    <a:pos x="37" y="85"/>
                  </a:cxn>
                  <a:cxn ang="0">
                    <a:pos x="33" y="80"/>
                  </a:cxn>
                  <a:cxn ang="0">
                    <a:pos x="34" y="77"/>
                  </a:cxn>
                  <a:cxn ang="0">
                    <a:pos x="37" y="76"/>
                  </a:cxn>
                  <a:cxn ang="0">
                    <a:pos x="41" y="80"/>
                  </a:cxn>
                  <a:cxn ang="0">
                    <a:pos x="53" y="80"/>
                  </a:cxn>
                  <a:cxn ang="0">
                    <a:pos x="52" y="84"/>
                  </a:cxn>
                  <a:cxn ang="0">
                    <a:pos x="48" y="85"/>
                  </a:cxn>
                  <a:cxn ang="0">
                    <a:pos x="45" y="80"/>
                  </a:cxn>
                  <a:cxn ang="0">
                    <a:pos x="46" y="77"/>
                  </a:cxn>
                  <a:cxn ang="0">
                    <a:pos x="48" y="76"/>
                  </a:cxn>
                  <a:cxn ang="0">
                    <a:pos x="53" y="80"/>
                  </a:cxn>
                </a:cxnLst>
                <a:rect l="0" t="0" r="r" b="b"/>
                <a:pathLst>
                  <a:path w="63" h="137">
                    <a:moveTo>
                      <a:pt x="35" y="3"/>
                    </a:moveTo>
                    <a:lnTo>
                      <a:pt x="35" y="3"/>
                    </a:lnTo>
                    <a:lnTo>
                      <a:pt x="34" y="1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6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9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7" y="14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27" y="18"/>
                    </a:lnTo>
                    <a:lnTo>
                      <a:pt x="25" y="20"/>
                    </a:lnTo>
                    <a:lnTo>
                      <a:pt x="24" y="22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4" y="28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19" y="34"/>
                    </a:lnTo>
                    <a:lnTo>
                      <a:pt x="10" y="41"/>
                    </a:lnTo>
                    <a:lnTo>
                      <a:pt x="7" y="44"/>
                    </a:lnTo>
                    <a:lnTo>
                      <a:pt x="3" y="48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61"/>
                    </a:lnTo>
                    <a:lnTo>
                      <a:pt x="2" y="65"/>
                    </a:lnTo>
                    <a:lnTo>
                      <a:pt x="3" y="69"/>
                    </a:lnTo>
                    <a:lnTo>
                      <a:pt x="5" y="73"/>
                    </a:lnTo>
                    <a:lnTo>
                      <a:pt x="5" y="137"/>
                    </a:lnTo>
                    <a:lnTo>
                      <a:pt x="56" y="137"/>
                    </a:lnTo>
                    <a:lnTo>
                      <a:pt x="57" y="74"/>
                    </a:lnTo>
                    <a:lnTo>
                      <a:pt x="57" y="74"/>
                    </a:lnTo>
                    <a:lnTo>
                      <a:pt x="59" y="69"/>
                    </a:lnTo>
                    <a:lnTo>
                      <a:pt x="60" y="66"/>
                    </a:lnTo>
                    <a:lnTo>
                      <a:pt x="61" y="62"/>
                    </a:lnTo>
                    <a:lnTo>
                      <a:pt x="63" y="57"/>
                    </a:lnTo>
                    <a:lnTo>
                      <a:pt x="63" y="57"/>
                    </a:lnTo>
                    <a:lnTo>
                      <a:pt x="61" y="53"/>
                    </a:lnTo>
                    <a:lnTo>
                      <a:pt x="59" y="48"/>
                    </a:lnTo>
                    <a:lnTo>
                      <a:pt x="57" y="44"/>
                    </a:lnTo>
                    <a:lnTo>
                      <a:pt x="53" y="41"/>
                    </a:lnTo>
                    <a:lnTo>
                      <a:pt x="45" y="35"/>
                    </a:lnTo>
                    <a:lnTo>
                      <a:pt x="37" y="31"/>
                    </a:lnTo>
                    <a:lnTo>
                      <a:pt x="37" y="31"/>
                    </a:lnTo>
                    <a:lnTo>
                      <a:pt x="38" y="2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2"/>
                    </a:lnTo>
                    <a:lnTo>
                      <a:pt x="37" y="20"/>
                    </a:lnTo>
                    <a:lnTo>
                      <a:pt x="36" y="18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6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5" y="9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4" y="6"/>
                    </a:lnTo>
                    <a:lnTo>
                      <a:pt x="35" y="3"/>
                    </a:lnTo>
                    <a:lnTo>
                      <a:pt x="35" y="3"/>
                    </a:lnTo>
                    <a:close/>
                    <a:moveTo>
                      <a:pt x="18" y="80"/>
                    </a:moveTo>
                    <a:lnTo>
                      <a:pt x="18" y="80"/>
                    </a:lnTo>
                    <a:lnTo>
                      <a:pt x="16" y="82"/>
                    </a:lnTo>
                    <a:lnTo>
                      <a:pt x="13" y="84"/>
                    </a:lnTo>
                    <a:lnTo>
                      <a:pt x="13" y="84"/>
                    </a:lnTo>
                    <a:lnTo>
                      <a:pt x="10" y="82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11" y="77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6" y="77"/>
                    </a:lnTo>
                    <a:lnTo>
                      <a:pt x="18" y="80"/>
                    </a:lnTo>
                    <a:lnTo>
                      <a:pt x="18" y="80"/>
                    </a:lnTo>
                    <a:close/>
                    <a:moveTo>
                      <a:pt x="30" y="80"/>
                    </a:moveTo>
                    <a:lnTo>
                      <a:pt x="30" y="80"/>
                    </a:lnTo>
                    <a:lnTo>
                      <a:pt x="27" y="82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22" y="82"/>
                    </a:lnTo>
                    <a:lnTo>
                      <a:pt x="21" y="80"/>
                    </a:lnTo>
                    <a:lnTo>
                      <a:pt x="21" y="80"/>
                    </a:lnTo>
                    <a:lnTo>
                      <a:pt x="22" y="77"/>
                    </a:lnTo>
                    <a:lnTo>
                      <a:pt x="25" y="76"/>
                    </a:lnTo>
                    <a:lnTo>
                      <a:pt x="25" y="76"/>
                    </a:lnTo>
                    <a:lnTo>
                      <a:pt x="29" y="77"/>
                    </a:lnTo>
                    <a:lnTo>
                      <a:pt x="30" y="80"/>
                    </a:lnTo>
                    <a:lnTo>
                      <a:pt x="30" y="80"/>
                    </a:lnTo>
                    <a:close/>
                    <a:moveTo>
                      <a:pt x="41" y="80"/>
                    </a:moveTo>
                    <a:lnTo>
                      <a:pt x="41" y="80"/>
                    </a:lnTo>
                    <a:lnTo>
                      <a:pt x="40" y="84"/>
                    </a:lnTo>
                    <a:lnTo>
                      <a:pt x="37" y="85"/>
                    </a:lnTo>
                    <a:lnTo>
                      <a:pt x="37" y="85"/>
                    </a:lnTo>
                    <a:lnTo>
                      <a:pt x="34" y="84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34" y="77"/>
                    </a:lnTo>
                    <a:lnTo>
                      <a:pt x="37" y="76"/>
                    </a:lnTo>
                    <a:lnTo>
                      <a:pt x="37" y="76"/>
                    </a:lnTo>
                    <a:lnTo>
                      <a:pt x="40" y="77"/>
                    </a:lnTo>
                    <a:lnTo>
                      <a:pt x="41" y="80"/>
                    </a:lnTo>
                    <a:lnTo>
                      <a:pt x="41" y="80"/>
                    </a:lnTo>
                    <a:close/>
                    <a:moveTo>
                      <a:pt x="53" y="80"/>
                    </a:moveTo>
                    <a:lnTo>
                      <a:pt x="53" y="80"/>
                    </a:lnTo>
                    <a:lnTo>
                      <a:pt x="52" y="84"/>
                    </a:lnTo>
                    <a:lnTo>
                      <a:pt x="48" y="85"/>
                    </a:lnTo>
                    <a:lnTo>
                      <a:pt x="48" y="85"/>
                    </a:lnTo>
                    <a:lnTo>
                      <a:pt x="46" y="84"/>
                    </a:lnTo>
                    <a:lnTo>
                      <a:pt x="45" y="80"/>
                    </a:lnTo>
                    <a:lnTo>
                      <a:pt x="45" y="80"/>
                    </a:lnTo>
                    <a:lnTo>
                      <a:pt x="46" y="77"/>
                    </a:lnTo>
                    <a:lnTo>
                      <a:pt x="48" y="76"/>
                    </a:lnTo>
                    <a:lnTo>
                      <a:pt x="48" y="76"/>
                    </a:lnTo>
                    <a:lnTo>
                      <a:pt x="52" y="77"/>
                    </a:lnTo>
                    <a:lnTo>
                      <a:pt x="53" y="80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76" name="Rectangle 75"/>
            <p:cNvSpPr/>
            <p:nvPr/>
          </p:nvSpPr>
          <p:spPr>
            <a:xfrm>
              <a:off x="5000628" y="4714890"/>
              <a:ext cx="3714776" cy="42861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714348" y="2071684"/>
            <a:ext cx="520758" cy="879281"/>
            <a:chOff x="714348" y="2071684"/>
            <a:chExt cx="520758" cy="879281"/>
          </a:xfrm>
        </p:grpSpPr>
        <p:sp>
          <p:nvSpPr>
            <p:cNvPr id="83" name="Rounded Rectangle 82"/>
            <p:cNvSpPr/>
            <p:nvPr/>
          </p:nvSpPr>
          <p:spPr>
            <a:xfrm>
              <a:off x="714348" y="2071684"/>
              <a:ext cx="520758" cy="52075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9" name="Freeform 20"/>
            <p:cNvSpPr>
              <a:spLocks noEditPoints="1"/>
            </p:cNvSpPr>
            <p:nvPr/>
          </p:nvSpPr>
          <p:spPr bwMode="auto">
            <a:xfrm>
              <a:off x="913200" y="212197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85786" y="2643188"/>
              <a:ext cx="396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01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0"/>
          <p:cNvGrpSpPr/>
          <p:nvPr/>
        </p:nvGrpSpPr>
        <p:grpSpPr>
          <a:xfrm>
            <a:off x="1714480" y="2071684"/>
            <a:ext cx="520758" cy="879281"/>
            <a:chOff x="1714480" y="2071684"/>
            <a:chExt cx="520758" cy="879281"/>
          </a:xfrm>
        </p:grpSpPr>
        <p:sp>
          <p:nvSpPr>
            <p:cNvPr id="85" name="Rounded Rectangle 84"/>
            <p:cNvSpPr/>
            <p:nvPr/>
          </p:nvSpPr>
          <p:spPr>
            <a:xfrm>
              <a:off x="1714480" y="2071684"/>
              <a:ext cx="520758" cy="5207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1" name="Freeform 20"/>
            <p:cNvSpPr>
              <a:spLocks noEditPoints="1"/>
            </p:cNvSpPr>
            <p:nvPr/>
          </p:nvSpPr>
          <p:spPr bwMode="auto">
            <a:xfrm>
              <a:off x="192879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785918" y="2643188"/>
              <a:ext cx="396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02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61"/>
          <p:cNvGrpSpPr/>
          <p:nvPr/>
        </p:nvGrpSpPr>
        <p:grpSpPr>
          <a:xfrm>
            <a:off x="2786050" y="2071684"/>
            <a:ext cx="520758" cy="879281"/>
            <a:chOff x="2786050" y="2071684"/>
            <a:chExt cx="520758" cy="879281"/>
          </a:xfrm>
        </p:grpSpPr>
        <p:sp>
          <p:nvSpPr>
            <p:cNvPr id="84" name="Rounded Rectangle 83"/>
            <p:cNvSpPr/>
            <p:nvPr/>
          </p:nvSpPr>
          <p:spPr>
            <a:xfrm>
              <a:off x="2786050" y="2071684"/>
              <a:ext cx="520758" cy="52075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300036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857488" y="2643188"/>
              <a:ext cx="396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03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62"/>
          <p:cNvGrpSpPr/>
          <p:nvPr/>
        </p:nvGrpSpPr>
        <p:grpSpPr>
          <a:xfrm>
            <a:off x="3857620" y="2071684"/>
            <a:ext cx="520758" cy="879281"/>
            <a:chOff x="3857620" y="2071684"/>
            <a:chExt cx="520758" cy="879281"/>
          </a:xfrm>
        </p:grpSpPr>
        <p:sp>
          <p:nvSpPr>
            <p:cNvPr id="88" name="Rounded Rectangle 87"/>
            <p:cNvSpPr/>
            <p:nvPr/>
          </p:nvSpPr>
          <p:spPr>
            <a:xfrm>
              <a:off x="3857620" y="2071684"/>
              <a:ext cx="520758" cy="5207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407193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929058" y="2643188"/>
              <a:ext cx="39626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04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图形图表</a:t>
              </a:r>
              <a:endParaRPr lang="id-ID" altLang="zh-CN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2214680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6643836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32"/>
          <p:cNvGrpSpPr/>
          <p:nvPr/>
        </p:nvGrpSpPr>
        <p:grpSpPr>
          <a:xfrm>
            <a:off x="1071538" y="1571618"/>
            <a:ext cx="3682852" cy="1196940"/>
            <a:chOff x="1071538" y="1571618"/>
            <a:chExt cx="3682852" cy="1196940"/>
          </a:xfrm>
        </p:grpSpPr>
        <p:grpSp>
          <p:nvGrpSpPr>
            <p:cNvPr id="10" name="Group 9"/>
            <p:cNvGrpSpPr/>
            <p:nvPr/>
          </p:nvGrpSpPr>
          <p:grpSpPr>
            <a:xfrm>
              <a:off x="1071538" y="1603542"/>
              <a:ext cx="507656" cy="507656"/>
              <a:chOff x="756065" y="1613335"/>
              <a:chExt cx="630946" cy="630946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9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611118" y="1571618"/>
              <a:ext cx="314327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11118" y="2214560"/>
              <a:ext cx="264320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ms-MY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11118" y="1928808"/>
              <a:ext cx="214314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4" name="Group 31"/>
          <p:cNvGrpSpPr/>
          <p:nvPr/>
        </p:nvGrpSpPr>
        <p:grpSpPr>
          <a:xfrm>
            <a:off x="1071538" y="3071816"/>
            <a:ext cx="3682852" cy="1196940"/>
            <a:chOff x="1071538" y="3071816"/>
            <a:chExt cx="3682852" cy="1196940"/>
          </a:xfrm>
        </p:grpSpPr>
        <p:grpSp>
          <p:nvGrpSpPr>
            <p:cNvPr id="20" name="Group 13"/>
            <p:cNvGrpSpPr/>
            <p:nvPr/>
          </p:nvGrpSpPr>
          <p:grpSpPr>
            <a:xfrm>
              <a:off x="1071538" y="3103740"/>
              <a:ext cx="507656" cy="507656"/>
              <a:chOff x="756065" y="1613335"/>
              <a:chExt cx="630946" cy="630946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6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611118" y="3071816"/>
              <a:ext cx="314327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产品推广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11118" y="3714758"/>
              <a:ext cx="264320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11118" y="3429006"/>
              <a:ext cx="214314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6" name="Group 33"/>
          <p:cNvGrpSpPr/>
          <p:nvPr/>
        </p:nvGrpSpPr>
        <p:grpSpPr>
          <a:xfrm>
            <a:off x="5000628" y="1571618"/>
            <a:ext cx="3682852" cy="1196940"/>
            <a:chOff x="5000628" y="1571618"/>
            <a:chExt cx="3682852" cy="1196940"/>
          </a:xfrm>
        </p:grpSpPr>
        <p:grpSp>
          <p:nvGrpSpPr>
            <p:cNvPr id="32" name="Group 19"/>
            <p:cNvGrpSpPr/>
            <p:nvPr/>
          </p:nvGrpSpPr>
          <p:grpSpPr>
            <a:xfrm>
              <a:off x="5000628" y="1603542"/>
              <a:ext cx="507656" cy="507656"/>
              <a:chOff x="756065" y="1613335"/>
              <a:chExt cx="630946" cy="63094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2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5540208" y="1571618"/>
              <a:ext cx="314327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540208" y="2214560"/>
              <a:ext cx="264320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40208" y="1928808"/>
              <a:ext cx="214314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3" name="Group 34"/>
          <p:cNvGrpSpPr/>
          <p:nvPr/>
        </p:nvGrpSpPr>
        <p:grpSpPr>
          <a:xfrm>
            <a:off x="5000628" y="3071816"/>
            <a:ext cx="3682852" cy="1196940"/>
            <a:chOff x="5000628" y="3071816"/>
            <a:chExt cx="3682852" cy="1196940"/>
          </a:xfrm>
        </p:grpSpPr>
        <p:grpSp>
          <p:nvGrpSpPr>
            <p:cNvPr id="34" name="Group 25"/>
            <p:cNvGrpSpPr/>
            <p:nvPr/>
          </p:nvGrpSpPr>
          <p:grpSpPr>
            <a:xfrm>
              <a:off x="5000628" y="3103740"/>
              <a:ext cx="507656" cy="507656"/>
              <a:chOff x="756065" y="1613335"/>
              <a:chExt cx="630946" cy="630946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5540208" y="3071816"/>
              <a:ext cx="314327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品牌宣传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40208" y="3714758"/>
              <a:ext cx="264320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40208" y="3429006"/>
              <a:ext cx="2143140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35" name="灯片编号占位符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4" name="Rectangle 1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SWOT </a:t>
              </a:r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分析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5400000">
              <a:off x="2857622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>
              <a:off x="6000894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1"/>
          <p:cNvGrpSpPr/>
          <p:nvPr/>
        </p:nvGrpSpPr>
        <p:grpSpPr>
          <a:xfrm>
            <a:off x="642910" y="1785932"/>
            <a:ext cx="2286016" cy="993638"/>
            <a:chOff x="642910" y="1785932"/>
            <a:chExt cx="2286016" cy="993638"/>
          </a:xfrm>
        </p:grpSpPr>
        <p:sp>
          <p:nvSpPr>
            <p:cNvPr id="89" name="Rectangle 88"/>
            <p:cNvSpPr/>
            <p:nvPr/>
          </p:nvSpPr>
          <p:spPr>
            <a:xfrm>
              <a:off x="642910" y="2071684"/>
              <a:ext cx="228601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ms-MY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42910" y="1785932"/>
              <a:ext cx="1928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优势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" name="Group 22"/>
          <p:cNvGrpSpPr/>
          <p:nvPr/>
        </p:nvGrpSpPr>
        <p:grpSpPr>
          <a:xfrm>
            <a:off x="642910" y="3214692"/>
            <a:ext cx="2286016" cy="993638"/>
            <a:chOff x="642910" y="3214692"/>
            <a:chExt cx="2286016" cy="993638"/>
          </a:xfrm>
        </p:grpSpPr>
        <p:sp>
          <p:nvSpPr>
            <p:cNvPr id="91" name="Rectangle 90"/>
            <p:cNvSpPr/>
            <p:nvPr/>
          </p:nvSpPr>
          <p:spPr>
            <a:xfrm>
              <a:off x="642910" y="3500444"/>
              <a:ext cx="228601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42910" y="3214692"/>
              <a:ext cx="1928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机会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6215074" y="3214692"/>
            <a:ext cx="2286016" cy="993638"/>
            <a:chOff x="6215074" y="3214692"/>
            <a:chExt cx="2286016" cy="993638"/>
          </a:xfrm>
        </p:grpSpPr>
        <p:sp>
          <p:nvSpPr>
            <p:cNvPr id="93" name="Rectangle 92"/>
            <p:cNvSpPr/>
            <p:nvPr/>
          </p:nvSpPr>
          <p:spPr>
            <a:xfrm>
              <a:off x="6215074" y="3500444"/>
              <a:ext cx="228601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572264" y="3214692"/>
              <a:ext cx="1928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风险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24"/>
          <p:cNvGrpSpPr/>
          <p:nvPr/>
        </p:nvGrpSpPr>
        <p:grpSpPr>
          <a:xfrm>
            <a:off x="6215074" y="1785932"/>
            <a:ext cx="2286016" cy="993638"/>
            <a:chOff x="6215074" y="1785932"/>
            <a:chExt cx="2286016" cy="993638"/>
          </a:xfrm>
        </p:grpSpPr>
        <p:sp>
          <p:nvSpPr>
            <p:cNvPr id="95" name="Rectangle 94"/>
            <p:cNvSpPr/>
            <p:nvPr/>
          </p:nvSpPr>
          <p:spPr>
            <a:xfrm>
              <a:off x="6215074" y="2071684"/>
              <a:ext cx="228601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572264" y="1785932"/>
              <a:ext cx="192882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劣势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357422" y="1500180"/>
            <a:ext cx="4582274" cy="3054850"/>
            <a:chOff x="2357422" y="1500180"/>
            <a:chExt cx="4582274" cy="3054850"/>
          </a:xfrm>
        </p:grpSpPr>
        <p:graphicFrame>
          <p:nvGraphicFramePr>
            <p:cNvPr id="88" name="Diagram 87"/>
            <p:cNvGraphicFramePr/>
            <p:nvPr/>
          </p:nvGraphicFramePr>
          <p:xfrm>
            <a:off x="2357422" y="1500180"/>
            <a:ext cx="4582274" cy="30548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3464711" y="1812914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S</a:t>
              </a:r>
              <a:endParaRPr lang="en-US" sz="6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10140" y="1827196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W</a:t>
              </a:r>
              <a:endParaRPr lang="en-US" sz="6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64711" y="328137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O</a:t>
              </a:r>
              <a:endParaRPr lang="en-US" sz="6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29190" y="3286144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T</a:t>
              </a:r>
              <a:endParaRPr lang="en-US" sz="6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76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78" name="Rectangle 77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176"/>
          <p:cNvGrpSpPr/>
          <p:nvPr/>
        </p:nvGrpSpPr>
        <p:grpSpPr>
          <a:xfrm>
            <a:off x="639683" y="4052902"/>
            <a:ext cx="2000264" cy="766463"/>
            <a:chOff x="639683" y="4052902"/>
            <a:chExt cx="2000264" cy="766463"/>
          </a:xfrm>
        </p:grpSpPr>
        <p:sp>
          <p:nvSpPr>
            <p:cNvPr id="138" name="Rectangle 137"/>
            <p:cNvSpPr/>
            <p:nvPr/>
          </p:nvSpPr>
          <p:spPr>
            <a:xfrm>
              <a:off x="639683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642910" y="4052902"/>
              <a:ext cx="150019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1</a:t>
              </a:r>
              <a:endParaRPr lang="ms-MY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548050" y="1357260"/>
            <a:ext cx="2261422" cy="2430066"/>
            <a:chOff x="548050" y="1357260"/>
            <a:chExt cx="2261422" cy="2430066"/>
          </a:xfrm>
        </p:grpSpPr>
        <p:sp>
          <p:nvSpPr>
            <p:cNvPr id="102" name="Rectangle 1082"/>
            <p:cNvSpPr>
              <a:spLocks noChangeArrowheads="1"/>
            </p:cNvSpPr>
            <p:nvPr/>
          </p:nvSpPr>
          <p:spPr bwMode="auto">
            <a:xfrm>
              <a:off x="2013215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3" name="Rectangle 1083"/>
            <p:cNvSpPr>
              <a:spLocks noChangeArrowheads="1"/>
            </p:cNvSpPr>
            <p:nvPr/>
          </p:nvSpPr>
          <p:spPr bwMode="auto">
            <a:xfrm>
              <a:off x="2213985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5" name="Rectangle 1088"/>
            <p:cNvSpPr>
              <a:spLocks noChangeArrowheads="1"/>
            </p:cNvSpPr>
            <p:nvPr/>
          </p:nvSpPr>
          <p:spPr bwMode="auto">
            <a:xfrm>
              <a:off x="2412241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6" name="Rectangle 1089"/>
            <p:cNvSpPr>
              <a:spLocks noChangeArrowheads="1"/>
            </p:cNvSpPr>
            <p:nvPr/>
          </p:nvSpPr>
          <p:spPr bwMode="auto">
            <a:xfrm>
              <a:off x="2618915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0" name="Rectangle 1137"/>
            <p:cNvSpPr>
              <a:spLocks noChangeArrowheads="1"/>
            </p:cNvSpPr>
            <p:nvPr/>
          </p:nvSpPr>
          <p:spPr bwMode="auto">
            <a:xfrm>
              <a:off x="1590100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1" name="Rectangle 1139"/>
            <p:cNvSpPr>
              <a:spLocks noChangeArrowheads="1"/>
            </p:cNvSpPr>
            <p:nvPr/>
          </p:nvSpPr>
          <p:spPr bwMode="auto">
            <a:xfrm>
              <a:off x="1796777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4" name="Group 171"/>
            <p:cNvGrpSpPr/>
            <p:nvPr/>
          </p:nvGrpSpPr>
          <p:grpSpPr>
            <a:xfrm>
              <a:off x="548050" y="1357303"/>
              <a:ext cx="523488" cy="2430023"/>
              <a:chOff x="548050" y="1357303"/>
              <a:chExt cx="523488" cy="2430023"/>
            </a:xfrm>
          </p:grpSpPr>
          <p:grpSp>
            <p:nvGrpSpPr>
              <p:cNvPr id="5" name="Group 107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6" name="Group 122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125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6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7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8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24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40" name="Content Placeholder 2"/>
              <p:cNvSpPr txBox="1"/>
              <p:nvPr/>
            </p:nvSpPr>
            <p:spPr>
              <a:xfrm>
                <a:off x="54805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" name="Group 172"/>
            <p:cNvGrpSpPr/>
            <p:nvPr/>
          </p:nvGrpSpPr>
          <p:grpSpPr>
            <a:xfrm>
              <a:off x="1000100" y="1357260"/>
              <a:ext cx="523488" cy="2430066"/>
              <a:chOff x="1000100" y="1357260"/>
              <a:chExt cx="523488" cy="2430066"/>
            </a:xfrm>
          </p:grpSpPr>
          <p:grpSp>
            <p:nvGrpSpPr>
              <p:cNvPr id="8" name="Group 10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117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grpSp>
              <p:nvGrpSpPr>
                <p:cNvPr id="9" name="Group 117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121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22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19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120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41" name="Content Placeholder 2"/>
              <p:cNvSpPr txBox="1"/>
              <p:nvPr/>
            </p:nvSpPr>
            <p:spPr>
              <a:xfrm>
                <a:off x="100010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" name="Group 173"/>
            <p:cNvGrpSpPr/>
            <p:nvPr/>
          </p:nvGrpSpPr>
          <p:grpSpPr>
            <a:xfrm>
              <a:off x="1428728" y="1357304"/>
              <a:ext cx="523488" cy="2430022"/>
              <a:chOff x="1428728" y="1357304"/>
              <a:chExt cx="523488" cy="2430022"/>
            </a:xfrm>
          </p:grpSpPr>
          <p:grpSp>
            <p:nvGrpSpPr>
              <p:cNvPr id="11" name="Group 111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12" name="Group 112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115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16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14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42" name="Content Placeholder 2"/>
              <p:cNvSpPr txBox="1"/>
              <p:nvPr/>
            </p:nvSpPr>
            <p:spPr>
              <a:xfrm>
                <a:off x="1428728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174"/>
            <p:cNvGrpSpPr/>
            <p:nvPr/>
          </p:nvGrpSpPr>
          <p:grpSpPr>
            <a:xfrm>
              <a:off x="1857356" y="1357304"/>
              <a:ext cx="523488" cy="2430022"/>
              <a:chOff x="1857356" y="1357304"/>
              <a:chExt cx="523488" cy="2430022"/>
            </a:xfrm>
          </p:grpSpPr>
          <p:grpSp>
            <p:nvGrpSpPr>
              <p:cNvPr id="14" name="Group 103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15" name="Group 132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135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6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34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43" name="Content Placeholder 2"/>
              <p:cNvSpPr txBox="1"/>
              <p:nvPr/>
            </p:nvSpPr>
            <p:spPr>
              <a:xfrm>
                <a:off x="1857356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6" name="Group 175"/>
            <p:cNvGrpSpPr/>
            <p:nvPr/>
          </p:nvGrpSpPr>
          <p:grpSpPr>
            <a:xfrm>
              <a:off x="2285984" y="1357303"/>
              <a:ext cx="523488" cy="2430023"/>
              <a:chOff x="2285984" y="1357303"/>
              <a:chExt cx="523488" cy="2430023"/>
            </a:xfrm>
          </p:grpSpPr>
          <p:grpSp>
            <p:nvGrpSpPr>
              <p:cNvPr id="17" name="Group 106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18" name="Group 128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131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32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30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44" name="Content Placeholder 2"/>
              <p:cNvSpPr txBox="1"/>
              <p:nvPr/>
            </p:nvSpPr>
            <p:spPr>
              <a:xfrm>
                <a:off x="2285984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9" name="Group 158"/>
          <p:cNvGrpSpPr/>
          <p:nvPr/>
        </p:nvGrpSpPr>
        <p:grpSpPr>
          <a:xfrm>
            <a:off x="3571868" y="4052902"/>
            <a:ext cx="2000264" cy="766463"/>
            <a:chOff x="3571868" y="4052902"/>
            <a:chExt cx="2000264" cy="766463"/>
          </a:xfrm>
        </p:grpSpPr>
        <p:sp>
          <p:nvSpPr>
            <p:cNvPr id="155" name="Rectangle 154"/>
            <p:cNvSpPr/>
            <p:nvPr/>
          </p:nvSpPr>
          <p:spPr>
            <a:xfrm>
              <a:off x="3571868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575095" y="4052902"/>
              <a:ext cx="156841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2</a:t>
              </a:r>
              <a:endParaRPr lang="ms-MY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177"/>
          <p:cNvGrpSpPr/>
          <p:nvPr/>
        </p:nvGrpSpPr>
        <p:grpSpPr>
          <a:xfrm>
            <a:off x="6500826" y="4052902"/>
            <a:ext cx="2000264" cy="766463"/>
            <a:chOff x="6500826" y="4052902"/>
            <a:chExt cx="2000264" cy="766463"/>
          </a:xfrm>
        </p:grpSpPr>
        <p:sp>
          <p:nvSpPr>
            <p:cNvPr id="157" name="Rectangle 156"/>
            <p:cNvSpPr/>
            <p:nvPr/>
          </p:nvSpPr>
          <p:spPr>
            <a:xfrm>
              <a:off x="6500826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6504053" y="4052902"/>
              <a:ext cx="156841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3</a:t>
              </a:r>
              <a:endParaRPr lang="ms-MY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cxnSp>
        <p:nvCxnSpPr>
          <p:cNvPr id="161" name="Straight Connector 160"/>
          <p:cNvCxnSpPr/>
          <p:nvPr/>
        </p:nvCxnSpPr>
        <p:spPr>
          <a:xfrm rot="5400000">
            <a:off x="1429522" y="3071816"/>
            <a:ext cx="3428230" cy="79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rot="5400000">
            <a:off x="4287439" y="3071419"/>
            <a:ext cx="342823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rot="10800000">
            <a:off x="714348" y="3929072"/>
            <a:ext cx="214314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rot="10800000">
            <a:off x="6286512" y="3929072"/>
            <a:ext cx="214314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3464025" y="1357260"/>
            <a:ext cx="2261422" cy="2430066"/>
            <a:chOff x="3464025" y="1357260"/>
            <a:chExt cx="2261422" cy="2430066"/>
          </a:xfrm>
        </p:grpSpPr>
        <p:sp>
          <p:nvSpPr>
            <p:cNvPr id="2816" name="Rectangle 1089"/>
            <p:cNvSpPr>
              <a:spLocks noChangeArrowheads="1"/>
            </p:cNvSpPr>
            <p:nvPr/>
          </p:nvSpPr>
          <p:spPr bwMode="auto">
            <a:xfrm>
              <a:off x="5476435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3" name="Rectangle 1082"/>
            <p:cNvSpPr>
              <a:spLocks noChangeArrowheads="1"/>
            </p:cNvSpPr>
            <p:nvPr/>
          </p:nvSpPr>
          <p:spPr bwMode="auto">
            <a:xfrm>
              <a:off x="4929190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4" name="Rectangle 1083"/>
            <p:cNvSpPr>
              <a:spLocks noChangeArrowheads="1"/>
            </p:cNvSpPr>
            <p:nvPr/>
          </p:nvSpPr>
          <p:spPr bwMode="auto">
            <a:xfrm>
              <a:off x="5129960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5" name="Rectangle 1088"/>
            <p:cNvSpPr>
              <a:spLocks noChangeArrowheads="1"/>
            </p:cNvSpPr>
            <p:nvPr/>
          </p:nvSpPr>
          <p:spPr bwMode="auto">
            <a:xfrm>
              <a:off x="5328216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6" name="Rectangle 1089"/>
            <p:cNvSpPr>
              <a:spLocks noChangeArrowheads="1"/>
            </p:cNvSpPr>
            <p:nvPr/>
          </p:nvSpPr>
          <p:spPr bwMode="auto">
            <a:xfrm>
              <a:off x="5534890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7" name="Rectangle 1137"/>
            <p:cNvSpPr>
              <a:spLocks noChangeArrowheads="1"/>
            </p:cNvSpPr>
            <p:nvPr/>
          </p:nvSpPr>
          <p:spPr bwMode="auto">
            <a:xfrm>
              <a:off x="4506075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88" name="Rectangle 1139"/>
            <p:cNvSpPr>
              <a:spLocks noChangeArrowheads="1"/>
            </p:cNvSpPr>
            <p:nvPr/>
          </p:nvSpPr>
          <p:spPr bwMode="auto">
            <a:xfrm>
              <a:off x="4712752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21" name="Group 188"/>
            <p:cNvGrpSpPr/>
            <p:nvPr/>
          </p:nvGrpSpPr>
          <p:grpSpPr>
            <a:xfrm>
              <a:off x="3464025" y="1357303"/>
              <a:ext cx="523488" cy="2430023"/>
              <a:chOff x="548050" y="1357303"/>
              <a:chExt cx="523488" cy="2430023"/>
            </a:xfrm>
          </p:grpSpPr>
          <p:grpSp>
            <p:nvGrpSpPr>
              <p:cNvPr id="22" name="Group 189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23" name="Group 191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194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5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6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197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193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191" name="Content Placeholder 2"/>
              <p:cNvSpPr txBox="1"/>
              <p:nvPr/>
            </p:nvSpPr>
            <p:spPr>
              <a:xfrm>
                <a:off x="54805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4" name="Group 197"/>
            <p:cNvGrpSpPr/>
            <p:nvPr/>
          </p:nvGrpSpPr>
          <p:grpSpPr>
            <a:xfrm>
              <a:off x="3916075" y="1357260"/>
              <a:ext cx="523488" cy="2430066"/>
              <a:chOff x="1000100" y="1357260"/>
              <a:chExt cx="523488" cy="2430066"/>
            </a:xfrm>
          </p:grpSpPr>
          <p:grpSp>
            <p:nvGrpSpPr>
              <p:cNvPr id="25" name="Group 19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201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6" name="Group 201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205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06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03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04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00" name="Content Placeholder 2"/>
              <p:cNvSpPr txBox="1"/>
              <p:nvPr/>
            </p:nvSpPr>
            <p:spPr>
              <a:xfrm>
                <a:off x="100010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7" name="Group 206"/>
            <p:cNvGrpSpPr/>
            <p:nvPr/>
          </p:nvGrpSpPr>
          <p:grpSpPr>
            <a:xfrm>
              <a:off x="4344703" y="1357304"/>
              <a:ext cx="523488" cy="2430022"/>
              <a:chOff x="1428728" y="1357304"/>
              <a:chExt cx="523488" cy="2430022"/>
            </a:xfrm>
          </p:grpSpPr>
          <p:grpSp>
            <p:nvGrpSpPr>
              <p:cNvPr id="28" name="Group 207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29" name="Group 209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212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13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11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09" name="Content Placeholder 2"/>
              <p:cNvSpPr txBox="1"/>
              <p:nvPr/>
            </p:nvSpPr>
            <p:spPr>
              <a:xfrm>
                <a:off x="1428728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0" name="Group 213"/>
            <p:cNvGrpSpPr/>
            <p:nvPr/>
          </p:nvGrpSpPr>
          <p:grpSpPr>
            <a:xfrm>
              <a:off x="4773331" y="1357304"/>
              <a:ext cx="523488" cy="2430022"/>
              <a:chOff x="1857356" y="1357304"/>
              <a:chExt cx="523488" cy="2430022"/>
            </a:xfrm>
          </p:grpSpPr>
          <p:grpSp>
            <p:nvGrpSpPr>
              <p:cNvPr id="31" name="Group 214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224" name="Group 216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219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0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18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16" name="Content Placeholder 2"/>
              <p:cNvSpPr txBox="1"/>
              <p:nvPr/>
            </p:nvSpPr>
            <p:spPr>
              <a:xfrm>
                <a:off x="1857356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9" name="Group 220"/>
            <p:cNvGrpSpPr/>
            <p:nvPr/>
          </p:nvGrpSpPr>
          <p:grpSpPr>
            <a:xfrm>
              <a:off x="5201959" y="1357303"/>
              <a:ext cx="523488" cy="2430023"/>
              <a:chOff x="2285984" y="1357303"/>
              <a:chExt cx="523488" cy="2430023"/>
            </a:xfrm>
          </p:grpSpPr>
          <p:grpSp>
            <p:nvGrpSpPr>
              <p:cNvPr id="230" name="Group 221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232" name="Group 223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226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27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25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23" name="Content Placeholder 2"/>
              <p:cNvSpPr txBox="1"/>
              <p:nvPr/>
            </p:nvSpPr>
            <p:spPr>
              <a:xfrm>
                <a:off x="2285984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cxnSp>
        <p:nvCxnSpPr>
          <p:cNvPr id="228" name="Straight Connector 227"/>
          <p:cNvCxnSpPr/>
          <p:nvPr/>
        </p:nvCxnSpPr>
        <p:spPr>
          <a:xfrm rot="10800000">
            <a:off x="3571868" y="3929072"/>
            <a:ext cx="214314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/>
          <p:cNvGrpSpPr/>
          <p:nvPr/>
        </p:nvGrpSpPr>
        <p:grpSpPr>
          <a:xfrm>
            <a:off x="6286512" y="1357260"/>
            <a:ext cx="2261422" cy="2430066"/>
            <a:chOff x="6286512" y="1357260"/>
            <a:chExt cx="2261422" cy="2430066"/>
          </a:xfrm>
        </p:grpSpPr>
        <p:sp>
          <p:nvSpPr>
            <p:cNvPr id="60" name="Rectangle 1082"/>
            <p:cNvSpPr>
              <a:spLocks noChangeArrowheads="1"/>
            </p:cNvSpPr>
            <p:nvPr/>
          </p:nvSpPr>
          <p:spPr bwMode="auto">
            <a:xfrm>
              <a:off x="7799693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1" name="Rectangle 1083"/>
            <p:cNvSpPr>
              <a:spLocks noChangeArrowheads="1"/>
            </p:cNvSpPr>
            <p:nvPr/>
          </p:nvSpPr>
          <p:spPr bwMode="auto">
            <a:xfrm>
              <a:off x="8000463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3" name="Rectangle 1088"/>
            <p:cNvSpPr>
              <a:spLocks noChangeArrowheads="1"/>
            </p:cNvSpPr>
            <p:nvPr/>
          </p:nvSpPr>
          <p:spPr bwMode="auto">
            <a:xfrm>
              <a:off x="8198719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4" name="Rectangle 1089"/>
            <p:cNvSpPr>
              <a:spLocks noChangeArrowheads="1"/>
            </p:cNvSpPr>
            <p:nvPr/>
          </p:nvSpPr>
          <p:spPr bwMode="auto">
            <a:xfrm>
              <a:off x="8405393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8" name="Rectangle 1137"/>
            <p:cNvSpPr>
              <a:spLocks noChangeArrowheads="1"/>
            </p:cNvSpPr>
            <p:nvPr/>
          </p:nvSpPr>
          <p:spPr bwMode="auto">
            <a:xfrm>
              <a:off x="7376578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9" name="Rectangle 1139"/>
            <p:cNvSpPr>
              <a:spLocks noChangeArrowheads="1"/>
            </p:cNvSpPr>
            <p:nvPr/>
          </p:nvSpPr>
          <p:spPr bwMode="auto">
            <a:xfrm>
              <a:off x="7583255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grpSp>
          <p:nvGrpSpPr>
            <p:cNvPr id="238" name="Group 228"/>
            <p:cNvGrpSpPr/>
            <p:nvPr/>
          </p:nvGrpSpPr>
          <p:grpSpPr>
            <a:xfrm>
              <a:off x="6286512" y="1357303"/>
              <a:ext cx="523488" cy="2430023"/>
              <a:chOff x="548050" y="1357303"/>
              <a:chExt cx="523488" cy="2430023"/>
            </a:xfrm>
          </p:grpSpPr>
          <p:grpSp>
            <p:nvGrpSpPr>
              <p:cNvPr id="239" name="Group 229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242" name="Group 231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234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5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6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37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33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31" name="Content Placeholder 2"/>
              <p:cNvSpPr txBox="1"/>
              <p:nvPr/>
            </p:nvSpPr>
            <p:spPr>
              <a:xfrm>
                <a:off x="54805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47" name="Group 237"/>
            <p:cNvGrpSpPr/>
            <p:nvPr/>
          </p:nvGrpSpPr>
          <p:grpSpPr>
            <a:xfrm>
              <a:off x="6738562" y="1357260"/>
              <a:ext cx="523488" cy="2430066"/>
              <a:chOff x="1000100" y="1357260"/>
              <a:chExt cx="523488" cy="2430066"/>
            </a:xfrm>
          </p:grpSpPr>
          <p:grpSp>
            <p:nvGrpSpPr>
              <p:cNvPr id="248" name="Group 23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241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grpSp>
              <p:nvGrpSpPr>
                <p:cNvPr id="250" name="Group 241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245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46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43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  <p:sp>
              <p:nvSpPr>
                <p:cNvPr id="244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40" name="Content Placeholder 2"/>
              <p:cNvSpPr txBox="1"/>
              <p:nvPr/>
            </p:nvSpPr>
            <p:spPr>
              <a:xfrm>
                <a:off x="1000100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54" name="Group 246"/>
            <p:cNvGrpSpPr/>
            <p:nvPr/>
          </p:nvGrpSpPr>
          <p:grpSpPr>
            <a:xfrm>
              <a:off x="7167190" y="1357304"/>
              <a:ext cx="523488" cy="2430022"/>
              <a:chOff x="1428728" y="1357304"/>
              <a:chExt cx="523488" cy="2430022"/>
            </a:xfrm>
          </p:grpSpPr>
          <p:grpSp>
            <p:nvGrpSpPr>
              <p:cNvPr id="255" name="Group 247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32" name="Group 249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252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53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51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49" name="Content Placeholder 2"/>
              <p:cNvSpPr txBox="1"/>
              <p:nvPr/>
            </p:nvSpPr>
            <p:spPr>
              <a:xfrm>
                <a:off x="1428728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3" name="Group 253"/>
            <p:cNvGrpSpPr/>
            <p:nvPr/>
          </p:nvGrpSpPr>
          <p:grpSpPr>
            <a:xfrm>
              <a:off x="7595818" y="1357304"/>
              <a:ext cx="523488" cy="2430022"/>
              <a:chOff x="1857356" y="1357304"/>
              <a:chExt cx="523488" cy="2430022"/>
            </a:xfrm>
          </p:grpSpPr>
          <p:grpSp>
            <p:nvGrpSpPr>
              <p:cNvPr id="34" name="Group 254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35" name="Group 256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259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0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58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56" name="Content Placeholder 2"/>
              <p:cNvSpPr txBox="1"/>
              <p:nvPr/>
            </p:nvSpPr>
            <p:spPr>
              <a:xfrm>
                <a:off x="1857356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6" name="Group 260"/>
            <p:cNvGrpSpPr/>
            <p:nvPr/>
          </p:nvGrpSpPr>
          <p:grpSpPr>
            <a:xfrm>
              <a:off x="8024446" y="1357303"/>
              <a:ext cx="523488" cy="2430023"/>
              <a:chOff x="2285984" y="1357303"/>
              <a:chExt cx="523488" cy="2430023"/>
            </a:xfrm>
          </p:grpSpPr>
          <p:grpSp>
            <p:nvGrpSpPr>
              <p:cNvPr id="37" name="Group 261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38" name="Group 263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266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  <p:sp>
                <p:nvSpPr>
                  <p:cNvPr id="267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latin typeface="+mn-ea"/>
                    </a:endParaRPr>
                  </a:p>
                </p:txBody>
              </p:sp>
            </p:grpSp>
            <p:sp>
              <p:nvSpPr>
                <p:cNvPr id="265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latin typeface="+mn-ea"/>
                  </a:endParaRPr>
                </a:p>
              </p:txBody>
            </p:sp>
          </p:grpSp>
          <p:sp>
            <p:nvSpPr>
              <p:cNvPr id="263" name="Content Placeholder 2"/>
              <p:cNvSpPr txBox="1"/>
              <p:nvPr/>
            </p:nvSpPr>
            <p:spPr>
              <a:xfrm>
                <a:off x="2285984" y="3571882"/>
                <a:ext cx="523488" cy="215444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:r>
                  <a:rPr lang="en-US" sz="800" dirty="0" smtClean="0"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800" dirty="0"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39" name="灯片编号占位符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84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86" name="Rectangle 85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11" name="Chart 110"/>
          <p:cNvGraphicFramePr/>
          <p:nvPr/>
        </p:nvGraphicFramePr>
        <p:xfrm>
          <a:off x="2786050" y="1200150"/>
          <a:ext cx="5643602" cy="165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13" name="Chart 112"/>
          <p:cNvGraphicFramePr/>
          <p:nvPr/>
        </p:nvGraphicFramePr>
        <p:xfrm>
          <a:off x="2786050" y="3214692"/>
          <a:ext cx="5643602" cy="1657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1"/>
          <p:cNvGrpSpPr/>
          <p:nvPr/>
        </p:nvGrpSpPr>
        <p:grpSpPr>
          <a:xfrm>
            <a:off x="642910" y="3214692"/>
            <a:ext cx="1854514" cy="1473939"/>
            <a:chOff x="642910" y="3214692"/>
            <a:chExt cx="1854514" cy="1473939"/>
          </a:xfrm>
        </p:grpSpPr>
        <p:sp>
          <p:nvSpPr>
            <p:cNvPr id="112" name="Rectangle 111"/>
            <p:cNvSpPr/>
            <p:nvPr/>
          </p:nvSpPr>
          <p:spPr>
            <a:xfrm>
              <a:off x="642910" y="3857634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714348" y="3214692"/>
              <a:ext cx="513402" cy="51340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302"/>
            <p:cNvGrpSpPr/>
            <p:nvPr/>
          </p:nvGrpSpPr>
          <p:grpSpPr>
            <a:xfrm>
              <a:off x="918096" y="3324863"/>
              <a:ext cx="135228" cy="291640"/>
              <a:chOff x="6138760" y="4271257"/>
              <a:chExt cx="97227" cy="209688"/>
            </a:xfrm>
            <a:solidFill>
              <a:schemeClr val="bg1">
                <a:lumMod val="75000"/>
              </a:schemeClr>
            </a:solidFill>
          </p:grpSpPr>
          <p:sp>
            <p:nvSpPr>
              <p:cNvPr id="121" name="Oval 120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22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>
            <a:xfrm>
              <a:off x="1285852" y="3429006"/>
              <a:ext cx="12115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女性用户</a:t>
              </a:r>
              <a:endParaRPr lang="ms-MY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642910" y="1214428"/>
            <a:ext cx="1854514" cy="1473939"/>
            <a:chOff x="642910" y="1214428"/>
            <a:chExt cx="1854514" cy="1473939"/>
          </a:xfrm>
        </p:grpSpPr>
        <p:sp>
          <p:nvSpPr>
            <p:cNvPr id="114" name="Rectangle 113"/>
            <p:cNvSpPr/>
            <p:nvPr/>
          </p:nvSpPr>
          <p:spPr>
            <a:xfrm>
              <a:off x="642910" y="1857370"/>
              <a:ext cx="1643074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ms-MY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714348" y="1214428"/>
              <a:ext cx="513402" cy="513402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6" name="Group 299"/>
            <p:cNvGrpSpPr/>
            <p:nvPr/>
          </p:nvGrpSpPr>
          <p:grpSpPr>
            <a:xfrm>
              <a:off x="919178" y="1331675"/>
              <a:ext cx="114498" cy="291224"/>
              <a:chOff x="6141009" y="3540977"/>
              <a:chExt cx="85046" cy="216315"/>
            </a:xfrm>
            <a:solidFill>
              <a:schemeClr val="bg1">
                <a:lumMod val="75000"/>
              </a:schemeClr>
            </a:solidFill>
          </p:grpSpPr>
          <p:sp>
            <p:nvSpPr>
              <p:cNvPr id="118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119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124" name="Rectangle 123"/>
            <p:cNvSpPr/>
            <p:nvPr/>
          </p:nvSpPr>
          <p:spPr>
            <a:xfrm>
              <a:off x="1285852" y="1428742"/>
              <a:ext cx="121157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男性用户</a:t>
              </a:r>
              <a:endParaRPr lang="ms-MY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Graphic spid="111" grpId="0">
        <p:bldAsOne/>
      </p:bldGraphic>
      <p:bldGraphic spid="113" grpId="0">
        <p:bldAsOne/>
      </p:bldGraphic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3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34" name="Rectangle 3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5" name="Group 84"/>
          <p:cNvGrpSpPr/>
          <p:nvPr/>
        </p:nvGrpSpPr>
        <p:grpSpPr>
          <a:xfrm>
            <a:off x="785786" y="2000246"/>
            <a:ext cx="1162406" cy="2072832"/>
            <a:chOff x="228591" y="2000246"/>
            <a:chExt cx="1162406" cy="2072832"/>
          </a:xfrm>
        </p:grpSpPr>
        <p:sp>
          <p:nvSpPr>
            <p:cNvPr id="3" name="Isosceles Triangle 2"/>
            <p:cNvSpPr/>
            <p:nvPr/>
          </p:nvSpPr>
          <p:spPr>
            <a:xfrm>
              <a:off x="228591" y="2734400"/>
              <a:ext cx="1162406" cy="98943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4" name="Content Placeholder 2"/>
            <p:cNvSpPr txBox="1"/>
            <p:nvPr/>
          </p:nvSpPr>
          <p:spPr>
            <a:xfrm>
              <a:off x="461899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一月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4" name="Content Placeholder 2"/>
            <p:cNvSpPr txBox="1"/>
            <p:nvPr/>
          </p:nvSpPr>
          <p:spPr>
            <a:xfrm>
              <a:off x="461899" y="2000246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60%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 rot="5400000">
              <a:off x="643704" y="2428080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85"/>
          <p:cNvGrpSpPr/>
          <p:nvPr/>
        </p:nvGrpSpPr>
        <p:grpSpPr>
          <a:xfrm>
            <a:off x="1489960" y="1500180"/>
            <a:ext cx="1162406" cy="2572898"/>
            <a:chOff x="932765" y="1500180"/>
            <a:chExt cx="1162406" cy="2572898"/>
          </a:xfrm>
        </p:grpSpPr>
        <p:sp>
          <p:nvSpPr>
            <p:cNvPr id="6" name="Isosceles Triangle 2"/>
            <p:cNvSpPr/>
            <p:nvPr/>
          </p:nvSpPr>
          <p:spPr>
            <a:xfrm>
              <a:off x="932765" y="2211338"/>
              <a:ext cx="1162406" cy="151249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" name="Content Placeholder 2"/>
            <p:cNvSpPr txBox="1"/>
            <p:nvPr/>
          </p:nvSpPr>
          <p:spPr>
            <a:xfrm>
              <a:off x="1164238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二月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5" name="Content Placeholder 2"/>
            <p:cNvSpPr txBox="1"/>
            <p:nvPr/>
          </p:nvSpPr>
          <p:spPr>
            <a:xfrm>
              <a:off x="1162479" y="1500180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80%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 rot="5400000">
              <a:off x="1358084" y="192801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86"/>
          <p:cNvGrpSpPr/>
          <p:nvPr/>
        </p:nvGrpSpPr>
        <p:grpSpPr>
          <a:xfrm>
            <a:off x="2384686" y="1857370"/>
            <a:ext cx="1069128" cy="2215708"/>
            <a:chOff x="1827491" y="1857370"/>
            <a:chExt cx="1069128" cy="2215708"/>
          </a:xfrm>
        </p:grpSpPr>
        <p:sp>
          <p:nvSpPr>
            <p:cNvPr id="9" name="Isosceles Triangle 2"/>
            <p:cNvSpPr/>
            <p:nvPr/>
          </p:nvSpPr>
          <p:spPr>
            <a:xfrm>
              <a:off x="1827491" y="2571121"/>
              <a:ext cx="1069128" cy="115271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0" name="Content Placeholder 2"/>
            <p:cNvSpPr txBox="1"/>
            <p:nvPr/>
          </p:nvSpPr>
          <p:spPr>
            <a:xfrm>
              <a:off x="2012325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三月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6" name="Content Placeholder 2"/>
            <p:cNvSpPr txBox="1"/>
            <p:nvPr/>
          </p:nvSpPr>
          <p:spPr>
            <a:xfrm>
              <a:off x="2026223" y="1857370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70%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3" name="Straight Connector 72"/>
            <p:cNvCxnSpPr/>
            <p:nvPr/>
          </p:nvCxnSpPr>
          <p:spPr>
            <a:xfrm rot="5400000">
              <a:off x="2215340" y="228520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87"/>
          <p:cNvGrpSpPr/>
          <p:nvPr/>
        </p:nvGrpSpPr>
        <p:grpSpPr>
          <a:xfrm>
            <a:off x="3189958" y="1643056"/>
            <a:ext cx="996954" cy="2430022"/>
            <a:chOff x="2632763" y="1643056"/>
            <a:chExt cx="996954" cy="2430022"/>
          </a:xfrm>
        </p:grpSpPr>
        <p:sp>
          <p:nvSpPr>
            <p:cNvPr id="12" name="Isosceles Triangle 2"/>
            <p:cNvSpPr/>
            <p:nvPr/>
          </p:nvSpPr>
          <p:spPr>
            <a:xfrm>
              <a:off x="2632763" y="2357436"/>
              <a:ext cx="996954" cy="136639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2781510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四月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9" name="Content Placeholder 2"/>
            <p:cNvSpPr txBox="1"/>
            <p:nvPr/>
          </p:nvSpPr>
          <p:spPr>
            <a:xfrm>
              <a:off x="2793872" y="1643056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75%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 rot="5400000">
              <a:off x="3001158" y="2070890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88"/>
          <p:cNvGrpSpPr/>
          <p:nvPr/>
        </p:nvGrpSpPr>
        <p:grpSpPr>
          <a:xfrm>
            <a:off x="3864006" y="2000246"/>
            <a:ext cx="1162406" cy="2072832"/>
            <a:chOff x="3306811" y="2000246"/>
            <a:chExt cx="1162406" cy="2072832"/>
          </a:xfrm>
        </p:grpSpPr>
        <p:sp>
          <p:nvSpPr>
            <p:cNvPr id="15" name="Isosceles Triangle 2"/>
            <p:cNvSpPr/>
            <p:nvPr/>
          </p:nvSpPr>
          <p:spPr>
            <a:xfrm>
              <a:off x="3306811" y="2734400"/>
              <a:ext cx="1162406" cy="98943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5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6" name="Content Placeholder 2"/>
            <p:cNvSpPr txBox="1"/>
            <p:nvPr/>
          </p:nvSpPr>
          <p:spPr>
            <a:xfrm>
              <a:off x="3538284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五月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1" name="Content Placeholder 2"/>
            <p:cNvSpPr txBox="1"/>
            <p:nvPr/>
          </p:nvSpPr>
          <p:spPr>
            <a:xfrm>
              <a:off x="3522514" y="2000246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65%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5" name="Straight Connector 74"/>
            <p:cNvCxnSpPr/>
            <p:nvPr/>
          </p:nvCxnSpPr>
          <p:spPr>
            <a:xfrm rot="5400000">
              <a:off x="3715538" y="2428080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89"/>
          <p:cNvGrpSpPr/>
          <p:nvPr/>
        </p:nvGrpSpPr>
        <p:grpSpPr>
          <a:xfrm>
            <a:off x="4568180" y="1500180"/>
            <a:ext cx="1162406" cy="2572898"/>
            <a:chOff x="4010985" y="1500180"/>
            <a:chExt cx="1162406" cy="2572898"/>
          </a:xfrm>
        </p:grpSpPr>
        <p:sp>
          <p:nvSpPr>
            <p:cNvPr id="18" name="Isosceles Triangle 2"/>
            <p:cNvSpPr/>
            <p:nvPr/>
          </p:nvSpPr>
          <p:spPr>
            <a:xfrm>
              <a:off x="4010985" y="2214560"/>
              <a:ext cx="1162406" cy="150927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4210667" y="3857634"/>
              <a:ext cx="763042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六月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0" name="Content Placeholder 2"/>
            <p:cNvSpPr txBox="1"/>
            <p:nvPr/>
          </p:nvSpPr>
          <p:spPr>
            <a:xfrm>
              <a:off x="4236918" y="1500180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80%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6" name="Straight Connector 75"/>
            <p:cNvCxnSpPr/>
            <p:nvPr/>
          </p:nvCxnSpPr>
          <p:spPr>
            <a:xfrm rot="5400000">
              <a:off x="4429918" y="192801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90"/>
          <p:cNvGrpSpPr/>
          <p:nvPr/>
        </p:nvGrpSpPr>
        <p:grpSpPr>
          <a:xfrm>
            <a:off x="5178273" y="1857370"/>
            <a:ext cx="1236871" cy="2215708"/>
            <a:chOff x="4621078" y="1857370"/>
            <a:chExt cx="1236871" cy="2215708"/>
          </a:xfrm>
        </p:grpSpPr>
        <p:sp>
          <p:nvSpPr>
            <p:cNvPr id="21" name="Isosceles Triangle 2"/>
            <p:cNvSpPr/>
            <p:nvPr/>
          </p:nvSpPr>
          <p:spPr>
            <a:xfrm>
              <a:off x="4621078" y="2571749"/>
              <a:ext cx="1236871" cy="1152083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2" name="Content Placeholder 2"/>
            <p:cNvSpPr txBox="1"/>
            <p:nvPr/>
          </p:nvSpPr>
          <p:spPr>
            <a:xfrm>
              <a:off x="4887381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七月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2" name="Content Placeholder 2"/>
            <p:cNvSpPr txBox="1"/>
            <p:nvPr/>
          </p:nvSpPr>
          <p:spPr>
            <a:xfrm>
              <a:off x="4883723" y="1857370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70%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7" name="Straight Connector 76"/>
            <p:cNvCxnSpPr/>
            <p:nvPr/>
          </p:nvCxnSpPr>
          <p:spPr>
            <a:xfrm rot="5400000">
              <a:off x="5072860" y="228520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91"/>
          <p:cNvGrpSpPr/>
          <p:nvPr/>
        </p:nvGrpSpPr>
        <p:grpSpPr>
          <a:xfrm>
            <a:off x="5829745" y="2187284"/>
            <a:ext cx="1153373" cy="1885794"/>
            <a:chOff x="5272550" y="2187284"/>
            <a:chExt cx="1153373" cy="1885794"/>
          </a:xfrm>
        </p:grpSpPr>
        <p:sp>
          <p:nvSpPr>
            <p:cNvPr id="24" name="Isosceles Triangle 2"/>
            <p:cNvSpPr/>
            <p:nvPr/>
          </p:nvSpPr>
          <p:spPr>
            <a:xfrm>
              <a:off x="5272550" y="2928310"/>
              <a:ext cx="1153373" cy="79552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5" name="Content Placeholder 2"/>
            <p:cNvSpPr txBox="1"/>
            <p:nvPr/>
          </p:nvSpPr>
          <p:spPr>
            <a:xfrm>
              <a:off x="5533571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八月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3" name="Content Placeholder 2"/>
            <p:cNvSpPr txBox="1"/>
            <p:nvPr/>
          </p:nvSpPr>
          <p:spPr>
            <a:xfrm>
              <a:off x="5455223" y="2187284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50%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 rot="5400000">
              <a:off x="5644364" y="2642394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92"/>
          <p:cNvGrpSpPr/>
          <p:nvPr/>
        </p:nvGrpSpPr>
        <p:grpSpPr>
          <a:xfrm>
            <a:off x="6396026" y="1000114"/>
            <a:ext cx="1344784" cy="3072964"/>
            <a:chOff x="5838831" y="1000114"/>
            <a:chExt cx="1344784" cy="3072964"/>
          </a:xfrm>
        </p:grpSpPr>
        <p:sp>
          <p:nvSpPr>
            <p:cNvPr id="27" name="Isosceles Triangle 2"/>
            <p:cNvSpPr/>
            <p:nvPr/>
          </p:nvSpPr>
          <p:spPr>
            <a:xfrm>
              <a:off x="5838831" y="1714494"/>
              <a:ext cx="1344784" cy="2009340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8" name="Content Placeholder 2"/>
            <p:cNvSpPr txBox="1"/>
            <p:nvPr/>
          </p:nvSpPr>
          <p:spPr>
            <a:xfrm>
              <a:off x="6119911" y="3857634"/>
              <a:ext cx="782624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九月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4" name="Content Placeholder 2"/>
            <p:cNvSpPr txBox="1"/>
            <p:nvPr/>
          </p:nvSpPr>
          <p:spPr>
            <a:xfrm>
              <a:off x="6191679" y="1000114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90%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rot="5400000">
              <a:off x="6358744" y="1427948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93"/>
          <p:cNvGrpSpPr/>
          <p:nvPr/>
        </p:nvGrpSpPr>
        <p:grpSpPr>
          <a:xfrm>
            <a:off x="7068418" y="1428742"/>
            <a:ext cx="1153373" cy="2644336"/>
            <a:chOff x="6511223" y="1428742"/>
            <a:chExt cx="1153373" cy="2644336"/>
          </a:xfrm>
        </p:grpSpPr>
        <p:sp>
          <p:nvSpPr>
            <p:cNvPr id="30" name="Isosceles Triangle 2"/>
            <p:cNvSpPr/>
            <p:nvPr/>
          </p:nvSpPr>
          <p:spPr>
            <a:xfrm>
              <a:off x="6511223" y="2143122"/>
              <a:ext cx="1153373" cy="1580712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1" name="Content Placeholder 2"/>
            <p:cNvSpPr txBox="1"/>
            <p:nvPr/>
          </p:nvSpPr>
          <p:spPr>
            <a:xfrm>
              <a:off x="6740014" y="3857634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十月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65" name="Content Placeholder 2"/>
            <p:cNvSpPr txBox="1"/>
            <p:nvPr/>
          </p:nvSpPr>
          <p:spPr>
            <a:xfrm>
              <a:off x="6754087" y="1428742"/>
              <a:ext cx="695790" cy="246221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en-US" sz="1000" dirty="0" smtClean="0">
                  <a:latin typeface="+mn-ea"/>
                  <a:cs typeface="Open Sans" panose="020B0606030504020204" pitchFamily="34" charset="0"/>
                </a:rPr>
                <a:t>85%</a:t>
              </a:r>
              <a:endParaRPr lang="en-US" sz="10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 rot="5400000">
              <a:off x="6930248" y="1856576"/>
              <a:ext cx="285752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灯片编号占位符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4" name="Rectangle 2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571472" y="1428742"/>
            <a:ext cx="36433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ms-MY" sz="8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endParaRPr lang="ms-MY" sz="800" dirty="0" smtClean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ms-MY" altLang="zh-CN" sz="8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27" name="Group 47"/>
          <p:cNvGrpSpPr/>
          <p:nvPr/>
        </p:nvGrpSpPr>
        <p:grpSpPr>
          <a:xfrm>
            <a:off x="755576" y="2643188"/>
            <a:ext cx="1162406" cy="1572766"/>
            <a:chOff x="755576" y="2643188"/>
            <a:chExt cx="1162406" cy="1572766"/>
          </a:xfrm>
        </p:grpSpPr>
        <p:sp>
          <p:nvSpPr>
            <p:cNvPr id="2" name="Isosceles Triangle 2"/>
            <p:cNvSpPr/>
            <p:nvPr/>
          </p:nvSpPr>
          <p:spPr>
            <a:xfrm>
              <a:off x="755576" y="3214692"/>
              <a:ext cx="1162406" cy="294828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3" name="Content Placeholder 2"/>
            <p:cNvSpPr txBox="1"/>
            <p:nvPr/>
          </p:nvSpPr>
          <p:spPr>
            <a:xfrm>
              <a:off x="988884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产品开发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988884" y="2643188"/>
              <a:ext cx="695790" cy="20005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700" dirty="0" smtClean="0">
                  <a:latin typeface="+mn-ea"/>
                  <a:cs typeface="Open Sans" panose="020B0606030504020204" pitchFamily="34" charset="0"/>
                </a:rPr>
                <a:t>产品开发</a:t>
              </a:r>
              <a:endParaRPr lang="en-US" sz="7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 rot="5400000">
              <a:off x="1179489" y="303530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5400000">
              <a:off x="117948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48"/>
          <p:cNvGrpSpPr/>
          <p:nvPr/>
        </p:nvGrpSpPr>
        <p:grpSpPr>
          <a:xfrm>
            <a:off x="1459750" y="3071816"/>
            <a:ext cx="1162406" cy="1144138"/>
            <a:chOff x="1459750" y="3071816"/>
            <a:chExt cx="1162406" cy="1144138"/>
          </a:xfrm>
        </p:grpSpPr>
        <p:sp>
          <p:nvSpPr>
            <p:cNvPr id="4" name="Isosceles Triangle 2"/>
            <p:cNvSpPr/>
            <p:nvPr/>
          </p:nvSpPr>
          <p:spPr>
            <a:xfrm>
              <a:off x="1459750" y="3071816"/>
              <a:ext cx="1162406" cy="43770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" name="Content Placeholder 2"/>
            <p:cNvSpPr txBox="1"/>
            <p:nvPr/>
          </p:nvSpPr>
          <p:spPr>
            <a:xfrm>
              <a:off x="1691223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数据分析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5400000">
              <a:off x="189386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49"/>
          <p:cNvGrpSpPr/>
          <p:nvPr/>
        </p:nvGrpSpPr>
        <p:grpSpPr>
          <a:xfrm>
            <a:off x="2354476" y="2857501"/>
            <a:ext cx="1069128" cy="1358453"/>
            <a:chOff x="2354476" y="2857501"/>
            <a:chExt cx="1069128" cy="1358453"/>
          </a:xfrm>
        </p:grpSpPr>
        <p:sp>
          <p:nvSpPr>
            <p:cNvPr id="6" name="Isosceles Triangle 2"/>
            <p:cNvSpPr/>
            <p:nvPr/>
          </p:nvSpPr>
          <p:spPr>
            <a:xfrm>
              <a:off x="2354476" y="2857501"/>
              <a:ext cx="1069128" cy="652017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7" name="Content Placeholder 2"/>
            <p:cNvSpPr txBox="1"/>
            <p:nvPr/>
          </p:nvSpPr>
          <p:spPr>
            <a:xfrm>
              <a:off x="2539310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市场份额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 rot="5400000">
              <a:off x="275112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50"/>
          <p:cNvGrpSpPr/>
          <p:nvPr/>
        </p:nvGrpSpPr>
        <p:grpSpPr>
          <a:xfrm>
            <a:off x="3159748" y="2713996"/>
            <a:ext cx="996954" cy="1501958"/>
            <a:chOff x="3159748" y="2713996"/>
            <a:chExt cx="996954" cy="1501958"/>
          </a:xfrm>
        </p:grpSpPr>
        <p:sp>
          <p:nvSpPr>
            <p:cNvPr id="8" name="Isosceles Triangle 2"/>
            <p:cNvSpPr/>
            <p:nvPr/>
          </p:nvSpPr>
          <p:spPr>
            <a:xfrm>
              <a:off x="3159748" y="2713996"/>
              <a:ext cx="996954" cy="79552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3308495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项目名称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1" name="Straight Connector 40"/>
            <p:cNvCxnSpPr/>
            <p:nvPr/>
          </p:nvCxnSpPr>
          <p:spPr>
            <a:xfrm rot="5400000">
              <a:off x="346550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51"/>
          <p:cNvGrpSpPr/>
          <p:nvPr/>
        </p:nvGrpSpPr>
        <p:grpSpPr>
          <a:xfrm>
            <a:off x="3833796" y="2520086"/>
            <a:ext cx="1162406" cy="1695868"/>
            <a:chOff x="3833796" y="2520086"/>
            <a:chExt cx="1162406" cy="1695868"/>
          </a:xfrm>
        </p:grpSpPr>
        <p:sp>
          <p:nvSpPr>
            <p:cNvPr id="10" name="Isosceles Triangle 2"/>
            <p:cNvSpPr/>
            <p:nvPr/>
          </p:nvSpPr>
          <p:spPr>
            <a:xfrm>
              <a:off x="3833796" y="2520086"/>
              <a:ext cx="1162406" cy="98943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1" name="Content Placeholder 2"/>
            <p:cNvSpPr txBox="1"/>
            <p:nvPr/>
          </p:nvSpPr>
          <p:spPr>
            <a:xfrm>
              <a:off x="4065269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系统设置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2" name="Straight Connector 41"/>
            <p:cNvCxnSpPr/>
            <p:nvPr/>
          </p:nvCxnSpPr>
          <p:spPr>
            <a:xfrm rot="5400000">
              <a:off x="425132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52"/>
          <p:cNvGrpSpPr/>
          <p:nvPr/>
        </p:nvGrpSpPr>
        <p:grpSpPr>
          <a:xfrm>
            <a:off x="4537970" y="2428874"/>
            <a:ext cx="1162406" cy="1787080"/>
            <a:chOff x="4537970" y="2428874"/>
            <a:chExt cx="1162406" cy="1787080"/>
          </a:xfrm>
        </p:grpSpPr>
        <p:sp>
          <p:nvSpPr>
            <p:cNvPr id="12" name="Isosceles Triangle 2"/>
            <p:cNvSpPr/>
            <p:nvPr/>
          </p:nvSpPr>
          <p:spPr>
            <a:xfrm>
              <a:off x="4537970" y="2428874"/>
              <a:ext cx="1162406" cy="1080645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4771278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商务交流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3" name="Straight Connector 42"/>
            <p:cNvCxnSpPr/>
            <p:nvPr/>
          </p:nvCxnSpPr>
          <p:spPr>
            <a:xfrm rot="5400000">
              <a:off x="496570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53"/>
          <p:cNvGrpSpPr/>
          <p:nvPr/>
        </p:nvGrpSpPr>
        <p:grpSpPr>
          <a:xfrm>
            <a:off x="5148063" y="2341292"/>
            <a:ext cx="1236871" cy="1874662"/>
            <a:chOff x="5148063" y="2341292"/>
            <a:chExt cx="1236871" cy="1874662"/>
          </a:xfrm>
        </p:grpSpPr>
        <p:sp>
          <p:nvSpPr>
            <p:cNvPr id="14" name="Isosceles Triangle 2"/>
            <p:cNvSpPr/>
            <p:nvPr/>
          </p:nvSpPr>
          <p:spPr>
            <a:xfrm>
              <a:off x="5148063" y="2341292"/>
              <a:ext cx="1236871" cy="116822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5" name="Content Placeholder 2"/>
            <p:cNvSpPr txBox="1"/>
            <p:nvPr/>
          </p:nvSpPr>
          <p:spPr>
            <a:xfrm>
              <a:off x="5414366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工作流程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>
            <a:xfrm rot="5400000">
              <a:off x="5608645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54"/>
          <p:cNvGrpSpPr/>
          <p:nvPr/>
        </p:nvGrpSpPr>
        <p:grpSpPr>
          <a:xfrm>
            <a:off x="5799535" y="2204874"/>
            <a:ext cx="1153373" cy="2011080"/>
            <a:chOff x="5799535" y="2204874"/>
            <a:chExt cx="1153373" cy="2011080"/>
          </a:xfrm>
        </p:grpSpPr>
        <p:sp>
          <p:nvSpPr>
            <p:cNvPr id="16" name="Isosceles Triangle 2"/>
            <p:cNvSpPr/>
            <p:nvPr/>
          </p:nvSpPr>
          <p:spPr>
            <a:xfrm>
              <a:off x="5799535" y="2204874"/>
              <a:ext cx="1153373" cy="130464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7" name="Content Placeholder 2"/>
            <p:cNvSpPr txBox="1"/>
            <p:nvPr/>
          </p:nvSpPr>
          <p:spPr>
            <a:xfrm>
              <a:off x="6060556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产品设计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5" name="Straight Connector 44"/>
            <p:cNvCxnSpPr/>
            <p:nvPr/>
          </p:nvCxnSpPr>
          <p:spPr>
            <a:xfrm rot="5400000">
              <a:off x="6251587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55"/>
          <p:cNvGrpSpPr/>
          <p:nvPr/>
        </p:nvGrpSpPr>
        <p:grpSpPr>
          <a:xfrm>
            <a:off x="6365816" y="2000246"/>
            <a:ext cx="1344784" cy="2215708"/>
            <a:chOff x="6365816" y="2000246"/>
            <a:chExt cx="1344784" cy="2215708"/>
          </a:xfrm>
        </p:grpSpPr>
        <p:sp>
          <p:nvSpPr>
            <p:cNvPr id="18" name="Isosceles Triangle 2"/>
            <p:cNvSpPr/>
            <p:nvPr/>
          </p:nvSpPr>
          <p:spPr>
            <a:xfrm>
              <a:off x="6365816" y="2000246"/>
              <a:ext cx="1344784" cy="1509274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bg1">
                <a:lumMod val="7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19" name="Content Placeholder 2"/>
            <p:cNvSpPr txBox="1"/>
            <p:nvPr/>
          </p:nvSpPr>
          <p:spPr>
            <a:xfrm>
              <a:off x="6690313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文案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rot="5400000">
              <a:off x="6894529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6"/>
          <p:cNvGrpSpPr/>
          <p:nvPr/>
        </p:nvGrpSpPr>
        <p:grpSpPr>
          <a:xfrm>
            <a:off x="7038208" y="1142990"/>
            <a:ext cx="1153373" cy="3072964"/>
            <a:chOff x="7038208" y="1142990"/>
            <a:chExt cx="1153373" cy="3072964"/>
          </a:xfrm>
        </p:grpSpPr>
        <p:sp>
          <p:nvSpPr>
            <p:cNvPr id="20" name="Isosceles Triangle 2"/>
            <p:cNvSpPr/>
            <p:nvPr/>
          </p:nvSpPr>
          <p:spPr>
            <a:xfrm>
              <a:off x="7038208" y="1714494"/>
              <a:ext cx="1153373" cy="1795026"/>
            </a:xfrm>
            <a:custGeom>
              <a:avLst/>
              <a:gdLst>
                <a:gd name="connsiteX0" fmla="*/ 0 w 1278647"/>
                <a:gd name="connsiteY0" fmla="*/ 1102282 h 1102282"/>
                <a:gd name="connsiteX1" fmla="*/ 639324 w 1278647"/>
                <a:gd name="connsiteY1" fmla="*/ 0 h 1102282"/>
                <a:gd name="connsiteX2" fmla="*/ 1278647 w 1278647"/>
                <a:gd name="connsiteY2" fmla="*/ 1102282 h 1102282"/>
                <a:gd name="connsiteX3" fmla="*/ 0 w 1278647"/>
                <a:gd name="connsiteY3" fmla="*/ 1102282 h 1102282"/>
                <a:gd name="connsiteX0-1" fmla="*/ 0 w 1278647"/>
                <a:gd name="connsiteY0-2" fmla="*/ 1102282 h 1102282"/>
                <a:gd name="connsiteX1-3" fmla="*/ 639324 w 1278647"/>
                <a:gd name="connsiteY1-4" fmla="*/ 0 h 1102282"/>
                <a:gd name="connsiteX2-5" fmla="*/ 1278647 w 1278647"/>
                <a:gd name="connsiteY2-6" fmla="*/ 1102282 h 1102282"/>
                <a:gd name="connsiteX3-7" fmla="*/ 0 w 1278647"/>
                <a:gd name="connsiteY3-8" fmla="*/ 1102282 h 1102282"/>
                <a:gd name="connsiteX0-9" fmla="*/ 0 w 1278647"/>
                <a:gd name="connsiteY0-10" fmla="*/ 1102284 h 1102284"/>
                <a:gd name="connsiteX1-11" fmla="*/ 639324 w 1278647"/>
                <a:gd name="connsiteY1-12" fmla="*/ 2 h 1102284"/>
                <a:gd name="connsiteX2-13" fmla="*/ 1278647 w 1278647"/>
                <a:gd name="connsiteY2-14" fmla="*/ 1102284 h 1102284"/>
                <a:gd name="connsiteX3-15" fmla="*/ 0 w 1278647"/>
                <a:gd name="connsiteY3-16" fmla="*/ 1102284 h 1102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78647" h="1102284">
                  <a:moveTo>
                    <a:pt x="0" y="1102284"/>
                  </a:moveTo>
                  <a:cubicBezTo>
                    <a:pt x="213108" y="734857"/>
                    <a:pt x="133608" y="-1665"/>
                    <a:pt x="639324" y="2"/>
                  </a:cubicBezTo>
                  <a:cubicBezTo>
                    <a:pt x="1145040" y="1669"/>
                    <a:pt x="1065539" y="734857"/>
                    <a:pt x="1278647" y="1102284"/>
                  </a:cubicBezTo>
                  <a:lnTo>
                    <a:pt x="0" y="110228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7266999" y="4000510"/>
              <a:ext cx="695790" cy="215444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800" dirty="0" smtClean="0">
                  <a:latin typeface="+mn-ea"/>
                  <a:cs typeface="Open Sans" panose="020B0606030504020204" pitchFamily="34" charset="0"/>
                </a:rPr>
                <a:t>交付</a:t>
              </a:r>
              <a:endParaRPr lang="en-US" sz="800" dirty="0"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6" name="Content Placeholder 2"/>
            <p:cNvSpPr txBox="1"/>
            <p:nvPr/>
          </p:nvSpPr>
          <p:spPr>
            <a:xfrm>
              <a:off x="7275428" y="1142990"/>
              <a:ext cx="695790" cy="200055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Arial" panose="020B0604020202020204" pitchFamily="34" charset="0"/>
                <a:buNone/>
              </a:pPr>
              <a:r>
                <a:rPr lang="zh-CN" altLang="en-US" sz="700" dirty="0" smtClean="0">
                  <a:latin typeface="+mn-ea"/>
                  <a:cs typeface="Open Sans" panose="020B0606030504020204" pitchFamily="34" charset="0"/>
                </a:rPr>
                <a:t>交付</a:t>
              </a:r>
              <a:endParaRPr lang="en-US" sz="700" dirty="0"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37" name="Straight Connector 36"/>
            <p:cNvCxnSpPr/>
            <p:nvPr/>
          </p:nvCxnSpPr>
          <p:spPr>
            <a:xfrm rot="5400000">
              <a:off x="7466033" y="1535105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7466033" y="3749683"/>
              <a:ext cx="357190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灯片编号占位符 5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6" name="Rectangle 5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数字分类描述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rot="5400000">
              <a:off x="264330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5400000">
              <a:off x="621520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9" name="Group 18"/>
          <p:cNvGrpSpPr/>
          <p:nvPr/>
        </p:nvGrpSpPr>
        <p:grpSpPr>
          <a:xfrm>
            <a:off x="285720" y="1214428"/>
            <a:ext cx="4286280" cy="2808107"/>
            <a:chOff x="285720" y="1214428"/>
            <a:chExt cx="4286280" cy="2808107"/>
          </a:xfrm>
        </p:grpSpPr>
        <p:graphicFrame>
          <p:nvGraphicFramePr>
            <p:cNvPr id="2" name="Chart 1"/>
            <p:cNvGraphicFramePr/>
            <p:nvPr/>
          </p:nvGraphicFramePr>
          <p:xfrm>
            <a:off x="285720" y="1214428"/>
            <a:ext cx="4286280" cy="2571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1" name="Rectangle 10"/>
            <p:cNvSpPr/>
            <p:nvPr/>
          </p:nvSpPr>
          <p:spPr>
            <a:xfrm>
              <a:off x="428596" y="1214428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图表标题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42910" y="3714758"/>
              <a:ext cx="6078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2012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43042" y="3714758"/>
              <a:ext cx="6078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2013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643174" y="3714758"/>
              <a:ext cx="6078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2014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643306" y="3714758"/>
              <a:ext cx="60785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2015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072066" y="1428742"/>
            <a:ext cx="3643338" cy="2375315"/>
            <a:chOff x="5072066" y="1428742"/>
            <a:chExt cx="3643338" cy="2375315"/>
          </a:xfrm>
        </p:grpSpPr>
        <p:sp>
          <p:nvSpPr>
            <p:cNvPr id="3" name="Rectangle 2"/>
            <p:cNvSpPr/>
            <p:nvPr/>
          </p:nvSpPr>
          <p:spPr>
            <a:xfrm>
              <a:off x="5072066" y="1857370"/>
              <a:ext cx="3429024" cy="19466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56870" indent="-356870">
                <a:spcBef>
                  <a:spcPts val="250"/>
                </a:spcBef>
              </a:pPr>
              <a:endParaRPr lang="id-ID" sz="9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  <a:p>
              <a:pPr marL="356870" indent="-356870">
                <a:spcBef>
                  <a:spcPts val="250"/>
                </a:spcBef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en-US" altLang="zh-CN" sz="9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  <a:p>
              <a:pPr marL="356870" indent="-356870">
                <a:spcBef>
                  <a:spcPts val="250"/>
                </a:spcBef>
                <a:buFont typeface="Wingdings" panose="05000000000000000000" pitchFamily="2" charset="2"/>
                <a:buChar char="Ø"/>
              </a:pPr>
              <a:endParaRPr lang="id-ID" sz="9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  <a:p>
              <a:pPr marL="356870" indent="-356870">
                <a:spcBef>
                  <a:spcPts val="250"/>
                </a:spcBef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  <a:p>
              <a:pPr marL="356870" indent="-356870">
                <a:spcBef>
                  <a:spcPts val="250"/>
                </a:spcBef>
              </a:pPr>
              <a:endParaRPr lang="id-ID" sz="9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  <a:p>
              <a:pPr marL="356870" indent="-356870">
                <a:spcBef>
                  <a:spcPts val="250"/>
                </a:spcBef>
                <a:buFont typeface="Wingdings" panose="05000000000000000000" pitchFamily="2" charset="2"/>
                <a:buChar char="Ø"/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72066" y="1428742"/>
              <a:ext cx="364333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ms-MY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2" name="Rectangle 11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图形图表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rot="5400000">
              <a:off x="22861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65723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42"/>
          <p:cNvGrpSpPr/>
          <p:nvPr/>
        </p:nvGrpSpPr>
        <p:grpSpPr>
          <a:xfrm>
            <a:off x="357158" y="1500180"/>
            <a:ext cx="1643074" cy="3070846"/>
            <a:chOff x="357158" y="1500180"/>
            <a:chExt cx="1643074" cy="3070846"/>
          </a:xfrm>
        </p:grpSpPr>
        <p:sp>
          <p:nvSpPr>
            <p:cNvPr id="4" name="Arc 3"/>
            <p:cNvSpPr/>
            <p:nvPr/>
          </p:nvSpPr>
          <p:spPr>
            <a:xfrm>
              <a:off x="357158" y="1500180"/>
              <a:ext cx="1587688" cy="1587688"/>
            </a:xfrm>
            <a:prstGeom prst="arc">
              <a:avLst>
                <a:gd name="adj1" fmla="val 6246170"/>
                <a:gd name="adj2" fmla="val 11025538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357158" y="1500180"/>
              <a:ext cx="1587688" cy="1587688"/>
            </a:xfrm>
            <a:prstGeom prst="arc">
              <a:avLst>
                <a:gd name="adj1" fmla="val 10911891"/>
                <a:gd name="adj2" fmla="val 427061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848649" y="2668223"/>
              <a:ext cx="652930" cy="652930"/>
            </a:xfrm>
            <a:prstGeom prst="ellipse">
              <a:avLst/>
            </a:prstGeom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" name="AutoShape 117"/>
            <p:cNvSpPr/>
            <p:nvPr/>
          </p:nvSpPr>
          <p:spPr bwMode="auto">
            <a:xfrm>
              <a:off x="1036277" y="2915148"/>
              <a:ext cx="293698" cy="220398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57158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以内。</a:t>
              </a:r>
              <a:endParaRPr lang="en-US" sz="9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21270" y="1928808"/>
              <a:ext cx="11368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80%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41600" y="342900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43"/>
          <p:cNvGrpSpPr/>
          <p:nvPr/>
        </p:nvGrpSpPr>
        <p:grpSpPr>
          <a:xfrm>
            <a:off x="2643174" y="1500180"/>
            <a:ext cx="1643074" cy="3070846"/>
            <a:chOff x="2643174" y="1500180"/>
            <a:chExt cx="1643074" cy="3070846"/>
          </a:xfrm>
        </p:grpSpPr>
        <p:sp>
          <p:nvSpPr>
            <p:cNvPr id="3" name="Arc 2"/>
            <p:cNvSpPr/>
            <p:nvPr/>
          </p:nvSpPr>
          <p:spPr>
            <a:xfrm>
              <a:off x="2643174" y="1500180"/>
              <a:ext cx="1587688" cy="1587688"/>
            </a:xfrm>
            <a:prstGeom prst="arc">
              <a:avLst>
                <a:gd name="adj1" fmla="val 6246170"/>
                <a:gd name="adj2" fmla="val 13766270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9" name="Arc 8"/>
            <p:cNvSpPr/>
            <p:nvPr/>
          </p:nvSpPr>
          <p:spPr>
            <a:xfrm>
              <a:off x="2643174" y="1500180"/>
              <a:ext cx="1587688" cy="1587688"/>
            </a:xfrm>
            <a:prstGeom prst="arc">
              <a:avLst>
                <a:gd name="adj1" fmla="val 13603009"/>
                <a:gd name="adj2" fmla="val 4270614"/>
              </a:avLst>
            </a:prstGeom>
            <a:ln w="762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3134665" y="2668223"/>
              <a:ext cx="652930" cy="652930"/>
            </a:xfrm>
            <a:prstGeom prst="ellipse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3322293" y="2853221"/>
              <a:ext cx="293696" cy="293696"/>
              <a:chOff x="3288121" y="2035176"/>
              <a:chExt cx="366050" cy="366050"/>
            </a:xfrm>
            <a:solidFill>
              <a:schemeClr val="bg1"/>
            </a:solidFill>
          </p:grpSpPr>
          <p:sp>
            <p:nvSpPr>
              <p:cNvPr id="25" name="AutoShape 123"/>
              <p:cNvSpPr/>
              <p:nvPr/>
            </p:nvSpPr>
            <p:spPr bwMode="auto">
              <a:xfrm>
                <a:off x="3288121" y="2035176"/>
                <a:ext cx="366050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124"/>
              <p:cNvSpPr/>
              <p:nvPr/>
            </p:nvSpPr>
            <p:spPr bwMode="auto">
              <a:xfrm>
                <a:off x="3391366" y="2137795"/>
                <a:ext cx="160186" cy="16018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7" name="AutoShape 125"/>
              <p:cNvSpPr/>
              <p:nvPr/>
            </p:nvSpPr>
            <p:spPr bwMode="auto">
              <a:xfrm>
                <a:off x="3425156" y="2172210"/>
                <a:ext cx="91982" cy="919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4" name="Rectangle 33"/>
            <p:cNvSpPr/>
            <p:nvPr/>
          </p:nvSpPr>
          <p:spPr>
            <a:xfrm>
              <a:off x="2643174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3002873" y="3429006"/>
              <a:ext cx="90281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907286" y="1928808"/>
              <a:ext cx="11368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75%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8" name="Group 44"/>
          <p:cNvGrpSpPr/>
          <p:nvPr/>
        </p:nvGrpSpPr>
        <p:grpSpPr>
          <a:xfrm>
            <a:off x="4929190" y="1500180"/>
            <a:ext cx="1643074" cy="3070846"/>
            <a:chOff x="4929190" y="1500180"/>
            <a:chExt cx="1643074" cy="3070846"/>
          </a:xfrm>
        </p:grpSpPr>
        <p:sp>
          <p:nvSpPr>
            <p:cNvPr id="2" name="Arc 1"/>
            <p:cNvSpPr/>
            <p:nvPr/>
          </p:nvSpPr>
          <p:spPr>
            <a:xfrm>
              <a:off x="4929190" y="1500180"/>
              <a:ext cx="1587688" cy="1587688"/>
            </a:xfrm>
            <a:prstGeom prst="arc">
              <a:avLst>
                <a:gd name="adj1" fmla="val 6246170"/>
                <a:gd name="adj2" fmla="val 8658572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7" name="Arc 6"/>
            <p:cNvSpPr/>
            <p:nvPr/>
          </p:nvSpPr>
          <p:spPr>
            <a:xfrm>
              <a:off x="4929190" y="1500180"/>
              <a:ext cx="1587688" cy="1587688"/>
            </a:xfrm>
            <a:prstGeom prst="arc">
              <a:avLst>
                <a:gd name="adj1" fmla="val 8639899"/>
                <a:gd name="adj2" fmla="val 4270614"/>
              </a:avLst>
            </a:prstGeom>
            <a:ln w="762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5420681" y="2668223"/>
              <a:ext cx="652930" cy="65293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3" name="Group 27"/>
            <p:cNvGrpSpPr/>
            <p:nvPr/>
          </p:nvGrpSpPr>
          <p:grpSpPr>
            <a:xfrm>
              <a:off x="5616550" y="2851935"/>
              <a:ext cx="294198" cy="293696"/>
              <a:chOff x="1823293" y="2035176"/>
              <a:chExt cx="366676" cy="366050"/>
            </a:xfrm>
            <a:solidFill>
              <a:schemeClr val="bg1"/>
            </a:solidFill>
          </p:grpSpPr>
          <p:sp>
            <p:nvSpPr>
              <p:cNvPr id="29" name="AutoShape 128"/>
              <p:cNvSpPr/>
              <p:nvPr/>
            </p:nvSpPr>
            <p:spPr bwMode="auto">
              <a:xfrm>
                <a:off x="1823293" y="2035176"/>
                <a:ext cx="366676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0" name="AutoShape 129"/>
              <p:cNvSpPr/>
              <p:nvPr/>
            </p:nvSpPr>
            <p:spPr bwMode="auto">
              <a:xfrm>
                <a:off x="2052309" y="2080854"/>
                <a:ext cx="91356" cy="91356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4929190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5314344" y="3429006"/>
              <a:ext cx="90281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193302" y="1928808"/>
              <a:ext cx="11368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90%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4" name="Group 45"/>
          <p:cNvGrpSpPr/>
          <p:nvPr/>
        </p:nvGrpSpPr>
        <p:grpSpPr>
          <a:xfrm>
            <a:off x="7143768" y="1500180"/>
            <a:ext cx="1643074" cy="3070846"/>
            <a:chOff x="7143768" y="1500180"/>
            <a:chExt cx="1643074" cy="3070846"/>
          </a:xfrm>
        </p:grpSpPr>
        <p:sp>
          <p:nvSpPr>
            <p:cNvPr id="5" name="Arc 4"/>
            <p:cNvSpPr/>
            <p:nvPr/>
          </p:nvSpPr>
          <p:spPr>
            <a:xfrm>
              <a:off x="7143768" y="1500180"/>
              <a:ext cx="1587688" cy="1587688"/>
            </a:xfrm>
            <a:prstGeom prst="arc">
              <a:avLst>
                <a:gd name="adj1" fmla="val 6246170"/>
                <a:gd name="adj2" fmla="val 16335005"/>
              </a:avLst>
            </a:prstGeom>
            <a:ln w="762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" name="Arc 7"/>
            <p:cNvSpPr/>
            <p:nvPr/>
          </p:nvSpPr>
          <p:spPr>
            <a:xfrm>
              <a:off x="7143768" y="1500180"/>
              <a:ext cx="1587688" cy="1587688"/>
            </a:xfrm>
            <a:prstGeom prst="arc">
              <a:avLst>
                <a:gd name="adj1" fmla="val 16280784"/>
                <a:gd name="adj2" fmla="val 4270614"/>
              </a:avLst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635259" y="2668223"/>
              <a:ext cx="652930" cy="652930"/>
            </a:xfrm>
            <a:prstGeom prst="ellipse">
              <a:avLst/>
            </a:prstGeom>
            <a:solidFill>
              <a:schemeClr val="accent5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5" name="Group 20"/>
            <p:cNvGrpSpPr/>
            <p:nvPr/>
          </p:nvGrpSpPr>
          <p:grpSpPr>
            <a:xfrm>
              <a:off x="7822887" y="2884650"/>
              <a:ext cx="293698" cy="220398"/>
              <a:chOff x="359092" y="2813581"/>
              <a:chExt cx="366051" cy="274694"/>
            </a:xfrm>
            <a:solidFill>
              <a:schemeClr val="bg1"/>
            </a:solidFill>
          </p:grpSpPr>
          <p:sp>
            <p:nvSpPr>
              <p:cNvPr id="22" name="AutoShape 118"/>
              <p:cNvSpPr/>
              <p:nvPr/>
            </p:nvSpPr>
            <p:spPr bwMode="auto">
              <a:xfrm>
                <a:off x="359092" y="2813581"/>
                <a:ext cx="366051" cy="274694"/>
              </a:xfrm>
              <a:custGeom>
                <a:avLst/>
                <a:gdLst>
                  <a:gd name="T0" fmla="*/ 10732 w 21464"/>
                  <a:gd name="T1" fmla="*/ 10800 h 21600"/>
                  <a:gd name="T2" fmla="*/ 10732 w 21464"/>
                  <a:gd name="T3" fmla="*/ 10800 h 21600"/>
                  <a:gd name="T4" fmla="*/ 10732 w 21464"/>
                  <a:gd name="T5" fmla="*/ 10800 h 21600"/>
                  <a:gd name="T6" fmla="*/ 10732 w 21464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464" h="21600">
                    <a:moveTo>
                      <a:pt x="19918" y="11754"/>
                    </a:moveTo>
                    <a:lnTo>
                      <a:pt x="16564" y="18954"/>
                    </a:lnTo>
                    <a:cubicBezTo>
                      <a:pt x="16317" y="19484"/>
                      <a:pt x="15892" y="19800"/>
                      <a:pt x="15427" y="19800"/>
                    </a:cubicBezTo>
                    <a:lnTo>
                      <a:pt x="2683" y="19800"/>
                    </a:lnTo>
                    <a:cubicBezTo>
                      <a:pt x="1943" y="19800"/>
                      <a:pt x="1341" y="18992"/>
                      <a:pt x="1341" y="18000"/>
                    </a:cubicBezTo>
                    <a:lnTo>
                      <a:pt x="1341" y="3600"/>
                    </a:lnTo>
                    <a:cubicBezTo>
                      <a:pt x="1341" y="2608"/>
                      <a:pt x="1943" y="1800"/>
                      <a:pt x="2683" y="1800"/>
                    </a:cubicBezTo>
                    <a:lnTo>
                      <a:pt x="15427" y="1800"/>
                    </a:lnTo>
                    <a:cubicBezTo>
                      <a:pt x="15892" y="1800"/>
                      <a:pt x="16317" y="2116"/>
                      <a:pt x="16564" y="2645"/>
                    </a:cubicBezTo>
                    <a:lnTo>
                      <a:pt x="19917" y="9845"/>
                    </a:lnTo>
                    <a:cubicBezTo>
                      <a:pt x="20188" y="10425"/>
                      <a:pt x="20188" y="11174"/>
                      <a:pt x="19918" y="11754"/>
                    </a:cubicBezTo>
                    <a:moveTo>
                      <a:pt x="21055" y="8891"/>
                    </a:moveTo>
                    <a:lnTo>
                      <a:pt x="17701" y="1691"/>
                    </a:lnTo>
                    <a:cubicBezTo>
                      <a:pt x="17211" y="639"/>
                      <a:pt x="16352" y="0"/>
                      <a:pt x="15427" y="0"/>
                    </a:cubicBezTo>
                    <a:lnTo>
                      <a:pt x="2683" y="0"/>
                    </a:lnTo>
                    <a:cubicBezTo>
                      <a:pt x="1201" y="0"/>
                      <a:pt x="0" y="1611"/>
                      <a:pt x="0" y="3600"/>
                    </a:cubicBezTo>
                    <a:lnTo>
                      <a:pt x="0" y="18000"/>
                    </a:lnTo>
                    <a:cubicBezTo>
                      <a:pt x="0" y="19988"/>
                      <a:pt x="1201" y="21599"/>
                      <a:pt x="2683" y="21599"/>
                    </a:cubicBezTo>
                    <a:lnTo>
                      <a:pt x="15427" y="21599"/>
                    </a:lnTo>
                    <a:cubicBezTo>
                      <a:pt x="16352" y="21599"/>
                      <a:pt x="17211" y="20960"/>
                      <a:pt x="17701" y="19908"/>
                    </a:cubicBezTo>
                    <a:lnTo>
                      <a:pt x="21055" y="12708"/>
                    </a:lnTo>
                    <a:cubicBezTo>
                      <a:pt x="21600" y="11541"/>
                      <a:pt x="21600" y="10059"/>
                      <a:pt x="21055" y="889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3" name="AutoShape 119"/>
              <p:cNvSpPr/>
              <p:nvPr/>
            </p:nvSpPr>
            <p:spPr bwMode="auto">
              <a:xfrm>
                <a:off x="587481" y="2916200"/>
                <a:ext cx="68830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000"/>
                    </a:moveTo>
                    <a:cubicBezTo>
                      <a:pt x="6825" y="18000"/>
                      <a:pt x="3600" y="14774"/>
                      <a:pt x="3600" y="10800"/>
                    </a:cubicBezTo>
                    <a:cubicBezTo>
                      <a:pt x="3600" y="6825"/>
                      <a:pt x="6825" y="3600"/>
                      <a:pt x="10800" y="3600"/>
                    </a:cubicBezTo>
                    <a:cubicBezTo>
                      <a:pt x="14774" y="3600"/>
                      <a:pt x="17999" y="6825"/>
                      <a:pt x="17999" y="10800"/>
                    </a:cubicBezTo>
                    <a:cubicBezTo>
                      <a:pt x="17999" y="14774"/>
                      <a:pt x="14774" y="18000"/>
                      <a:pt x="10800" y="18000"/>
                    </a:cubicBezTo>
                    <a:moveTo>
                      <a:pt x="10800" y="0"/>
                    </a:move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6"/>
                      <a:pt x="4833" y="21599"/>
                      <a:pt x="10800" y="21599"/>
                    </a:cubicBezTo>
                    <a:cubicBezTo>
                      <a:pt x="16766" y="21599"/>
                      <a:pt x="21600" y="16766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7143768" y="3786196"/>
              <a:ext cx="1643074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509182" y="342900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407880" y="1928808"/>
              <a:ext cx="113685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60%</a:t>
              </a:r>
              <a:endParaRPr lang="en-US" sz="36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46" name="灯片编号占位符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7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9" name="Rectangle 18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/>
          <p:cNvCxnSpPr>
            <a:stCxn id="16" idx="2"/>
          </p:cNvCxnSpPr>
          <p:nvPr/>
        </p:nvCxnSpPr>
        <p:spPr>
          <a:xfrm rot="10800000" flipV="1">
            <a:off x="1857356" y="2642878"/>
            <a:ext cx="571504" cy="3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25" idx="6"/>
          </p:cNvCxnSpPr>
          <p:nvPr/>
        </p:nvCxnSpPr>
        <p:spPr>
          <a:xfrm>
            <a:off x="6319712" y="2642878"/>
            <a:ext cx="609742" cy="3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642910" y="1214428"/>
            <a:ext cx="2890720" cy="1980835"/>
            <a:chOff x="642910" y="1214428"/>
            <a:chExt cx="2890720" cy="1980835"/>
          </a:xfrm>
        </p:grpSpPr>
        <p:sp>
          <p:nvSpPr>
            <p:cNvPr id="31" name="Arc 30"/>
            <p:cNvSpPr/>
            <p:nvPr/>
          </p:nvSpPr>
          <p:spPr>
            <a:xfrm>
              <a:off x="1785918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6" name="Group 44"/>
            <p:cNvGrpSpPr/>
            <p:nvPr/>
          </p:nvGrpSpPr>
          <p:grpSpPr>
            <a:xfrm>
              <a:off x="642910" y="1214428"/>
              <a:ext cx="1643074" cy="1116749"/>
              <a:chOff x="642910" y="1214428"/>
              <a:chExt cx="1643074" cy="1116749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642910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000100" y="1214428"/>
                <a:ext cx="128301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6" name="Oval 15"/>
            <p:cNvSpPr/>
            <p:nvPr/>
          </p:nvSpPr>
          <p:spPr>
            <a:xfrm>
              <a:off x="2428860" y="2090493"/>
              <a:ext cx="1104770" cy="110477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214942" y="1214428"/>
            <a:ext cx="2928958" cy="1980835"/>
            <a:chOff x="5214942" y="1214428"/>
            <a:chExt cx="2928958" cy="1980835"/>
          </a:xfrm>
        </p:grpSpPr>
        <p:sp>
          <p:nvSpPr>
            <p:cNvPr id="32" name="Arc 31"/>
            <p:cNvSpPr/>
            <p:nvPr/>
          </p:nvSpPr>
          <p:spPr>
            <a:xfrm flipH="1">
              <a:off x="5786446" y="1428742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" name="Group 45"/>
            <p:cNvGrpSpPr/>
            <p:nvPr/>
          </p:nvGrpSpPr>
          <p:grpSpPr>
            <a:xfrm>
              <a:off x="6500826" y="1214428"/>
              <a:ext cx="1643074" cy="1116749"/>
              <a:chOff x="6500826" y="1214428"/>
              <a:chExt cx="1643074" cy="111674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6500826" y="1500180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6500826" y="1214428"/>
                <a:ext cx="128588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5214942" y="2090493"/>
              <a:ext cx="1104770" cy="1104770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571604" y="2090493"/>
            <a:ext cx="2890720" cy="2669576"/>
            <a:chOff x="1571604" y="2090493"/>
            <a:chExt cx="2890720" cy="2669576"/>
          </a:xfrm>
        </p:grpSpPr>
        <p:sp>
          <p:nvSpPr>
            <p:cNvPr id="34" name="Arc 33"/>
            <p:cNvSpPr/>
            <p:nvPr/>
          </p:nvSpPr>
          <p:spPr>
            <a:xfrm flipV="1">
              <a:off x="271461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3"/>
            <p:cNvGrpSpPr/>
            <p:nvPr/>
          </p:nvGrpSpPr>
          <p:grpSpPr>
            <a:xfrm>
              <a:off x="1571604" y="3643320"/>
              <a:ext cx="1643074" cy="1116749"/>
              <a:chOff x="1571604" y="3643320"/>
              <a:chExt cx="1643074" cy="111674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571604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928794" y="3643320"/>
                <a:ext cx="128301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l 22"/>
            <p:cNvSpPr/>
            <p:nvPr/>
          </p:nvSpPr>
          <p:spPr>
            <a:xfrm>
              <a:off x="3357554" y="2090493"/>
              <a:ext cx="1104770" cy="1104770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4286248" y="2090493"/>
            <a:ext cx="2928958" cy="2669576"/>
            <a:chOff x="4286248" y="2090493"/>
            <a:chExt cx="2928958" cy="2669576"/>
          </a:xfrm>
        </p:grpSpPr>
        <p:sp>
          <p:nvSpPr>
            <p:cNvPr id="33" name="Arc 32"/>
            <p:cNvSpPr/>
            <p:nvPr/>
          </p:nvSpPr>
          <p:spPr>
            <a:xfrm flipH="1" flipV="1">
              <a:off x="4857752" y="2643188"/>
              <a:ext cx="1208844" cy="1208844"/>
            </a:xfrm>
            <a:prstGeom prst="arc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" name="Group 46"/>
            <p:cNvGrpSpPr/>
            <p:nvPr/>
          </p:nvGrpSpPr>
          <p:grpSpPr>
            <a:xfrm>
              <a:off x="5572132" y="3643320"/>
              <a:ext cx="1643074" cy="1116749"/>
              <a:chOff x="5572132" y="3643320"/>
              <a:chExt cx="1643074" cy="111674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5572132" y="3929072"/>
                <a:ext cx="164307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572132" y="3643320"/>
                <a:ext cx="128588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2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产品名称</a:t>
                </a:r>
                <a:endParaRPr lang="ms-MY" sz="12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Oval 23"/>
            <p:cNvSpPr/>
            <p:nvPr/>
          </p:nvSpPr>
          <p:spPr>
            <a:xfrm>
              <a:off x="4286248" y="2090493"/>
              <a:ext cx="1104770" cy="1104770"/>
            </a:xfrm>
            <a:prstGeom prst="ellipse">
              <a:avLst/>
            </a:prstGeom>
            <a:solidFill>
              <a:schemeClr val="accent6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785786" y="1643056"/>
            <a:ext cx="1903642" cy="1903642"/>
            <a:chOff x="785786" y="1643056"/>
            <a:chExt cx="1903642" cy="1903642"/>
          </a:xfrm>
        </p:grpSpPr>
        <p:sp>
          <p:nvSpPr>
            <p:cNvPr id="8" name="Arc 7"/>
            <p:cNvSpPr/>
            <p:nvPr/>
          </p:nvSpPr>
          <p:spPr>
            <a:xfrm>
              <a:off x="785786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7" name="Arc 16"/>
            <p:cNvSpPr/>
            <p:nvPr/>
          </p:nvSpPr>
          <p:spPr>
            <a:xfrm flipH="1">
              <a:off x="785786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1071538" y="1857370"/>
              <a:ext cx="1357322" cy="1461797"/>
              <a:chOff x="1071538" y="1857370"/>
              <a:chExt cx="1357322" cy="1461797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374129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485546" y="2571750"/>
                <a:ext cx="5437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服务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27" name="Group 31"/>
              <p:cNvGrpSpPr/>
              <p:nvPr/>
            </p:nvGrpSpPr>
            <p:grpSpPr>
              <a:xfrm>
                <a:off x="1531359" y="2072984"/>
                <a:ext cx="366051" cy="320998"/>
                <a:chOff x="1178347" y="1308393"/>
                <a:chExt cx="366051" cy="32099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33" name="AutoShape 147"/>
                <p:cNvSpPr/>
                <p:nvPr/>
              </p:nvSpPr>
              <p:spPr bwMode="auto">
                <a:xfrm>
                  <a:off x="1178347" y="1308393"/>
                  <a:ext cx="366051" cy="320998"/>
                </a:xfrm>
                <a:custGeom>
                  <a:avLst/>
                  <a:gdLst>
                    <a:gd name="T0" fmla="+- 0 10800 597"/>
                    <a:gd name="T1" fmla="*/ T0 w 20407"/>
                    <a:gd name="T2" fmla="+- 0 11028 672"/>
                    <a:gd name="T3" fmla="*/ 11028 h 20712"/>
                    <a:gd name="T4" fmla="+- 0 10800 597"/>
                    <a:gd name="T5" fmla="*/ T4 w 20407"/>
                    <a:gd name="T6" fmla="+- 0 11028 672"/>
                    <a:gd name="T7" fmla="*/ 11028 h 20712"/>
                    <a:gd name="T8" fmla="+- 0 10800 597"/>
                    <a:gd name="T9" fmla="*/ T8 w 20407"/>
                    <a:gd name="T10" fmla="+- 0 11028 672"/>
                    <a:gd name="T11" fmla="*/ 11028 h 20712"/>
                    <a:gd name="T12" fmla="+- 0 10800 597"/>
                    <a:gd name="T13" fmla="*/ T12 w 20407"/>
                    <a:gd name="T14" fmla="+- 0 11028 672"/>
                    <a:gd name="T15" fmla="*/ 11028 h 207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407" h="20712">
                      <a:moveTo>
                        <a:pt x="17706" y="10922"/>
                      </a:moveTo>
                      <a:lnTo>
                        <a:pt x="10657" y="19017"/>
                      </a:lnTo>
                      <a:cubicBezTo>
                        <a:pt x="10407" y="19305"/>
                        <a:pt x="9998" y="19305"/>
                        <a:pt x="9748" y="19017"/>
                      </a:cubicBezTo>
                      <a:lnTo>
                        <a:pt x="2699" y="10922"/>
                      </a:lnTo>
                      <a:cubicBezTo>
                        <a:pt x="817" y="8762"/>
                        <a:pt x="817" y="5247"/>
                        <a:pt x="2699" y="3087"/>
                      </a:cubicBezTo>
                      <a:cubicBezTo>
                        <a:pt x="4512" y="1004"/>
                        <a:pt x="7429" y="931"/>
                        <a:pt x="9338" y="2923"/>
                      </a:cubicBezTo>
                      <a:lnTo>
                        <a:pt x="10202" y="3825"/>
                      </a:lnTo>
                      <a:lnTo>
                        <a:pt x="11067" y="2923"/>
                      </a:lnTo>
                      <a:cubicBezTo>
                        <a:pt x="12976" y="931"/>
                        <a:pt x="15893" y="1004"/>
                        <a:pt x="17706" y="3087"/>
                      </a:cubicBezTo>
                      <a:cubicBezTo>
                        <a:pt x="19588" y="5247"/>
                        <a:pt x="19588" y="8762"/>
                        <a:pt x="17706" y="10922"/>
                      </a:cubicBezTo>
                      <a:moveTo>
                        <a:pt x="18616" y="2043"/>
                      </a:moveTo>
                      <a:cubicBezTo>
                        <a:pt x="16301" y="-617"/>
                        <a:pt x="12601" y="-672"/>
                        <a:pt x="10202" y="1830"/>
                      </a:cubicBezTo>
                      <a:cubicBezTo>
                        <a:pt x="7805" y="-672"/>
                        <a:pt x="4104" y="-617"/>
                        <a:pt x="1789" y="2043"/>
                      </a:cubicBezTo>
                      <a:cubicBezTo>
                        <a:pt x="-597" y="4783"/>
                        <a:pt x="-597" y="9226"/>
                        <a:pt x="1789" y="11967"/>
                      </a:cubicBezTo>
                      <a:cubicBezTo>
                        <a:pt x="2470" y="12750"/>
                        <a:pt x="8838" y="20061"/>
                        <a:pt x="8838" y="20061"/>
                      </a:cubicBezTo>
                      <a:cubicBezTo>
                        <a:pt x="9592" y="20928"/>
                        <a:pt x="10812" y="20928"/>
                        <a:pt x="11567" y="20061"/>
                      </a:cubicBezTo>
                      <a:cubicBezTo>
                        <a:pt x="11567" y="20061"/>
                        <a:pt x="18539" y="12056"/>
                        <a:pt x="18616" y="11967"/>
                      </a:cubicBezTo>
                      <a:cubicBezTo>
                        <a:pt x="21003" y="9226"/>
                        <a:pt x="21003" y="4783"/>
                        <a:pt x="18616" y="2043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4" name="AutoShape 148"/>
                <p:cNvSpPr/>
                <p:nvPr/>
              </p:nvSpPr>
              <p:spPr bwMode="auto">
                <a:xfrm>
                  <a:off x="1235287" y="1365960"/>
                  <a:ext cx="54438" cy="544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326" y="0"/>
                      </a:moveTo>
                      <a:cubicBezTo>
                        <a:pt x="19317" y="0"/>
                        <a:pt x="19317" y="4"/>
                        <a:pt x="19308" y="4"/>
                      </a:cubicBezTo>
                      <a:cubicBezTo>
                        <a:pt x="8643" y="13"/>
                        <a:pt x="0" y="8659"/>
                        <a:pt x="0" y="19326"/>
                      </a:cubicBezTo>
                      <a:cubicBezTo>
                        <a:pt x="0" y="20580"/>
                        <a:pt x="1019" y="21600"/>
                        <a:pt x="2273" y="21600"/>
                      </a:cubicBezTo>
                      <a:cubicBezTo>
                        <a:pt x="3528" y="21600"/>
                        <a:pt x="4547" y="20580"/>
                        <a:pt x="4547" y="19326"/>
                      </a:cubicBezTo>
                      <a:lnTo>
                        <a:pt x="4547" y="19321"/>
                      </a:lnTo>
                      <a:cubicBezTo>
                        <a:pt x="4547" y="11164"/>
                        <a:pt x="11164" y="4547"/>
                        <a:pt x="19321" y="4547"/>
                      </a:cubicBezTo>
                      <a:lnTo>
                        <a:pt x="19326" y="4547"/>
                      </a:lnTo>
                      <a:cubicBezTo>
                        <a:pt x="20580" y="4547"/>
                        <a:pt x="21599" y="3528"/>
                        <a:pt x="21599" y="2273"/>
                      </a:cubicBezTo>
                      <a:cubicBezTo>
                        <a:pt x="21599" y="1019"/>
                        <a:pt x="20580" y="0"/>
                        <a:pt x="19326" y="0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5" name="Rectangle 34"/>
              <p:cNvSpPr/>
              <p:nvPr/>
            </p:nvSpPr>
            <p:spPr>
              <a:xfrm>
                <a:off x="1071538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2714612" y="1643056"/>
            <a:ext cx="1903642" cy="1903642"/>
            <a:chOff x="2714612" y="1643056"/>
            <a:chExt cx="1903642" cy="1903642"/>
          </a:xfrm>
        </p:grpSpPr>
        <p:sp>
          <p:nvSpPr>
            <p:cNvPr id="9" name="Arc 8"/>
            <p:cNvSpPr/>
            <p:nvPr/>
          </p:nvSpPr>
          <p:spPr>
            <a:xfrm>
              <a:off x="2714612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Arc 15"/>
            <p:cNvSpPr/>
            <p:nvPr/>
          </p:nvSpPr>
          <p:spPr>
            <a:xfrm flipH="1">
              <a:off x="2714612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2" name="Group 39"/>
            <p:cNvGrpSpPr/>
            <p:nvPr/>
          </p:nvGrpSpPr>
          <p:grpSpPr>
            <a:xfrm>
              <a:off x="3000364" y="1857370"/>
              <a:ext cx="1357322" cy="1461797"/>
              <a:chOff x="3000364" y="1857370"/>
              <a:chExt cx="1357322" cy="1461797"/>
            </a:xfrm>
          </p:grpSpPr>
          <p:sp>
            <p:nvSpPr>
              <p:cNvPr id="20" name="Oval 19"/>
              <p:cNvSpPr/>
              <p:nvPr/>
            </p:nvSpPr>
            <p:spPr>
              <a:xfrm>
                <a:off x="3357554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3421464" y="2571750"/>
                <a:ext cx="5437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生产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AutoShape 117"/>
              <p:cNvSpPr/>
              <p:nvPr/>
            </p:nvSpPr>
            <p:spPr bwMode="auto">
              <a:xfrm>
                <a:off x="3524123" y="2075278"/>
                <a:ext cx="366051" cy="274694"/>
              </a:xfrm>
              <a:custGeom>
                <a:avLst/>
                <a:gdLst>
                  <a:gd name="T0" fmla="+- 0 10799 1"/>
                  <a:gd name="T1" fmla="*/ T0 w 21596"/>
                  <a:gd name="T2" fmla="*/ 10800 h 21600"/>
                  <a:gd name="T3" fmla="+- 0 10799 1"/>
                  <a:gd name="T4" fmla="*/ T3 w 21596"/>
                  <a:gd name="T5" fmla="*/ 10800 h 21600"/>
                  <a:gd name="T6" fmla="+- 0 10799 1"/>
                  <a:gd name="T7" fmla="*/ T6 w 21596"/>
                  <a:gd name="T8" fmla="*/ 10800 h 21600"/>
                  <a:gd name="T9" fmla="+- 0 10799 1"/>
                  <a:gd name="T10" fmla="*/ T9 w 215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96" h="21600">
                    <a:moveTo>
                      <a:pt x="4511" y="2151"/>
                    </a:moveTo>
                    <a:lnTo>
                      <a:pt x="6064" y="3877"/>
                    </a:lnTo>
                    <a:lnTo>
                      <a:pt x="4246" y="6302"/>
                    </a:lnTo>
                    <a:lnTo>
                      <a:pt x="1353" y="6302"/>
                    </a:lnTo>
                    <a:cubicBezTo>
                      <a:pt x="1353" y="6302"/>
                      <a:pt x="4511" y="2151"/>
                      <a:pt x="4511" y="2151"/>
                    </a:cubicBezTo>
                    <a:close/>
                    <a:moveTo>
                      <a:pt x="17348" y="6302"/>
                    </a:moveTo>
                    <a:lnTo>
                      <a:pt x="15531" y="3877"/>
                    </a:lnTo>
                    <a:lnTo>
                      <a:pt x="17082" y="2153"/>
                    </a:lnTo>
                    <a:lnTo>
                      <a:pt x="20191" y="6302"/>
                    </a:lnTo>
                    <a:cubicBezTo>
                      <a:pt x="20191" y="6302"/>
                      <a:pt x="17348" y="6302"/>
                      <a:pt x="17348" y="6302"/>
                    </a:cubicBezTo>
                    <a:close/>
                    <a:moveTo>
                      <a:pt x="17264" y="7202"/>
                    </a:moveTo>
                    <a:lnTo>
                      <a:pt x="19663" y="7202"/>
                    </a:lnTo>
                    <a:lnTo>
                      <a:pt x="13021" y="16638"/>
                    </a:lnTo>
                    <a:cubicBezTo>
                      <a:pt x="13021" y="16638"/>
                      <a:pt x="17264" y="7202"/>
                      <a:pt x="17264" y="7202"/>
                    </a:cubicBezTo>
                    <a:close/>
                    <a:moveTo>
                      <a:pt x="8574" y="16637"/>
                    </a:moveTo>
                    <a:lnTo>
                      <a:pt x="1933" y="7202"/>
                    </a:lnTo>
                    <a:lnTo>
                      <a:pt x="4330" y="7202"/>
                    </a:lnTo>
                    <a:cubicBezTo>
                      <a:pt x="4330" y="7202"/>
                      <a:pt x="8574" y="16637"/>
                      <a:pt x="8574" y="16637"/>
                    </a:cubicBezTo>
                    <a:close/>
                    <a:moveTo>
                      <a:pt x="8429" y="7202"/>
                    </a:moveTo>
                    <a:lnTo>
                      <a:pt x="10084" y="18249"/>
                    </a:lnTo>
                    <a:lnTo>
                      <a:pt x="5117" y="7202"/>
                    </a:lnTo>
                    <a:cubicBezTo>
                      <a:pt x="5117" y="7202"/>
                      <a:pt x="8429" y="7202"/>
                      <a:pt x="8429" y="7202"/>
                    </a:cubicBezTo>
                    <a:close/>
                    <a:moveTo>
                      <a:pt x="6584" y="4456"/>
                    </a:moveTo>
                    <a:lnTo>
                      <a:pt x="8246" y="6302"/>
                    </a:lnTo>
                    <a:lnTo>
                      <a:pt x="5200" y="6302"/>
                    </a:lnTo>
                    <a:cubicBezTo>
                      <a:pt x="5200" y="6302"/>
                      <a:pt x="6584" y="4456"/>
                      <a:pt x="6584" y="4456"/>
                    </a:cubicBezTo>
                    <a:close/>
                    <a:moveTo>
                      <a:pt x="6543" y="3238"/>
                    </a:moveTo>
                    <a:lnTo>
                      <a:pt x="5250" y="1800"/>
                    </a:lnTo>
                    <a:lnTo>
                      <a:pt x="7621" y="1800"/>
                    </a:lnTo>
                    <a:cubicBezTo>
                      <a:pt x="7621" y="1800"/>
                      <a:pt x="6543" y="3238"/>
                      <a:pt x="6543" y="3238"/>
                    </a:cubicBezTo>
                    <a:close/>
                    <a:moveTo>
                      <a:pt x="10797" y="3466"/>
                    </a:moveTo>
                    <a:lnTo>
                      <a:pt x="9299" y="1800"/>
                    </a:lnTo>
                    <a:lnTo>
                      <a:pt x="12296" y="1800"/>
                    </a:lnTo>
                    <a:cubicBezTo>
                      <a:pt x="12296" y="1800"/>
                      <a:pt x="10797" y="3466"/>
                      <a:pt x="10797" y="3466"/>
                    </a:cubicBezTo>
                    <a:close/>
                    <a:moveTo>
                      <a:pt x="13974" y="1800"/>
                    </a:moveTo>
                    <a:lnTo>
                      <a:pt x="16345" y="1800"/>
                    </a:lnTo>
                    <a:lnTo>
                      <a:pt x="15052" y="3238"/>
                    </a:lnTo>
                    <a:cubicBezTo>
                      <a:pt x="15052" y="3238"/>
                      <a:pt x="13974" y="1800"/>
                      <a:pt x="13974" y="1800"/>
                    </a:cubicBezTo>
                    <a:close/>
                    <a:moveTo>
                      <a:pt x="13349" y="6302"/>
                    </a:moveTo>
                    <a:lnTo>
                      <a:pt x="15011" y="4456"/>
                    </a:lnTo>
                    <a:lnTo>
                      <a:pt x="16394" y="6302"/>
                    </a:lnTo>
                    <a:cubicBezTo>
                      <a:pt x="16394" y="6302"/>
                      <a:pt x="13349" y="6302"/>
                      <a:pt x="13349" y="6302"/>
                    </a:cubicBezTo>
                    <a:close/>
                    <a:moveTo>
                      <a:pt x="13166" y="7202"/>
                    </a:moveTo>
                    <a:lnTo>
                      <a:pt x="16478" y="7202"/>
                    </a:lnTo>
                    <a:lnTo>
                      <a:pt x="11511" y="18249"/>
                    </a:lnTo>
                    <a:cubicBezTo>
                      <a:pt x="11511" y="18249"/>
                      <a:pt x="13166" y="7202"/>
                      <a:pt x="13166" y="7202"/>
                    </a:cubicBezTo>
                    <a:close/>
                    <a:moveTo>
                      <a:pt x="12478" y="7202"/>
                    </a:moveTo>
                    <a:lnTo>
                      <a:pt x="10797" y="18414"/>
                    </a:lnTo>
                    <a:lnTo>
                      <a:pt x="9117" y="7202"/>
                    </a:lnTo>
                    <a:cubicBezTo>
                      <a:pt x="9117" y="7202"/>
                      <a:pt x="12478" y="7202"/>
                      <a:pt x="12478" y="7202"/>
                    </a:cubicBezTo>
                    <a:close/>
                    <a:moveTo>
                      <a:pt x="8773" y="5716"/>
                    </a:moveTo>
                    <a:lnTo>
                      <a:pt x="7064" y="3817"/>
                    </a:lnTo>
                    <a:lnTo>
                      <a:pt x="8426" y="2000"/>
                    </a:lnTo>
                    <a:lnTo>
                      <a:pt x="10270" y="4051"/>
                    </a:lnTo>
                    <a:cubicBezTo>
                      <a:pt x="10270" y="4051"/>
                      <a:pt x="8773" y="5716"/>
                      <a:pt x="8773" y="5716"/>
                    </a:cubicBezTo>
                    <a:close/>
                    <a:moveTo>
                      <a:pt x="11325" y="4051"/>
                    </a:moveTo>
                    <a:lnTo>
                      <a:pt x="13169" y="2000"/>
                    </a:lnTo>
                    <a:lnTo>
                      <a:pt x="14531" y="3817"/>
                    </a:lnTo>
                    <a:lnTo>
                      <a:pt x="12822" y="5716"/>
                    </a:lnTo>
                    <a:cubicBezTo>
                      <a:pt x="12822" y="5716"/>
                      <a:pt x="11325" y="4051"/>
                      <a:pt x="11325" y="4051"/>
                    </a:cubicBezTo>
                    <a:close/>
                    <a:moveTo>
                      <a:pt x="12296" y="6302"/>
                    </a:moveTo>
                    <a:lnTo>
                      <a:pt x="9299" y="6302"/>
                    </a:lnTo>
                    <a:lnTo>
                      <a:pt x="10797" y="4638"/>
                    </a:lnTo>
                    <a:cubicBezTo>
                      <a:pt x="10797" y="4638"/>
                      <a:pt x="12296" y="6302"/>
                      <a:pt x="12296" y="6302"/>
                    </a:cubicBezTo>
                    <a:close/>
                    <a:moveTo>
                      <a:pt x="21200" y="5102"/>
                    </a:moveTo>
                    <a:lnTo>
                      <a:pt x="17771" y="527"/>
                    </a:lnTo>
                    <a:cubicBezTo>
                      <a:pt x="17518" y="189"/>
                      <a:pt x="17176" y="0"/>
                      <a:pt x="16817" y="0"/>
                    </a:cubicBezTo>
                    <a:lnTo>
                      <a:pt x="4779" y="0"/>
                    </a:lnTo>
                    <a:cubicBezTo>
                      <a:pt x="4420" y="0"/>
                      <a:pt x="4077" y="189"/>
                      <a:pt x="3824" y="527"/>
                    </a:cubicBezTo>
                    <a:lnTo>
                      <a:pt x="395" y="5102"/>
                    </a:lnTo>
                    <a:cubicBezTo>
                      <a:pt x="131" y="5455"/>
                      <a:pt x="-1" y="5921"/>
                      <a:pt x="-1" y="6387"/>
                    </a:cubicBezTo>
                    <a:cubicBezTo>
                      <a:pt x="1" y="6810"/>
                      <a:pt x="114" y="7233"/>
                      <a:pt x="341" y="7573"/>
                    </a:cubicBezTo>
                    <a:lnTo>
                      <a:pt x="9788" y="20995"/>
                    </a:lnTo>
                    <a:cubicBezTo>
                      <a:pt x="10045" y="21379"/>
                      <a:pt x="10412" y="21599"/>
                      <a:pt x="10797" y="21599"/>
                    </a:cubicBezTo>
                    <a:cubicBezTo>
                      <a:pt x="11183" y="21599"/>
                      <a:pt x="11550" y="21379"/>
                      <a:pt x="11807" y="20995"/>
                    </a:cubicBezTo>
                    <a:lnTo>
                      <a:pt x="21255" y="7573"/>
                    </a:lnTo>
                    <a:cubicBezTo>
                      <a:pt x="21485" y="7226"/>
                      <a:pt x="21598" y="6791"/>
                      <a:pt x="21595" y="6359"/>
                    </a:cubicBezTo>
                    <a:cubicBezTo>
                      <a:pt x="21593" y="5902"/>
                      <a:pt x="21459" y="5449"/>
                      <a:pt x="21200" y="5102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000364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6" name="Group 45"/>
          <p:cNvGrpSpPr/>
          <p:nvPr/>
        </p:nvGrpSpPr>
        <p:grpSpPr>
          <a:xfrm>
            <a:off x="4643438" y="1643056"/>
            <a:ext cx="1903642" cy="1903642"/>
            <a:chOff x="4643438" y="1643056"/>
            <a:chExt cx="1903642" cy="1903642"/>
          </a:xfrm>
        </p:grpSpPr>
        <p:sp>
          <p:nvSpPr>
            <p:cNvPr id="10" name="Arc 9"/>
            <p:cNvSpPr/>
            <p:nvPr/>
          </p:nvSpPr>
          <p:spPr>
            <a:xfrm>
              <a:off x="4643438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flipH="1">
              <a:off x="4643438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39" name="Group 40"/>
            <p:cNvGrpSpPr/>
            <p:nvPr/>
          </p:nvGrpSpPr>
          <p:grpSpPr>
            <a:xfrm>
              <a:off x="4929190" y="1857370"/>
              <a:ext cx="1357322" cy="1461797"/>
              <a:chOff x="4929190" y="1857370"/>
              <a:chExt cx="1357322" cy="1461797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5214942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5274358" y="2571750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标注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AutoShape 139"/>
              <p:cNvSpPr/>
              <p:nvPr/>
            </p:nvSpPr>
            <p:spPr bwMode="auto">
              <a:xfrm>
                <a:off x="5375987" y="2013242"/>
                <a:ext cx="366050" cy="354788"/>
              </a:xfrm>
              <a:custGeom>
                <a:avLst/>
                <a:gdLst>
                  <a:gd name="T0" fmla="+- 0 10800 104"/>
                  <a:gd name="T1" fmla="*/ T0 w 21392"/>
                  <a:gd name="T2" fmla="*/ 10800 h 21600"/>
                  <a:gd name="T3" fmla="+- 0 10800 104"/>
                  <a:gd name="T4" fmla="*/ T3 w 21392"/>
                  <a:gd name="T5" fmla="*/ 10800 h 21600"/>
                  <a:gd name="T6" fmla="+- 0 10800 104"/>
                  <a:gd name="T7" fmla="*/ T6 w 21392"/>
                  <a:gd name="T8" fmla="*/ 10800 h 21600"/>
                  <a:gd name="T9" fmla="+- 0 10800 104"/>
                  <a:gd name="T10" fmla="*/ T9 w 2139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392" h="21600">
                    <a:moveTo>
                      <a:pt x="15768" y="12794"/>
                    </a:moveTo>
                    <a:cubicBezTo>
                      <a:pt x="15426" y="13150"/>
                      <a:pt x="15271" y="13651"/>
                      <a:pt x="15350" y="14142"/>
                    </a:cubicBezTo>
                    <a:lnTo>
                      <a:pt x="16296" y="20031"/>
                    </a:lnTo>
                    <a:lnTo>
                      <a:pt x="11443" y="17309"/>
                    </a:lnTo>
                    <a:cubicBezTo>
                      <a:pt x="11210" y="17178"/>
                      <a:pt x="10953" y="17112"/>
                      <a:pt x="10696" y="17112"/>
                    </a:cubicBezTo>
                    <a:cubicBezTo>
                      <a:pt x="10439" y="17112"/>
                      <a:pt x="10182" y="17178"/>
                      <a:pt x="9949" y="17309"/>
                    </a:cubicBezTo>
                    <a:lnTo>
                      <a:pt x="5095" y="20031"/>
                    </a:lnTo>
                    <a:lnTo>
                      <a:pt x="6042" y="14142"/>
                    </a:lnTo>
                    <a:cubicBezTo>
                      <a:pt x="6121" y="13651"/>
                      <a:pt x="5966" y="13150"/>
                      <a:pt x="5624" y="12794"/>
                    </a:cubicBezTo>
                    <a:lnTo>
                      <a:pt x="1545" y="8550"/>
                    </a:lnTo>
                    <a:lnTo>
                      <a:pt x="7111" y="7685"/>
                    </a:lnTo>
                    <a:cubicBezTo>
                      <a:pt x="7619" y="7607"/>
                      <a:pt x="8057" y="7275"/>
                      <a:pt x="8276" y="6802"/>
                    </a:cubicBezTo>
                    <a:lnTo>
                      <a:pt x="10696" y="1568"/>
                    </a:lnTo>
                    <a:lnTo>
                      <a:pt x="13116" y="6802"/>
                    </a:lnTo>
                    <a:cubicBezTo>
                      <a:pt x="13334" y="7275"/>
                      <a:pt x="13772" y="7607"/>
                      <a:pt x="14280" y="7685"/>
                    </a:cubicBezTo>
                    <a:lnTo>
                      <a:pt x="19847" y="8550"/>
                    </a:lnTo>
                    <a:cubicBezTo>
                      <a:pt x="19847" y="8550"/>
                      <a:pt x="15768" y="12794"/>
                      <a:pt x="15768" y="12794"/>
                    </a:cubicBezTo>
                    <a:close/>
                    <a:moveTo>
                      <a:pt x="21312" y="8051"/>
                    </a:moveTo>
                    <a:cubicBezTo>
                      <a:pt x="21127" y="7495"/>
                      <a:pt x="20652" y="7088"/>
                      <a:pt x="20080" y="6999"/>
                    </a:cubicBezTo>
                    <a:lnTo>
                      <a:pt x="14514" y="6136"/>
                    </a:lnTo>
                    <a:lnTo>
                      <a:pt x="12094" y="901"/>
                    </a:lnTo>
                    <a:cubicBezTo>
                      <a:pt x="11840" y="351"/>
                      <a:pt x="11295" y="0"/>
                      <a:pt x="10696" y="0"/>
                    </a:cubicBezTo>
                    <a:cubicBezTo>
                      <a:pt x="10097" y="0"/>
                      <a:pt x="9552" y="351"/>
                      <a:pt x="9297" y="901"/>
                    </a:cubicBezTo>
                    <a:lnTo>
                      <a:pt x="6878" y="6136"/>
                    </a:lnTo>
                    <a:lnTo>
                      <a:pt x="1311" y="6999"/>
                    </a:lnTo>
                    <a:cubicBezTo>
                      <a:pt x="739" y="7088"/>
                      <a:pt x="264" y="7495"/>
                      <a:pt x="80" y="8051"/>
                    </a:cubicBezTo>
                    <a:cubicBezTo>
                      <a:pt x="-104" y="8609"/>
                      <a:pt x="35" y="9224"/>
                      <a:pt x="439" y="9644"/>
                    </a:cubicBezTo>
                    <a:lnTo>
                      <a:pt x="4518" y="13889"/>
                    </a:lnTo>
                    <a:lnTo>
                      <a:pt x="3572" y="19777"/>
                    </a:lnTo>
                    <a:cubicBezTo>
                      <a:pt x="3476" y="20370"/>
                      <a:pt x="3722" y="20966"/>
                      <a:pt x="4206" y="21313"/>
                    </a:cubicBezTo>
                    <a:cubicBezTo>
                      <a:pt x="4471" y="21503"/>
                      <a:pt x="4783" y="21600"/>
                      <a:pt x="5095" y="21600"/>
                    </a:cubicBezTo>
                    <a:cubicBezTo>
                      <a:pt x="5352" y="21600"/>
                      <a:pt x="5609" y="21534"/>
                      <a:pt x="5843" y="21404"/>
                    </a:cubicBezTo>
                    <a:lnTo>
                      <a:pt x="10696" y="18681"/>
                    </a:lnTo>
                    <a:lnTo>
                      <a:pt x="15549" y="21404"/>
                    </a:lnTo>
                    <a:cubicBezTo>
                      <a:pt x="15782" y="21534"/>
                      <a:pt x="16040" y="21600"/>
                      <a:pt x="16296" y="21600"/>
                    </a:cubicBezTo>
                    <a:cubicBezTo>
                      <a:pt x="16608" y="21600"/>
                      <a:pt x="16920" y="21503"/>
                      <a:pt x="17186" y="21313"/>
                    </a:cubicBezTo>
                    <a:cubicBezTo>
                      <a:pt x="17669" y="20966"/>
                      <a:pt x="17915" y="20370"/>
                      <a:pt x="17820" y="19777"/>
                    </a:cubicBezTo>
                    <a:lnTo>
                      <a:pt x="16873" y="13889"/>
                    </a:lnTo>
                    <a:lnTo>
                      <a:pt x="20953" y="9644"/>
                    </a:lnTo>
                    <a:cubicBezTo>
                      <a:pt x="21357" y="9224"/>
                      <a:pt x="21496" y="8609"/>
                      <a:pt x="21312" y="805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929190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47" name="Group 46"/>
          <p:cNvGrpSpPr/>
          <p:nvPr/>
        </p:nvGrpSpPr>
        <p:grpSpPr>
          <a:xfrm>
            <a:off x="6572264" y="1643056"/>
            <a:ext cx="1903642" cy="1903642"/>
            <a:chOff x="6572264" y="1643056"/>
            <a:chExt cx="1903642" cy="1903642"/>
          </a:xfrm>
        </p:grpSpPr>
        <p:sp>
          <p:nvSpPr>
            <p:cNvPr id="11" name="Arc 10"/>
            <p:cNvSpPr/>
            <p:nvPr/>
          </p:nvSpPr>
          <p:spPr>
            <a:xfrm>
              <a:off x="6572264" y="1643056"/>
              <a:ext cx="1903642" cy="1903642"/>
            </a:xfrm>
            <a:prstGeom prst="arc">
              <a:avLst>
                <a:gd name="adj1" fmla="val 21571566"/>
                <a:gd name="adj2" fmla="val 10822907"/>
              </a:avLst>
            </a:prstGeom>
            <a:noFill/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4" name="Arc 13"/>
            <p:cNvSpPr/>
            <p:nvPr/>
          </p:nvSpPr>
          <p:spPr>
            <a:xfrm flipH="1">
              <a:off x="6572264" y="1643056"/>
              <a:ext cx="1903642" cy="1903642"/>
            </a:xfrm>
            <a:prstGeom prst="arc">
              <a:avLst>
                <a:gd name="adj1" fmla="val 10782369"/>
                <a:gd name="adj2" fmla="val 0"/>
              </a:avLst>
            </a:prstGeom>
            <a:noFill/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40" name="Group 41"/>
            <p:cNvGrpSpPr/>
            <p:nvPr/>
          </p:nvGrpSpPr>
          <p:grpSpPr>
            <a:xfrm>
              <a:off x="6858016" y="1857370"/>
              <a:ext cx="1357322" cy="1461797"/>
              <a:chOff x="6858016" y="1857370"/>
              <a:chExt cx="1357322" cy="146179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7215206" y="1857370"/>
                <a:ext cx="680702" cy="680702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7302464" y="2571750"/>
                <a:ext cx="54374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交付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41" name="Group 26"/>
              <p:cNvGrpSpPr/>
              <p:nvPr/>
            </p:nvGrpSpPr>
            <p:grpSpPr>
              <a:xfrm>
                <a:off x="7384751" y="2038569"/>
                <a:ext cx="366051" cy="297846"/>
                <a:chOff x="7817318" y="3514082"/>
                <a:chExt cx="366051" cy="297846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8" name="AutoShape 5"/>
                <p:cNvSpPr/>
                <p:nvPr/>
              </p:nvSpPr>
              <p:spPr bwMode="auto">
                <a:xfrm>
                  <a:off x="8068858" y="3605439"/>
                  <a:ext cx="68830" cy="91982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7999" y="18900"/>
                      </a:moveTo>
                      <a:lnTo>
                        <a:pt x="3600" y="18900"/>
                      </a:lnTo>
                      <a:lnTo>
                        <a:pt x="3600" y="2700"/>
                      </a:lnTo>
                      <a:lnTo>
                        <a:pt x="7200" y="2700"/>
                      </a:lnTo>
                      <a:lnTo>
                        <a:pt x="17999" y="14850"/>
                      </a:lnTo>
                      <a:cubicBezTo>
                        <a:pt x="17999" y="14850"/>
                        <a:pt x="17999" y="18900"/>
                        <a:pt x="17999" y="18900"/>
                      </a:cubicBezTo>
                      <a:close/>
                      <a:moveTo>
                        <a:pt x="10195" y="1202"/>
                      </a:moveTo>
                      <a:cubicBezTo>
                        <a:pt x="9527" y="450"/>
                        <a:pt x="8402" y="0"/>
                        <a:pt x="7200" y="0"/>
                      </a:cubicBezTo>
                      <a:lnTo>
                        <a:pt x="3600" y="0"/>
                      </a:lnTo>
                      <a:cubicBezTo>
                        <a:pt x="1610" y="0"/>
                        <a:pt x="0" y="1207"/>
                        <a:pt x="0" y="2700"/>
                      </a:cubicBezTo>
                      <a:lnTo>
                        <a:pt x="0" y="18900"/>
                      </a:lnTo>
                      <a:cubicBezTo>
                        <a:pt x="0" y="20392"/>
                        <a:pt x="1610" y="21599"/>
                        <a:pt x="3600" y="21599"/>
                      </a:cubicBezTo>
                      <a:lnTo>
                        <a:pt x="17999" y="21599"/>
                      </a:lnTo>
                      <a:cubicBezTo>
                        <a:pt x="19989" y="21599"/>
                        <a:pt x="21600" y="20392"/>
                        <a:pt x="21600" y="18900"/>
                      </a:cubicBezTo>
                      <a:lnTo>
                        <a:pt x="21600" y="14850"/>
                      </a:lnTo>
                      <a:cubicBezTo>
                        <a:pt x="21600" y="14317"/>
                        <a:pt x="21389" y="13795"/>
                        <a:pt x="20995" y="13352"/>
                      </a:cubicBezTo>
                      <a:cubicBezTo>
                        <a:pt x="20995" y="13352"/>
                        <a:pt x="10195" y="1202"/>
                        <a:pt x="10195" y="120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29" name="AutoShape 6"/>
                <p:cNvSpPr/>
                <p:nvPr/>
              </p:nvSpPr>
              <p:spPr bwMode="auto">
                <a:xfrm>
                  <a:off x="7817318" y="3514082"/>
                  <a:ext cx="366051" cy="29784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250" y="16615"/>
                      </a:moveTo>
                      <a:cubicBezTo>
                        <a:pt x="20250" y="17074"/>
                        <a:pt x="19948" y="17446"/>
                        <a:pt x="19575" y="17446"/>
                      </a:cubicBezTo>
                      <a:lnTo>
                        <a:pt x="18803" y="17446"/>
                      </a:lnTo>
                      <a:cubicBezTo>
                        <a:pt x="18501" y="16016"/>
                        <a:pt x="17453" y="14953"/>
                        <a:pt x="16200" y="14953"/>
                      </a:cubicBezTo>
                      <a:cubicBezTo>
                        <a:pt x="14945" y="14953"/>
                        <a:pt x="13897" y="16016"/>
                        <a:pt x="13595" y="17446"/>
                      </a:cubicBezTo>
                      <a:lnTo>
                        <a:pt x="10029" y="17446"/>
                      </a:lnTo>
                      <a:cubicBezTo>
                        <a:pt x="9727" y="16016"/>
                        <a:pt x="8679" y="14953"/>
                        <a:pt x="7425" y="14953"/>
                      </a:cubicBezTo>
                      <a:cubicBezTo>
                        <a:pt x="6170" y="14953"/>
                        <a:pt x="5122" y="16016"/>
                        <a:pt x="4820" y="17446"/>
                      </a:cubicBezTo>
                      <a:lnTo>
                        <a:pt x="4050" y="17446"/>
                      </a:lnTo>
                      <a:cubicBezTo>
                        <a:pt x="3677" y="17446"/>
                        <a:pt x="3375" y="17074"/>
                        <a:pt x="3375" y="16615"/>
                      </a:cubicBezTo>
                      <a:lnTo>
                        <a:pt x="3375" y="14123"/>
                      </a:lnTo>
                      <a:lnTo>
                        <a:pt x="12150" y="14123"/>
                      </a:lnTo>
                      <a:cubicBezTo>
                        <a:pt x="13266" y="14123"/>
                        <a:pt x="14175" y="13005"/>
                        <a:pt x="14175" y="11630"/>
                      </a:cubicBezTo>
                      <a:lnTo>
                        <a:pt x="14175" y="5815"/>
                      </a:lnTo>
                      <a:lnTo>
                        <a:pt x="16875" y="5815"/>
                      </a:lnTo>
                      <a:cubicBezTo>
                        <a:pt x="17100" y="5815"/>
                        <a:pt x="17311" y="5954"/>
                        <a:pt x="17436" y="6185"/>
                      </a:cubicBezTo>
                      <a:lnTo>
                        <a:pt x="20136" y="11169"/>
                      </a:lnTo>
                      <a:cubicBezTo>
                        <a:pt x="20210" y="11306"/>
                        <a:pt x="20250" y="11466"/>
                        <a:pt x="20250" y="11630"/>
                      </a:cubicBezTo>
                      <a:cubicBezTo>
                        <a:pt x="20250" y="11630"/>
                        <a:pt x="20250" y="16615"/>
                        <a:pt x="20250" y="16615"/>
                      </a:cubicBezTo>
                      <a:close/>
                      <a:moveTo>
                        <a:pt x="16200" y="19938"/>
                      </a:moveTo>
                      <a:cubicBezTo>
                        <a:pt x="15454" y="19938"/>
                        <a:pt x="14850" y="19193"/>
                        <a:pt x="14850" y="18276"/>
                      </a:cubicBezTo>
                      <a:cubicBezTo>
                        <a:pt x="14850" y="17360"/>
                        <a:pt x="15454" y="16615"/>
                        <a:pt x="16200" y="16615"/>
                      </a:cubicBezTo>
                      <a:cubicBezTo>
                        <a:pt x="16945" y="16615"/>
                        <a:pt x="17550" y="17360"/>
                        <a:pt x="17550" y="18276"/>
                      </a:cubicBezTo>
                      <a:cubicBezTo>
                        <a:pt x="17550" y="19193"/>
                        <a:pt x="16945" y="19938"/>
                        <a:pt x="16200" y="19938"/>
                      </a:cubicBezTo>
                      <a:moveTo>
                        <a:pt x="7425" y="19938"/>
                      </a:moveTo>
                      <a:cubicBezTo>
                        <a:pt x="6679" y="19938"/>
                        <a:pt x="6075" y="19193"/>
                        <a:pt x="6075" y="18276"/>
                      </a:cubicBezTo>
                      <a:cubicBezTo>
                        <a:pt x="6075" y="17360"/>
                        <a:pt x="6679" y="16615"/>
                        <a:pt x="7425" y="16615"/>
                      </a:cubicBezTo>
                      <a:cubicBezTo>
                        <a:pt x="8170" y="16615"/>
                        <a:pt x="8775" y="17360"/>
                        <a:pt x="8775" y="18276"/>
                      </a:cubicBezTo>
                      <a:cubicBezTo>
                        <a:pt x="8775" y="19193"/>
                        <a:pt x="8170" y="19938"/>
                        <a:pt x="7425" y="19938"/>
                      </a:cubicBezTo>
                      <a:moveTo>
                        <a:pt x="2024" y="12461"/>
                      </a:moveTo>
                      <a:cubicBezTo>
                        <a:pt x="1652" y="12461"/>
                        <a:pt x="1349" y="12089"/>
                        <a:pt x="1349" y="11630"/>
                      </a:cubicBezTo>
                      <a:lnTo>
                        <a:pt x="1349" y="2492"/>
                      </a:lnTo>
                      <a:cubicBezTo>
                        <a:pt x="1349" y="2033"/>
                        <a:pt x="1652" y="1661"/>
                        <a:pt x="2024" y="1661"/>
                      </a:cubicBezTo>
                      <a:lnTo>
                        <a:pt x="12150" y="1661"/>
                      </a:lnTo>
                      <a:cubicBezTo>
                        <a:pt x="12523" y="1661"/>
                        <a:pt x="12825" y="2033"/>
                        <a:pt x="12825" y="2492"/>
                      </a:cubicBezTo>
                      <a:lnTo>
                        <a:pt x="12825" y="4153"/>
                      </a:lnTo>
                      <a:lnTo>
                        <a:pt x="12825" y="5815"/>
                      </a:lnTo>
                      <a:lnTo>
                        <a:pt x="12825" y="11630"/>
                      </a:lnTo>
                      <a:cubicBezTo>
                        <a:pt x="12825" y="12089"/>
                        <a:pt x="12523" y="12461"/>
                        <a:pt x="12150" y="12461"/>
                      </a:cubicBezTo>
                      <a:cubicBezTo>
                        <a:pt x="12150" y="12461"/>
                        <a:pt x="2024" y="12461"/>
                        <a:pt x="2024" y="12461"/>
                      </a:cubicBezTo>
                      <a:close/>
                      <a:moveTo>
                        <a:pt x="21259" y="10248"/>
                      </a:moveTo>
                      <a:lnTo>
                        <a:pt x="18559" y="5263"/>
                      </a:lnTo>
                      <a:cubicBezTo>
                        <a:pt x="18182" y="4568"/>
                        <a:pt x="17552" y="4153"/>
                        <a:pt x="16875" y="4153"/>
                      </a:cubicBezTo>
                      <a:lnTo>
                        <a:pt x="14175" y="4153"/>
                      </a:lnTo>
                      <a:lnTo>
                        <a:pt x="14175" y="2492"/>
                      </a:lnTo>
                      <a:cubicBezTo>
                        <a:pt x="14175" y="1117"/>
                        <a:pt x="13266" y="0"/>
                        <a:pt x="12150" y="0"/>
                      </a:cubicBezTo>
                      <a:lnTo>
                        <a:pt x="2024" y="0"/>
                      </a:lnTo>
                      <a:cubicBezTo>
                        <a:pt x="908" y="0"/>
                        <a:pt x="0" y="1117"/>
                        <a:pt x="0" y="2492"/>
                      </a:cubicBezTo>
                      <a:lnTo>
                        <a:pt x="0" y="11630"/>
                      </a:lnTo>
                      <a:cubicBezTo>
                        <a:pt x="0" y="13005"/>
                        <a:pt x="908" y="14123"/>
                        <a:pt x="2024" y="14123"/>
                      </a:cubicBezTo>
                      <a:lnTo>
                        <a:pt x="2025" y="14123"/>
                      </a:lnTo>
                      <a:lnTo>
                        <a:pt x="2025" y="16615"/>
                      </a:lnTo>
                      <a:cubicBezTo>
                        <a:pt x="2025" y="17989"/>
                        <a:pt x="2933" y="19107"/>
                        <a:pt x="4050" y="19107"/>
                      </a:cubicBezTo>
                      <a:lnTo>
                        <a:pt x="4820" y="19107"/>
                      </a:lnTo>
                      <a:cubicBezTo>
                        <a:pt x="5122" y="20537"/>
                        <a:pt x="6170" y="21600"/>
                        <a:pt x="7425" y="21600"/>
                      </a:cubicBezTo>
                      <a:cubicBezTo>
                        <a:pt x="8679" y="21600"/>
                        <a:pt x="9727" y="20537"/>
                        <a:pt x="10029" y="19107"/>
                      </a:cubicBezTo>
                      <a:lnTo>
                        <a:pt x="13595" y="19107"/>
                      </a:lnTo>
                      <a:cubicBezTo>
                        <a:pt x="13897" y="20537"/>
                        <a:pt x="14945" y="21600"/>
                        <a:pt x="16200" y="21600"/>
                      </a:cubicBezTo>
                      <a:cubicBezTo>
                        <a:pt x="17453" y="21600"/>
                        <a:pt x="18501" y="20537"/>
                        <a:pt x="18803" y="19107"/>
                      </a:cubicBezTo>
                      <a:lnTo>
                        <a:pt x="19575" y="19107"/>
                      </a:lnTo>
                      <a:cubicBezTo>
                        <a:pt x="20691" y="19107"/>
                        <a:pt x="21599" y="17989"/>
                        <a:pt x="21599" y="16615"/>
                      </a:cubicBezTo>
                      <a:lnTo>
                        <a:pt x="21599" y="11630"/>
                      </a:lnTo>
                      <a:cubicBezTo>
                        <a:pt x="21599" y="11137"/>
                        <a:pt x="21482" y="10658"/>
                        <a:pt x="21259" y="10248"/>
                      </a:cubicBez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457200"/>
                  <a:endParaRPr lang="en-US" sz="3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  <p:sp>
            <p:nvSpPr>
              <p:cNvPr id="38" name="Rectangle 37"/>
              <p:cNvSpPr/>
              <p:nvPr/>
            </p:nvSpPr>
            <p:spPr>
              <a:xfrm>
                <a:off x="6858016" y="2857502"/>
                <a:ext cx="13573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ms-MY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20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2" name="Rectangle 21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6"/>
          <p:cNvGrpSpPr/>
          <p:nvPr/>
        </p:nvGrpSpPr>
        <p:grpSpPr>
          <a:xfrm>
            <a:off x="5357818" y="1994904"/>
            <a:ext cx="1643074" cy="2459647"/>
            <a:chOff x="5357818" y="1994904"/>
            <a:chExt cx="1643074" cy="2459647"/>
          </a:xfrm>
        </p:grpSpPr>
        <p:grpSp>
          <p:nvGrpSpPr>
            <p:cNvPr id="4" name="Group 40"/>
            <p:cNvGrpSpPr/>
            <p:nvPr/>
          </p:nvGrpSpPr>
          <p:grpSpPr>
            <a:xfrm>
              <a:off x="5357818" y="2786064"/>
              <a:ext cx="1643074" cy="571504"/>
              <a:chOff x="5357818" y="2428874"/>
              <a:chExt cx="1643074" cy="57150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5357818" y="2428874"/>
                <a:ext cx="1643074" cy="35719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786578" y="2786064"/>
                <a:ext cx="214314" cy="21431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8" name="Rectangle 47"/>
            <p:cNvSpPr/>
            <p:nvPr/>
          </p:nvSpPr>
          <p:spPr>
            <a:xfrm>
              <a:off x="5685216" y="278606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500694" y="350044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5923971" y="1994904"/>
              <a:ext cx="393702" cy="39303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5" name="Group 62"/>
          <p:cNvGrpSpPr/>
          <p:nvPr/>
        </p:nvGrpSpPr>
        <p:grpSpPr>
          <a:xfrm>
            <a:off x="2071670" y="2000246"/>
            <a:ext cx="1643074" cy="2454305"/>
            <a:chOff x="2071670" y="2000246"/>
            <a:chExt cx="1643074" cy="2454305"/>
          </a:xfrm>
        </p:grpSpPr>
        <p:grpSp>
          <p:nvGrpSpPr>
            <p:cNvPr id="6" name="Group 42"/>
            <p:cNvGrpSpPr/>
            <p:nvPr/>
          </p:nvGrpSpPr>
          <p:grpSpPr>
            <a:xfrm>
              <a:off x="2071670" y="2786064"/>
              <a:ext cx="1643074" cy="571504"/>
              <a:chOff x="2071670" y="2428874"/>
              <a:chExt cx="1643074" cy="571504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071670" y="2428874"/>
                <a:ext cx="1643074" cy="35719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3500430" y="2786064"/>
                <a:ext cx="214314" cy="21431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6" name="Rectangle 45"/>
            <p:cNvSpPr/>
            <p:nvPr/>
          </p:nvSpPr>
          <p:spPr>
            <a:xfrm>
              <a:off x="2399068" y="278606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143108" y="350044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7" name="Group 66"/>
            <p:cNvGrpSpPr/>
            <p:nvPr/>
          </p:nvGrpSpPr>
          <p:grpSpPr>
            <a:xfrm>
              <a:off x="2643174" y="2000246"/>
              <a:ext cx="431456" cy="308976"/>
              <a:chOff x="8340725" y="4748227"/>
              <a:chExt cx="246063" cy="176213"/>
            </a:xfrm>
            <a:solidFill>
              <a:schemeClr val="accent4"/>
            </a:solidFill>
          </p:grpSpPr>
          <p:sp>
            <p:nvSpPr>
              <p:cNvPr id="60" name="Freeform 49"/>
              <p:cNvSpPr/>
              <p:nvPr/>
            </p:nvSpPr>
            <p:spPr bwMode="auto">
              <a:xfrm>
                <a:off x="8340725" y="4748227"/>
                <a:ext cx="138113" cy="176213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60" y="0"/>
                  </a:cxn>
                  <a:cxn ang="0">
                    <a:pos x="155" y="1"/>
                  </a:cxn>
                  <a:cxn ang="0">
                    <a:pos x="151" y="5"/>
                  </a:cxn>
                  <a:cxn ang="0">
                    <a:pos x="75" y="52"/>
                  </a:cxn>
                  <a:cxn ang="0">
                    <a:pos x="15" y="52"/>
                  </a:cxn>
                  <a:cxn ang="0">
                    <a:pos x="15" y="52"/>
                  </a:cxn>
                  <a:cxn ang="0">
                    <a:pos x="10" y="54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2" y="61"/>
                  </a:cxn>
                  <a:cxn ang="0">
                    <a:pos x="0" y="67"/>
                  </a:cxn>
                  <a:cxn ang="0">
                    <a:pos x="0" y="156"/>
                  </a:cxn>
                  <a:cxn ang="0">
                    <a:pos x="0" y="156"/>
                  </a:cxn>
                  <a:cxn ang="0">
                    <a:pos x="2" y="161"/>
                  </a:cxn>
                  <a:cxn ang="0">
                    <a:pos x="4" y="165"/>
                  </a:cxn>
                  <a:cxn ang="0">
                    <a:pos x="4" y="165"/>
                  </a:cxn>
                  <a:cxn ang="0">
                    <a:pos x="10" y="168"/>
                  </a:cxn>
                  <a:cxn ang="0">
                    <a:pos x="15" y="170"/>
                  </a:cxn>
                  <a:cxn ang="0">
                    <a:pos x="75" y="170"/>
                  </a:cxn>
                  <a:cxn ang="0">
                    <a:pos x="151" y="217"/>
                  </a:cxn>
                  <a:cxn ang="0">
                    <a:pos x="151" y="217"/>
                  </a:cxn>
                  <a:cxn ang="0">
                    <a:pos x="155" y="221"/>
                  </a:cxn>
                  <a:cxn ang="0">
                    <a:pos x="160" y="223"/>
                  </a:cxn>
                  <a:cxn ang="0">
                    <a:pos x="160" y="223"/>
                  </a:cxn>
                  <a:cxn ang="0">
                    <a:pos x="165" y="221"/>
                  </a:cxn>
                  <a:cxn ang="0">
                    <a:pos x="171" y="217"/>
                  </a:cxn>
                  <a:cxn ang="0">
                    <a:pos x="171" y="217"/>
                  </a:cxn>
                  <a:cxn ang="0">
                    <a:pos x="174" y="214"/>
                  </a:cxn>
                  <a:cxn ang="0">
                    <a:pos x="174" y="208"/>
                  </a:cxn>
                  <a:cxn ang="0">
                    <a:pos x="174" y="14"/>
                  </a:cxn>
                  <a:cxn ang="0">
                    <a:pos x="174" y="14"/>
                  </a:cxn>
                  <a:cxn ang="0">
                    <a:pos x="174" y="9"/>
                  </a:cxn>
                  <a:cxn ang="0">
                    <a:pos x="171" y="5"/>
                  </a:cxn>
                  <a:cxn ang="0">
                    <a:pos x="171" y="5"/>
                  </a:cxn>
                  <a:cxn ang="0">
                    <a:pos x="165" y="1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rect l="0" t="0" r="r" b="b"/>
                <a:pathLst>
                  <a:path w="174" h="223">
                    <a:moveTo>
                      <a:pt x="160" y="0"/>
                    </a:moveTo>
                    <a:lnTo>
                      <a:pt x="160" y="0"/>
                    </a:lnTo>
                    <a:lnTo>
                      <a:pt x="155" y="1"/>
                    </a:lnTo>
                    <a:lnTo>
                      <a:pt x="151" y="5"/>
                    </a:lnTo>
                    <a:lnTo>
                      <a:pt x="75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0" y="54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1"/>
                    </a:lnTo>
                    <a:lnTo>
                      <a:pt x="0" y="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2" y="161"/>
                    </a:lnTo>
                    <a:lnTo>
                      <a:pt x="4" y="165"/>
                    </a:lnTo>
                    <a:lnTo>
                      <a:pt x="4" y="165"/>
                    </a:lnTo>
                    <a:lnTo>
                      <a:pt x="10" y="168"/>
                    </a:lnTo>
                    <a:lnTo>
                      <a:pt x="15" y="170"/>
                    </a:lnTo>
                    <a:lnTo>
                      <a:pt x="75" y="170"/>
                    </a:lnTo>
                    <a:lnTo>
                      <a:pt x="151" y="217"/>
                    </a:lnTo>
                    <a:lnTo>
                      <a:pt x="151" y="217"/>
                    </a:lnTo>
                    <a:lnTo>
                      <a:pt x="155" y="221"/>
                    </a:lnTo>
                    <a:lnTo>
                      <a:pt x="160" y="223"/>
                    </a:lnTo>
                    <a:lnTo>
                      <a:pt x="160" y="223"/>
                    </a:lnTo>
                    <a:lnTo>
                      <a:pt x="165" y="221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74" y="214"/>
                    </a:lnTo>
                    <a:lnTo>
                      <a:pt x="174" y="208"/>
                    </a:lnTo>
                    <a:lnTo>
                      <a:pt x="174" y="14"/>
                    </a:lnTo>
                    <a:lnTo>
                      <a:pt x="174" y="14"/>
                    </a:lnTo>
                    <a:lnTo>
                      <a:pt x="174" y="9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65" y="1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1" name="Freeform 50"/>
              <p:cNvSpPr/>
              <p:nvPr/>
            </p:nvSpPr>
            <p:spPr bwMode="auto">
              <a:xfrm>
                <a:off x="8496300" y="4792677"/>
                <a:ext cx="44450" cy="87313"/>
              </a:xfrm>
              <a:custGeom>
                <a:avLst/>
                <a:gdLst/>
                <a:ahLst/>
                <a:cxnLst>
                  <a:cxn ang="0">
                    <a:pos x="46" y="87"/>
                  </a:cxn>
                  <a:cxn ang="0">
                    <a:pos x="53" y="72"/>
                  </a:cxn>
                  <a:cxn ang="0">
                    <a:pos x="56" y="56"/>
                  </a:cxn>
                  <a:cxn ang="0">
                    <a:pos x="55" y="47"/>
                  </a:cxn>
                  <a:cxn ang="0">
                    <a:pos x="51" y="31"/>
                  </a:cxn>
                  <a:cxn ang="0">
                    <a:pos x="46" y="23"/>
                  </a:cxn>
                  <a:cxn ang="0">
                    <a:pos x="35" y="11"/>
                  </a:cxn>
                  <a:cxn ang="0">
                    <a:pos x="20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5"/>
                  </a:cxn>
                  <a:cxn ang="0">
                    <a:pos x="0" y="14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9" y="29"/>
                  </a:cxn>
                  <a:cxn ang="0">
                    <a:pos x="17" y="34"/>
                  </a:cxn>
                  <a:cxn ang="0">
                    <a:pos x="24" y="42"/>
                  </a:cxn>
                  <a:cxn ang="0">
                    <a:pos x="26" y="49"/>
                  </a:cxn>
                  <a:cxn ang="0">
                    <a:pos x="27" y="56"/>
                  </a:cxn>
                  <a:cxn ang="0">
                    <a:pos x="24" y="69"/>
                  </a:cxn>
                  <a:cxn ang="0">
                    <a:pos x="20" y="72"/>
                  </a:cxn>
                  <a:cxn ang="0">
                    <a:pos x="17" y="76"/>
                  </a:cxn>
                  <a:cxn ang="0">
                    <a:pos x="9" y="81"/>
                  </a:cxn>
                  <a:cxn ang="0">
                    <a:pos x="2" y="87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4" y="105"/>
                  </a:cxn>
                  <a:cxn ang="0">
                    <a:pos x="15" y="110"/>
                  </a:cxn>
                  <a:cxn ang="0">
                    <a:pos x="20" y="109"/>
                  </a:cxn>
                  <a:cxn ang="0">
                    <a:pos x="27" y="105"/>
                  </a:cxn>
                  <a:cxn ang="0">
                    <a:pos x="40" y="94"/>
                  </a:cxn>
                  <a:cxn ang="0">
                    <a:pos x="46" y="87"/>
                  </a:cxn>
                </a:cxnLst>
                <a:rect l="0" t="0" r="r" b="b"/>
                <a:pathLst>
                  <a:path w="56" h="110">
                    <a:moveTo>
                      <a:pt x="46" y="87"/>
                    </a:moveTo>
                    <a:lnTo>
                      <a:pt x="46" y="87"/>
                    </a:lnTo>
                    <a:lnTo>
                      <a:pt x="51" y="80"/>
                    </a:lnTo>
                    <a:lnTo>
                      <a:pt x="53" y="72"/>
                    </a:lnTo>
                    <a:lnTo>
                      <a:pt x="55" y="63"/>
                    </a:lnTo>
                    <a:lnTo>
                      <a:pt x="56" y="56"/>
                    </a:lnTo>
                    <a:lnTo>
                      <a:pt x="56" y="56"/>
                    </a:lnTo>
                    <a:lnTo>
                      <a:pt x="55" y="47"/>
                    </a:lnTo>
                    <a:lnTo>
                      <a:pt x="53" y="38"/>
                    </a:lnTo>
                    <a:lnTo>
                      <a:pt x="51" y="31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0" y="16"/>
                    </a:lnTo>
                    <a:lnTo>
                      <a:pt x="35" y="11"/>
                    </a:lnTo>
                    <a:lnTo>
                      <a:pt x="2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0" y="38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6" y="49"/>
                    </a:lnTo>
                    <a:lnTo>
                      <a:pt x="27" y="56"/>
                    </a:lnTo>
                    <a:lnTo>
                      <a:pt x="27" y="56"/>
                    </a:lnTo>
                    <a:lnTo>
                      <a:pt x="26" y="62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7" y="76"/>
                    </a:lnTo>
                    <a:lnTo>
                      <a:pt x="9" y="81"/>
                    </a:lnTo>
                    <a:lnTo>
                      <a:pt x="9" y="81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1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9" y="109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20" y="109"/>
                    </a:lnTo>
                    <a:lnTo>
                      <a:pt x="20" y="109"/>
                    </a:lnTo>
                    <a:lnTo>
                      <a:pt x="27" y="105"/>
                    </a:lnTo>
                    <a:lnTo>
                      <a:pt x="35" y="100"/>
                    </a:lnTo>
                    <a:lnTo>
                      <a:pt x="40" y="94"/>
                    </a:lnTo>
                    <a:lnTo>
                      <a:pt x="46" y="87"/>
                    </a:lnTo>
                    <a:lnTo>
                      <a:pt x="46" y="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2" name="Freeform 51"/>
              <p:cNvSpPr/>
              <p:nvPr/>
            </p:nvSpPr>
            <p:spPr bwMode="auto">
              <a:xfrm>
                <a:off x="8515350" y="4751402"/>
                <a:ext cx="71438" cy="171450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4" y="0"/>
                  </a:cxn>
                  <a:cxn ang="0">
                    <a:pos x="3" y="4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2" y="22"/>
                  </a:cxn>
                  <a:cxn ang="0">
                    <a:pos x="7" y="27"/>
                  </a:cxn>
                  <a:cxn ang="0">
                    <a:pos x="25" y="38"/>
                  </a:cxn>
                  <a:cxn ang="0">
                    <a:pos x="32" y="44"/>
                  </a:cxn>
                  <a:cxn ang="0">
                    <a:pos x="47" y="60"/>
                  </a:cxn>
                  <a:cxn ang="0">
                    <a:pos x="51" y="69"/>
                  </a:cxn>
                  <a:cxn ang="0">
                    <a:pos x="58" y="87"/>
                  </a:cxn>
                  <a:cxn ang="0">
                    <a:pos x="61" y="109"/>
                  </a:cxn>
                  <a:cxn ang="0">
                    <a:pos x="60" y="118"/>
                  </a:cxn>
                  <a:cxn ang="0">
                    <a:pos x="56" y="138"/>
                  </a:cxn>
                  <a:cxn ang="0">
                    <a:pos x="51" y="147"/>
                  </a:cxn>
                  <a:cxn ang="0">
                    <a:pos x="40" y="165"/>
                  </a:cxn>
                  <a:cxn ang="0">
                    <a:pos x="25" y="178"/>
                  </a:cxn>
                  <a:cxn ang="0">
                    <a:pos x="7" y="189"/>
                  </a:cxn>
                  <a:cxn ang="0">
                    <a:pos x="3" y="191"/>
                  </a:cxn>
                  <a:cxn ang="0">
                    <a:pos x="0" y="198"/>
                  </a:cxn>
                  <a:cxn ang="0">
                    <a:pos x="0" y="202"/>
                  </a:cxn>
                  <a:cxn ang="0">
                    <a:pos x="3" y="212"/>
                  </a:cxn>
                  <a:cxn ang="0">
                    <a:pos x="9" y="216"/>
                  </a:cxn>
                  <a:cxn ang="0">
                    <a:pos x="14" y="216"/>
                  </a:cxn>
                  <a:cxn ang="0">
                    <a:pos x="20" y="214"/>
                  </a:cxn>
                  <a:cxn ang="0">
                    <a:pos x="49" y="198"/>
                  </a:cxn>
                  <a:cxn ang="0">
                    <a:pos x="71" y="173"/>
                  </a:cxn>
                  <a:cxn ang="0">
                    <a:pos x="80" y="158"/>
                  </a:cxn>
                  <a:cxn ang="0">
                    <a:pos x="89" y="125"/>
                  </a:cxn>
                  <a:cxn ang="0">
                    <a:pos x="90" y="109"/>
                  </a:cxn>
                  <a:cxn ang="0">
                    <a:pos x="85" y="75"/>
                  </a:cxn>
                  <a:cxn ang="0">
                    <a:pos x="71" y="44"/>
                  </a:cxn>
                  <a:cxn ang="0">
                    <a:pos x="60" y="31"/>
                  </a:cxn>
                  <a:cxn ang="0">
                    <a:pos x="34" y="9"/>
                  </a:cxn>
                  <a:cxn ang="0">
                    <a:pos x="20" y="2"/>
                  </a:cxn>
                </a:cxnLst>
                <a:rect l="0" t="0" r="r" b="b"/>
                <a:pathLst>
                  <a:path w="90" h="216">
                    <a:moveTo>
                      <a:pt x="20" y="2"/>
                    </a:move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44"/>
                    </a:lnTo>
                    <a:lnTo>
                      <a:pt x="40" y="51"/>
                    </a:lnTo>
                    <a:lnTo>
                      <a:pt x="47" y="60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6" y="78"/>
                    </a:lnTo>
                    <a:lnTo>
                      <a:pt x="58" y="87"/>
                    </a:lnTo>
                    <a:lnTo>
                      <a:pt x="60" y="98"/>
                    </a:lnTo>
                    <a:lnTo>
                      <a:pt x="61" y="109"/>
                    </a:lnTo>
                    <a:lnTo>
                      <a:pt x="61" y="109"/>
                    </a:lnTo>
                    <a:lnTo>
                      <a:pt x="60" y="118"/>
                    </a:lnTo>
                    <a:lnTo>
                      <a:pt x="58" y="129"/>
                    </a:lnTo>
                    <a:lnTo>
                      <a:pt x="56" y="138"/>
                    </a:lnTo>
                    <a:lnTo>
                      <a:pt x="51" y="147"/>
                    </a:lnTo>
                    <a:lnTo>
                      <a:pt x="51" y="147"/>
                    </a:lnTo>
                    <a:lnTo>
                      <a:pt x="47" y="156"/>
                    </a:lnTo>
                    <a:lnTo>
                      <a:pt x="40" y="165"/>
                    </a:lnTo>
                    <a:lnTo>
                      <a:pt x="32" y="173"/>
                    </a:lnTo>
                    <a:lnTo>
                      <a:pt x="25" y="178"/>
                    </a:lnTo>
                    <a:lnTo>
                      <a:pt x="25" y="178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3" y="191"/>
                    </a:lnTo>
                    <a:lnTo>
                      <a:pt x="2" y="194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0" y="20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9" y="216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20" y="214"/>
                    </a:lnTo>
                    <a:lnTo>
                      <a:pt x="20" y="214"/>
                    </a:lnTo>
                    <a:lnTo>
                      <a:pt x="34" y="207"/>
                    </a:lnTo>
                    <a:lnTo>
                      <a:pt x="49" y="198"/>
                    </a:lnTo>
                    <a:lnTo>
                      <a:pt x="60" y="185"/>
                    </a:lnTo>
                    <a:lnTo>
                      <a:pt x="71" y="173"/>
                    </a:lnTo>
                    <a:lnTo>
                      <a:pt x="71" y="173"/>
                    </a:lnTo>
                    <a:lnTo>
                      <a:pt x="80" y="158"/>
                    </a:lnTo>
                    <a:lnTo>
                      <a:pt x="85" y="142"/>
                    </a:lnTo>
                    <a:lnTo>
                      <a:pt x="89" y="125"/>
                    </a:lnTo>
                    <a:lnTo>
                      <a:pt x="90" y="109"/>
                    </a:lnTo>
                    <a:lnTo>
                      <a:pt x="90" y="109"/>
                    </a:lnTo>
                    <a:lnTo>
                      <a:pt x="89" y="91"/>
                    </a:lnTo>
                    <a:lnTo>
                      <a:pt x="85" y="75"/>
                    </a:lnTo>
                    <a:lnTo>
                      <a:pt x="80" y="58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0" y="31"/>
                    </a:lnTo>
                    <a:lnTo>
                      <a:pt x="49" y="18"/>
                    </a:lnTo>
                    <a:lnTo>
                      <a:pt x="34" y="9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3714744" y="1357304"/>
            <a:ext cx="1643074" cy="2612626"/>
            <a:chOff x="3714744" y="1357304"/>
            <a:chExt cx="1643074" cy="2612626"/>
          </a:xfrm>
        </p:grpSpPr>
        <p:grpSp>
          <p:nvGrpSpPr>
            <p:cNvPr id="9" name="Group 41"/>
            <p:cNvGrpSpPr/>
            <p:nvPr/>
          </p:nvGrpSpPr>
          <p:grpSpPr>
            <a:xfrm>
              <a:off x="3714744" y="2571750"/>
              <a:ext cx="1643074" cy="571504"/>
              <a:chOff x="3714744" y="2214560"/>
              <a:chExt cx="1643074" cy="571504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714744" y="2428874"/>
                <a:ext cx="1643074" cy="35719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5143504" y="2214560"/>
                <a:ext cx="214314" cy="21431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7" name="Rectangle 46"/>
            <p:cNvSpPr/>
            <p:nvPr/>
          </p:nvSpPr>
          <p:spPr>
            <a:xfrm>
              <a:off x="4042142" y="278606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714744" y="135730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4" name="Freeform 59"/>
            <p:cNvSpPr>
              <a:spLocks noEditPoints="1"/>
            </p:cNvSpPr>
            <p:nvPr/>
          </p:nvSpPr>
          <p:spPr bwMode="auto">
            <a:xfrm>
              <a:off x="4357686" y="3571882"/>
              <a:ext cx="398052" cy="398048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0" name="Group 55"/>
          <p:cNvGrpSpPr/>
          <p:nvPr/>
        </p:nvGrpSpPr>
        <p:grpSpPr>
          <a:xfrm>
            <a:off x="7000892" y="1357304"/>
            <a:ext cx="1643074" cy="2612626"/>
            <a:chOff x="7000892" y="1357304"/>
            <a:chExt cx="1643074" cy="2612626"/>
          </a:xfrm>
        </p:grpSpPr>
        <p:grpSp>
          <p:nvGrpSpPr>
            <p:cNvPr id="11" name="Group 39"/>
            <p:cNvGrpSpPr/>
            <p:nvPr/>
          </p:nvGrpSpPr>
          <p:grpSpPr>
            <a:xfrm>
              <a:off x="7000892" y="2571750"/>
              <a:ext cx="1643074" cy="571504"/>
              <a:chOff x="7000892" y="2214560"/>
              <a:chExt cx="1643074" cy="571504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7000892" y="2428874"/>
                <a:ext cx="1643074" cy="35719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8429652" y="2214560"/>
                <a:ext cx="214314" cy="21431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9" name="Rectangle 48"/>
            <p:cNvSpPr/>
            <p:nvPr/>
          </p:nvSpPr>
          <p:spPr>
            <a:xfrm>
              <a:off x="7328290" y="278606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000892" y="135730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5" name="Freeform 60"/>
            <p:cNvSpPr>
              <a:spLocks noEditPoints="1"/>
            </p:cNvSpPr>
            <p:nvPr/>
          </p:nvSpPr>
          <p:spPr bwMode="auto">
            <a:xfrm>
              <a:off x="7643834" y="3571882"/>
              <a:ext cx="395268" cy="39804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12" name="Group 67"/>
          <p:cNvGrpSpPr/>
          <p:nvPr/>
        </p:nvGrpSpPr>
        <p:grpSpPr>
          <a:xfrm>
            <a:off x="357158" y="1357304"/>
            <a:ext cx="1714512" cy="2607062"/>
            <a:chOff x="357158" y="1357304"/>
            <a:chExt cx="1714512" cy="2607062"/>
          </a:xfrm>
        </p:grpSpPr>
        <p:grpSp>
          <p:nvGrpSpPr>
            <p:cNvPr id="13" name="Group 43"/>
            <p:cNvGrpSpPr/>
            <p:nvPr/>
          </p:nvGrpSpPr>
          <p:grpSpPr>
            <a:xfrm>
              <a:off x="428596" y="2571750"/>
              <a:ext cx="1643074" cy="571504"/>
              <a:chOff x="428596" y="2214560"/>
              <a:chExt cx="1643074" cy="571504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428596" y="2428874"/>
                <a:ext cx="1643074" cy="3571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1857356" y="2214560"/>
                <a:ext cx="214314" cy="214314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45" name="Rectangle 44"/>
            <p:cNvSpPr/>
            <p:nvPr/>
          </p:nvSpPr>
          <p:spPr>
            <a:xfrm>
              <a:off x="755994" y="278606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endParaRPr lang="en-US" sz="16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7158" y="1357304"/>
              <a:ext cx="15001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id-ID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6" name="Freeform 111"/>
            <p:cNvSpPr>
              <a:spLocks noEditPoints="1"/>
            </p:cNvSpPr>
            <p:nvPr/>
          </p:nvSpPr>
          <p:spPr bwMode="auto">
            <a:xfrm>
              <a:off x="1000100" y="3571882"/>
              <a:ext cx="389700" cy="392484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8"/>
          <p:cNvGrpSpPr/>
          <p:nvPr/>
        </p:nvGrpSpPr>
        <p:grpSpPr>
          <a:xfrm>
            <a:off x="0" y="3571882"/>
            <a:ext cx="1857356" cy="1571618"/>
            <a:chOff x="0" y="3571882"/>
            <a:chExt cx="1857356" cy="1571618"/>
          </a:xfrm>
        </p:grpSpPr>
        <p:sp>
          <p:nvSpPr>
            <p:cNvPr id="8" name="Rectangle 7"/>
            <p:cNvSpPr/>
            <p:nvPr/>
          </p:nvSpPr>
          <p:spPr>
            <a:xfrm>
              <a:off x="0" y="3571882"/>
              <a:ext cx="1857356" cy="15716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AutoShape 59"/>
            <p:cNvSpPr/>
            <p:nvPr/>
          </p:nvSpPr>
          <p:spPr bwMode="auto">
            <a:xfrm>
              <a:off x="634748" y="3856868"/>
              <a:ext cx="383000" cy="382346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7" name="Group 137"/>
          <p:cNvGrpSpPr/>
          <p:nvPr/>
        </p:nvGrpSpPr>
        <p:grpSpPr>
          <a:xfrm>
            <a:off x="1857356" y="3571882"/>
            <a:ext cx="1857356" cy="1571618"/>
            <a:chOff x="1857356" y="3571882"/>
            <a:chExt cx="1857356" cy="1571618"/>
          </a:xfrm>
        </p:grpSpPr>
        <p:sp>
          <p:nvSpPr>
            <p:cNvPr id="20" name="Rectangle 19"/>
            <p:cNvSpPr/>
            <p:nvPr/>
          </p:nvSpPr>
          <p:spPr>
            <a:xfrm>
              <a:off x="1857356" y="3571882"/>
              <a:ext cx="1857356" cy="157161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9" name="Group 35"/>
            <p:cNvGrpSpPr/>
            <p:nvPr/>
          </p:nvGrpSpPr>
          <p:grpSpPr>
            <a:xfrm>
              <a:off x="2563587" y="3856868"/>
              <a:ext cx="382350" cy="382346"/>
              <a:chOff x="5533232" y="2031421"/>
              <a:chExt cx="366051" cy="366050"/>
            </a:xfrm>
            <a:solidFill>
              <a:schemeClr val="bg1"/>
            </a:solidFill>
          </p:grpSpPr>
          <p:sp>
            <p:nvSpPr>
              <p:cNvPr id="31" name="AutoShape 56"/>
              <p:cNvSpPr/>
              <p:nvPr/>
            </p:nvSpPr>
            <p:spPr bwMode="auto">
              <a:xfrm>
                <a:off x="5533232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2" name="AutoShape 57"/>
              <p:cNvSpPr/>
              <p:nvPr/>
            </p:nvSpPr>
            <p:spPr bwMode="auto">
              <a:xfrm>
                <a:off x="5784775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3" name="AutoShape 58"/>
              <p:cNvSpPr/>
              <p:nvPr/>
            </p:nvSpPr>
            <p:spPr bwMode="auto">
              <a:xfrm>
                <a:off x="5659003" y="2031421"/>
                <a:ext cx="114508" cy="366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10" name="Group 136"/>
          <p:cNvGrpSpPr/>
          <p:nvPr/>
        </p:nvGrpSpPr>
        <p:grpSpPr>
          <a:xfrm>
            <a:off x="3714744" y="3571882"/>
            <a:ext cx="1857356" cy="1571618"/>
            <a:chOff x="3714744" y="3571882"/>
            <a:chExt cx="1857356" cy="1571618"/>
          </a:xfrm>
        </p:grpSpPr>
        <p:sp>
          <p:nvSpPr>
            <p:cNvPr id="21" name="Rectangle 20"/>
            <p:cNvSpPr/>
            <p:nvPr/>
          </p:nvSpPr>
          <p:spPr>
            <a:xfrm>
              <a:off x="3714744" y="3571882"/>
              <a:ext cx="1857356" cy="157161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AutoShape 46"/>
            <p:cNvSpPr/>
            <p:nvPr/>
          </p:nvSpPr>
          <p:spPr bwMode="auto">
            <a:xfrm>
              <a:off x="4492413" y="3856868"/>
              <a:ext cx="382350" cy="3823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11" name="Group 135"/>
          <p:cNvGrpSpPr/>
          <p:nvPr/>
        </p:nvGrpSpPr>
        <p:grpSpPr>
          <a:xfrm>
            <a:off x="5572132" y="3571882"/>
            <a:ext cx="1785950" cy="1571618"/>
            <a:chOff x="5572132" y="3571882"/>
            <a:chExt cx="1785950" cy="1571618"/>
          </a:xfrm>
        </p:grpSpPr>
        <p:sp>
          <p:nvSpPr>
            <p:cNvPr id="22" name="Rectangle 21"/>
            <p:cNvSpPr/>
            <p:nvPr/>
          </p:nvSpPr>
          <p:spPr>
            <a:xfrm>
              <a:off x="5572132" y="3571882"/>
              <a:ext cx="1785950" cy="157161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6278364" y="3857634"/>
              <a:ext cx="382348" cy="346400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457200"/>
              <a:endParaRPr lang="en-US" sz="3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12" name="Group 134"/>
          <p:cNvGrpSpPr/>
          <p:nvPr/>
        </p:nvGrpSpPr>
        <p:grpSpPr>
          <a:xfrm>
            <a:off x="7358082" y="3571882"/>
            <a:ext cx="1785918" cy="1571618"/>
            <a:chOff x="7358082" y="3571882"/>
            <a:chExt cx="1785918" cy="1571618"/>
          </a:xfrm>
        </p:grpSpPr>
        <p:sp>
          <p:nvSpPr>
            <p:cNvPr id="23" name="Rectangle 22"/>
            <p:cNvSpPr/>
            <p:nvPr/>
          </p:nvSpPr>
          <p:spPr>
            <a:xfrm>
              <a:off x="7358082" y="3571882"/>
              <a:ext cx="1785918" cy="1571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13" name="Group 38"/>
            <p:cNvGrpSpPr/>
            <p:nvPr/>
          </p:nvGrpSpPr>
          <p:grpSpPr>
            <a:xfrm>
              <a:off x="8066863" y="3856854"/>
              <a:ext cx="262742" cy="383000"/>
              <a:chOff x="2612963" y="2767277"/>
              <a:chExt cx="251543" cy="366676"/>
            </a:xfrm>
            <a:solidFill>
              <a:schemeClr val="bg1"/>
            </a:solidFill>
          </p:grpSpPr>
          <p:sp>
            <p:nvSpPr>
              <p:cNvPr id="37" name="AutoShape 113"/>
              <p:cNvSpPr/>
              <p:nvPr/>
            </p:nvSpPr>
            <p:spPr bwMode="auto">
              <a:xfrm>
                <a:off x="2612963" y="2767277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38" name="AutoShape 114"/>
              <p:cNvSpPr/>
              <p:nvPr/>
            </p:nvSpPr>
            <p:spPr bwMode="auto">
              <a:xfrm>
                <a:off x="2669904" y="2824844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24" name="Rectangle 23"/>
          <p:cNvSpPr/>
          <p:nvPr/>
        </p:nvSpPr>
        <p:spPr>
          <a:xfrm>
            <a:off x="0" y="4500576"/>
            <a:ext cx="9144000" cy="357172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73876" y="4500576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计划</a:t>
            </a:r>
            <a:endParaRPr lang="en-US" sz="16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2483257" y="4500576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设置</a:t>
            </a:r>
            <a:endParaRPr lang="en-US" sz="16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402923" y="4500576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宣传</a:t>
            </a:r>
            <a:endParaRPr lang="en-US" sz="16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205455" y="4500576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链接</a:t>
            </a:r>
            <a:endParaRPr lang="en-US" sz="16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930387" y="4500576"/>
            <a:ext cx="5950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cs typeface="Open Sans" panose="020B0606030504020204" pitchFamily="34" charset="0"/>
              </a:rPr>
              <a:t>理念</a:t>
            </a:r>
            <a:endParaRPr lang="en-US" sz="1600" dirty="0">
              <a:solidFill>
                <a:schemeClr val="bg1"/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4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09"/>
          <p:cNvGrpSpPr/>
          <p:nvPr/>
        </p:nvGrpSpPr>
        <p:grpSpPr>
          <a:xfrm>
            <a:off x="428596" y="1285866"/>
            <a:ext cx="2357454" cy="1823505"/>
            <a:chOff x="428596" y="1285866"/>
            <a:chExt cx="2357454" cy="1823505"/>
          </a:xfrm>
        </p:grpSpPr>
        <p:sp>
          <p:nvSpPr>
            <p:cNvPr id="40" name="Rectangle 39"/>
            <p:cNvSpPr/>
            <p:nvPr/>
          </p:nvSpPr>
          <p:spPr>
            <a:xfrm>
              <a:off x="428596" y="1785932"/>
              <a:ext cx="2357454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分钟之内。此处添加详细文本描述，建议与标题相关并符合整体语言风格，语言描述尽量简洁生动。尽量将每页幻灯片的字数</a:t>
              </a:r>
              <a:r>
                <a:rPr lang="zh-CN" altLang="en-US" sz="10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控制。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28596" y="128586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cxnSp>
        <p:nvCxnSpPr>
          <p:cNvPr id="111" name="Straight Connector 110"/>
          <p:cNvCxnSpPr/>
          <p:nvPr/>
        </p:nvCxnSpPr>
        <p:spPr>
          <a:xfrm rot="5400000">
            <a:off x="2180018" y="2321320"/>
            <a:ext cx="164228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>
            <a:off x="4537472" y="2321320"/>
            <a:ext cx="1642280" cy="158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/>
          <p:cNvGrpSpPr/>
          <p:nvPr/>
        </p:nvGrpSpPr>
        <p:grpSpPr>
          <a:xfrm>
            <a:off x="3000364" y="1285866"/>
            <a:ext cx="2324646" cy="1880542"/>
            <a:chOff x="3000364" y="1285866"/>
            <a:chExt cx="2324646" cy="1880542"/>
          </a:xfrm>
        </p:grpSpPr>
        <p:sp>
          <p:nvSpPr>
            <p:cNvPr id="119" name="Rectangle 118"/>
            <p:cNvSpPr/>
            <p:nvPr/>
          </p:nvSpPr>
          <p:spPr>
            <a:xfrm>
              <a:off x="3143240" y="1285866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价格体系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17" name="Group 119"/>
            <p:cNvGrpSpPr/>
            <p:nvPr/>
          </p:nvGrpSpPr>
          <p:grpSpPr>
            <a:xfrm>
              <a:off x="3000364" y="1571618"/>
              <a:ext cx="1181638" cy="1594790"/>
              <a:chOff x="3000364" y="1571618"/>
              <a:chExt cx="1181638" cy="1594790"/>
            </a:xfrm>
          </p:grpSpPr>
          <p:graphicFrame>
            <p:nvGraphicFramePr>
              <p:cNvPr id="47" name="Chart 46"/>
              <p:cNvGraphicFramePr/>
              <p:nvPr/>
            </p:nvGraphicFramePr>
            <p:xfrm>
              <a:off x="3000364" y="1571618"/>
              <a:ext cx="1181638" cy="9162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18" name="Rectangle 117"/>
              <p:cNvSpPr/>
              <p:nvPr/>
            </p:nvSpPr>
            <p:spPr>
              <a:xfrm>
                <a:off x="3261739" y="2357436"/>
                <a:ext cx="66075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$56.000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>
              <a:xfrm>
                <a:off x="3143240" y="2643188"/>
                <a:ext cx="9286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id-ID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" name="Group 124"/>
            <p:cNvGrpSpPr/>
            <p:nvPr/>
          </p:nvGrpSpPr>
          <p:grpSpPr>
            <a:xfrm>
              <a:off x="4143372" y="1571618"/>
              <a:ext cx="1181638" cy="1594790"/>
              <a:chOff x="4143372" y="1571618"/>
              <a:chExt cx="1181638" cy="1594790"/>
            </a:xfrm>
          </p:grpSpPr>
          <p:graphicFrame>
            <p:nvGraphicFramePr>
              <p:cNvPr id="48" name="Chart 47"/>
              <p:cNvGraphicFramePr/>
              <p:nvPr/>
            </p:nvGraphicFramePr>
            <p:xfrm>
              <a:off x="4143372" y="1571618"/>
              <a:ext cx="1181638" cy="91620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17" name="Rectangle 116"/>
              <p:cNvSpPr/>
              <p:nvPr/>
            </p:nvSpPr>
            <p:spPr>
              <a:xfrm>
                <a:off x="4404747" y="2354582"/>
                <a:ext cx="66075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$56.000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4286248" y="2643188"/>
                <a:ext cx="9286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7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id-ID" altLang="zh-CN" sz="7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25" name="Group 124"/>
          <p:cNvGrpSpPr/>
          <p:nvPr/>
        </p:nvGrpSpPr>
        <p:grpSpPr>
          <a:xfrm>
            <a:off x="5643570" y="1285866"/>
            <a:ext cx="3143272" cy="1869530"/>
            <a:chOff x="5643570" y="1285866"/>
            <a:chExt cx="3143272" cy="1869530"/>
          </a:xfrm>
        </p:grpSpPr>
        <p:grpSp>
          <p:nvGrpSpPr>
            <p:cNvPr id="16" name="Group 127"/>
            <p:cNvGrpSpPr/>
            <p:nvPr/>
          </p:nvGrpSpPr>
          <p:grpSpPr>
            <a:xfrm>
              <a:off x="5643570" y="1285866"/>
              <a:ext cx="3143272" cy="572634"/>
              <a:chOff x="5643570" y="1285866"/>
              <a:chExt cx="3143272" cy="572634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5643570" y="1285866"/>
                <a:ext cx="9028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客户开发</a:t>
                </a:r>
                <a:endParaRPr lang="en-US" sz="14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>
              <a:xfrm>
                <a:off x="5643570" y="1643056"/>
                <a:ext cx="3143272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此处添加详细文本描述，建议与标题相关并符合整体语言风格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9" name="Group 125"/>
            <p:cNvGrpSpPr/>
            <p:nvPr/>
          </p:nvGrpSpPr>
          <p:grpSpPr>
            <a:xfrm>
              <a:off x="5786446" y="2214560"/>
              <a:ext cx="2945171" cy="369332"/>
              <a:chOff x="5786446" y="2214560"/>
              <a:chExt cx="2945171" cy="369332"/>
            </a:xfrm>
          </p:grpSpPr>
          <p:grpSp>
            <p:nvGrpSpPr>
              <p:cNvPr id="25" name="Group 113"/>
              <p:cNvGrpSpPr/>
              <p:nvPr/>
            </p:nvGrpSpPr>
            <p:grpSpPr>
              <a:xfrm>
                <a:off x="5786446" y="2214560"/>
                <a:ext cx="2065690" cy="348114"/>
                <a:chOff x="5786446" y="1785932"/>
                <a:chExt cx="2065690" cy="348114"/>
              </a:xfrm>
            </p:grpSpPr>
            <p:grpSp>
              <p:nvGrpSpPr>
                <p:cNvPr id="26" name="Group 299"/>
                <p:cNvGrpSpPr/>
                <p:nvPr/>
              </p:nvGrpSpPr>
              <p:grpSpPr>
                <a:xfrm>
                  <a:off x="5786446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50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51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27" name="Group 299"/>
                <p:cNvGrpSpPr/>
                <p:nvPr/>
              </p:nvGrpSpPr>
              <p:grpSpPr>
                <a:xfrm>
                  <a:off x="6000760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57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58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28" name="Group 299"/>
                <p:cNvGrpSpPr/>
                <p:nvPr/>
              </p:nvGrpSpPr>
              <p:grpSpPr>
                <a:xfrm>
                  <a:off x="6215074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0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61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35" name="Group 299"/>
                <p:cNvGrpSpPr/>
                <p:nvPr/>
              </p:nvGrpSpPr>
              <p:grpSpPr>
                <a:xfrm>
                  <a:off x="6429388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3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64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36" name="Group 299"/>
                <p:cNvGrpSpPr/>
                <p:nvPr/>
              </p:nvGrpSpPr>
              <p:grpSpPr>
                <a:xfrm>
                  <a:off x="6643702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6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67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39" name="Group 299"/>
                <p:cNvGrpSpPr/>
                <p:nvPr/>
              </p:nvGrpSpPr>
              <p:grpSpPr>
                <a:xfrm>
                  <a:off x="6858016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69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70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49" name="Group 299"/>
                <p:cNvGrpSpPr/>
                <p:nvPr/>
              </p:nvGrpSpPr>
              <p:grpSpPr>
                <a:xfrm>
                  <a:off x="7072330" y="1785932"/>
                  <a:ext cx="136864" cy="348114"/>
                  <a:chOff x="6141009" y="3540977"/>
                  <a:chExt cx="85046" cy="216315"/>
                </a:xfrm>
                <a:solidFill>
                  <a:schemeClr val="accent3"/>
                </a:solidFill>
              </p:grpSpPr>
              <p:sp>
                <p:nvSpPr>
                  <p:cNvPr id="72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73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52" name="Group 299"/>
                <p:cNvGrpSpPr/>
                <p:nvPr/>
              </p:nvGrpSpPr>
              <p:grpSpPr>
                <a:xfrm>
                  <a:off x="7286644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75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76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56" name="Group 299"/>
                <p:cNvGrpSpPr/>
                <p:nvPr/>
              </p:nvGrpSpPr>
              <p:grpSpPr>
                <a:xfrm>
                  <a:off x="7500958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78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79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59" name="Group 299"/>
                <p:cNvGrpSpPr/>
                <p:nvPr/>
              </p:nvGrpSpPr>
              <p:grpSpPr>
                <a:xfrm>
                  <a:off x="7715272" y="1785932"/>
                  <a:ext cx="136864" cy="348114"/>
                  <a:chOff x="6141009" y="3540977"/>
                  <a:chExt cx="85046" cy="216315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81" name="Freeform 12"/>
                  <p:cNvSpPr/>
                  <p:nvPr/>
                </p:nvSpPr>
                <p:spPr bwMode="auto">
                  <a:xfrm>
                    <a:off x="6141009" y="3577954"/>
                    <a:ext cx="85046" cy="179338"/>
                  </a:xfrm>
                  <a:custGeom>
                    <a:avLst/>
                    <a:gdLst>
                      <a:gd name="T0" fmla="*/ 59 w 78"/>
                      <a:gd name="T1" fmla="*/ 0 h 164"/>
                      <a:gd name="T2" fmla="*/ 20 w 78"/>
                      <a:gd name="T3" fmla="*/ 0 h 164"/>
                      <a:gd name="T4" fmla="*/ 0 w 78"/>
                      <a:gd name="T5" fmla="*/ 16 h 164"/>
                      <a:gd name="T6" fmla="*/ 0 w 78"/>
                      <a:gd name="T7" fmla="*/ 16 h 164"/>
                      <a:gd name="T8" fmla="*/ 0 w 78"/>
                      <a:gd name="T9" fmla="*/ 19 h 164"/>
                      <a:gd name="T10" fmla="*/ 0 w 78"/>
                      <a:gd name="T11" fmla="*/ 74 h 164"/>
                      <a:gd name="T12" fmla="*/ 7 w 78"/>
                      <a:gd name="T13" fmla="*/ 80 h 164"/>
                      <a:gd name="T14" fmla="*/ 13 w 78"/>
                      <a:gd name="T15" fmla="*/ 74 h 164"/>
                      <a:gd name="T16" fmla="*/ 13 w 78"/>
                      <a:gd name="T17" fmla="*/ 26 h 164"/>
                      <a:gd name="T18" fmla="*/ 19 w 78"/>
                      <a:gd name="T19" fmla="*/ 26 h 164"/>
                      <a:gd name="T20" fmla="*/ 19 w 78"/>
                      <a:gd name="T21" fmla="*/ 72 h 164"/>
                      <a:gd name="T22" fmla="*/ 19 w 78"/>
                      <a:gd name="T23" fmla="*/ 73 h 164"/>
                      <a:gd name="T24" fmla="*/ 19 w 78"/>
                      <a:gd name="T25" fmla="*/ 154 h 164"/>
                      <a:gd name="T26" fmla="*/ 28 w 78"/>
                      <a:gd name="T27" fmla="*/ 164 h 164"/>
                      <a:gd name="T28" fmla="*/ 37 w 78"/>
                      <a:gd name="T29" fmla="*/ 154 h 164"/>
                      <a:gd name="T30" fmla="*/ 37 w 78"/>
                      <a:gd name="T31" fmla="*/ 83 h 164"/>
                      <a:gd name="T32" fmla="*/ 41 w 78"/>
                      <a:gd name="T33" fmla="*/ 83 h 164"/>
                      <a:gd name="T34" fmla="*/ 41 w 78"/>
                      <a:gd name="T35" fmla="*/ 154 h 164"/>
                      <a:gd name="T36" fmla="*/ 50 w 78"/>
                      <a:gd name="T37" fmla="*/ 164 h 164"/>
                      <a:gd name="T38" fmla="*/ 59 w 78"/>
                      <a:gd name="T39" fmla="*/ 154 h 164"/>
                      <a:gd name="T40" fmla="*/ 59 w 78"/>
                      <a:gd name="T41" fmla="*/ 72 h 164"/>
                      <a:gd name="T42" fmla="*/ 59 w 78"/>
                      <a:gd name="T43" fmla="*/ 71 h 164"/>
                      <a:gd name="T44" fmla="*/ 59 w 78"/>
                      <a:gd name="T45" fmla="*/ 26 h 164"/>
                      <a:gd name="T46" fmla="*/ 64 w 78"/>
                      <a:gd name="T47" fmla="*/ 26 h 164"/>
                      <a:gd name="T48" fmla="*/ 64 w 78"/>
                      <a:gd name="T49" fmla="*/ 74 h 164"/>
                      <a:gd name="T50" fmla="*/ 71 w 78"/>
                      <a:gd name="T51" fmla="*/ 80 h 164"/>
                      <a:gd name="T52" fmla="*/ 78 w 78"/>
                      <a:gd name="T53" fmla="*/ 74 h 164"/>
                      <a:gd name="T54" fmla="*/ 78 w 78"/>
                      <a:gd name="T55" fmla="*/ 19 h 164"/>
                      <a:gd name="T56" fmla="*/ 78 w 78"/>
                      <a:gd name="T57" fmla="*/ 16 h 164"/>
                      <a:gd name="T58" fmla="*/ 78 w 78"/>
                      <a:gd name="T59" fmla="*/ 15 h 164"/>
                      <a:gd name="T60" fmla="*/ 59 w 78"/>
                      <a:gd name="T61" fmla="*/ 0 h 16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78" h="164">
                        <a:moveTo>
                          <a:pt x="59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6" y="0"/>
                          <a:pt x="0" y="12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7"/>
                          <a:pt x="3" y="80"/>
                          <a:pt x="7" y="80"/>
                        </a:cubicBezTo>
                        <a:cubicBezTo>
                          <a:pt x="10" y="80"/>
                          <a:pt x="13" y="77"/>
                          <a:pt x="13" y="74"/>
                        </a:cubicBezTo>
                        <a:cubicBezTo>
                          <a:pt x="13" y="26"/>
                          <a:pt x="13" y="26"/>
                          <a:pt x="13" y="26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9" y="72"/>
                          <a:pt x="19" y="72"/>
                          <a:pt x="19" y="72"/>
                        </a:cubicBezTo>
                        <a:cubicBezTo>
                          <a:pt x="19" y="72"/>
                          <a:pt x="19" y="73"/>
                          <a:pt x="19" y="73"/>
                        </a:cubicBezTo>
                        <a:cubicBezTo>
                          <a:pt x="19" y="154"/>
                          <a:pt x="19" y="154"/>
                          <a:pt x="19" y="154"/>
                        </a:cubicBezTo>
                        <a:cubicBezTo>
                          <a:pt x="19" y="159"/>
                          <a:pt x="23" y="164"/>
                          <a:pt x="28" y="164"/>
                        </a:cubicBezTo>
                        <a:cubicBezTo>
                          <a:pt x="33" y="164"/>
                          <a:pt x="37" y="159"/>
                          <a:pt x="37" y="154"/>
                        </a:cubicBezTo>
                        <a:cubicBezTo>
                          <a:pt x="37" y="83"/>
                          <a:pt x="37" y="83"/>
                          <a:pt x="37" y="83"/>
                        </a:cubicBezTo>
                        <a:cubicBezTo>
                          <a:pt x="41" y="83"/>
                          <a:pt x="41" y="83"/>
                          <a:pt x="41" y="83"/>
                        </a:cubicBezTo>
                        <a:cubicBezTo>
                          <a:pt x="41" y="154"/>
                          <a:pt x="41" y="154"/>
                          <a:pt x="41" y="154"/>
                        </a:cubicBezTo>
                        <a:cubicBezTo>
                          <a:pt x="41" y="159"/>
                          <a:pt x="45" y="164"/>
                          <a:pt x="50" y="164"/>
                        </a:cubicBezTo>
                        <a:cubicBezTo>
                          <a:pt x="55" y="164"/>
                          <a:pt x="59" y="159"/>
                          <a:pt x="59" y="154"/>
                        </a:cubicBezTo>
                        <a:cubicBezTo>
                          <a:pt x="59" y="72"/>
                          <a:pt x="59" y="72"/>
                          <a:pt x="59" y="72"/>
                        </a:cubicBezTo>
                        <a:cubicBezTo>
                          <a:pt x="59" y="71"/>
                          <a:pt x="59" y="71"/>
                          <a:pt x="59" y="71"/>
                        </a:cubicBezTo>
                        <a:cubicBezTo>
                          <a:pt x="59" y="26"/>
                          <a:pt x="59" y="26"/>
                          <a:pt x="59" y="26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74"/>
                          <a:pt x="64" y="74"/>
                          <a:pt x="64" y="74"/>
                        </a:cubicBezTo>
                        <a:cubicBezTo>
                          <a:pt x="64" y="77"/>
                          <a:pt x="67" y="80"/>
                          <a:pt x="71" y="80"/>
                        </a:cubicBezTo>
                        <a:cubicBezTo>
                          <a:pt x="75" y="80"/>
                          <a:pt x="78" y="77"/>
                          <a:pt x="78" y="74"/>
                        </a:cubicBezTo>
                        <a:cubicBezTo>
                          <a:pt x="78" y="19"/>
                          <a:pt x="78" y="19"/>
                          <a:pt x="78" y="19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8" y="15"/>
                          <a:pt x="78" y="15"/>
                          <a:pt x="78" y="15"/>
                        </a:cubicBezTo>
                        <a:cubicBezTo>
                          <a:pt x="78" y="10"/>
                          <a:pt x="72" y="0"/>
                          <a:pt x="5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82" name="Oval 13"/>
                  <p:cNvSpPr>
                    <a:spLocks noChangeArrowheads="1"/>
                  </p:cNvSpPr>
                  <p:nvPr/>
                </p:nvSpPr>
                <p:spPr bwMode="auto">
                  <a:xfrm>
                    <a:off x="6166893" y="3540977"/>
                    <a:ext cx="33741" cy="3374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123" name="Rectangle 122"/>
              <p:cNvSpPr/>
              <p:nvPr/>
            </p:nvSpPr>
            <p:spPr>
              <a:xfrm>
                <a:off x="8072462" y="2214560"/>
                <a:ext cx="6591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70%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62" name="Group 126"/>
            <p:cNvGrpSpPr/>
            <p:nvPr/>
          </p:nvGrpSpPr>
          <p:grpSpPr>
            <a:xfrm>
              <a:off x="5786446" y="2786064"/>
              <a:ext cx="2945171" cy="369332"/>
              <a:chOff x="5786446" y="2786064"/>
              <a:chExt cx="2945171" cy="369332"/>
            </a:xfrm>
          </p:grpSpPr>
          <p:grpSp>
            <p:nvGrpSpPr>
              <p:cNvPr id="65" name="Group 114"/>
              <p:cNvGrpSpPr/>
              <p:nvPr/>
            </p:nvGrpSpPr>
            <p:grpSpPr>
              <a:xfrm>
                <a:off x="5786446" y="2786064"/>
                <a:ext cx="2090470" cy="348610"/>
                <a:chOff x="5786446" y="2500312"/>
                <a:chExt cx="2090470" cy="348610"/>
              </a:xfrm>
            </p:grpSpPr>
            <p:grpSp>
              <p:nvGrpSpPr>
                <p:cNvPr id="68" name="Group 302"/>
                <p:cNvGrpSpPr/>
                <p:nvPr/>
              </p:nvGrpSpPr>
              <p:grpSpPr>
                <a:xfrm>
                  <a:off x="5786446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53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54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71" name="Group 302"/>
                <p:cNvGrpSpPr/>
                <p:nvPr/>
              </p:nvGrpSpPr>
              <p:grpSpPr>
                <a:xfrm>
                  <a:off x="6000760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84" name="Oval 83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85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74" name="Group 302"/>
                <p:cNvGrpSpPr/>
                <p:nvPr/>
              </p:nvGrpSpPr>
              <p:grpSpPr>
                <a:xfrm>
                  <a:off x="6215074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87" name="Oval 86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88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77" name="Group 302"/>
                <p:cNvGrpSpPr/>
                <p:nvPr/>
              </p:nvGrpSpPr>
              <p:grpSpPr>
                <a:xfrm>
                  <a:off x="6429388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90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91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80" name="Group 302"/>
                <p:cNvGrpSpPr/>
                <p:nvPr/>
              </p:nvGrpSpPr>
              <p:grpSpPr>
                <a:xfrm>
                  <a:off x="6643702" y="2500312"/>
                  <a:ext cx="161644" cy="348610"/>
                  <a:chOff x="6138760" y="4271257"/>
                  <a:chExt cx="97227" cy="209688"/>
                </a:xfrm>
                <a:solidFill>
                  <a:schemeClr val="accent4"/>
                </a:solidFill>
              </p:grpSpPr>
              <p:sp>
                <p:nvSpPr>
                  <p:cNvPr id="93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94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83" name="Group 302"/>
                <p:cNvGrpSpPr/>
                <p:nvPr/>
              </p:nvGrpSpPr>
              <p:grpSpPr>
                <a:xfrm>
                  <a:off x="6858016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96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97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86" name="Group 302"/>
                <p:cNvGrpSpPr/>
                <p:nvPr/>
              </p:nvGrpSpPr>
              <p:grpSpPr>
                <a:xfrm>
                  <a:off x="7072330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99" name="Oval 98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100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89" name="Group 302"/>
                <p:cNvGrpSpPr/>
                <p:nvPr/>
              </p:nvGrpSpPr>
              <p:grpSpPr>
                <a:xfrm>
                  <a:off x="7286644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2" name="Oval 101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103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92" name="Group 302"/>
                <p:cNvGrpSpPr/>
                <p:nvPr/>
              </p:nvGrpSpPr>
              <p:grpSpPr>
                <a:xfrm>
                  <a:off x="7500958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5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106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  <p:grpSp>
              <p:nvGrpSpPr>
                <p:cNvPr id="95" name="Group 302"/>
                <p:cNvGrpSpPr/>
                <p:nvPr/>
              </p:nvGrpSpPr>
              <p:grpSpPr>
                <a:xfrm>
                  <a:off x="7715272" y="2500312"/>
                  <a:ext cx="161644" cy="348610"/>
                  <a:chOff x="6138760" y="4271257"/>
                  <a:chExt cx="97227" cy="209688"/>
                </a:xfrm>
                <a:solidFill>
                  <a:schemeClr val="bg1">
                    <a:lumMod val="75000"/>
                  </a:schemeClr>
                </a:solidFill>
              </p:grpSpPr>
              <p:sp>
                <p:nvSpPr>
                  <p:cNvPr id="108" name="Oval 107"/>
                  <p:cNvSpPr>
                    <a:spLocks noChangeArrowheads="1"/>
                  </p:cNvSpPr>
                  <p:nvPr/>
                </p:nvSpPr>
                <p:spPr bwMode="auto">
                  <a:xfrm>
                    <a:off x="6171468" y="4271257"/>
                    <a:ext cx="30916" cy="3181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  <p:sp>
                <p:nvSpPr>
                  <p:cNvPr id="109" name="Freeform 7"/>
                  <p:cNvSpPr/>
                  <p:nvPr/>
                </p:nvSpPr>
                <p:spPr bwMode="auto">
                  <a:xfrm>
                    <a:off x="6138760" y="4309341"/>
                    <a:ext cx="97227" cy="171604"/>
                  </a:xfrm>
                  <a:custGeom>
                    <a:avLst/>
                    <a:gdLst>
                      <a:gd name="T0" fmla="*/ 91 w 92"/>
                      <a:gd name="T1" fmla="*/ 60 h 162"/>
                      <a:gd name="T2" fmla="*/ 75 w 92"/>
                      <a:gd name="T3" fmla="*/ 10 h 162"/>
                      <a:gd name="T4" fmla="*/ 64 w 92"/>
                      <a:gd name="T5" fmla="*/ 0 h 162"/>
                      <a:gd name="T6" fmla="*/ 28 w 92"/>
                      <a:gd name="T7" fmla="*/ 0 h 162"/>
                      <a:gd name="T8" fmla="*/ 19 w 92"/>
                      <a:gd name="T9" fmla="*/ 5 h 162"/>
                      <a:gd name="T10" fmla="*/ 18 w 92"/>
                      <a:gd name="T11" fmla="*/ 7 h 162"/>
                      <a:gd name="T12" fmla="*/ 18 w 92"/>
                      <a:gd name="T13" fmla="*/ 7 h 162"/>
                      <a:gd name="T14" fmla="*/ 17 w 92"/>
                      <a:gd name="T15" fmla="*/ 8 h 162"/>
                      <a:gd name="T16" fmla="*/ 1 w 92"/>
                      <a:gd name="T17" fmla="*/ 60 h 162"/>
                      <a:gd name="T18" fmla="*/ 5 w 92"/>
                      <a:gd name="T19" fmla="*/ 68 h 162"/>
                      <a:gd name="T20" fmla="*/ 14 w 92"/>
                      <a:gd name="T21" fmla="*/ 64 h 162"/>
                      <a:gd name="T22" fmla="*/ 26 w 92"/>
                      <a:gd name="T23" fmla="*/ 23 h 162"/>
                      <a:gd name="T24" fmla="*/ 28 w 92"/>
                      <a:gd name="T25" fmla="*/ 23 h 162"/>
                      <a:gd name="T26" fmla="*/ 29 w 92"/>
                      <a:gd name="T27" fmla="*/ 23 h 162"/>
                      <a:gd name="T28" fmla="*/ 9 w 92"/>
                      <a:gd name="T29" fmla="*/ 96 h 162"/>
                      <a:gd name="T30" fmla="*/ 29 w 92"/>
                      <a:gd name="T31" fmla="*/ 96 h 162"/>
                      <a:gd name="T32" fmla="*/ 29 w 92"/>
                      <a:gd name="T33" fmla="*/ 154 h 162"/>
                      <a:gd name="T34" fmla="*/ 37 w 92"/>
                      <a:gd name="T35" fmla="*/ 162 h 162"/>
                      <a:gd name="T36" fmla="*/ 44 w 92"/>
                      <a:gd name="T37" fmla="*/ 154 h 162"/>
                      <a:gd name="T38" fmla="*/ 44 w 92"/>
                      <a:gd name="T39" fmla="*/ 96 h 162"/>
                      <a:gd name="T40" fmla="*/ 49 w 92"/>
                      <a:gd name="T41" fmla="*/ 96 h 162"/>
                      <a:gd name="T42" fmla="*/ 49 w 92"/>
                      <a:gd name="T43" fmla="*/ 154 h 162"/>
                      <a:gd name="T44" fmla="*/ 56 w 92"/>
                      <a:gd name="T45" fmla="*/ 162 h 162"/>
                      <a:gd name="T46" fmla="*/ 64 w 92"/>
                      <a:gd name="T47" fmla="*/ 154 h 162"/>
                      <a:gd name="T48" fmla="*/ 64 w 92"/>
                      <a:gd name="T49" fmla="*/ 96 h 162"/>
                      <a:gd name="T50" fmla="*/ 83 w 92"/>
                      <a:gd name="T51" fmla="*/ 96 h 162"/>
                      <a:gd name="T52" fmla="*/ 63 w 92"/>
                      <a:gd name="T53" fmla="*/ 23 h 162"/>
                      <a:gd name="T54" fmla="*/ 64 w 92"/>
                      <a:gd name="T55" fmla="*/ 23 h 162"/>
                      <a:gd name="T56" fmla="*/ 65 w 92"/>
                      <a:gd name="T57" fmla="*/ 23 h 162"/>
                      <a:gd name="T58" fmla="*/ 79 w 92"/>
                      <a:gd name="T59" fmla="*/ 64 h 162"/>
                      <a:gd name="T60" fmla="*/ 87 w 92"/>
                      <a:gd name="T61" fmla="*/ 68 h 162"/>
                      <a:gd name="T62" fmla="*/ 91 w 92"/>
                      <a:gd name="T63" fmla="*/ 60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92" h="162">
                        <a:moveTo>
                          <a:pt x="91" y="60"/>
                        </a:moveTo>
                        <a:cubicBezTo>
                          <a:pt x="75" y="10"/>
                          <a:pt x="75" y="10"/>
                          <a:pt x="75" y="10"/>
                        </a:cubicBezTo>
                        <a:cubicBezTo>
                          <a:pt x="74" y="4"/>
                          <a:pt x="70" y="0"/>
                          <a:pt x="6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4" y="0"/>
                          <a:pt x="21" y="2"/>
                          <a:pt x="19" y="5"/>
                        </a:cubicBezTo>
                        <a:cubicBezTo>
                          <a:pt x="18" y="5"/>
                          <a:pt x="18" y="6"/>
                          <a:pt x="18" y="7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18" y="7"/>
                          <a:pt x="17" y="8"/>
                          <a:pt x="17" y="8"/>
                        </a:cubicBezTo>
                        <a:cubicBezTo>
                          <a:pt x="1" y="60"/>
                          <a:pt x="1" y="60"/>
                          <a:pt x="1" y="60"/>
                        </a:cubicBezTo>
                        <a:cubicBezTo>
                          <a:pt x="0" y="63"/>
                          <a:pt x="2" y="67"/>
                          <a:pt x="5" y="68"/>
                        </a:cubicBezTo>
                        <a:cubicBezTo>
                          <a:pt x="9" y="69"/>
                          <a:pt x="13" y="67"/>
                          <a:pt x="14" y="64"/>
                        </a:cubicBezTo>
                        <a:cubicBezTo>
                          <a:pt x="26" y="23"/>
                          <a:pt x="26" y="23"/>
                          <a:pt x="26" y="23"/>
                        </a:cubicBezTo>
                        <a:cubicBezTo>
                          <a:pt x="27" y="23"/>
                          <a:pt x="27" y="23"/>
                          <a:pt x="28" y="23"/>
                        </a:cubicBezTo>
                        <a:cubicBezTo>
                          <a:pt x="29" y="23"/>
                          <a:pt x="29" y="23"/>
                          <a:pt x="29" y="23"/>
                        </a:cubicBezTo>
                        <a:cubicBezTo>
                          <a:pt x="9" y="96"/>
                          <a:pt x="9" y="96"/>
                          <a:pt x="9" y="96"/>
                        </a:cubicBezTo>
                        <a:cubicBezTo>
                          <a:pt x="29" y="96"/>
                          <a:pt x="29" y="96"/>
                          <a:pt x="29" y="96"/>
                        </a:cubicBezTo>
                        <a:cubicBezTo>
                          <a:pt x="29" y="154"/>
                          <a:pt x="29" y="154"/>
                          <a:pt x="29" y="154"/>
                        </a:cubicBezTo>
                        <a:cubicBezTo>
                          <a:pt x="29" y="159"/>
                          <a:pt x="33" y="162"/>
                          <a:pt x="37" y="162"/>
                        </a:cubicBezTo>
                        <a:cubicBezTo>
                          <a:pt x="41" y="162"/>
                          <a:pt x="44" y="159"/>
                          <a:pt x="44" y="154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49" y="96"/>
                          <a:pt x="49" y="96"/>
                          <a:pt x="49" y="96"/>
                        </a:cubicBezTo>
                        <a:cubicBezTo>
                          <a:pt x="49" y="154"/>
                          <a:pt x="49" y="154"/>
                          <a:pt x="49" y="154"/>
                        </a:cubicBezTo>
                        <a:cubicBezTo>
                          <a:pt x="49" y="159"/>
                          <a:pt x="52" y="162"/>
                          <a:pt x="56" y="162"/>
                        </a:cubicBezTo>
                        <a:cubicBezTo>
                          <a:pt x="60" y="162"/>
                          <a:pt x="64" y="159"/>
                          <a:pt x="64" y="154"/>
                        </a:cubicBezTo>
                        <a:cubicBezTo>
                          <a:pt x="64" y="96"/>
                          <a:pt x="64" y="96"/>
                          <a:pt x="64" y="96"/>
                        </a:cubicBezTo>
                        <a:cubicBezTo>
                          <a:pt x="83" y="96"/>
                          <a:pt x="83" y="96"/>
                          <a:pt x="83" y="96"/>
                        </a:cubicBezTo>
                        <a:cubicBezTo>
                          <a:pt x="63" y="23"/>
                          <a:pt x="63" y="23"/>
                          <a:pt x="63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9" y="64"/>
                          <a:pt x="79" y="64"/>
                          <a:pt x="79" y="64"/>
                        </a:cubicBezTo>
                        <a:cubicBezTo>
                          <a:pt x="80" y="67"/>
                          <a:pt x="84" y="69"/>
                          <a:pt x="87" y="68"/>
                        </a:cubicBezTo>
                        <a:cubicBezTo>
                          <a:pt x="91" y="67"/>
                          <a:pt x="92" y="63"/>
                          <a:pt x="91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 dirty="0">
                      <a:latin typeface="+mn-ea"/>
                    </a:endParaRPr>
                  </a:p>
                </p:txBody>
              </p:sp>
            </p:grpSp>
          </p:grpSp>
          <p:sp>
            <p:nvSpPr>
              <p:cNvPr id="124" name="Rectangle 123"/>
              <p:cNvSpPr/>
              <p:nvPr/>
            </p:nvSpPr>
            <p:spPr>
              <a:xfrm>
                <a:off x="8072462" y="2786064"/>
                <a:ext cx="65915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50%</a:t>
                </a:r>
                <a:endParaRPr lang="en-US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98" name="灯片编号占位符 9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2" grpId="0"/>
      <p:bldP spid="43" grpId="0"/>
      <p:bldP spid="44" grpId="0"/>
      <p:bldP spid="45" grpId="0"/>
      <p:bldP spid="46" grpId="0"/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/>
          <p:cNvSpPr>
            <a:spLocks noChangeAspect="1" noChangeArrowheads="1" noTextEdit="1"/>
          </p:cNvSpPr>
          <p:nvPr/>
        </p:nvSpPr>
        <p:spPr bwMode="auto">
          <a:xfrm>
            <a:off x="123009" y="1590625"/>
            <a:ext cx="2119312" cy="280230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1" y="1326424"/>
            <a:ext cx="1460462" cy="94489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1217"/>
              </a:cxn>
              <a:cxn ang="0">
                <a:pos x="859" y="739"/>
              </a:cxn>
              <a:cxn ang="0">
                <a:pos x="0" y="0"/>
              </a:cxn>
            </a:cxnLst>
            <a:rect l="0" t="0" r="r" b="b"/>
            <a:pathLst>
              <a:path w="859" h="1217">
                <a:moveTo>
                  <a:pt x="0" y="0"/>
                </a:moveTo>
                <a:lnTo>
                  <a:pt x="0" y="725"/>
                </a:lnTo>
                <a:lnTo>
                  <a:pt x="859" y="1217"/>
                </a:lnTo>
                <a:lnTo>
                  <a:pt x="859" y="739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4" name="Freeform 9"/>
          <p:cNvSpPr/>
          <p:nvPr/>
        </p:nvSpPr>
        <p:spPr bwMode="auto">
          <a:xfrm>
            <a:off x="2" y="1942895"/>
            <a:ext cx="1460460" cy="75250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2"/>
              </a:cxn>
              <a:cxn ang="0">
                <a:pos x="859" y="969"/>
              </a:cxn>
              <a:cxn ang="0">
                <a:pos x="859" y="492"/>
              </a:cxn>
              <a:cxn ang="0">
                <a:pos x="0" y="0"/>
              </a:cxn>
            </a:cxnLst>
            <a:rect l="0" t="0" r="r" b="b"/>
            <a:pathLst>
              <a:path w="859" h="969">
                <a:moveTo>
                  <a:pt x="0" y="0"/>
                </a:moveTo>
                <a:lnTo>
                  <a:pt x="0" y="722"/>
                </a:lnTo>
                <a:lnTo>
                  <a:pt x="859" y="969"/>
                </a:lnTo>
                <a:lnTo>
                  <a:pt x="859" y="492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5" name="Freeform 11"/>
          <p:cNvSpPr/>
          <p:nvPr/>
        </p:nvSpPr>
        <p:spPr bwMode="auto">
          <a:xfrm>
            <a:off x="0" y="2477549"/>
            <a:ext cx="1460464" cy="56011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3"/>
              </a:cxn>
              <a:cxn ang="0">
                <a:pos x="859" y="723"/>
              </a:cxn>
              <a:cxn ang="0">
                <a:pos x="859" y="247"/>
              </a:cxn>
              <a:cxn ang="0">
                <a:pos x="0" y="0"/>
              </a:cxn>
            </a:cxnLst>
            <a:rect l="0" t="0" r="r" b="b"/>
            <a:pathLst>
              <a:path w="859" h="723">
                <a:moveTo>
                  <a:pt x="0" y="0"/>
                </a:moveTo>
                <a:lnTo>
                  <a:pt x="0" y="723"/>
                </a:lnTo>
                <a:lnTo>
                  <a:pt x="859" y="723"/>
                </a:lnTo>
                <a:lnTo>
                  <a:pt x="859" y="247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6" name="Freeform 13"/>
          <p:cNvSpPr/>
          <p:nvPr/>
        </p:nvSpPr>
        <p:spPr bwMode="auto">
          <a:xfrm>
            <a:off x="0" y="2943180"/>
            <a:ext cx="1460464" cy="56166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479"/>
              </a:cxn>
              <a:cxn ang="0">
                <a:pos x="859" y="0"/>
              </a:cxn>
              <a:cxn ang="0">
                <a:pos x="0" y="0"/>
              </a:cxn>
            </a:cxnLst>
            <a:rect l="0" t="0" r="r" b="b"/>
            <a:pathLst>
              <a:path w="859" h="725">
                <a:moveTo>
                  <a:pt x="0" y="0"/>
                </a:moveTo>
                <a:lnTo>
                  <a:pt x="0" y="725"/>
                </a:lnTo>
                <a:lnTo>
                  <a:pt x="859" y="479"/>
                </a:lnTo>
                <a:lnTo>
                  <a:pt x="859" y="0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7" name="Freeform 15"/>
          <p:cNvSpPr/>
          <p:nvPr/>
        </p:nvSpPr>
        <p:spPr bwMode="auto">
          <a:xfrm>
            <a:off x="2" y="3235463"/>
            <a:ext cx="1460460" cy="752504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969"/>
              </a:cxn>
              <a:cxn ang="0">
                <a:pos x="859" y="476"/>
              </a:cxn>
              <a:cxn ang="0">
                <a:pos x="859" y="0"/>
              </a:cxn>
              <a:cxn ang="0">
                <a:pos x="0" y="246"/>
              </a:cxn>
            </a:cxnLst>
            <a:rect l="0" t="0" r="r" b="b"/>
            <a:pathLst>
              <a:path w="859" h="969">
                <a:moveTo>
                  <a:pt x="0" y="246"/>
                </a:moveTo>
                <a:lnTo>
                  <a:pt x="0" y="969"/>
                </a:lnTo>
                <a:lnTo>
                  <a:pt x="859" y="476"/>
                </a:lnTo>
                <a:lnTo>
                  <a:pt x="859" y="0"/>
                </a:lnTo>
                <a:lnTo>
                  <a:pt x="0" y="246"/>
                </a:lnTo>
              </a:path>
            </a:pathLst>
          </a:custGeom>
          <a:noFill/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1" y="1000114"/>
            <a:ext cx="1460462" cy="135384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1217"/>
              </a:cxn>
              <a:cxn ang="0">
                <a:pos x="859" y="739"/>
              </a:cxn>
              <a:cxn ang="0">
                <a:pos x="0" y="0"/>
              </a:cxn>
            </a:cxnLst>
            <a:rect l="0" t="0" r="r" b="b"/>
            <a:pathLst>
              <a:path w="859" h="1217">
                <a:moveTo>
                  <a:pt x="0" y="0"/>
                </a:moveTo>
                <a:lnTo>
                  <a:pt x="0" y="725"/>
                </a:lnTo>
                <a:lnTo>
                  <a:pt x="859" y="1217"/>
                </a:lnTo>
                <a:lnTo>
                  <a:pt x="859" y="7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2" y="1801859"/>
            <a:ext cx="1460460" cy="1078181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2"/>
              </a:cxn>
              <a:cxn ang="0">
                <a:pos x="859" y="969"/>
              </a:cxn>
              <a:cxn ang="0">
                <a:pos x="859" y="492"/>
              </a:cxn>
              <a:cxn ang="0">
                <a:pos x="0" y="0"/>
              </a:cxn>
            </a:cxnLst>
            <a:rect l="0" t="0" r="r" b="b"/>
            <a:pathLst>
              <a:path w="859" h="969">
                <a:moveTo>
                  <a:pt x="0" y="0"/>
                </a:moveTo>
                <a:lnTo>
                  <a:pt x="0" y="722"/>
                </a:lnTo>
                <a:lnTo>
                  <a:pt x="859" y="969"/>
                </a:lnTo>
                <a:lnTo>
                  <a:pt x="859" y="49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2" name="Freeform 10"/>
          <p:cNvSpPr/>
          <p:nvPr/>
        </p:nvSpPr>
        <p:spPr bwMode="auto">
          <a:xfrm>
            <a:off x="0" y="2598224"/>
            <a:ext cx="1460464" cy="80252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3"/>
              </a:cxn>
              <a:cxn ang="0">
                <a:pos x="859" y="723"/>
              </a:cxn>
              <a:cxn ang="0">
                <a:pos x="859" y="247"/>
              </a:cxn>
              <a:cxn ang="0">
                <a:pos x="0" y="0"/>
              </a:cxn>
            </a:cxnLst>
            <a:rect l="0" t="0" r="r" b="b"/>
            <a:pathLst>
              <a:path w="859" h="723">
                <a:moveTo>
                  <a:pt x="0" y="0"/>
                </a:moveTo>
                <a:lnTo>
                  <a:pt x="0" y="723"/>
                </a:lnTo>
                <a:lnTo>
                  <a:pt x="859" y="723"/>
                </a:lnTo>
                <a:lnTo>
                  <a:pt x="859" y="2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4" name="Freeform 12"/>
          <p:cNvSpPr/>
          <p:nvPr/>
        </p:nvSpPr>
        <p:spPr bwMode="auto">
          <a:xfrm>
            <a:off x="0" y="3411436"/>
            <a:ext cx="1460464" cy="80474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25"/>
              </a:cxn>
              <a:cxn ang="0">
                <a:pos x="859" y="479"/>
              </a:cxn>
              <a:cxn ang="0">
                <a:pos x="859" y="0"/>
              </a:cxn>
              <a:cxn ang="0">
                <a:pos x="0" y="0"/>
              </a:cxn>
            </a:cxnLst>
            <a:rect l="0" t="0" r="r" b="b"/>
            <a:pathLst>
              <a:path w="859" h="725">
                <a:moveTo>
                  <a:pt x="0" y="0"/>
                </a:moveTo>
                <a:lnTo>
                  <a:pt x="0" y="725"/>
                </a:lnTo>
                <a:lnTo>
                  <a:pt x="859" y="479"/>
                </a:lnTo>
                <a:lnTo>
                  <a:pt x="85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6" name="Freeform 14"/>
          <p:cNvSpPr/>
          <p:nvPr/>
        </p:nvSpPr>
        <p:spPr bwMode="auto">
          <a:xfrm>
            <a:off x="2" y="3939063"/>
            <a:ext cx="1460460" cy="1078181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969"/>
              </a:cxn>
              <a:cxn ang="0">
                <a:pos x="859" y="476"/>
              </a:cxn>
              <a:cxn ang="0">
                <a:pos x="859" y="0"/>
              </a:cxn>
              <a:cxn ang="0">
                <a:pos x="0" y="246"/>
              </a:cxn>
            </a:cxnLst>
            <a:rect l="0" t="0" r="r" b="b"/>
            <a:pathLst>
              <a:path w="859" h="969">
                <a:moveTo>
                  <a:pt x="0" y="246"/>
                </a:moveTo>
                <a:lnTo>
                  <a:pt x="0" y="969"/>
                </a:lnTo>
                <a:lnTo>
                  <a:pt x="859" y="476"/>
                </a:lnTo>
                <a:lnTo>
                  <a:pt x="859" y="0"/>
                </a:lnTo>
                <a:lnTo>
                  <a:pt x="0" y="24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+mn-ea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0" name="Rectangle 19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1461290" y="1785932"/>
            <a:ext cx="5396726" cy="568527"/>
            <a:chOff x="1461290" y="1785932"/>
            <a:chExt cx="5396726" cy="568527"/>
          </a:xfrm>
        </p:grpSpPr>
        <p:sp>
          <p:nvSpPr>
            <p:cNvPr id="29" name="Rectangle 28"/>
            <p:cNvSpPr/>
            <p:nvPr/>
          </p:nvSpPr>
          <p:spPr>
            <a:xfrm>
              <a:off x="3929058" y="178593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23" name="Group 47"/>
            <p:cNvGrpSpPr/>
            <p:nvPr/>
          </p:nvGrpSpPr>
          <p:grpSpPr>
            <a:xfrm>
              <a:off x="1461290" y="1824496"/>
              <a:ext cx="2396330" cy="529963"/>
              <a:chOff x="1461290" y="1824496"/>
              <a:chExt cx="2396330" cy="529963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461290" y="1824496"/>
                <a:ext cx="2396330" cy="529963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39" name="Group 38"/>
              <p:cNvGrpSpPr/>
              <p:nvPr/>
            </p:nvGrpSpPr>
            <p:grpSpPr>
              <a:xfrm>
                <a:off x="1857356" y="1857370"/>
                <a:ext cx="1857388" cy="461665"/>
                <a:chOff x="1857356" y="1857370"/>
                <a:chExt cx="1857388" cy="461665"/>
              </a:xfrm>
            </p:grpSpPr>
            <p:sp>
              <p:nvSpPr>
                <p:cNvPr id="24" name="Rectangle 23"/>
                <p:cNvSpPr/>
                <p:nvPr/>
              </p:nvSpPr>
              <p:spPr>
                <a:xfrm>
                  <a:off x="2428860" y="1928808"/>
                  <a:ext cx="128588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1857356" y="1857370"/>
                  <a:ext cx="57150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01</a:t>
                  </a:r>
                  <a:endParaRPr lang="en-US" sz="2400" b="1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</p:grpSp>
        </p:grpSp>
      </p:grpSp>
      <p:grpSp>
        <p:nvGrpSpPr>
          <p:cNvPr id="51" name="Group 50"/>
          <p:cNvGrpSpPr/>
          <p:nvPr/>
        </p:nvGrpSpPr>
        <p:grpSpPr>
          <a:xfrm>
            <a:off x="1461290" y="2344453"/>
            <a:ext cx="5825354" cy="529963"/>
            <a:chOff x="1461290" y="2344453"/>
            <a:chExt cx="5825354" cy="529963"/>
          </a:xfrm>
        </p:grpSpPr>
        <p:sp>
          <p:nvSpPr>
            <p:cNvPr id="31" name="Rectangle 30"/>
            <p:cNvSpPr/>
            <p:nvPr/>
          </p:nvSpPr>
          <p:spPr>
            <a:xfrm>
              <a:off x="4357686" y="2357436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0" name="Group 46"/>
            <p:cNvGrpSpPr/>
            <p:nvPr/>
          </p:nvGrpSpPr>
          <p:grpSpPr>
            <a:xfrm>
              <a:off x="1461290" y="2344453"/>
              <a:ext cx="2824958" cy="529963"/>
              <a:chOff x="1461290" y="2344453"/>
              <a:chExt cx="2824958" cy="529963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1461290" y="2344453"/>
                <a:ext cx="2824958" cy="529963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1" name="Group 39"/>
              <p:cNvGrpSpPr/>
              <p:nvPr/>
            </p:nvGrpSpPr>
            <p:grpSpPr>
              <a:xfrm>
                <a:off x="2285984" y="2357436"/>
                <a:ext cx="1857388" cy="461665"/>
                <a:chOff x="2285984" y="2357436"/>
                <a:chExt cx="1857388" cy="461665"/>
              </a:xfrm>
            </p:grpSpPr>
            <p:sp>
              <p:nvSpPr>
                <p:cNvPr id="25" name="Rectangle 24"/>
                <p:cNvSpPr/>
                <p:nvPr/>
              </p:nvSpPr>
              <p:spPr>
                <a:xfrm>
                  <a:off x="2857488" y="2500312"/>
                  <a:ext cx="128588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2285984" y="2357436"/>
                  <a:ext cx="57150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02</a:t>
                  </a:r>
                  <a:endParaRPr lang="en-US" sz="2400" b="1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</p:grpSp>
        </p:grpSp>
      </p:grpSp>
      <p:grpSp>
        <p:nvGrpSpPr>
          <p:cNvPr id="52" name="Group 51"/>
          <p:cNvGrpSpPr/>
          <p:nvPr/>
        </p:nvGrpSpPr>
        <p:grpSpPr>
          <a:xfrm>
            <a:off x="1461290" y="2857502"/>
            <a:ext cx="6325420" cy="545700"/>
            <a:chOff x="1461290" y="2857502"/>
            <a:chExt cx="6325420" cy="545700"/>
          </a:xfrm>
        </p:grpSpPr>
        <p:sp>
          <p:nvSpPr>
            <p:cNvPr id="32" name="Rectangle 31"/>
            <p:cNvSpPr/>
            <p:nvPr/>
          </p:nvSpPr>
          <p:spPr>
            <a:xfrm>
              <a:off x="4857752" y="285750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2" name="Group 45"/>
            <p:cNvGrpSpPr/>
            <p:nvPr/>
          </p:nvGrpSpPr>
          <p:grpSpPr>
            <a:xfrm>
              <a:off x="1461290" y="2873239"/>
              <a:ext cx="3325024" cy="529963"/>
              <a:chOff x="1461290" y="2873239"/>
              <a:chExt cx="3325024" cy="529963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461290" y="2873239"/>
                <a:ext cx="3325024" cy="52996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3" name="Group 40"/>
              <p:cNvGrpSpPr/>
              <p:nvPr/>
            </p:nvGrpSpPr>
            <p:grpSpPr>
              <a:xfrm>
                <a:off x="2807732" y="2910954"/>
                <a:ext cx="1835706" cy="461665"/>
                <a:chOff x="2807732" y="2910954"/>
                <a:chExt cx="1835706" cy="461665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3357554" y="3000378"/>
                  <a:ext cx="128588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2807732" y="2910954"/>
                  <a:ext cx="57150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03</a:t>
                  </a:r>
                  <a:endParaRPr lang="en-US" sz="2400" b="1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</p:grpSp>
        </p:grpSp>
      </p:grpSp>
      <p:grpSp>
        <p:nvGrpSpPr>
          <p:cNvPr id="53" name="Group 52"/>
          <p:cNvGrpSpPr/>
          <p:nvPr/>
        </p:nvGrpSpPr>
        <p:grpSpPr>
          <a:xfrm>
            <a:off x="1461290" y="3403040"/>
            <a:ext cx="6754048" cy="529963"/>
            <a:chOff x="1461290" y="3403040"/>
            <a:chExt cx="6754048" cy="529963"/>
          </a:xfrm>
        </p:grpSpPr>
        <p:sp>
          <p:nvSpPr>
            <p:cNvPr id="33" name="Rectangle 32"/>
            <p:cNvSpPr/>
            <p:nvPr/>
          </p:nvSpPr>
          <p:spPr>
            <a:xfrm>
              <a:off x="5286380" y="3429006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4" name="Group 44"/>
            <p:cNvGrpSpPr/>
            <p:nvPr/>
          </p:nvGrpSpPr>
          <p:grpSpPr>
            <a:xfrm>
              <a:off x="1461290" y="3403040"/>
              <a:ext cx="3753652" cy="529963"/>
              <a:chOff x="1461290" y="3403040"/>
              <a:chExt cx="3753652" cy="529963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461290" y="3403040"/>
                <a:ext cx="3753652" cy="52996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5" name="Group 41"/>
              <p:cNvGrpSpPr/>
              <p:nvPr/>
            </p:nvGrpSpPr>
            <p:grpSpPr>
              <a:xfrm>
                <a:off x="3214678" y="3429006"/>
                <a:ext cx="1857388" cy="461665"/>
                <a:chOff x="3214678" y="3429006"/>
                <a:chExt cx="1857388" cy="461665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3786182" y="3571882"/>
                  <a:ext cx="128588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3214678" y="3429006"/>
                  <a:ext cx="57150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04</a:t>
                  </a:r>
                  <a:endParaRPr lang="en-US" sz="2400" b="1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</p:grpSp>
        </p:grpSp>
      </p:grpSp>
      <p:grpSp>
        <p:nvGrpSpPr>
          <p:cNvPr id="54" name="Group 53"/>
          <p:cNvGrpSpPr/>
          <p:nvPr/>
        </p:nvGrpSpPr>
        <p:grpSpPr>
          <a:xfrm>
            <a:off x="1461291" y="3929072"/>
            <a:ext cx="7254113" cy="531553"/>
            <a:chOff x="1461291" y="3929072"/>
            <a:chExt cx="7254113" cy="531553"/>
          </a:xfrm>
        </p:grpSpPr>
        <p:sp>
          <p:nvSpPr>
            <p:cNvPr id="34" name="Rectangle 33"/>
            <p:cNvSpPr/>
            <p:nvPr/>
          </p:nvSpPr>
          <p:spPr>
            <a:xfrm>
              <a:off x="5786446" y="3929072"/>
              <a:ext cx="2928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6" name="Group 43"/>
            <p:cNvGrpSpPr/>
            <p:nvPr/>
          </p:nvGrpSpPr>
          <p:grpSpPr>
            <a:xfrm>
              <a:off x="1461291" y="3930662"/>
              <a:ext cx="4253717" cy="529963"/>
              <a:chOff x="1461291" y="3930662"/>
              <a:chExt cx="4253717" cy="529963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461291" y="3930662"/>
                <a:ext cx="4253717" cy="529963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grpSp>
            <p:nvGrpSpPr>
              <p:cNvPr id="47" name="Group 42"/>
              <p:cNvGrpSpPr/>
              <p:nvPr/>
            </p:nvGrpSpPr>
            <p:grpSpPr>
              <a:xfrm>
                <a:off x="3619390" y="3958918"/>
                <a:ext cx="1881304" cy="461665"/>
                <a:chOff x="3619390" y="3958918"/>
                <a:chExt cx="1881304" cy="461665"/>
              </a:xfrm>
            </p:grpSpPr>
            <p:sp>
              <p:nvSpPr>
                <p:cNvPr id="28" name="Rectangle 27"/>
                <p:cNvSpPr/>
                <p:nvPr/>
              </p:nvSpPr>
              <p:spPr>
                <a:xfrm>
                  <a:off x="4214810" y="4071948"/>
                  <a:ext cx="1285884" cy="27699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zh-CN" altLang="en-US" sz="1200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添加标题</a:t>
                  </a:r>
                  <a:endParaRPr lang="en-US" sz="12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619390" y="3958918"/>
                  <a:ext cx="57150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2400" b="1" dirty="0" smtClean="0">
                      <a:solidFill>
                        <a:schemeClr val="bg1"/>
                      </a:solidFill>
                      <a:latin typeface="+mn-ea"/>
                      <a:cs typeface="Open Sans" panose="020B0606030504020204" pitchFamily="34" charset="0"/>
                    </a:rPr>
                    <a:t>05</a:t>
                  </a:r>
                  <a:endParaRPr lang="en-US" sz="2400" b="1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endParaRPr>
                </a:p>
              </p:txBody>
            </p:sp>
          </p:grpSp>
        </p:grpSp>
      </p:grp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14" grpId="0" animBg="1"/>
      <p:bldP spid="16" grpId="0" animBg="1"/>
      <p:bldP spid="1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9" name="Group 76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78" name="Rectangle 77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7" name="Group 96"/>
          <p:cNvGrpSpPr/>
          <p:nvPr/>
        </p:nvGrpSpPr>
        <p:grpSpPr>
          <a:xfrm>
            <a:off x="357158" y="1465591"/>
            <a:ext cx="2813011" cy="1030631"/>
            <a:chOff x="357158" y="1465591"/>
            <a:chExt cx="2813011" cy="1030631"/>
          </a:xfrm>
        </p:grpSpPr>
        <p:grpSp>
          <p:nvGrpSpPr>
            <p:cNvPr id="2" name="Group 1"/>
            <p:cNvGrpSpPr/>
            <p:nvPr/>
          </p:nvGrpSpPr>
          <p:grpSpPr>
            <a:xfrm>
              <a:off x="357158" y="1465591"/>
              <a:ext cx="1500188" cy="439738"/>
              <a:chOff x="2193925" y="492126"/>
              <a:chExt cx="1500188" cy="439738"/>
            </a:xfrm>
            <a:solidFill>
              <a:schemeClr val="accent4"/>
            </a:solidFill>
          </p:grpSpPr>
          <p:sp>
            <p:nvSpPr>
              <p:cNvPr id="3" name="Freeform 298"/>
              <p:cNvSpPr/>
              <p:nvPr/>
            </p:nvSpPr>
            <p:spPr bwMode="auto">
              <a:xfrm>
                <a:off x="3394075" y="492126"/>
                <a:ext cx="300038" cy="266700"/>
              </a:xfrm>
              <a:custGeom>
                <a:avLst/>
                <a:gdLst/>
                <a:ahLst/>
                <a:cxnLst>
                  <a:cxn ang="0">
                    <a:pos x="186" y="97"/>
                  </a:cxn>
                  <a:cxn ang="0">
                    <a:pos x="186" y="97"/>
                  </a:cxn>
                  <a:cxn ang="0">
                    <a:pos x="183" y="94"/>
                  </a:cxn>
                  <a:cxn ang="0">
                    <a:pos x="178" y="92"/>
                  </a:cxn>
                  <a:cxn ang="0">
                    <a:pos x="161" y="88"/>
                  </a:cxn>
                  <a:cxn ang="0">
                    <a:pos x="130" y="81"/>
                  </a:cxn>
                  <a:cxn ang="0">
                    <a:pos x="90" y="4"/>
                  </a:cxn>
                  <a:cxn ang="0">
                    <a:pos x="75" y="0"/>
                  </a:cxn>
                  <a:cxn ang="0">
                    <a:pos x="83" y="72"/>
                  </a:cxn>
                  <a:cxn ang="0">
                    <a:pos x="43" y="64"/>
                  </a:cxn>
                  <a:cxn ang="0">
                    <a:pos x="26" y="32"/>
                  </a:cxn>
                  <a:cxn ang="0">
                    <a:pos x="18" y="31"/>
                  </a:cxn>
                  <a:cxn ang="0">
                    <a:pos x="18" y="34"/>
                  </a:cxn>
                  <a:cxn ang="0">
                    <a:pos x="16" y="33"/>
                  </a:cxn>
                  <a:cxn ang="0">
                    <a:pos x="19" y="69"/>
                  </a:cxn>
                  <a:cxn ang="0">
                    <a:pos x="19" y="75"/>
                  </a:cxn>
                  <a:cxn ang="0">
                    <a:pos x="17" y="80"/>
                  </a:cxn>
                  <a:cxn ang="0">
                    <a:pos x="0" y="111"/>
                  </a:cxn>
                  <a:cxn ang="0">
                    <a:pos x="2" y="112"/>
                  </a:cxn>
                  <a:cxn ang="0">
                    <a:pos x="0" y="114"/>
                  </a:cxn>
                  <a:cxn ang="0">
                    <a:pos x="9" y="117"/>
                  </a:cxn>
                  <a:cxn ang="0">
                    <a:pos x="38" y="95"/>
                  </a:cxn>
                  <a:cxn ang="0">
                    <a:pos x="77" y="102"/>
                  </a:cxn>
                  <a:cxn ang="0">
                    <a:pos x="41" y="165"/>
                  </a:cxn>
                  <a:cxn ang="0">
                    <a:pos x="57" y="168"/>
                  </a:cxn>
                  <a:cxn ang="0">
                    <a:pos x="124" y="111"/>
                  </a:cxn>
                  <a:cxn ang="0">
                    <a:pos x="155" y="118"/>
                  </a:cxn>
                  <a:cxn ang="0">
                    <a:pos x="173" y="121"/>
                  </a:cxn>
                  <a:cxn ang="0">
                    <a:pos x="173" y="121"/>
                  </a:cxn>
                  <a:cxn ang="0">
                    <a:pos x="177" y="121"/>
                  </a:cxn>
                  <a:cxn ang="0">
                    <a:pos x="181" y="119"/>
                  </a:cxn>
                  <a:cxn ang="0">
                    <a:pos x="181" y="119"/>
                  </a:cxn>
                  <a:cxn ang="0">
                    <a:pos x="186" y="115"/>
                  </a:cxn>
                  <a:cxn ang="0">
                    <a:pos x="188" y="112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6"/>
                  </a:cxn>
                  <a:cxn ang="0">
                    <a:pos x="189" y="102"/>
                  </a:cxn>
                  <a:cxn ang="0">
                    <a:pos x="186" y="97"/>
                  </a:cxn>
                  <a:cxn ang="0">
                    <a:pos x="186" y="97"/>
                  </a:cxn>
                </a:cxnLst>
                <a:rect l="0" t="0" r="r" b="b"/>
                <a:pathLst>
                  <a:path w="189" h="168">
                    <a:moveTo>
                      <a:pt x="186" y="97"/>
                    </a:moveTo>
                    <a:lnTo>
                      <a:pt x="186" y="97"/>
                    </a:lnTo>
                    <a:lnTo>
                      <a:pt x="183" y="94"/>
                    </a:lnTo>
                    <a:lnTo>
                      <a:pt x="178" y="92"/>
                    </a:lnTo>
                    <a:lnTo>
                      <a:pt x="161" y="88"/>
                    </a:lnTo>
                    <a:lnTo>
                      <a:pt x="130" y="81"/>
                    </a:lnTo>
                    <a:lnTo>
                      <a:pt x="90" y="4"/>
                    </a:lnTo>
                    <a:lnTo>
                      <a:pt x="75" y="0"/>
                    </a:lnTo>
                    <a:lnTo>
                      <a:pt x="83" y="72"/>
                    </a:lnTo>
                    <a:lnTo>
                      <a:pt x="43" y="64"/>
                    </a:lnTo>
                    <a:lnTo>
                      <a:pt x="26" y="32"/>
                    </a:lnTo>
                    <a:lnTo>
                      <a:pt x="18" y="31"/>
                    </a:lnTo>
                    <a:lnTo>
                      <a:pt x="18" y="34"/>
                    </a:lnTo>
                    <a:lnTo>
                      <a:pt x="16" y="33"/>
                    </a:lnTo>
                    <a:lnTo>
                      <a:pt x="19" y="69"/>
                    </a:lnTo>
                    <a:lnTo>
                      <a:pt x="19" y="75"/>
                    </a:lnTo>
                    <a:lnTo>
                      <a:pt x="17" y="80"/>
                    </a:lnTo>
                    <a:lnTo>
                      <a:pt x="0" y="111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9" y="117"/>
                    </a:lnTo>
                    <a:lnTo>
                      <a:pt x="38" y="95"/>
                    </a:lnTo>
                    <a:lnTo>
                      <a:pt x="77" y="102"/>
                    </a:lnTo>
                    <a:lnTo>
                      <a:pt x="41" y="165"/>
                    </a:lnTo>
                    <a:lnTo>
                      <a:pt x="57" y="168"/>
                    </a:lnTo>
                    <a:lnTo>
                      <a:pt x="124" y="111"/>
                    </a:lnTo>
                    <a:lnTo>
                      <a:pt x="155" y="118"/>
                    </a:lnTo>
                    <a:lnTo>
                      <a:pt x="173" y="121"/>
                    </a:lnTo>
                    <a:lnTo>
                      <a:pt x="173" y="121"/>
                    </a:lnTo>
                    <a:lnTo>
                      <a:pt x="177" y="121"/>
                    </a:lnTo>
                    <a:lnTo>
                      <a:pt x="181" y="119"/>
                    </a:lnTo>
                    <a:lnTo>
                      <a:pt x="181" y="119"/>
                    </a:lnTo>
                    <a:lnTo>
                      <a:pt x="186" y="115"/>
                    </a:lnTo>
                    <a:lnTo>
                      <a:pt x="188" y="112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6"/>
                    </a:lnTo>
                    <a:lnTo>
                      <a:pt x="189" y="102"/>
                    </a:lnTo>
                    <a:lnTo>
                      <a:pt x="186" y="97"/>
                    </a:lnTo>
                    <a:lnTo>
                      <a:pt x="186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" name="Freeform 299"/>
              <p:cNvSpPr/>
              <p:nvPr/>
            </p:nvSpPr>
            <p:spPr bwMode="auto">
              <a:xfrm>
                <a:off x="2570163" y="669926"/>
                <a:ext cx="53975" cy="301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34" y="7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w="34" h="19">
                    <a:moveTo>
                      <a:pt x="0" y="12"/>
                    </a:moveTo>
                    <a:lnTo>
                      <a:pt x="3" y="19"/>
                    </a:lnTo>
                    <a:lnTo>
                      <a:pt x="3" y="19"/>
                    </a:lnTo>
                    <a:lnTo>
                      <a:pt x="34" y="7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" name="Freeform 300"/>
              <p:cNvSpPr/>
              <p:nvPr/>
            </p:nvSpPr>
            <p:spPr bwMode="auto">
              <a:xfrm>
                <a:off x="2470150" y="712788"/>
                <a:ext cx="53975" cy="31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34" y="6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4" h="20">
                    <a:moveTo>
                      <a:pt x="0" y="15"/>
                    </a:moveTo>
                    <a:lnTo>
                      <a:pt x="3" y="20"/>
                    </a:lnTo>
                    <a:lnTo>
                      <a:pt x="3" y="20"/>
                    </a:lnTo>
                    <a:lnTo>
                      <a:pt x="34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" name="Freeform 301"/>
              <p:cNvSpPr/>
              <p:nvPr/>
            </p:nvSpPr>
            <p:spPr bwMode="auto">
              <a:xfrm>
                <a:off x="2371725" y="762001"/>
                <a:ext cx="53975" cy="3810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34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0" y="18"/>
                  </a:cxn>
                  <a:cxn ang="0">
                    <a:pos x="0" y="18"/>
                  </a:cxn>
                </a:cxnLst>
                <a:rect l="0" t="0" r="r" b="b"/>
                <a:pathLst>
                  <a:path w="34" h="24">
                    <a:moveTo>
                      <a:pt x="0" y="18"/>
                    </a:moveTo>
                    <a:lnTo>
                      <a:pt x="5" y="24"/>
                    </a:lnTo>
                    <a:lnTo>
                      <a:pt x="5" y="24"/>
                    </a:lnTo>
                    <a:lnTo>
                      <a:pt x="34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" name="Freeform 302"/>
              <p:cNvSpPr/>
              <p:nvPr/>
            </p:nvSpPr>
            <p:spPr bwMode="auto">
              <a:xfrm>
                <a:off x="2193925" y="885826"/>
                <a:ext cx="49213" cy="4603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9"/>
                  </a:cxn>
                  <a:cxn ang="0">
                    <a:pos x="5" y="29"/>
                  </a:cxn>
                  <a:cxn ang="0">
                    <a:pos x="31" y="6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0" y="23"/>
                  </a:cxn>
                  <a:cxn ang="0">
                    <a:pos x="0" y="23"/>
                  </a:cxn>
                </a:cxnLst>
                <a:rect l="0" t="0" r="r" b="b"/>
                <a:pathLst>
                  <a:path w="31" h="29">
                    <a:moveTo>
                      <a:pt x="0" y="23"/>
                    </a:moveTo>
                    <a:lnTo>
                      <a:pt x="5" y="29"/>
                    </a:lnTo>
                    <a:lnTo>
                      <a:pt x="5" y="29"/>
                    </a:lnTo>
                    <a:lnTo>
                      <a:pt x="31" y="6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8" name="Freeform 303"/>
              <p:cNvSpPr/>
              <p:nvPr/>
            </p:nvSpPr>
            <p:spPr bwMode="auto">
              <a:xfrm>
                <a:off x="2279650" y="820738"/>
                <a:ext cx="50800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32" y="5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0" y="19"/>
                  </a:cxn>
                </a:cxnLst>
                <a:rect l="0" t="0" r="r" b="b"/>
                <a:pathLst>
                  <a:path w="32" h="25">
                    <a:moveTo>
                      <a:pt x="0" y="19"/>
                    </a:moveTo>
                    <a:lnTo>
                      <a:pt x="4" y="25"/>
                    </a:lnTo>
                    <a:lnTo>
                      <a:pt x="4" y="25"/>
                    </a:lnTo>
                    <a:lnTo>
                      <a:pt x="32" y="5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9" name="Freeform 304"/>
              <p:cNvSpPr/>
              <p:nvPr/>
            </p:nvSpPr>
            <p:spPr bwMode="auto">
              <a:xfrm>
                <a:off x="2998788" y="579438"/>
                <a:ext cx="55563" cy="15875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35" y="7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0" y="3"/>
                  </a:cxn>
                  <a:cxn ang="0">
                    <a:pos x="1" y="10"/>
                  </a:cxn>
                </a:cxnLst>
                <a:rect l="0" t="0" r="r" b="b"/>
                <a:pathLst>
                  <a:path w="35" h="10">
                    <a:moveTo>
                      <a:pt x="1" y="10"/>
                    </a:moveTo>
                    <a:lnTo>
                      <a:pt x="1" y="10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0" name="Freeform 305"/>
              <p:cNvSpPr/>
              <p:nvPr/>
            </p:nvSpPr>
            <p:spPr bwMode="auto">
              <a:xfrm>
                <a:off x="3221038" y="576263"/>
                <a:ext cx="55563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35" y="9"/>
                  </a:cxn>
                  <a:cxn ang="0">
                    <a:pos x="35" y="2"/>
                  </a:cxn>
                  <a:cxn ang="0">
                    <a:pos x="35" y="2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35" h="9">
                    <a:moveTo>
                      <a:pt x="0" y="8"/>
                    </a:moveTo>
                    <a:lnTo>
                      <a:pt x="0" y="8"/>
                    </a:lnTo>
                    <a:lnTo>
                      <a:pt x="35" y="9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1" name="Freeform 306"/>
              <p:cNvSpPr/>
              <p:nvPr/>
            </p:nvSpPr>
            <p:spPr bwMode="auto">
              <a:xfrm>
                <a:off x="3108325" y="576263"/>
                <a:ext cx="57150" cy="127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36" y="7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0" y="0"/>
                  </a:cxn>
                  <a:cxn ang="0">
                    <a:pos x="2" y="8"/>
                  </a:cxn>
                </a:cxnLst>
                <a:rect l="0" t="0" r="r" b="b"/>
                <a:pathLst>
                  <a:path w="36" h="8">
                    <a:moveTo>
                      <a:pt x="2" y="8"/>
                    </a:moveTo>
                    <a:lnTo>
                      <a:pt x="2" y="8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2" name="Freeform 307"/>
              <p:cNvSpPr/>
              <p:nvPr/>
            </p:nvSpPr>
            <p:spPr bwMode="auto">
              <a:xfrm>
                <a:off x="3330575" y="584201"/>
                <a:ext cx="55563" cy="20638"/>
              </a:xfrm>
              <a:custGeom>
                <a:avLst/>
                <a:gdLst/>
                <a:ahLst/>
                <a:cxnLst>
                  <a:cxn ang="0">
                    <a:pos x="35" y="5"/>
                  </a:cxn>
                  <a:cxn ang="0">
                    <a:pos x="35" y="5"/>
                  </a:cxn>
                  <a:cxn ang="0">
                    <a:pos x="26" y="4"/>
                  </a:cxn>
                  <a:cxn ang="0">
                    <a:pos x="1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25" y="10"/>
                  </a:cxn>
                  <a:cxn ang="0">
                    <a:pos x="34" y="13"/>
                  </a:cxn>
                  <a:cxn ang="0">
                    <a:pos x="35" y="5"/>
                  </a:cxn>
                </a:cxnLst>
                <a:rect l="0" t="0" r="r" b="b"/>
                <a:pathLst>
                  <a:path w="35" h="13">
                    <a:moveTo>
                      <a:pt x="35" y="5"/>
                    </a:moveTo>
                    <a:lnTo>
                      <a:pt x="35" y="5"/>
                    </a:lnTo>
                    <a:lnTo>
                      <a:pt x="26" y="4"/>
                    </a:lnTo>
                    <a:lnTo>
                      <a:pt x="1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5" y="10"/>
                    </a:lnTo>
                    <a:lnTo>
                      <a:pt x="34" y="13"/>
                    </a:ln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" name="Freeform 308"/>
              <p:cNvSpPr/>
              <p:nvPr/>
            </p:nvSpPr>
            <p:spPr bwMode="auto">
              <a:xfrm>
                <a:off x="2889250" y="590551"/>
                <a:ext cx="55563" cy="19050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35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5"/>
                  </a:cxn>
                  <a:cxn ang="0">
                    <a:pos x="1" y="12"/>
                  </a:cxn>
                </a:cxnLst>
                <a:rect l="0" t="0" r="r" b="b"/>
                <a:pathLst>
                  <a:path w="35" h="12">
                    <a:moveTo>
                      <a:pt x="1" y="12"/>
                    </a:moveTo>
                    <a:lnTo>
                      <a:pt x="1" y="12"/>
                    </a:lnTo>
                    <a:lnTo>
                      <a:pt x="35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5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" name="Freeform 309"/>
              <p:cNvSpPr/>
              <p:nvPr/>
            </p:nvSpPr>
            <p:spPr bwMode="auto">
              <a:xfrm>
                <a:off x="2781300" y="609601"/>
                <a:ext cx="55563" cy="222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4"/>
                  </a:cxn>
                  <a:cxn ang="0">
                    <a:pos x="1" y="14"/>
                  </a:cxn>
                  <a:cxn ang="0">
                    <a:pos x="35" y="6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35" h="14">
                    <a:moveTo>
                      <a:pt x="0" y="7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5" y="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" name="Freeform 310"/>
              <p:cNvSpPr/>
              <p:nvPr/>
            </p:nvSpPr>
            <p:spPr bwMode="auto">
              <a:xfrm>
                <a:off x="2673350" y="635001"/>
                <a:ext cx="57150" cy="269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36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36" h="17">
                    <a:moveTo>
                      <a:pt x="0" y="10"/>
                    </a:moveTo>
                    <a:lnTo>
                      <a:pt x="2" y="17"/>
                    </a:lnTo>
                    <a:lnTo>
                      <a:pt x="2" y="17"/>
                    </a:lnTo>
                    <a:lnTo>
                      <a:pt x="36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34" name="Group 89"/>
            <p:cNvGrpSpPr/>
            <p:nvPr/>
          </p:nvGrpSpPr>
          <p:grpSpPr>
            <a:xfrm>
              <a:off x="1543087" y="1714494"/>
              <a:ext cx="1627082" cy="781728"/>
              <a:chOff x="1543087" y="1714494"/>
              <a:chExt cx="1627082" cy="781728"/>
            </a:xfrm>
          </p:grpSpPr>
          <p:sp>
            <p:nvSpPr>
              <p:cNvPr id="82" name="Freeform 314"/>
              <p:cNvSpPr/>
              <p:nvPr/>
            </p:nvSpPr>
            <p:spPr bwMode="auto">
              <a:xfrm>
                <a:off x="1543087" y="1714494"/>
                <a:ext cx="1627082" cy="781728"/>
              </a:xfrm>
              <a:custGeom>
                <a:avLst/>
                <a:gdLst/>
                <a:ahLst/>
                <a:cxnLst>
                  <a:cxn ang="0">
                    <a:pos x="179" y="60"/>
                  </a:cxn>
                  <a:cxn ang="0">
                    <a:pos x="175" y="50"/>
                  </a:cxn>
                  <a:cxn ang="0">
                    <a:pos x="170" y="42"/>
                  </a:cxn>
                  <a:cxn ang="0">
                    <a:pos x="160" y="37"/>
                  </a:cxn>
                  <a:cxn ang="0">
                    <a:pos x="148" y="33"/>
                  </a:cxn>
                  <a:cxn ang="0">
                    <a:pos x="147" y="28"/>
                  </a:cxn>
                  <a:cxn ang="0">
                    <a:pos x="141" y="19"/>
                  </a:cxn>
                  <a:cxn ang="0">
                    <a:pos x="133" y="12"/>
                  </a:cxn>
                  <a:cxn ang="0">
                    <a:pos x="121" y="9"/>
                  </a:cxn>
                  <a:cxn ang="0">
                    <a:pos x="115" y="8"/>
                  </a:cxn>
                  <a:cxn ang="0">
                    <a:pos x="103" y="10"/>
                  </a:cxn>
                  <a:cxn ang="0">
                    <a:pos x="93" y="15"/>
                  </a:cxn>
                  <a:cxn ang="0">
                    <a:pos x="88" y="9"/>
                  </a:cxn>
                  <a:cxn ang="0">
                    <a:pos x="72" y="1"/>
                  </a:cxn>
                  <a:cxn ang="0">
                    <a:pos x="64" y="0"/>
                  </a:cxn>
                  <a:cxn ang="0">
                    <a:pos x="50" y="3"/>
                  </a:cxn>
                  <a:cxn ang="0">
                    <a:pos x="39" y="8"/>
                  </a:cxn>
                  <a:cxn ang="0">
                    <a:pos x="32" y="17"/>
                  </a:cxn>
                  <a:cxn ang="0">
                    <a:pos x="30" y="27"/>
                  </a:cxn>
                  <a:cxn ang="0">
                    <a:pos x="31" y="33"/>
                  </a:cxn>
                  <a:cxn ang="0">
                    <a:pos x="24" y="34"/>
                  </a:cxn>
                  <a:cxn ang="0">
                    <a:pos x="13" y="39"/>
                  </a:cxn>
                  <a:cxn ang="0">
                    <a:pos x="5" y="45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2" y="69"/>
                  </a:cxn>
                  <a:cxn ang="0">
                    <a:pos x="9" y="77"/>
                  </a:cxn>
                  <a:cxn ang="0">
                    <a:pos x="17" y="83"/>
                  </a:cxn>
                  <a:cxn ang="0">
                    <a:pos x="30" y="86"/>
                  </a:cxn>
                  <a:cxn ang="0">
                    <a:pos x="32" y="86"/>
                  </a:cxn>
                  <a:cxn ang="0">
                    <a:pos x="34" y="86"/>
                  </a:cxn>
                  <a:cxn ang="0">
                    <a:pos x="35" y="86"/>
                  </a:cxn>
                  <a:cxn ang="0">
                    <a:pos x="147" y="86"/>
                  </a:cxn>
                  <a:cxn ang="0">
                    <a:pos x="154" y="85"/>
                  </a:cxn>
                  <a:cxn ang="0">
                    <a:pos x="165" y="80"/>
                  </a:cxn>
                  <a:cxn ang="0">
                    <a:pos x="173" y="74"/>
                  </a:cxn>
                  <a:cxn ang="0">
                    <a:pos x="178" y="64"/>
                  </a:cxn>
                  <a:cxn ang="0">
                    <a:pos x="179" y="60"/>
                  </a:cxn>
                </a:cxnLst>
                <a:rect l="0" t="0" r="r" b="b"/>
                <a:pathLst>
                  <a:path w="179" h="86">
                    <a:moveTo>
                      <a:pt x="179" y="60"/>
                    </a:moveTo>
                    <a:lnTo>
                      <a:pt x="179" y="60"/>
                    </a:lnTo>
                    <a:lnTo>
                      <a:pt x="178" y="54"/>
                    </a:lnTo>
                    <a:lnTo>
                      <a:pt x="175" y="50"/>
                    </a:lnTo>
                    <a:lnTo>
                      <a:pt x="173" y="45"/>
                    </a:lnTo>
                    <a:lnTo>
                      <a:pt x="170" y="42"/>
                    </a:lnTo>
                    <a:lnTo>
                      <a:pt x="166" y="39"/>
                    </a:lnTo>
                    <a:lnTo>
                      <a:pt x="160" y="37"/>
                    </a:lnTo>
                    <a:lnTo>
                      <a:pt x="155" y="34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7" y="28"/>
                    </a:lnTo>
                    <a:lnTo>
                      <a:pt x="145" y="23"/>
                    </a:lnTo>
                    <a:lnTo>
                      <a:pt x="141" y="19"/>
                    </a:lnTo>
                    <a:lnTo>
                      <a:pt x="138" y="16"/>
                    </a:lnTo>
                    <a:lnTo>
                      <a:pt x="133" y="12"/>
                    </a:lnTo>
                    <a:lnTo>
                      <a:pt x="127" y="10"/>
                    </a:lnTo>
                    <a:lnTo>
                      <a:pt x="121" y="9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09" y="9"/>
                    </a:lnTo>
                    <a:lnTo>
                      <a:pt x="103" y="10"/>
                    </a:lnTo>
                    <a:lnTo>
                      <a:pt x="98" y="12"/>
                    </a:lnTo>
                    <a:lnTo>
                      <a:pt x="93" y="15"/>
                    </a:lnTo>
                    <a:lnTo>
                      <a:pt x="93" y="15"/>
                    </a:lnTo>
                    <a:lnTo>
                      <a:pt x="88" y="9"/>
                    </a:lnTo>
                    <a:lnTo>
                      <a:pt x="81" y="5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6" y="1"/>
                    </a:lnTo>
                    <a:lnTo>
                      <a:pt x="50" y="3"/>
                    </a:lnTo>
                    <a:lnTo>
                      <a:pt x="44" y="5"/>
                    </a:lnTo>
                    <a:lnTo>
                      <a:pt x="39" y="8"/>
                    </a:lnTo>
                    <a:lnTo>
                      <a:pt x="35" y="12"/>
                    </a:lnTo>
                    <a:lnTo>
                      <a:pt x="32" y="17"/>
                    </a:lnTo>
                    <a:lnTo>
                      <a:pt x="31" y="21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4" y="34"/>
                    </a:lnTo>
                    <a:lnTo>
                      <a:pt x="19" y="35"/>
                    </a:lnTo>
                    <a:lnTo>
                      <a:pt x="13" y="39"/>
                    </a:lnTo>
                    <a:lnTo>
                      <a:pt x="9" y="42"/>
                    </a:lnTo>
                    <a:lnTo>
                      <a:pt x="5" y="45"/>
                    </a:lnTo>
                    <a:lnTo>
                      <a:pt x="2" y="50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2" y="69"/>
                    </a:lnTo>
                    <a:lnTo>
                      <a:pt x="4" y="73"/>
                    </a:lnTo>
                    <a:lnTo>
                      <a:pt x="9" y="77"/>
                    </a:lnTo>
                    <a:lnTo>
                      <a:pt x="13" y="80"/>
                    </a:lnTo>
                    <a:lnTo>
                      <a:pt x="17" y="83"/>
                    </a:lnTo>
                    <a:lnTo>
                      <a:pt x="23" y="85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2" y="86"/>
                    </a:lnTo>
                    <a:lnTo>
                      <a:pt x="32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5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54" y="85"/>
                    </a:lnTo>
                    <a:lnTo>
                      <a:pt x="159" y="83"/>
                    </a:lnTo>
                    <a:lnTo>
                      <a:pt x="165" y="80"/>
                    </a:lnTo>
                    <a:lnTo>
                      <a:pt x="169" y="77"/>
                    </a:lnTo>
                    <a:lnTo>
                      <a:pt x="173" y="74"/>
                    </a:lnTo>
                    <a:lnTo>
                      <a:pt x="175" y="69"/>
                    </a:lnTo>
                    <a:lnTo>
                      <a:pt x="178" y="64"/>
                    </a:lnTo>
                    <a:lnTo>
                      <a:pt x="179" y="60"/>
                    </a:lnTo>
                    <a:lnTo>
                      <a:pt x="179" y="6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071670" y="2071684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计划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8" name="Group 97"/>
          <p:cNvGrpSpPr/>
          <p:nvPr/>
        </p:nvGrpSpPr>
        <p:grpSpPr>
          <a:xfrm>
            <a:off x="3071802" y="1714494"/>
            <a:ext cx="2984404" cy="1262405"/>
            <a:chOff x="3071802" y="1714494"/>
            <a:chExt cx="2984404" cy="1262405"/>
          </a:xfrm>
        </p:grpSpPr>
        <p:grpSp>
          <p:nvGrpSpPr>
            <p:cNvPr id="16" name="Group 19"/>
            <p:cNvGrpSpPr/>
            <p:nvPr/>
          </p:nvGrpSpPr>
          <p:grpSpPr>
            <a:xfrm flipV="1">
              <a:off x="3071802" y="2537161"/>
              <a:ext cx="1500188" cy="439738"/>
              <a:chOff x="2193925" y="492126"/>
              <a:chExt cx="1500188" cy="439738"/>
            </a:xfrm>
            <a:solidFill>
              <a:schemeClr val="accent1"/>
            </a:solidFill>
          </p:grpSpPr>
          <p:sp>
            <p:nvSpPr>
              <p:cNvPr id="21" name="Freeform 298"/>
              <p:cNvSpPr/>
              <p:nvPr/>
            </p:nvSpPr>
            <p:spPr bwMode="auto">
              <a:xfrm>
                <a:off x="3394075" y="492126"/>
                <a:ext cx="300038" cy="266700"/>
              </a:xfrm>
              <a:custGeom>
                <a:avLst/>
                <a:gdLst/>
                <a:ahLst/>
                <a:cxnLst>
                  <a:cxn ang="0">
                    <a:pos x="186" y="97"/>
                  </a:cxn>
                  <a:cxn ang="0">
                    <a:pos x="186" y="97"/>
                  </a:cxn>
                  <a:cxn ang="0">
                    <a:pos x="183" y="94"/>
                  </a:cxn>
                  <a:cxn ang="0">
                    <a:pos x="178" y="92"/>
                  </a:cxn>
                  <a:cxn ang="0">
                    <a:pos x="161" y="88"/>
                  </a:cxn>
                  <a:cxn ang="0">
                    <a:pos x="130" y="81"/>
                  </a:cxn>
                  <a:cxn ang="0">
                    <a:pos x="90" y="4"/>
                  </a:cxn>
                  <a:cxn ang="0">
                    <a:pos x="75" y="0"/>
                  </a:cxn>
                  <a:cxn ang="0">
                    <a:pos x="83" y="72"/>
                  </a:cxn>
                  <a:cxn ang="0">
                    <a:pos x="43" y="64"/>
                  </a:cxn>
                  <a:cxn ang="0">
                    <a:pos x="26" y="32"/>
                  </a:cxn>
                  <a:cxn ang="0">
                    <a:pos x="18" y="31"/>
                  </a:cxn>
                  <a:cxn ang="0">
                    <a:pos x="18" y="34"/>
                  </a:cxn>
                  <a:cxn ang="0">
                    <a:pos x="16" y="33"/>
                  </a:cxn>
                  <a:cxn ang="0">
                    <a:pos x="19" y="69"/>
                  </a:cxn>
                  <a:cxn ang="0">
                    <a:pos x="19" y="75"/>
                  </a:cxn>
                  <a:cxn ang="0">
                    <a:pos x="17" y="80"/>
                  </a:cxn>
                  <a:cxn ang="0">
                    <a:pos x="0" y="111"/>
                  </a:cxn>
                  <a:cxn ang="0">
                    <a:pos x="2" y="112"/>
                  </a:cxn>
                  <a:cxn ang="0">
                    <a:pos x="0" y="114"/>
                  </a:cxn>
                  <a:cxn ang="0">
                    <a:pos x="9" y="117"/>
                  </a:cxn>
                  <a:cxn ang="0">
                    <a:pos x="38" y="95"/>
                  </a:cxn>
                  <a:cxn ang="0">
                    <a:pos x="77" y="102"/>
                  </a:cxn>
                  <a:cxn ang="0">
                    <a:pos x="41" y="165"/>
                  </a:cxn>
                  <a:cxn ang="0">
                    <a:pos x="57" y="168"/>
                  </a:cxn>
                  <a:cxn ang="0">
                    <a:pos x="124" y="111"/>
                  </a:cxn>
                  <a:cxn ang="0">
                    <a:pos x="155" y="118"/>
                  </a:cxn>
                  <a:cxn ang="0">
                    <a:pos x="173" y="121"/>
                  </a:cxn>
                  <a:cxn ang="0">
                    <a:pos x="173" y="121"/>
                  </a:cxn>
                  <a:cxn ang="0">
                    <a:pos x="177" y="121"/>
                  </a:cxn>
                  <a:cxn ang="0">
                    <a:pos x="181" y="119"/>
                  </a:cxn>
                  <a:cxn ang="0">
                    <a:pos x="181" y="119"/>
                  </a:cxn>
                  <a:cxn ang="0">
                    <a:pos x="186" y="115"/>
                  </a:cxn>
                  <a:cxn ang="0">
                    <a:pos x="188" y="112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6"/>
                  </a:cxn>
                  <a:cxn ang="0">
                    <a:pos x="189" y="102"/>
                  </a:cxn>
                  <a:cxn ang="0">
                    <a:pos x="186" y="97"/>
                  </a:cxn>
                  <a:cxn ang="0">
                    <a:pos x="186" y="97"/>
                  </a:cxn>
                </a:cxnLst>
                <a:rect l="0" t="0" r="r" b="b"/>
                <a:pathLst>
                  <a:path w="189" h="168">
                    <a:moveTo>
                      <a:pt x="186" y="97"/>
                    </a:moveTo>
                    <a:lnTo>
                      <a:pt x="186" y="97"/>
                    </a:lnTo>
                    <a:lnTo>
                      <a:pt x="183" y="94"/>
                    </a:lnTo>
                    <a:lnTo>
                      <a:pt x="178" y="92"/>
                    </a:lnTo>
                    <a:lnTo>
                      <a:pt x="161" y="88"/>
                    </a:lnTo>
                    <a:lnTo>
                      <a:pt x="130" y="81"/>
                    </a:lnTo>
                    <a:lnTo>
                      <a:pt x="90" y="4"/>
                    </a:lnTo>
                    <a:lnTo>
                      <a:pt x="75" y="0"/>
                    </a:lnTo>
                    <a:lnTo>
                      <a:pt x="83" y="72"/>
                    </a:lnTo>
                    <a:lnTo>
                      <a:pt x="43" y="64"/>
                    </a:lnTo>
                    <a:lnTo>
                      <a:pt x="26" y="32"/>
                    </a:lnTo>
                    <a:lnTo>
                      <a:pt x="18" y="31"/>
                    </a:lnTo>
                    <a:lnTo>
                      <a:pt x="18" y="34"/>
                    </a:lnTo>
                    <a:lnTo>
                      <a:pt x="16" y="33"/>
                    </a:lnTo>
                    <a:lnTo>
                      <a:pt x="19" y="69"/>
                    </a:lnTo>
                    <a:lnTo>
                      <a:pt x="19" y="75"/>
                    </a:lnTo>
                    <a:lnTo>
                      <a:pt x="17" y="80"/>
                    </a:lnTo>
                    <a:lnTo>
                      <a:pt x="0" y="111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9" y="117"/>
                    </a:lnTo>
                    <a:lnTo>
                      <a:pt x="38" y="95"/>
                    </a:lnTo>
                    <a:lnTo>
                      <a:pt x="77" y="102"/>
                    </a:lnTo>
                    <a:lnTo>
                      <a:pt x="41" y="165"/>
                    </a:lnTo>
                    <a:lnTo>
                      <a:pt x="57" y="168"/>
                    </a:lnTo>
                    <a:lnTo>
                      <a:pt x="124" y="111"/>
                    </a:lnTo>
                    <a:lnTo>
                      <a:pt x="155" y="118"/>
                    </a:lnTo>
                    <a:lnTo>
                      <a:pt x="173" y="121"/>
                    </a:lnTo>
                    <a:lnTo>
                      <a:pt x="173" y="121"/>
                    </a:lnTo>
                    <a:lnTo>
                      <a:pt x="177" y="121"/>
                    </a:lnTo>
                    <a:lnTo>
                      <a:pt x="181" y="119"/>
                    </a:lnTo>
                    <a:lnTo>
                      <a:pt x="181" y="119"/>
                    </a:lnTo>
                    <a:lnTo>
                      <a:pt x="186" y="115"/>
                    </a:lnTo>
                    <a:lnTo>
                      <a:pt x="188" y="112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6"/>
                    </a:lnTo>
                    <a:lnTo>
                      <a:pt x="189" y="102"/>
                    </a:lnTo>
                    <a:lnTo>
                      <a:pt x="186" y="97"/>
                    </a:lnTo>
                    <a:lnTo>
                      <a:pt x="186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299"/>
              <p:cNvSpPr/>
              <p:nvPr/>
            </p:nvSpPr>
            <p:spPr bwMode="auto">
              <a:xfrm>
                <a:off x="2570163" y="669926"/>
                <a:ext cx="53975" cy="301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34" y="7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w="34" h="19">
                    <a:moveTo>
                      <a:pt x="0" y="12"/>
                    </a:moveTo>
                    <a:lnTo>
                      <a:pt x="3" y="19"/>
                    </a:lnTo>
                    <a:lnTo>
                      <a:pt x="3" y="19"/>
                    </a:lnTo>
                    <a:lnTo>
                      <a:pt x="34" y="7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" name="Freeform 300"/>
              <p:cNvSpPr/>
              <p:nvPr/>
            </p:nvSpPr>
            <p:spPr bwMode="auto">
              <a:xfrm>
                <a:off x="2470150" y="712788"/>
                <a:ext cx="53975" cy="31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34" y="6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4" h="20">
                    <a:moveTo>
                      <a:pt x="0" y="15"/>
                    </a:moveTo>
                    <a:lnTo>
                      <a:pt x="3" y="20"/>
                    </a:lnTo>
                    <a:lnTo>
                      <a:pt x="3" y="20"/>
                    </a:lnTo>
                    <a:lnTo>
                      <a:pt x="34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" name="Freeform 301"/>
              <p:cNvSpPr/>
              <p:nvPr/>
            </p:nvSpPr>
            <p:spPr bwMode="auto">
              <a:xfrm>
                <a:off x="2371725" y="762001"/>
                <a:ext cx="53975" cy="3810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34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0" y="18"/>
                  </a:cxn>
                  <a:cxn ang="0">
                    <a:pos x="0" y="18"/>
                  </a:cxn>
                </a:cxnLst>
                <a:rect l="0" t="0" r="r" b="b"/>
                <a:pathLst>
                  <a:path w="34" h="24">
                    <a:moveTo>
                      <a:pt x="0" y="18"/>
                    </a:moveTo>
                    <a:lnTo>
                      <a:pt x="5" y="24"/>
                    </a:lnTo>
                    <a:lnTo>
                      <a:pt x="5" y="24"/>
                    </a:lnTo>
                    <a:lnTo>
                      <a:pt x="34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" name="Freeform 302"/>
              <p:cNvSpPr/>
              <p:nvPr/>
            </p:nvSpPr>
            <p:spPr bwMode="auto">
              <a:xfrm>
                <a:off x="2193925" y="885826"/>
                <a:ext cx="49213" cy="4603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9"/>
                  </a:cxn>
                  <a:cxn ang="0">
                    <a:pos x="5" y="29"/>
                  </a:cxn>
                  <a:cxn ang="0">
                    <a:pos x="31" y="6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0" y="23"/>
                  </a:cxn>
                  <a:cxn ang="0">
                    <a:pos x="0" y="23"/>
                  </a:cxn>
                </a:cxnLst>
                <a:rect l="0" t="0" r="r" b="b"/>
                <a:pathLst>
                  <a:path w="31" h="29">
                    <a:moveTo>
                      <a:pt x="0" y="23"/>
                    </a:moveTo>
                    <a:lnTo>
                      <a:pt x="5" y="29"/>
                    </a:lnTo>
                    <a:lnTo>
                      <a:pt x="5" y="29"/>
                    </a:lnTo>
                    <a:lnTo>
                      <a:pt x="31" y="6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6" name="Freeform 303"/>
              <p:cNvSpPr/>
              <p:nvPr/>
            </p:nvSpPr>
            <p:spPr bwMode="auto">
              <a:xfrm>
                <a:off x="2279650" y="820738"/>
                <a:ext cx="50800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32" y="5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0" y="19"/>
                  </a:cxn>
                </a:cxnLst>
                <a:rect l="0" t="0" r="r" b="b"/>
                <a:pathLst>
                  <a:path w="32" h="25">
                    <a:moveTo>
                      <a:pt x="0" y="19"/>
                    </a:moveTo>
                    <a:lnTo>
                      <a:pt x="4" y="25"/>
                    </a:lnTo>
                    <a:lnTo>
                      <a:pt x="4" y="25"/>
                    </a:lnTo>
                    <a:lnTo>
                      <a:pt x="32" y="5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7" name="Freeform 304"/>
              <p:cNvSpPr/>
              <p:nvPr/>
            </p:nvSpPr>
            <p:spPr bwMode="auto">
              <a:xfrm>
                <a:off x="2998788" y="579438"/>
                <a:ext cx="55563" cy="15875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35" y="7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0" y="3"/>
                  </a:cxn>
                  <a:cxn ang="0">
                    <a:pos x="1" y="10"/>
                  </a:cxn>
                </a:cxnLst>
                <a:rect l="0" t="0" r="r" b="b"/>
                <a:pathLst>
                  <a:path w="35" h="10">
                    <a:moveTo>
                      <a:pt x="1" y="10"/>
                    </a:moveTo>
                    <a:lnTo>
                      <a:pt x="1" y="10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" name="Freeform 305"/>
              <p:cNvSpPr/>
              <p:nvPr/>
            </p:nvSpPr>
            <p:spPr bwMode="auto">
              <a:xfrm>
                <a:off x="3221038" y="576263"/>
                <a:ext cx="55563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35" y="9"/>
                  </a:cxn>
                  <a:cxn ang="0">
                    <a:pos x="35" y="2"/>
                  </a:cxn>
                  <a:cxn ang="0">
                    <a:pos x="35" y="2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35" h="9">
                    <a:moveTo>
                      <a:pt x="0" y="8"/>
                    </a:moveTo>
                    <a:lnTo>
                      <a:pt x="0" y="8"/>
                    </a:lnTo>
                    <a:lnTo>
                      <a:pt x="35" y="9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9" name="Freeform 306"/>
              <p:cNvSpPr/>
              <p:nvPr/>
            </p:nvSpPr>
            <p:spPr bwMode="auto">
              <a:xfrm>
                <a:off x="3108325" y="576263"/>
                <a:ext cx="57150" cy="127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36" y="7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0" y="0"/>
                  </a:cxn>
                  <a:cxn ang="0">
                    <a:pos x="2" y="8"/>
                  </a:cxn>
                </a:cxnLst>
                <a:rect l="0" t="0" r="r" b="b"/>
                <a:pathLst>
                  <a:path w="36" h="8">
                    <a:moveTo>
                      <a:pt x="2" y="8"/>
                    </a:moveTo>
                    <a:lnTo>
                      <a:pt x="2" y="8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0" name="Freeform 307"/>
              <p:cNvSpPr/>
              <p:nvPr/>
            </p:nvSpPr>
            <p:spPr bwMode="auto">
              <a:xfrm>
                <a:off x="3330575" y="584201"/>
                <a:ext cx="55563" cy="20638"/>
              </a:xfrm>
              <a:custGeom>
                <a:avLst/>
                <a:gdLst/>
                <a:ahLst/>
                <a:cxnLst>
                  <a:cxn ang="0">
                    <a:pos x="35" y="5"/>
                  </a:cxn>
                  <a:cxn ang="0">
                    <a:pos x="35" y="5"/>
                  </a:cxn>
                  <a:cxn ang="0">
                    <a:pos x="26" y="4"/>
                  </a:cxn>
                  <a:cxn ang="0">
                    <a:pos x="1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25" y="10"/>
                  </a:cxn>
                  <a:cxn ang="0">
                    <a:pos x="34" y="13"/>
                  </a:cxn>
                  <a:cxn ang="0">
                    <a:pos x="35" y="5"/>
                  </a:cxn>
                </a:cxnLst>
                <a:rect l="0" t="0" r="r" b="b"/>
                <a:pathLst>
                  <a:path w="35" h="13">
                    <a:moveTo>
                      <a:pt x="35" y="5"/>
                    </a:moveTo>
                    <a:lnTo>
                      <a:pt x="35" y="5"/>
                    </a:lnTo>
                    <a:lnTo>
                      <a:pt x="26" y="4"/>
                    </a:lnTo>
                    <a:lnTo>
                      <a:pt x="1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5" y="10"/>
                    </a:lnTo>
                    <a:lnTo>
                      <a:pt x="34" y="13"/>
                    </a:ln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1" name="Freeform 308"/>
              <p:cNvSpPr/>
              <p:nvPr/>
            </p:nvSpPr>
            <p:spPr bwMode="auto">
              <a:xfrm>
                <a:off x="2889250" y="590551"/>
                <a:ext cx="55563" cy="19050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35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5"/>
                  </a:cxn>
                  <a:cxn ang="0">
                    <a:pos x="1" y="12"/>
                  </a:cxn>
                </a:cxnLst>
                <a:rect l="0" t="0" r="r" b="b"/>
                <a:pathLst>
                  <a:path w="35" h="12">
                    <a:moveTo>
                      <a:pt x="1" y="12"/>
                    </a:moveTo>
                    <a:lnTo>
                      <a:pt x="1" y="12"/>
                    </a:lnTo>
                    <a:lnTo>
                      <a:pt x="35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5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2" name="Freeform 309"/>
              <p:cNvSpPr/>
              <p:nvPr/>
            </p:nvSpPr>
            <p:spPr bwMode="auto">
              <a:xfrm>
                <a:off x="2781300" y="609601"/>
                <a:ext cx="55563" cy="222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4"/>
                  </a:cxn>
                  <a:cxn ang="0">
                    <a:pos x="1" y="14"/>
                  </a:cxn>
                  <a:cxn ang="0">
                    <a:pos x="35" y="6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35" h="14">
                    <a:moveTo>
                      <a:pt x="0" y="7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5" y="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3" name="Freeform 310"/>
              <p:cNvSpPr/>
              <p:nvPr/>
            </p:nvSpPr>
            <p:spPr bwMode="auto">
              <a:xfrm>
                <a:off x="2673350" y="635001"/>
                <a:ext cx="57150" cy="269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36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36" h="17">
                    <a:moveTo>
                      <a:pt x="0" y="10"/>
                    </a:moveTo>
                    <a:lnTo>
                      <a:pt x="2" y="17"/>
                    </a:lnTo>
                    <a:lnTo>
                      <a:pt x="2" y="17"/>
                    </a:lnTo>
                    <a:lnTo>
                      <a:pt x="36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48" name="Group 90"/>
            <p:cNvGrpSpPr/>
            <p:nvPr/>
          </p:nvGrpSpPr>
          <p:grpSpPr>
            <a:xfrm>
              <a:off x="4429124" y="1714494"/>
              <a:ext cx="1627082" cy="781728"/>
              <a:chOff x="4429124" y="1714494"/>
              <a:chExt cx="1627082" cy="781728"/>
            </a:xfrm>
          </p:grpSpPr>
          <p:sp>
            <p:nvSpPr>
              <p:cNvPr id="83" name="Freeform 314"/>
              <p:cNvSpPr/>
              <p:nvPr/>
            </p:nvSpPr>
            <p:spPr bwMode="auto">
              <a:xfrm>
                <a:off x="4429124" y="1714494"/>
                <a:ext cx="1627082" cy="781728"/>
              </a:xfrm>
              <a:custGeom>
                <a:avLst/>
                <a:gdLst/>
                <a:ahLst/>
                <a:cxnLst>
                  <a:cxn ang="0">
                    <a:pos x="179" y="60"/>
                  </a:cxn>
                  <a:cxn ang="0">
                    <a:pos x="175" y="50"/>
                  </a:cxn>
                  <a:cxn ang="0">
                    <a:pos x="170" y="42"/>
                  </a:cxn>
                  <a:cxn ang="0">
                    <a:pos x="160" y="37"/>
                  </a:cxn>
                  <a:cxn ang="0">
                    <a:pos x="148" y="33"/>
                  </a:cxn>
                  <a:cxn ang="0">
                    <a:pos x="147" y="28"/>
                  </a:cxn>
                  <a:cxn ang="0">
                    <a:pos x="141" y="19"/>
                  </a:cxn>
                  <a:cxn ang="0">
                    <a:pos x="133" y="12"/>
                  </a:cxn>
                  <a:cxn ang="0">
                    <a:pos x="121" y="9"/>
                  </a:cxn>
                  <a:cxn ang="0">
                    <a:pos x="115" y="8"/>
                  </a:cxn>
                  <a:cxn ang="0">
                    <a:pos x="103" y="10"/>
                  </a:cxn>
                  <a:cxn ang="0">
                    <a:pos x="93" y="15"/>
                  </a:cxn>
                  <a:cxn ang="0">
                    <a:pos x="88" y="9"/>
                  </a:cxn>
                  <a:cxn ang="0">
                    <a:pos x="72" y="1"/>
                  </a:cxn>
                  <a:cxn ang="0">
                    <a:pos x="64" y="0"/>
                  </a:cxn>
                  <a:cxn ang="0">
                    <a:pos x="50" y="3"/>
                  </a:cxn>
                  <a:cxn ang="0">
                    <a:pos x="39" y="8"/>
                  </a:cxn>
                  <a:cxn ang="0">
                    <a:pos x="32" y="17"/>
                  </a:cxn>
                  <a:cxn ang="0">
                    <a:pos x="30" y="27"/>
                  </a:cxn>
                  <a:cxn ang="0">
                    <a:pos x="31" y="33"/>
                  </a:cxn>
                  <a:cxn ang="0">
                    <a:pos x="24" y="34"/>
                  </a:cxn>
                  <a:cxn ang="0">
                    <a:pos x="13" y="39"/>
                  </a:cxn>
                  <a:cxn ang="0">
                    <a:pos x="5" y="45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2" y="69"/>
                  </a:cxn>
                  <a:cxn ang="0">
                    <a:pos x="9" y="77"/>
                  </a:cxn>
                  <a:cxn ang="0">
                    <a:pos x="17" y="83"/>
                  </a:cxn>
                  <a:cxn ang="0">
                    <a:pos x="30" y="86"/>
                  </a:cxn>
                  <a:cxn ang="0">
                    <a:pos x="32" y="86"/>
                  </a:cxn>
                  <a:cxn ang="0">
                    <a:pos x="34" y="86"/>
                  </a:cxn>
                  <a:cxn ang="0">
                    <a:pos x="35" y="86"/>
                  </a:cxn>
                  <a:cxn ang="0">
                    <a:pos x="147" y="86"/>
                  </a:cxn>
                  <a:cxn ang="0">
                    <a:pos x="154" y="85"/>
                  </a:cxn>
                  <a:cxn ang="0">
                    <a:pos x="165" y="80"/>
                  </a:cxn>
                  <a:cxn ang="0">
                    <a:pos x="173" y="74"/>
                  </a:cxn>
                  <a:cxn ang="0">
                    <a:pos x="178" y="64"/>
                  </a:cxn>
                  <a:cxn ang="0">
                    <a:pos x="179" y="60"/>
                  </a:cxn>
                </a:cxnLst>
                <a:rect l="0" t="0" r="r" b="b"/>
                <a:pathLst>
                  <a:path w="179" h="86">
                    <a:moveTo>
                      <a:pt x="179" y="60"/>
                    </a:moveTo>
                    <a:lnTo>
                      <a:pt x="179" y="60"/>
                    </a:lnTo>
                    <a:lnTo>
                      <a:pt x="178" y="54"/>
                    </a:lnTo>
                    <a:lnTo>
                      <a:pt x="175" y="50"/>
                    </a:lnTo>
                    <a:lnTo>
                      <a:pt x="173" y="45"/>
                    </a:lnTo>
                    <a:lnTo>
                      <a:pt x="170" y="42"/>
                    </a:lnTo>
                    <a:lnTo>
                      <a:pt x="166" y="39"/>
                    </a:lnTo>
                    <a:lnTo>
                      <a:pt x="160" y="37"/>
                    </a:lnTo>
                    <a:lnTo>
                      <a:pt x="155" y="34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7" y="28"/>
                    </a:lnTo>
                    <a:lnTo>
                      <a:pt x="145" y="23"/>
                    </a:lnTo>
                    <a:lnTo>
                      <a:pt x="141" y="19"/>
                    </a:lnTo>
                    <a:lnTo>
                      <a:pt x="138" y="16"/>
                    </a:lnTo>
                    <a:lnTo>
                      <a:pt x="133" y="12"/>
                    </a:lnTo>
                    <a:lnTo>
                      <a:pt x="127" y="10"/>
                    </a:lnTo>
                    <a:lnTo>
                      <a:pt x="121" y="9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09" y="9"/>
                    </a:lnTo>
                    <a:lnTo>
                      <a:pt x="103" y="10"/>
                    </a:lnTo>
                    <a:lnTo>
                      <a:pt x="98" y="12"/>
                    </a:lnTo>
                    <a:lnTo>
                      <a:pt x="93" y="15"/>
                    </a:lnTo>
                    <a:lnTo>
                      <a:pt x="93" y="15"/>
                    </a:lnTo>
                    <a:lnTo>
                      <a:pt x="88" y="9"/>
                    </a:lnTo>
                    <a:lnTo>
                      <a:pt x="81" y="5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6" y="1"/>
                    </a:lnTo>
                    <a:lnTo>
                      <a:pt x="50" y="3"/>
                    </a:lnTo>
                    <a:lnTo>
                      <a:pt x="44" y="5"/>
                    </a:lnTo>
                    <a:lnTo>
                      <a:pt x="39" y="8"/>
                    </a:lnTo>
                    <a:lnTo>
                      <a:pt x="35" y="12"/>
                    </a:lnTo>
                    <a:lnTo>
                      <a:pt x="32" y="17"/>
                    </a:lnTo>
                    <a:lnTo>
                      <a:pt x="31" y="21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4" y="34"/>
                    </a:lnTo>
                    <a:lnTo>
                      <a:pt x="19" y="35"/>
                    </a:lnTo>
                    <a:lnTo>
                      <a:pt x="13" y="39"/>
                    </a:lnTo>
                    <a:lnTo>
                      <a:pt x="9" y="42"/>
                    </a:lnTo>
                    <a:lnTo>
                      <a:pt x="5" y="45"/>
                    </a:lnTo>
                    <a:lnTo>
                      <a:pt x="2" y="50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2" y="69"/>
                    </a:lnTo>
                    <a:lnTo>
                      <a:pt x="4" y="73"/>
                    </a:lnTo>
                    <a:lnTo>
                      <a:pt x="9" y="77"/>
                    </a:lnTo>
                    <a:lnTo>
                      <a:pt x="13" y="80"/>
                    </a:lnTo>
                    <a:lnTo>
                      <a:pt x="17" y="83"/>
                    </a:lnTo>
                    <a:lnTo>
                      <a:pt x="23" y="85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2" y="86"/>
                    </a:lnTo>
                    <a:lnTo>
                      <a:pt x="32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5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54" y="85"/>
                    </a:lnTo>
                    <a:lnTo>
                      <a:pt x="159" y="83"/>
                    </a:lnTo>
                    <a:lnTo>
                      <a:pt x="165" y="80"/>
                    </a:lnTo>
                    <a:lnTo>
                      <a:pt x="169" y="77"/>
                    </a:lnTo>
                    <a:lnTo>
                      <a:pt x="173" y="74"/>
                    </a:lnTo>
                    <a:lnTo>
                      <a:pt x="175" y="69"/>
                    </a:lnTo>
                    <a:lnTo>
                      <a:pt x="178" y="64"/>
                    </a:lnTo>
                    <a:lnTo>
                      <a:pt x="179" y="60"/>
                    </a:lnTo>
                    <a:lnTo>
                      <a:pt x="179" y="6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>
              <a:xfrm>
                <a:off x="4965849" y="2071684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开发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99" name="Group 98"/>
          <p:cNvGrpSpPr/>
          <p:nvPr/>
        </p:nvGrpSpPr>
        <p:grpSpPr>
          <a:xfrm>
            <a:off x="5857884" y="1465591"/>
            <a:ext cx="2984404" cy="1030631"/>
            <a:chOff x="5857884" y="1465591"/>
            <a:chExt cx="2984404" cy="1030631"/>
          </a:xfrm>
        </p:grpSpPr>
        <p:grpSp>
          <p:nvGrpSpPr>
            <p:cNvPr id="20" name="Group 128"/>
            <p:cNvGrpSpPr/>
            <p:nvPr/>
          </p:nvGrpSpPr>
          <p:grpSpPr>
            <a:xfrm>
              <a:off x="5857884" y="1465591"/>
              <a:ext cx="1500188" cy="439738"/>
              <a:chOff x="2193925" y="492126"/>
              <a:chExt cx="1500188" cy="439738"/>
            </a:xfrm>
            <a:solidFill>
              <a:schemeClr val="accent2"/>
            </a:solidFill>
          </p:grpSpPr>
          <p:sp>
            <p:nvSpPr>
              <p:cNvPr id="130" name="Freeform 298"/>
              <p:cNvSpPr/>
              <p:nvPr/>
            </p:nvSpPr>
            <p:spPr bwMode="auto">
              <a:xfrm>
                <a:off x="3394075" y="492126"/>
                <a:ext cx="300038" cy="266700"/>
              </a:xfrm>
              <a:custGeom>
                <a:avLst/>
                <a:gdLst/>
                <a:ahLst/>
                <a:cxnLst>
                  <a:cxn ang="0">
                    <a:pos x="186" y="97"/>
                  </a:cxn>
                  <a:cxn ang="0">
                    <a:pos x="186" y="97"/>
                  </a:cxn>
                  <a:cxn ang="0">
                    <a:pos x="183" y="94"/>
                  </a:cxn>
                  <a:cxn ang="0">
                    <a:pos x="178" y="92"/>
                  </a:cxn>
                  <a:cxn ang="0">
                    <a:pos x="161" y="88"/>
                  </a:cxn>
                  <a:cxn ang="0">
                    <a:pos x="130" y="81"/>
                  </a:cxn>
                  <a:cxn ang="0">
                    <a:pos x="90" y="4"/>
                  </a:cxn>
                  <a:cxn ang="0">
                    <a:pos x="75" y="0"/>
                  </a:cxn>
                  <a:cxn ang="0">
                    <a:pos x="83" y="72"/>
                  </a:cxn>
                  <a:cxn ang="0">
                    <a:pos x="43" y="64"/>
                  </a:cxn>
                  <a:cxn ang="0">
                    <a:pos x="26" y="32"/>
                  </a:cxn>
                  <a:cxn ang="0">
                    <a:pos x="18" y="31"/>
                  </a:cxn>
                  <a:cxn ang="0">
                    <a:pos x="18" y="34"/>
                  </a:cxn>
                  <a:cxn ang="0">
                    <a:pos x="16" y="33"/>
                  </a:cxn>
                  <a:cxn ang="0">
                    <a:pos x="19" y="69"/>
                  </a:cxn>
                  <a:cxn ang="0">
                    <a:pos x="19" y="75"/>
                  </a:cxn>
                  <a:cxn ang="0">
                    <a:pos x="17" y="80"/>
                  </a:cxn>
                  <a:cxn ang="0">
                    <a:pos x="0" y="111"/>
                  </a:cxn>
                  <a:cxn ang="0">
                    <a:pos x="2" y="112"/>
                  </a:cxn>
                  <a:cxn ang="0">
                    <a:pos x="0" y="114"/>
                  </a:cxn>
                  <a:cxn ang="0">
                    <a:pos x="9" y="117"/>
                  </a:cxn>
                  <a:cxn ang="0">
                    <a:pos x="38" y="95"/>
                  </a:cxn>
                  <a:cxn ang="0">
                    <a:pos x="77" y="102"/>
                  </a:cxn>
                  <a:cxn ang="0">
                    <a:pos x="41" y="165"/>
                  </a:cxn>
                  <a:cxn ang="0">
                    <a:pos x="57" y="168"/>
                  </a:cxn>
                  <a:cxn ang="0">
                    <a:pos x="124" y="111"/>
                  </a:cxn>
                  <a:cxn ang="0">
                    <a:pos x="155" y="118"/>
                  </a:cxn>
                  <a:cxn ang="0">
                    <a:pos x="173" y="121"/>
                  </a:cxn>
                  <a:cxn ang="0">
                    <a:pos x="173" y="121"/>
                  </a:cxn>
                  <a:cxn ang="0">
                    <a:pos x="177" y="121"/>
                  </a:cxn>
                  <a:cxn ang="0">
                    <a:pos x="181" y="119"/>
                  </a:cxn>
                  <a:cxn ang="0">
                    <a:pos x="181" y="119"/>
                  </a:cxn>
                  <a:cxn ang="0">
                    <a:pos x="186" y="115"/>
                  </a:cxn>
                  <a:cxn ang="0">
                    <a:pos x="188" y="112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6"/>
                  </a:cxn>
                  <a:cxn ang="0">
                    <a:pos x="189" y="102"/>
                  </a:cxn>
                  <a:cxn ang="0">
                    <a:pos x="186" y="97"/>
                  </a:cxn>
                  <a:cxn ang="0">
                    <a:pos x="186" y="97"/>
                  </a:cxn>
                </a:cxnLst>
                <a:rect l="0" t="0" r="r" b="b"/>
                <a:pathLst>
                  <a:path w="189" h="168">
                    <a:moveTo>
                      <a:pt x="186" y="97"/>
                    </a:moveTo>
                    <a:lnTo>
                      <a:pt x="186" y="97"/>
                    </a:lnTo>
                    <a:lnTo>
                      <a:pt x="183" y="94"/>
                    </a:lnTo>
                    <a:lnTo>
                      <a:pt x="178" y="92"/>
                    </a:lnTo>
                    <a:lnTo>
                      <a:pt x="161" y="88"/>
                    </a:lnTo>
                    <a:lnTo>
                      <a:pt x="130" y="81"/>
                    </a:lnTo>
                    <a:lnTo>
                      <a:pt x="90" y="4"/>
                    </a:lnTo>
                    <a:lnTo>
                      <a:pt x="75" y="0"/>
                    </a:lnTo>
                    <a:lnTo>
                      <a:pt x="83" y="72"/>
                    </a:lnTo>
                    <a:lnTo>
                      <a:pt x="43" y="64"/>
                    </a:lnTo>
                    <a:lnTo>
                      <a:pt x="26" y="32"/>
                    </a:lnTo>
                    <a:lnTo>
                      <a:pt x="18" y="31"/>
                    </a:lnTo>
                    <a:lnTo>
                      <a:pt x="18" y="34"/>
                    </a:lnTo>
                    <a:lnTo>
                      <a:pt x="16" y="33"/>
                    </a:lnTo>
                    <a:lnTo>
                      <a:pt x="19" y="69"/>
                    </a:lnTo>
                    <a:lnTo>
                      <a:pt x="19" y="75"/>
                    </a:lnTo>
                    <a:lnTo>
                      <a:pt x="17" y="80"/>
                    </a:lnTo>
                    <a:lnTo>
                      <a:pt x="0" y="111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9" y="117"/>
                    </a:lnTo>
                    <a:lnTo>
                      <a:pt x="38" y="95"/>
                    </a:lnTo>
                    <a:lnTo>
                      <a:pt x="77" y="102"/>
                    </a:lnTo>
                    <a:lnTo>
                      <a:pt x="41" y="165"/>
                    </a:lnTo>
                    <a:lnTo>
                      <a:pt x="57" y="168"/>
                    </a:lnTo>
                    <a:lnTo>
                      <a:pt x="124" y="111"/>
                    </a:lnTo>
                    <a:lnTo>
                      <a:pt x="155" y="118"/>
                    </a:lnTo>
                    <a:lnTo>
                      <a:pt x="173" y="121"/>
                    </a:lnTo>
                    <a:lnTo>
                      <a:pt x="173" y="121"/>
                    </a:lnTo>
                    <a:lnTo>
                      <a:pt x="177" y="121"/>
                    </a:lnTo>
                    <a:lnTo>
                      <a:pt x="181" y="119"/>
                    </a:lnTo>
                    <a:lnTo>
                      <a:pt x="181" y="119"/>
                    </a:lnTo>
                    <a:lnTo>
                      <a:pt x="186" y="115"/>
                    </a:lnTo>
                    <a:lnTo>
                      <a:pt x="188" y="112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6"/>
                    </a:lnTo>
                    <a:lnTo>
                      <a:pt x="189" y="102"/>
                    </a:lnTo>
                    <a:lnTo>
                      <a:pt x="186" y="97"/>
                    </a:lnTo>
                    <a:lnTo>
                      <a:pt x="186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1" name="Freeform 299"/>
              <p:cNvSpPr/>
              <p:nvPr/>
            </p:nvSpPr>
            <p:spPr bwMode="auto">
              <a:xfrm>
                <a:off x="2570163" y="669926"/>
                <a:ext cx="53975" cy="301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34" y="7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w="34" h="19">
                    <a:moveTo>
                      <a:pt x="0" y="12"/>
                    </a:moveTo>
                    <a:lnTo>
                      <a:pt x="3" y="19"/>
                    </a:lnTo>
                    <a:lnTo>
                      <a:pt x="3" y="19"/>
                    </a:lnTo>
                    <a:lnTo>
                      <a:pt x="34" y="7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2" name="Freeform 300"/>
              <p:cNvSpPr/>
              <p:nvPr/>
            </p:nvSpPr>
            <p:spPr bwMode="auto">
              <a:xfrm>
                <a:off x="2470150" y="712788"/>
                <a:ext cx="53975" cy="31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34" y="6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4" h="20">
                    <a:moveTo>
                      <a:pt x="0" y="15"/>
                    </a:moveTo>
                    <a:lnTo>
                      <a:pt x="3" y="20"/>
                    </a:lnTo>
                    <a:lnTo>
                      <a:pt x="3" y="20"/>
                    </a:lnTo>
                    <a:lnTo>
                      <a:pt x="34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3" name="Freeform 301"/>
              <p:cNvSpPr/>
              <p:nvPr/>
            </p:nvSpPr>
            <p:spPr bwMode="auto">
              <a:xfrm>
                <a:off x="2371725" y="762001"/>
                <a:ext cx="53975" cy="3810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34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0" y="18"/>
                  </a:cxn>
                  <a:cxn ang="0">
                    <a:pos x="0" y="18"/>
                  </a:cxn>
                </a:cxnLst>
                <a:rect l="0" t="0" r="r" b="b"/>
                <a:pathLst>
                  <a:path w="34" h="24">
                    <a:moveTo>
                      <a:pt x="0" y="18"/>
                    </a:moveTo>
                    <a:lnTo>
                      <a:pt x="5" y="24"/>
                    </a:lnTo>
                    <a:lnTo>
                      <a:pt x="5" y="24"/>
                    </a:lnTo>
                    <a:lnTo>
                      <a:pt x="34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4" name="Freeform 302"/>
              <p:cNvSpPr/>
              <p:nvPr/>
            </p:nvSpPr>
            <p:spPr bwMode="auto">
              <a:xfrm>
                <a:off x="2193925" y="885826"/>
                <a:ext cx="49213" cy="4603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9"/>
                  </a:cxn>
                  <a:cxn ang="0">
                    <a:pos x="5" y="29"/>
                  </a:cxn>
                  <a:cxn ang="0">
                    <a:pos x="31" y="6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0" y="23"/>
                  </a:cxn>
                  <a:cxn ang="0">
                    <a:pos x="0" y="23"/>
                  </a:cxn>
                </a:cxnLst>
                <a:rect l="0" t="0" r="r" b="b"/>
                <a:pathLst>
                  <a:path w="31" h="29">
                    <a:moveTo>
                      <a:pt x="0" y="23"/>
                    </a:moveTo>
                    <a:lnTo>
                      <a:pt x="5" y="29"/>
                    </a:lnTo>
                    <a:lnTo>
                      <a:pt x="5" y="29"/>
                    </a:lnTo>
                    <a:lnTo>
                      <a:pt x="31" y="6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5" name="Freeform 303"/>
              <p:cNvSpPr/>
              <p:nvPr/>
            </p:nvSpPr>
            <p:spPr bwMode="auto">
              <a:xfrm>
                <a:off x="2279650" y="820738"/>
                <a:ext cx="50800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32" y="5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0" y="19"/>
                  </a:cxn>
                </a:cxnLst>
                <a:rect l="0" t="0" r="r" b="b"/>
                <a:pathLst>
                  <a:path w="32" h="25">
                    <a:moveTo>
                      <a:pt x="0" y="19"/>
                    </a:moveTo>
                    <a:lnTo>
                      <a:pt x="4" y="25"/>
                    </a:lnTo>
                    <a:lnTo>
                      <a:pt x="4" y="25"/>
                    </a:lnTo>
                    <a:lnTo>
                      <a:pt x="32" y="5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6" name="Freeform 304"/>
              <p:cNvSpPr/>
              <p:nvPr/>
            </p:nvSpPr>
            <p:spPr bwMode="auto">
              <a:xfrm>
                <a:off x="2998788" y="579438"/>
                <a:ext cx="55563" cy="15875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35" y="7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0" y="3"/>
                  </a:cxn>
                  <a:cxn ang="0">
                    <a:pos x="1" y="10"/>
                  </a:cxn>
                </a:cxnLst>
                <a:rect l="0" t="0" r="r" b="b"/>
                <a:pathLst>
                  <a:path w="35" h="10">
                    <a:moveTo>
                      <a:pt x="1" y="10"/>
                    </a:moveTo>
                    <a:lnTo>
                      <a:pt x="1" y="10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7" name="Freeform 305"/>
              <p:cNvSpPr/>
              <p:nvPr/>
            </p:nvSpPr>
            <p:spPr bwMode="auto">
              <a:xfrm>
                <a:off x="3221038" y="576263"/>
                <a:ext cx="55563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35" y="9"/>
                  </a:cxn>
                  <a:cxn ang="0">
                    <a:pos x="35" y="2"/>
                  </a:cxn>
                  <a:cxn ang="0">
                    <a:pos x="35" y="2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35" h="9">
                    <a:moveTo>
                      <a:pt x="0" y="8"/>
                    </a:moveTo>
                    <a:lnTo>
                      <a:pt x="0" y="8"/>
                    </a:lnTo>
                    <a:lnTo>
                      <a:pt x="35" y="9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8" name="Freeform 306"/>
              <p:cNvSpPr/>
              <p:nvPr/>
            </p:nvSpPr>
            <p:spPr bwMode="auto">
              <a:xfrm>
                <a:off x="3108325" y="576263"/>
                <a:ext cx="57150" cy="127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36" y="7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0" y="0"/>
                  </a:cxn>
                  <a:cxn ang="0">
                    <a:pos x="2" y="8"/>
                  </a:cxn>
                </a:cxnLst>
                <a:rect l="0" t="0" r="r" b="b"/>
                <a:pathLst>
                  <a:path w="36" h="8">
                    <a:moveTo>
                      <a:pt x="2" y="8"/>
                    </a:moveTo>
                    <a:lnTo>
                      <a:pt x="2" y="8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39" name="Freeform 307"/>
              <p:cNvSpPr/>
              <p:nvPr/>
            </p:nvSpPr>
            <p:spPr bwMode="auto">
              <a:xfrm>
                <a:off x="3330575" y="584201"/>
                <a:ext cx="55563" cy="20638"/>
              </a:xfrm>
              <a:custGeom>
                <a:avLst/>
                <a:gdLst/>
                <a:ahLst/>
                <a:cxnLst>
                  <a:cxn ang="0">
                    <a:pos x="35" y="5"/>
                  </a:cxn>
                  <a:cxn ang="0">
                    <a:pos x="35" y="5"/>
                  </a:cxn>
                  <a:cxn ang="0">
                    <a:pos x="26" y="4"/>
                  </a:cxn>
                  <a:cxn ang="0">
                    <a:pos x="1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25" y="10"/>
                  </a:cxn>
                  <a:cxn ang="0">
                    <a:pos x="34" y="13"/>
                  </a:cxn>
                  <a:cxn ang="0">
                    <a:pos x="35" y="5"/>
                  </a:cxn>
                </a:cxnLst>
                <a:rect l="0" t="0" r="r" b="b"/>
                <a:pathLst>
                  <a:path w="35" h="13">
                    <a:moveTo>
                      <a:pt x="35" y="5"/>
                    </a:moveTo>
                    <a:lnTo>
                      <a:pt x="35" y="5"/>
                    </a:lnTo>
                    <a:lnTo>
                      <a:pt x="26" y="4"/>
                    </a:lnTo>
                    <a:lnTo>
                      <a:pt x="1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5" y="10"/>
                    </a:lnTo>
                    <a:lnTo>
                      <a:pt x="34" y="13"/>
                    </a:ln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0" name="Freeform 308"/>
              <p:cNvSpPr/>
              <p:nvPr/>
            </p:nvSpPr>
            <p:spPr bwMode="auto">
              <a:xfrm>
                <a:off x="2889250" y="590551"/>
                <a:ext cx="55563" cy="19050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35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5"/>
                  </a:cxn>
                  <a:cxn ang="0">
                    <a:pos x="1" y="12"/>
                  </a:cxn>
                </a:cxnLst>
                <a:rect l="0" t="0" r="r" b="b"/>
                <a:pathLst>
                  <a:path w="35" h="12">
                    <a:moveTo>
                      <a:pt x="1" y="12"/>
                    </a:moveTo>
                    <a:lnTo>
                      <a:pt x="1" y="12"/>
                    </a:lnTo>
                    <a:lnTo>
                      <a:pt x="35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5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1" name="Freeform 309"/>
              <p:cNvSpPr/>
              <p:nvPr/>
            </p:nvSpPr>
            <p:spPr bwMode="auto">
              <a:xfrm>
                <a:off x="2781300" y="609601"/>
                <a:ext cx="55563" cy="222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4"/>
                  </a:cxn>
                  <a:cxn ang="0">
                    <a:pos x="1" y="14"/>
                  </a:cxn>
                  <a:cxn ang="0">
                    <a:pos x="35" y="6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35" h="14">
                    <a:moveTo>
                      <a:pt x="0" y="7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5" y="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42" name="Freeform 310"/>
              <p:cNvSpPr/>
              <p:nvPr/>
            </p:nvSpPr>
            <p:spPr bwMode="auto">
              <a:xfrm>
                <a:off x="2673350" y="635001"/>
                <a:ext cx="57150" cy="269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36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36" h="17">
                    <a:moveTo>
                      <a:pt x="0" y="10"/>
                    </a:moveTo>
                    <a:lnTo>
                      <a:pt x="2" y="17"/>
                    </a:lnTo>
                    <a:lnTo>
                      <a:pt x="2" y="17"/>
                    </a:lnTo>
                    <a:lnTo>
                      <a:pt x="36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49" name="Group 91"/>
            <p:cNvGrpSpPr/>
            <p:nvPr/>
          </p:nvGrpSpPr>
          <p:grpSpPr>
            <a:xfrm>
              <a:off x="7215206" y="1714494"/>
              <a:ext cx="1627082" cy="781728"/>
              <a:chOff x="7215206" y="1714494"/>
              <a:chExt cx="1627082" cy="781728"/>
            </a:xfrm>
          </p:grpSpPr>
          <p:sp>
            <p:nvSpPr>
              <p:cNvPr id="128" name="Freeform 314"/>
              <p:cNvSpPr/>
              <p:nvPr/>
            </p:nvSpPr>
            <p:spPr bwMode="auto">
              <a:xfrm>
                <a:off x="7215206" y="1714494"/>
                <a:ext cx="1627082" cy="781728"/>
              </a:xfrm>
              <a:custGeom>
                <a:avLst/>
                <a:gdLst/>
                <a:ahLst/>
                <a:cxnLst>
                  <a:cxn ang="0">
                    <a:pos x="179" y="60"/>
                  </a:cxn>
                  <a:cxn ang="0">
                    <a:pos x="175" y="50"/>
                  </a:cxn>
                  <a:cxn ang="0">
                    <a:pos x="170" y="42"/>
                  </a:cxn>
                  <a:cxn ang="0">
                    <a:pos x="160" y="37"/>
                  </a:cxn>
                  <a:cxn ang="0">
                    <a:pos x="148" y="33"/>
                  </a:cxn>
                  <a:cxn ang="0">
                    <a:pos x="147" y="28"/>
                  </a:cxn>
                  <a:cxn ang="0">
                    <a:pos x="141" y="19"/>
                  </a:cxn>
                  <a:cxn ang="0">
                    <a:pos x="133" y="12"/>
                  </a:cxn>
                  <a:cxn ang="0">
                    <a:pos x="121" y="9"/>
                  </a:cxn>
                  <a:cxn ang="0">
                    <a:pos x="115" y="8"/>
                  </a:cxn>
                  <a:cxn ang="0">
                    <a:pos x="103" y="10"/>
                  </a:cxn>
                  <a:cxn ang="0">
                    <a:pos x="93" y="15"/>
                  </a:cxn>
                  <a:cxn ang="0">
                    <a:pos x="88" y="9"/>
                  </a:cxn>
                  <a:cxn ang="0">
                    <a:pos x="72" y="1"/>
                  </a:cxn>
                  <a:cxn ang="0">
                    <a:pos x="64" y="0"/>
                  </a:cxn>
                  <a:cxn ang="0">
                    <a:pos x="50" y="3"/>
                  </a:cxn>
                  <a:cxn ang="0">
                    <a:pos x="39" y="8"/>
                  </a:cxn>
                  <a:cxn ang="0">
                    <a:pos x="32" y="17"/>
                  </a:cxn>
                  <a:cxn ang="0">
                    <a:pos x="30" y="27"/>
                  </a:cxn>
                  <a:cxn ang="0">
                    <a:pos x="31" y="33"/>
                  </a:cxn>
                  <a:cxn ang="0">
                    <a:pos x="24" y="34"/>
                  </a:cxn>
                  <a:cxn ang="0">
                    <a:pos x="13" y="39"/>
                  </a:cxn>
                  <a:cxn ang="0">
                    <a:pos x="5" y="45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2" y="69"/>
                  </a:cxn>
                  <a:cxn ang="0">
                    <a:pos x="9" y="77"/>
                  </a:cxn>
                  <a:cxn ang="0">
                    <a:pos x="17" y="83"/>
                  </a:cxn>
                  <a:cxn ang="0">
                    <a:pos x="30" y="86"/>
                  </a:cxn>
                  <a:cxn ang="0">
                    <a:pos x="32" y="86"/>
                  </a:cxn>
                  <a:cxn ang="0">
                    <a:pos x="34" y="86"/>
                  </a:cxn>
                  <a:cxn ang="0">
                    <a:pos x="35" y="86"/>
                  </a:cxn>
                  <a:cxn ang="0">
                    <a:pos x="147" y="86"/>
                  </a:cxn>
                  <a:cxn ang="0">
                    <a:pos x="154" y="85"/>
                  </a:cxn>
                  <a:cxn ang="0">
                    <a:pos x="165" y="80"/>
                  </a:cxn>
                  <a:cxn ang="0">
                    <a:pos x="173" y="74"/>
                  </a:cxn>
                  <a:cxn ang="0">
                    <a:pos x="178" y="64"/>
                  </a:cxn>
                  <a:cxn ang="0">
                    <a:pos x="179" y="60"/>
                  </a:cxn>
                </a:cxnLst>
                <a:rect l="0" t="0" r="r" b="b"/>
                <a:pathLst>
                  <a:path w="179" h="86">
                    <a:moveTo>
                      <a:pt x="179" y="60"/>
                    </a:moveTo>
                    <a:lnTo>
                      <a:pt x="179" y="60"/>
                    </a:lnTo>
                    <a:lnTo>
                      <a:pt x="178" y="54"/>
                    </a:lnTo>
                    <a:lnTo>
                      <a:pt x="175" y="50"/>
                    </a:lnTo>
                    <a:lnTo>
                      <a:pt x="173" y="45"/>
                    </a:lnTo>
                    <a:lnTo>
                      <a:pt x="170" y="42"/>
                    </a:lnTo>
                    <a:lnTo>
                      <a:pt x="166" y="39"/>
                    </a:lnTo>
                    <a:lnTo>
                      <a:pt x="160" y="37"/>
                    </a:lnTo>
                    <a:lnTo>
                      <a:pt x="155" y="34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7" y="28"/>
                    </a:lnTo>
                    <a:lnTo>
                      <a:pt x="145" y="23"/>
                    </a:lnTo>
                    <a:lnTo>
                      <a:pt x="141" y="19"/>
                    </a:lnTo>
                    <a:lnTo>
                      <a:pt x="138" y="16"/>
                    </a:lnTo>
                    <a:lnTo>
                      <a:pt x="133" y="12"/>
                    </a:lnTo>
                    <a:lnTo>
                      <a:pt x="127" y="10"/>
                    </a:lnTo>
                    <a:lnTo>
                      <a:pt x="121" y="9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09" y="9"/>
                    </a:lnTo>
                    <a:lnTo>
                      <a:pt x="103" y="10"/>
                    </a:lnTo>
                    <a:lnTo>
                      <a:pt x="98" y="12"/>
                    </a:lnTo>
                    <a:lnTo>
                      <a:pt x="93" y="15"/>
                    </a:lnTo>
                    <a:lnTo>
                      <a:pt x="93" y="15"/>
                    </a:lnTo>
                    <a:lnTo>
                      <a:pt x="88" y="9"/>
                    </a:lnTo>
                    <a:lnTo>
                      <a:pt x="81" y="5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6" y="1"/>
                    </a:lnTo>
                    <a:lnTo>
                      <a:pt x="50" y="3"/>
                    </a:lnTo>
                    <a:lnTo>
                      <a:pt x="44" y="5"/>
                    </a:lnTo>
                    <a:lnTo>
                      <a:pt x="39" y="8"/>
                    </a:lnTo>
                    <a:lnTo>
                      <a:pt x="35" y="12"/>
                    </a:lnTo>
                    <a:lnTo>
                      <a:pt x="32" y="17"/>
                    </a:lnTo>
                    <a:lnTo>
                      <a:pt x="31" y="21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4" y="34"/>
                    </a:lnTo>
                    <a:lnTo>
                      <a:pt x="19" y="35"/>
                    </a:lnTo>
                    <a:lnTo>
                      <a:pt x="13" y="39"/>
                    </a:lnTo>
                    <a:lnTo>
                      <a:pt x="9" y="42"/>
                    </a:lnTo>
                    <a:lnTo>
                      <a:pt x="5" y="45"/>
                    </a:lnTo>
                    <a:lnTo>
                      <a:pt x="2" y="50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2" y="69"/>
                    </a:lnTo>
                    <a:lnTo>
                      <a:pt x="4" y="73"/>
                    </a:lnTo>
                    <a:lnTo>
                      <a:pt x="9" y="77"/>
                    </a:lnTo>
                    <a:lnTo>
                      <a:pt x="13" y="80"/>
                    </a:lnTo>
                    <a:lnTo>
                      <a:pt x="17" y="83"/>
                    </a:lnTo>
                    <a:lnTo>
                      <a:pt x="23" y="85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2" y="86"/>
                    </a:lnTo>
                    <a:lnTo>
                      <a:pt x="32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5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54" y="85"/>
                    </a:lnTo>
                    <a:lnTo>
                      <a:pt x="159" y="83"/>
                    </a:lnTo>
                    <a:lnTo>
                      <a:pt x="165" y="80"/>
                    </a:lnTo>
                    <a:lnTo>
                      <a:pt x="169" y="77"/>
                    </a:lnTo>
                    <a:lnTo>
                      <a:pt x="173" y="74"/>
                    </a:lnTo>
                    <a:lnTo>
                      <a:pt x="175" y="69"/>
                    </a:lnTo>
                    <a:lnTo>
                      <a:pt x="178" y="64"/>
                    </a:lnTo>
                    <a:lnTo>
                      <a:pt x="179" y="60"/>
                    </a:lnTo>
                    <a:lnTo>
                      <a:pt x="179" y="6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3" name="Rectangle 162"/>
              <p:cNvSpPr/>
              <p:nvPr/>
            </p:nvSpPr>
            <p:spPr>
              <a:xfrm>
                <a:off x="7715272" y="2071684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理念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00" name="Group 99"/>
          <p:cNvGrpSpPr/>
          <p:nvPr/>
        </p:nvGrpSpPr>
        <p:grpSpPr>
          <a:xfrm>
            <a:off x="5857884" y="2928940"/>
            <a:ext cx="2984404" cy="996042"/>
            <a:chOff x="5857884" y="2928940"/>
            <a:chExt cx="2984404" cy="996042"/>
          </a:xfrm>
        </p:grpSpPr>
        <p:grpSp>
          <p:nvGrpSpPr>
            <p:cNvPr id="18" name="Group 61"/>
            <p:cNvGrpSpPr/>
            <p:nvPr/>
          </p:nvGrpSpPr>
          <p:grpSpPr>
            <a:xfrm flipH="1">
              <a:off x="5857884" y="2928940"/>
              <a:ext cx="1500188" cy="439738"/>
              <a:chOff x="2193925" y="492126"/>
              <a:chExt cx="1500188" cy="439738"/>
            </a:xfrm>
            <a:solidFill>
              <a:schemeClr val="accent5"/>
            </a:solidFill>
          </p:grpSpPr>
          <p:sp>
            <p:nvSpPr>
              <p:cNvPr id="63" name="Freeform 298"/>
              <p:cNvSpPr/>
              <p:nvPr/>
            </p:nvSpPr>
            <p:spPr bwMode="auto">
              <a:xfrm>
                <a:off x="3394075" y="492126"/>
                <a:ext cx="300038" cy="266700"/>
              </a:xfrm>
              <a:custGeom>
                <a:avLst/>
                <a:gdLst/>
                <a:ahLst/>
                <a:cxnLst>
                  <a:cxn ang="0">
                    <a:pos x="186" y="97"/>
                  </a:cxn>
                  <a:cxn ang="0">
                    <a:pos x="186" y="97"/>
                  </a:cxn>
                  <a:cxn ang="0">
                    <a:pos x="183" y="94"/>
                  </a:cxn>
                  <a:cxn ang="0">
                    <a:pos x="178" y="92"/>
                  </a:cxn>
                  <a:cxn ang="0">
                    <a:pos x="161" y="88"/>
                  </a:cxn>
                  <a:cxn ang="0">
                    <a:pos x="130" y="81"/>
                  </a:cxn>
                  <a:cxn ang="0">
                    <a:pos x="90" y="4"/>
                  </a:cxn>
                  <a:cxn ang="0">
                    <a:pos x="75" y="0"/>
                  </a:cxn>
                  <a:cxn ang="0">
                    <a:pos x="83" y="72"/>
                  </a:cxn>
                  <a:cxn ang="0">
                    <a:pos x="43" y="64"/>
                  </a:cxn>
                  <a:cxn ang="0">
                    <a:pos x="26" y="32"/>
                  </a:cxn>
                  <a:cxn ang="0">
                    <a:pos x="18" y="31"/>
                  </a:cxn>
                  <a:cxn ang="0">
                    <a:pos x="18" y="34"/>
                  </a:cxn>
                  <a:cxn ang="0">
                    <a:pos x="16" y="33"/>
                  </a:cxn>
                  <a:cxn ang="0">
                    <a:pos x="19" y="69"/>
                  </a:cxn>
                  <a:cxn ang="0">
                    <a:pos x="19" y="75"/>
                  </a:cxn>
                  <a:cxn ang="0">
                    <a:pos x="17" y="80"/>
                  </a:cxn>
                  <a:cxn ang="0">
                    <a:pos x="0" y="111"/>
                  </a:cxn>
                  <a:cxn ang="0">
                    <a:pos x="2" y="112"/>
                  </a:cxn>
                  <a:cxn ang="0">
                    <a:pos x="0" y="114"/>
                  </a:cxn>
                  <a:cxn ang="0">
                    <a:pos x="9" y="117"/>
                  </a:cxn>
                  <a:cxn ang="0">
                    <a:pos x="38" y="95"/>
                  </a:cxn>
                  <a:cxn ang="0">
                    <a:pos x="77" y="102"/>
                  </a:cxn>
                  <a:cxn ang="0">
                    <a:pos x="41" y="165"/>
                  </a:cxn>
                  <a:cxn ang="0">
                    <a:pos x="57" y="168"/>
                  </a:cxn>
                  <a:cxn ang="0">
                    <a:pos x="124" y="111"/>
                  </a:cxn>
                  <a:cxn ang="0">
                    <a:pos x="155" y="118"/>
                  </a:cxn>
                  <a:cxn ang="0">
                    <a:pos x="173" y="121"/>
                  </a:cxn>
                  <a:cxn ang="0">
                    <a:pos x="173" y="121"/>
                  </a:cxn>
                  <a:cxn ang="0">
                    <a:pos x="177" y="121"/>
                  </a:cxn>
                  <a:cxn ang="0">
                    <a:pos x="181" y="119"/>
                  </a:cxn>
                  <a:cxn ang="0">
                    <a:pos x="181" y="119"/>
                  </a:cxn>
                  <a:cxn ang="0">
                    <a:pos x="186" y="115"/>
                  </a:cxn>
                  <a:cxn ang="0">
                    <a:pos x="188" y="112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6"/>
                  </a:cxn>
                  <a:cxn ang="0">
                    <a:pos x="189" y="102"/>
                  </a:cxn>
                  <a:cxn ang="0">
                    <a:pos x="186" y="97"/>
                  </a:cxn>
                  <a:cxn ang="0">
                    <a:pos x="186" y="97"/>
                  </a:cxn>
                </a:cxnLst>
                <a:rect l="0" t="0" r="r" b="b"/>
                <a:pathLst>
                  <a:path w="189" h="168">
                    <a:moveTo>
                      <a:pt x="186" y="97"/>
                    </a:moveTo>
                    <a:lnTo>
                      <a:pt x="186" y="97"/>
                    </a:lnTo>
                    <a:lnTo>
                      <a:pt x="183" y="94"/>
                    </a:lnTo>
                    <a:lnTo>
                      <a:pt x="178" y="92"/>
                    </a:lnTo>
                    <a:lnTo>
                      <a:pt x="161" y="88"/>
                    </a:lnTo>
                    <a:lnTo>
                      <a:pt x="130" y="81"/>
                    </a:lnTo>
                    <a:lnTo>
                      <a:pt x="90" y="4"/>
                    </a:lnTo>
                    <a:lnTo>
                      <a:pt x="75" y="0"/>
                    </a:lnTo>
                    <a:lnTo>
                      <a:pt x="83" y="72"/>
                    </a:lnTo>
                    <a:lnTo>
                      <a:pt x="43" y="64"/>
                    </a:lnTo>
                    <a:lnTo>
                      <a:pt x="26" y="32"/>
                    </a:lnTo>
                    <a:lnTo>
                      <a:pt x="18" y="31"/>
                    </a:lnTo>
                    <a:lnTo>
                      <a:pt x="18" y="34"/>
                    </a:lnTo>
                    <a:lnTo>
                      <a:pt x="16" y="33"/>
                    </a:lnTo>
                    <a:lnTo>
                      <a:pt x="19" y="69"/>
                    </a:lnTo>
                    <a:lnTo>
                      <a:pt x="19" y="75"/>
                    </a:lnTo>
                    <a:lnTo>
                      <a:pt x="17" y="80"/>
                    </a:lnTo>
                    <a:lnTo>
                      <a:pt x="0" y="111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9" y="117"/>
                    </a:lnTo>
                    <a:lnTo>
                      <a:pt x="38" y="95"/>
                    </a:lnTo>
                    <a:lnTo>
                      <a:pt x="77" y="102"/>
                    </a:lnTo>
                    <a:lnTo>
                      <a:pt x="41" y="165"/>
                    </a:lnTo>
                    <a:lnTo>
                      <a:pt x="57" y="168"/>
                    </a:lnTo>
                    <a:lnTo>
                      <a:pt x="124" y="111"/>
                    </a:lnTo>
                    <a:lnTo>
                      <a:pt x="155" y="118"/>
                    </a:lnTo>
                    <a:lnTo>
                      <a:pt x="173" y="121"/>
                    </a:lnTo>
                    <a:lnTo>
                      <a:pt x="173" y="121"/>
                    </a:lnTo>
                    <a:lnTo>
                      <a:pt x="177" y="121"/>
                    </a:lnTo>
                    <a:lnTo>
                      <a:pt x="181" y="119"/>
                    </a:lnTo>
                    <a:lnTo>
                      <a:pt x="181" y="119"/>
                    </a:lnTo>
                    <a:lnTo>
                      <a:pt x="186" y="115"/>
                    </a:lnTo>
                    <a:lnTo>
                      <a:pt x="188" y="112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6"/>
                    </a:lnTo>
                    <a:lnTo>
                      <a:pt x="189" y="102"/>
                    </a:lnTo>
                    <a:lnTo>
                      <a:pt x="186" y="97"/>
                    </a:lnTo>
                    <a:lnTo>
                      <a:pt x="186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4" name="Freeform 299"/>
              <p:cNvSpPr/>
              <p:nvPr/>
            </p:nvSpPr>
            <p:spPr bwMode="auto">
              <a:xfrm>
                <a:off x="2570163" y="669926"/>
                <a:ext cx="53975" cy="301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34" y="7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w="34" h="19">
                    <a:moveTo>
                      <a:pt x="0" y="12"/>
                    </a:moveTo>
                    <a:lnTo>
                      <a:pt x="3" y="19"/>
                    </a:lnTo>
                    <a:lnTo>
                      <a:pt x="3" y="19"/>
                    </a:lnTo>
                    <a:lnTo>
                      <a:pt x="34" y="7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5" name="Freeform 300"/>
              <p:cNvSpPr/>
              <p:nvPr/>
            </p:nvSpPr>
            <p:spPr bwMode="auto">
              <a:xfrm>
                <a:off x="2470150" y="712788"/>
                <a:ext cx="53975" cy="31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34" y="6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4" h="20">
                    <a:moveTo>
                      <a:pt x="0" y="15"/>
                    </a:moveTo>
                    <a:lnTo>
                      <a:pt x="3" y="20"/>
                    </a:lnTo>
                    <a:lnTo>
                      <a:pt x="3" y="20"/>
                    </a:lnTo>
                    <a:lnTo>
                      <a:pt x="34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6" name="Freeform 301"/>
              <p:cNvSpPr/>
              <p:nvPr/>
            </p:nvSpPr>
            <p:spPr bwMode="auto">
              <a:xfrm>
                <a:off x="2371725" y="762001"/>
                <a:ext cx="53975" cy="3810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34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0" y="18"/>
                  </a:cxn>
                  <a:cxn ang="0">
                    <a:pos x="0" y="18"/>
                  </a:cxn>
                </a:cxnLst>
                <a:rect l="0" t="0" r="r" b="b"/>
                <a:pathLst>
                  <a:path w="34" h="24">
                    <a:moveTo>
                      <a:pt x="0" y="18"/>
                    </a:moveTo>
                    <a:lnTo>
                      <a:pt x="5" y="24"/>
                    </a:lnTo>
                    <a:lnTo>
                      <a:pt x="5" y="24"/>
                    </a:lnTo>
                    <a:lnTo>
                      <a:pt x="34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7" name="Freeform 302"/>
              <p:cNvSpPr/>
              <p:nvPr/>
            </p:nvSpPr>
            <p:spPr bwMode="auto">
              <a:xfrm>
                <a:off x="2193925" y="885826"/>
                <a:ext cx="49213" cy="4603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9"/>
                  </a:cxn>
                  <a:cxn ang="0">
                    <a:pos x="5" y="29"/>
                  </a:cxn>
                  <a:cxn ang="0">
                    <a:pos x="31" y="6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0" y="23"/>
                  </a:cxn>
                  <a:cxn ang="0">
                    <a:pos x="0" y="23"/>
                  </a:cxn>
                </a:cxnLst>
                <a:rect l="0" t="0" r="r" b="b"/>
                <a:pathLst>
                  <a:path w="31" h="29">
                    <a:moveTo>
                      <a:pt x="0" y="23"/>
                    </a:moveTo>
                    <a:lnTo>
                      <a:pt x="5" y="29"/>
                    </a:lnTo>
                    <a:lnTo>
                      <a:pt x="5" y="29"/>
                    </a:lnTo>
                    <a:lnTo>
                      <a:pt x="31" y="6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8" name="Freeform 303"/>
              <p:cNvSpPr/>
              <p:nvPr/>
            </p:nvSpPr>
            <p:spPr bwMode="auto">
              <a:xfrm>
                <a:off x="2279650" y="820738"/>
                <a:ext cx="50800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32" y="5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0" y="19"/>
                  </a:cxn>
                </a:cxnLst>
                <a:rect l="0" t="0" r="r" b="b"/>
                <a:pathLst>
                  <a:path w="32" h="25">
                    <a:moveTo>
                      <a:pt x="0" y="19"/>
                    </a:moveTo>
                    <a:lnTo>
                      <a:pt x="4" y="25"/>
                    </a:lnTo>
                    <a:lnTo>
                      <a:pt x="4" y="25"/>
                    </a:lnTo>
                    <a:lnTo>
                      <a:pt x="32" y="5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69" name="Freeform 304"/>
              <p:cNvSpPr/>
              <p:nvPr/>
            </p:nvSpPr>
            <p:spPr bwMode="auto">
              <a:xfrm>
                <a:off x="2998788" y="579438"/>
                <a:ext cx="55563" cy="15875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35" y="7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0" y="3"/>
                  </a:cxn>
                  <a:cxn ang="0">
                    <a:pos x="1" y="10"/>
                  </a:cxn>
                </a:cxnLst>
                <a:rect l="0" t="0" r="r" b="b"/>
                <a:pathLst>
                  <a:path w="35" h="10">
                    <a:moveTo>
                      <a:pt x="1" y="10"/>
                    </a:moveTo>
                    <a:lnTo>
                      <a:pt x="1" y="10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0" name="Freeform 305"/>
              <p:cNvSpPr/>
              <p:nvPr/>
            </p:nvSpPr>
            <p:spPr bwMode="auto">
              <a:xfrm>
                <a:off x="3221038" y="576263"/>
                <a:ext cx="55563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35" y="9"/>
                  </a:cxn>
                  <a:cxn ang="0">
                    <a:pos x="35" y="2"/>
                  </a:cxn>
                  <a:cxn ang="0">
                    <a:pos x="35" y="2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35" h="9">
                    <a:moveTo>
                      <a:pt x="0" y="8"/>
                    </a:moveTo>
                    <a:lnTo>
                      <a:pt x="0" y="8"/>
                    </a:lnTo>
                    <a:lnTo>
                      <a:pt x="35" y="9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1" name="Freeform 306"/>
              <p:cNvSpPr/>
              <p:nvPr/>
            </p:nvSpPr>
            <p:spPr bwMode="auto">
              <a:xfrm>
                <a:off x="3108325" y="576263"/>
                <a:ext cx="57150" cy="127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36" y="7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0" y="0"/>
                  </a:cxn>
                  <a:cxn ang="0">
                    <a:pos x="2" y="8"/>
                  </a:cxn>
                </a:cxnLst>
                <a:rect l="0" t="0" r="r" b="b"/>
                <a:pathLst>
                  <a:path w="36" h="8">
                    <a:moveTo>
                      <a:pt x="2" y="8"/>
                    </a:moveTo>
                    <a:lnTo>
                      <a:pt x="2" y="8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2" name="Freeform 307"/>
              <p:cNvSpPr/>
              <p:nvPr/>
            </p:nvSpPr>
            <p:spPr bwMode="auto">
              <a:xfrm>
                <a:off x="3330575" y="584201"/>
                <a:ext cx="55563" cy="20638"/>
              </a:xfrm>
              <a:custGeom>
                <a:avLst/>
                <a:gdLst/>
                <a:ahLst/>
                <a:cxnLst>
                  <a:cxn ang="0">
                    <a:pos x="35" y="5"/>
                  </a:cxn>
                  <a:cxn ang="0">
                    <a:pos x="35" y="5"/>
                  </a:cxn>
                  <a:cxn ang="0">
                    <a:pos x="26" y="4"/>
                  </a:cxn>
                  <a:cxn ang="0">
                    <a:pos x="1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25" y="10"/>
                  </a:cxn>
                  <a:cxn ang="0">
                    <a:pos x="34" y="13"/>
                  </a:cxn>
                  <a:cxn ang="0">
                    <a:pos x="35" y="5"/>
                  </a:cxn>
                </a:cxnLst>
                <a:rect l="0" t="0" r="r" b="b"/>
                <a:pathLst>
                  <a:path w="35" h="13">
                    <a:moveTo>
                      <a:pt x="35" y="5"/>
                    </a:moveTo>
                    <a:lnTo>
                      <a:pt x="35" y="5"/>
                    </a:lnTo>
                    <a:lnTo>
                      <a:pt x="26" y="4"/>
                    </a:lnTo>
                    <a:lnTo>
                      <a:pt x="1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5" y="10"/>
                    </a:lnTo>
                    <a:lnTo>
                      <a:pt x="34" y="13"/>
                    </a:ln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3" name="Freeform 308"/>
              <p:cNvSpPr/>
              <p:nvPr/>
            </p:nvSpPr>
            <p:spPr bwMode="auto">
              <a:xfrm>
                <a:off x="2889250" y="590551"/>
                <a:ext cx="55563" cy="19050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35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5"/>
                  </a:cxn>
                  <a:cxn ang="0">
                    <a:pos x="1" y="12"/>
                  </a:cxn>
                </a:cxnLst>
                <a:rect l="0" t="0" r="r" b="b"/>
                <a:pathLst>
                  <a:path w="35" h="12">
                    <a:moveTo>
                      <a:pt x="1" y="12"/>
                    </a:moveTo>
                    <a:lnTo>
                      <a:pt x="1" y="12"/>
                    </a:lnTo>
                    <a:lnTo>
                      <a:pt x="35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5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4" name="Freeform 309"/>
              <p:cNvSpPr/>
              <p:nvPr/>
            </p:nvSpPr>
            <p:spPr bwMode="auto">
              <a:xfrm>
                <a:off x="2781300" y="609601"/>
                <a:ext cx="55563" cy="222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4"/>
                  </a:cxn>
                  <a:cxn ang="0">
                    <a:pos x="1" y="14"/>
                  </a:cxn>
                  <a:cxn ang="0">
                    <a:pos x="35" y="6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35" h="14">
                    <a:moveTo>
                      <a:pt x="0" y="7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5" y="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75" name="Freeform 310"/>
              <p:cNvSpPr/>
              <p:nvPr/>
            </p:nvSpPr>
            <p:spPr bwMode="auto">
              <a:xfrm>
                <a:off x="2673350" y="635001"/>
                <a:ext cx="57150" cy="269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36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36" h="17">
                    <a:moveTo>
                      <a:pt x="0" y="10"/>
                    </a:moveTo>
                    <a:lnTo>
                      <a:pt x="2" y="17"/>
                    </a:lnTo>
                    <a:lnTo>
                      <a:pt x="2" y="17"/>
                    </a:lnTo>
                    <a:lnTo>
                      <a:pt x="36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50" name="Group 92"/>
            <p:cNvGrpSpPr/>
            <p:nvPr/>
          </p:nvGrpSpPr>
          <p:grpSpPr>
            <a:xfrm>
              <a:off x="7215206" y="3143254"/>
              <a:ext cx="1627082" cy="781728"/>
              <a:chOff x="7215206" y="3143254"/>
              <a:chExt cx="1627082" cy="781728"/>
            </a:xfrm>
          </p:grpSpPr>
          <p:sp>
            <p:nvSpPr>
              <p:cNvPr id="143" name="Freeform 314"/>
              <p:cNvSpPr/>
              <p:nvPr/>
            </p:nvSpPr>
            <p:spPr bwMode="auto">
              <a:xfrm>
                <a:off x="7215206" y="3143254"/>
                <a:ext cx="1627082" cy="781728"/>
              </a:xfrm>
              <a:custGeom>
                <a:avLst/>
                <a:gdLst/>
                <a:ahLst/>
                <a:cxnLst>
                  <a:cxn ang="0">
                    <a:pos x="179" y="60"/>
                  </a:cxn>
                  <a:cxn ang="0">
                    <a:pos x="175" y="50"/>
                  </a:cxn>
                  <a:cxn ang="0">
                    <a:pos x="170" y="42"/>
                  </a:cxn>
                  <a:cxn ang="0">
                    <a:pos x="160" y="37"/>
                  </a:cxn>
                  <a:cxn ang="0">
                    <a:pos x="148" y="33"/>
                  </a:cxn>
                  <a:cxn ang="0">
                    <a:pos x="147" y="28"/>
                  </a:cxn>
                  <a:cxn ang="0">
                    <a:pos x="141" y="19"/>
                  </a:cxn>
                  <a:cxn ang="0">
                    <a:pos x="133" y="12"/>
                  </a:cxn>
                  <a:cxn ang="0">
                    <a:pos x="121" y="9"/>
                  </a:cxn>
                  <a:cxn ang="0">
                    <a:pos x="115" y="8"/>
                  </a:cxn>
                  <a:cxn ang="0">
                    <a:pos x="103" y="10"/>
                  </a:cxn>
                  <a:cxn ang="0">
                    <a:pos x="93" y="15"/>
                  </a:cxn>
                  <a:cxn ang="0">
                    <a:pos x="88" y="9"/>
                  </a:cxn>
                  <a:cxn ang="0">
                    <a:pos x="72" y="1"/>
                  </a:cxn>
                  <a:cxn ang="0">
                    <a:pos x="64" y="0"/>
                  </a:cxn>
                  <a:cxn ang="0">
                    <a:pos x="50" y="3"/>
                  </a:cxn>
                  <a:cxn ang="0">
                    <a:pos x="39" y="8"/>
                  </a:cxn>
                  <a:cxn ang="0">
                    <a:pos x="32" y="17"/>
                  </a:cxn>
                  <a:cxn ang="0">
                    <a:pos x="30" y="27"/>
                  </a:cxn>
                  <a:cxn ang="0">
                    <a:pos x="31" y="33"/>
                  </a:cxn>
                  <a:cxn ang="0">
                    <a:pos x="24" y="34"/>
                  </a:cxn>
                  <a:cxn ang="0">
                    <a:pos x="13" y="39"/>
                  </a:cxn>
                  <a:cxn ang="0">
                    <a:pos x="5" y="45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2" y="69"/>
                  </a:cxn>
                  <a:cxn ang="0">
                    <a:pos x="9" y="77"/>
                  </a:cxn>
                  <a:cxn ang="0">
                    <a:pos x="17" y="83"/>
                  </a:cxn>
                  <a:cxn ang="0">
                    <a:pos x="30" y="86"/>
                  </a:cxn>
                  <a:cxn ang="0">
                    <a:pos x="32" y="86"/>
                  </a:cxn>
                  <a:cxn ang="0">
                    <a:pos x="34" y="86"/>
                  </a:cxn>
                  <a:cxn ang="0">
                    <a:pos x="35" y="86"/>
                  </a:cxn>
                  <a:cxn ang="0">
                    <a:pos x="147" y="86"/>
                  </a:cxn>
                  <a:cxn ang="0">
                    <a:pos x="154" y="85"/>
                  </a:cxn>
                  <a:cxn ang="0">
                    <a:pos x="165" y="80"/>
                  </a:cxn>
                  <a:cxn ang="0">
                    <a:pos x="173" y="74"/>
                  </a:cxn>
                  <a:cxn ang="0">
                    <a:pos x="178" y="64"/>
                  </a:cxn>
                  <a:cxn ang="0">
                    <a:pos x="179" y="60"/>
                  </a:cxn>
                </a:cxnLst>
                <a:rect l="0" t="0" r="r" b="b"/>
                <a:pathLst>
                  <a:path w="179" h="86">
                    <a:moveTo>
                      <a:pt x="179" y="60"/>
                    </a:moveTo>
                    <a:lnTo>
                      <a:pt x="179" y="60"/>
                    </a:lnTo>
                    <a:lnTo>
                      <a:pt x="178" y="54"/>
                    </a:lnTo>
                    <a:lnTo>
                      <a:pt x="175" y="50"/>
                    </a:lnTo>
                    <a:lnTo>
                      <a:pt x="173" y="45"/>
                    </a:lnTo>
                    <a:lnTo>
                      <a:pt x="170" y="42"/>
                    </a:lnTo>
                    <a:lnTo>
                      <a:pt x="166" y="39"/>
                    </a:lnTo>
                    <a:lnTo>
                      <a:pt x="160" y="37"/>
                    </a:lnTo>
                    <a:lnTo>
                      <a:pt x="155" y="34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7" y="28"/>
                    </a:lnTo>
                    <a:lnTo>
                      <a:pt x="145" y="23"/>
                    </a:lnTo>
                    <a:lnTo>
                      <a:pt x="141" y="19"/>
                    </a:lnTo>
                    <a:lnTo>
                      <a:pt x="138" y="16"/>
                    </a:lnTo>
                    <a:lnTo>
                      <a:pt x="133" y="12"/>
                    </a:lnTo>
                    <a:lnTo>
                      <a:pt x="127" y="10"/>
                    </a:lnTo>
                    <a:lnTo>
                      <a:pt x="121" y="9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09" y="9"/>
                    </a:lnTo>
                    <a:lnTo>
                      <a:pt x="103" y="10"/>
                    </a:lnTo>
                    <a:lnTo>
                      <a:pt x="98" y="12"/>
                    </a:lnTo>
                    <a:lnTo>
                      <a:pt x="93" y="15"/>
                    </a:lnTo>
                    <a:lnTo>
                      <a:pt x="93" y="15"/>
                    </a:lnTo>
                    <a:lnTo>
                      <a:pt x="88" y="9"/>
                    </a:lnTo>
                    <a:lnTo>
                      <a:pt x="81" y="5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6" y="1"/>
                    </a:lnTo>
                    <a:lnTo>
                      <a:pt x="50" y="3"/>
                    </a:lnTo>
                    <a:lnTo>
                      <a:pt x="44" y="5"/>
                    </a:lnTo>
                    <a:lnTo>
                      <a:pt x="39" y="8"/>
                    </a:lnTo>
                    <a:lnTo>
                      <a:pt x="35" y="12"/>
                    </a:lnTo>
                    <a:lnTo>
                      <a:pt x="32" y="17"/>
                    </a:lnTo>
                    <a:lnTo>
                      <a:pt x="31" y="21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4" y="34"/>
                    </a:lnTo>
                    <a:lnTo>
                      <a:pt x="19" y="35"/>
                    </a:lnTo>
                    <a:lnTo>
                      <a:pt x="13" y="39"/>
                    </a:lnTo>
                    <a:lnTo>
                      <a:pt x="9" y="42"/>
                    </a:lnTo>
                    <a:lnTo>
                      <a:pt x="5" y="45"/>
                    </a:lnTo>
                    <a:lnTo>
                      <a:pt x="2" y="50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2" y="69"/>
                    </a:lnTo>
                    <a:lnTo>
                      <a:pt x="4" y="73"/>
                    </a:lnTo>
                    <a:lnTo>
                      <a:pt x="9" y="77"/>
                    </a:lnTo>
                    <a:lnTo>
                      <a:pt x="13" y="80"/>
                    </a:lnTo>
                    <a:lnTo>
                      <a:pt x="17" y="83"/>
                    </a:lnTo>
                    <a:lnTo>
                      <a:pt x="23" y="85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2" y="86"/>
                    </a:lnTo>
                    <a:lnTo>
                      <a:pt x="32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5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54" y="85"/>
                    </a:lnTo>
                    <a:lnTo>
                      <a:pt x="159" y="83"/>
                    </a:lnTo>
                    <a:lnTo>
                      <a:pt x="165" y="80"/>
                    </a:lnTo>
                    <a:lnTo>
                      <a:pt x="169" y="77"/>
                    </a:lnTo>
                    <a:lnTo>
                      <a:pt x="173" y="74"/>
                    </a:lnTo>
                    <a:lnTo>
                      <a:pt x="175" y="69"/>
                    </a:lnTo>
                    <a:lnTo>
                      <a:pt x="178" y="64"/>
                    </a:lnTo>
                    <a:lnTo>
                      <a:pt x="179" y="60"/>
                    </a:lnTo>
                    <a:lnTo>
                      <a:pt x="179" y="60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4" name="Rectangle 163"/>
              <p:cNvSpPr/>
              <p:nvPr/>
            </p:nvSpPr>
            <p:spPr>
              <a:xfrm>
                <a:off x="7756877" y="3451667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创意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01" name="Group 100"/>
          <p:cNvGrpSpPr/>
          <p:nvPr/>
        </p:nvGrpSpPr>
        <p:grpSpPr>
          <a:xfrm>
            <a:off x="2928926" y="3214692"/>
            <a:ext cx="3127280" cy="1225556"/>
            <a:chOff x="2928926" y="3214692"/>
            <a:chExt cx="3127280" cy="1225556"/>
          </a:xfrm>
        </p:grpSpPr>
        <p:grpSp>
          <p:nvGrpSpPr>
            <p:cNvPr id="17" name="Group 33"/>
            <p:cNvGrpSpPr/>
            <p:nvPr/>
          </p:nvGrpSpPr>
          <p:grpSpPr>
            <a:xfrm rot="10800000">
              <a:off x="2928926" y="4000510"/>
              <a:ext cx="1500188" cy="439738"/>
              <a:chOff x="2193925" y="492126"/>
              <a:chExt cx="1500188" cy="439738"/>
            </a:xfrm>
            <a:solidFill>
              <a:schemeClr val="accent3"/>
            </a:solidFill>
          </p:grpSpPr>
          <p:sp>
            <p:nvSpPr>
              <p:cNvPr id="35" name="Freeform 298"/>
              <p:cNvSpPr/>
              <p:nvPr/>
            </p:nvSpPr>
            <p:spPr bwMode="auto">
              <a:xfrm>
                <a:off x="3394075" y="492126"/>
                <a:ext cx="300038" cy="266700"/>
              </a:xfrm>
              <a:custGeom>
                <a:avLst/>
                <a:gdLst/>
                <a:ahLst/>
                <a:cxnLst>
                  <a:cxn ang="0">
                    <a:pos x="186" y="97"/>
                  </a:cxn>
                  <a:cxn ang="0">
                    <a:pos x="186" y="97"/>
                  </a:cxn>
                  <a:cxn ang="0">
                    <a:pos x="183" y="94"/>
                  </a:cxn>
                  <a:cxn ang="0">
                    <a:pos x="178" y="92"/>
                  </a:cxn>
                  <a:cxn ang="0">
                    <a:pos x="161" y="88"/>
                  </a:cxn>
                  <a:cxn ang="0">
                    <a:pos x="130" y="81"/>
                  </a:cxn>
                  <a:cxn ang="0">
                    <a:pos x="90" y="4"/>
                  </a:cxn>
                  <a:cxn ang="0">
                    <a:pos x="75" y="0"/>
                  </a:cxn>
                  <a:cxn ang="0">
                    <a:pos x="83" y="72"/>
                  </a:cxn>
                  <a:cxn ang="0">
                    <a:pos x="43" y="64"/>
                  </a:cxn>
                  <a:cxn ang="0">
                    <a:pos x="26" y="32"/>
                  </a:cxn>
                  <a:cxn ang="0">
                    <a:pos x="18" y="31"/>
                  </a:cxn>
                  <a:cxn ang="0">
                    <a:pos x="18" y="34"/>
                  </a:cxn>
                  <a:cxn ang="0">
                    <a:pos x="16" y="33"/>
                  </a:cxn>
                  <a:cxn ang="0">
                    <a:pos x="19" y="69"/>
                  </a:cxn>
                  <a:cxn ang="0">
                    <a:pos x="19" y="75"/>
                  </a:cxn>
                  <a:cxn ang="0">
                    <a:pos x="17" y="80"/>
                  </a:cxn>
                  <a:cxn ang="0">
                    <a:pos x="0" y="111"/>
                  </a:cxn>
                  <a:cxn ang="0">
                    <a:pos x="2" y="112"/>
                  </a:cxn>
                  <a:cxn ang="0">
                    <a:pos x="0" y="114"/>
                  </a:cxn>
                  <a:cxn ang="0">
                    <a:pos x="9" y="117"/>
                  </a:cxn>
                  <a:cxn ang="0">
                    <a:pos x="38" y="95"/>
                  </a:cxn>
                  <a:cxn ang="0">
                    <a:pos x="77" y="102"/>
                  </a:cxn>
                  <a:cxn ang="0">
                    <a:pos x="41" y="165"/>
                  </a:cxn>
                  <a:cxn ang="0">
                    <a:pos x="57" y="168"/>
                  </a:cxn>
                  <a:cxn ang="0">
                    <a:pos x="124" y="111"/>
                  </a:cxn>
                  <a:cxn ang="0">
                    <a:pos x="155" y="118"/>
                  </a:cxn>
                  <a:cxn ang="0">
                    <a:pos x="173" y="121"/>
                  </a:cxn>
                  <a:cxn ang="0">
                    <a:pos x="173" y="121"/>
                  </a:cxn>
                  <a:cxn ang="0">
                    <a:pos x="177" y="121"/>
                  </a:cxn>
                  <a:cxn ang="0">
                    <a:pos x="181" y="119"/>
                  </a:cxn>
                  <a:cxn ang="0">
                    <a:pos x="181" y="119"/>
                  </a:cxn>
                  <a:cxn ang="0">
                    <a:pos x="186" y="115"/>
                  </a:cxn>
                  <a:cxn ang="0">
                    <a:pos x="188" y="112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9"/>
                  </a:cxn>
                  <a:cxn ang="0">
                    <a:pos x="189" y="106"/>
                  </a:cxn>
                  <a:cxn ang="0">
                    <a:pos x="189" y="102"/>
                  </a:cxn>
                  <a:cxn ang="0">
                    <a:pos x="186" y="97"/>
                  </a:cxn>
                  <a:cxn ang="0">
                    <a:pos x="186" y="97"/>
                  </a:cxn>
                </a:cxnLst>
                <a:rect l="0" t="0" r="r" b="b"/>
                <a:pathLst>
                  <a:path w="189" h="168">
                    <a:moveTo>
                      <a:pt x="186" y="97"/>
                    </a:moveTo>
                    <a:lnTo>
                      <a:pt x="186" y="97"/>
                    </a:lnTo>
                    <a:lnTo>
                      <a:pt x="183" y="94"/>
                    </a:lnTo>
                    <a:lnTo>
                      <a:pt x="178" y="92"/>
                    </a:lnTo>
                    <a:lnTo>
                      <a:pt x="161" y="88"/>
                    </a:lnTo>
                    <a:lnTo>
                      <a:pt x="130" y="81"/>
                    </a:lnTo>
                    <a:lnTo>
                      <a:pt x="90" y="4"/>
                    </a:lnTo>
                    <a:lnTo>
                      <a:pt x="75" y="0"/>
                    </a:lnTo>
                    <a:lnTo>
                      <a:pt x="83" y="72"/>
                    </a:lnTo>
                    <a:lnTo>
                      <a:pt x="43" y="64"/>
                    </a:lnTo>
                    <a:lnTo>
                      <a:pt x="26" y="32"/>
                    </a:lnTo>
                    <a:lnTo>
                      <a:pt x="18" y="31"/>
                    </a:lnTo>
                    <a:lnTo>
                      <a:pt x="18" y="34"/>
                    </a:lnTo>
                    <a:lnTo>
                      <a:pt x="16" y="33"/>
                    </a:lnTo>
                    <a:lnTo>
                      <a:pt x="19" y="69"/>
                    </a:lnTo>
                    <a:lnTo>
                      <a:pt x="19" y="75"/>
                    </a:lnTo>
                    <a:lnTo>
                      <a:pt x="17" y="80"/>
                    </a:lnTo>
                    <a:lnTo>
                      <a:pt x="0" y="111"/>
                    </a:lnTo>
                    <a:lnTo>
                      <a:pt x="2" y="112"/>
                    </a:lnTo>
                    <a:lnTo>
                      <a:pt x="0" y="114"/>
                    </a:lnTo>
                    <a:lnTo>
                      <a:pt x="9" y="117"/>
                    </a:lnTo>
                    <a:lnTo>
                      <a:pt x="38" y="95"/>
                    </a:lnTo>
                    <a:lnTo>
                      <a:pt x="77" y="102"/>
                    </a:lnTo>
                    <a:lnTo>
                      <a:pt x="41" y="165"/>
                    </a:lnTo>
                    <a:lnTo>
                      <a:pt x="57" y="168"/>
                    </a:lnTo>
                    <a:lnTo>
                      <a:pt x="124" y="111"/>
                    </a:lnTo>
                    <a:lnTo>
                      <a:pt x="155" y="118"/>
                    </a:lnTo>
                    <a:lnTo>
                      <a:pt x="173" y="121"/>
                    </a:lnTo>
                    <a:lnTo>
                      <a:pt x="173" y="121"/>
                    </a:lnTo>
                    <a:lnTo>
                      <a:pt x="177" y="121"/>
                    </a:lnTo>
                    <a:lnTo>
                      <a:pt x="181" y="119"/>
                    </a:lnTo>
                    <a:lnTo>
                      <a:pt x="181" y="119"/>
                    </a:lnTo>
                    <a:lnTo>
                      <a:pt x="186" y="115"/>
                    </a:lnTo>
                    <a:lnTo>
                      <a:pt x="188" y="112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9"/>
                    </a:lnTo>
                    <a:lnTo>
                      <a:pt x="189" y="106"/>
                    </a:lnTo>
                    <a:lnTo>
                      <a:pt x="189" y="102"/>
                    </a:lnTo>
                    <a:lnTo>
                      <a:pt x="186" y="97"/>
                    </a:lnTo>
                    <a:lnTo>
                      <a:pt x="186" y="9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Freeform 299"/>
              <p:cNvSpPr/>
              <p:nvPr/>
            </p:nvSpPr>
            <p:spPr bwMode="auto">
              <a:xfrm>
                <a:off x="2570163" y="669926"/>
                <a:ext cx="53975" cy="30163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34" y="7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0" y="12"/>
                  </a:cxn>
                  <a:cxn ang="0">
                    <a:pos x="0" y="12"/>
                  </a:cxn>
                </a:cxnLst>
                <a:rect l="0" t="0" r="r" b="b"/>
                <a:pathLst>
                  <a:path w="34" h="19">
                    <a:moveTo>
                      <a:pt x="0" y="12"/>
                    </a:moveTo>
                    <a:lnTo>
                      <a:pt x="3" y="19"/>
                    </a:lnTo>
                    <a:lnTo>
                      <a:pt x="3" y="19"/>
                    </a:lnTo>
                    <a:lnTo>
                      <a:pt x="34" y="7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0" y="12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7" name="Freeform 300"/>
              <p:cNvSpPr/>
              <p:nvPr/>
            </p:nvSpPr>
            <p:spPr bwMode="auto">
              <a:xfrm>
                <a:off x="2470150" y="712788"/>
                <a:ext cx="53975" cy="31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20"/>
                  </a:cxn>
                  <a:cxn ang="0">
                    <a:pos x="3" y="20"/>
                  </a:cxn>
                  <a:cxn ang="0">
                    <a:pos x="34" y="6"/>
                  </a:cxn>
                  <a:cxn ang="0">
                    <a:pos x="30" y="0"/>
                  </a:cxn>
                  <a:cxn ang="0">
                    <a:pos x="30" y="0"/>
                  </a:cxn>
                  <a:cxn ang="0">
                    <a:pos x="0" y="15"/>
                  </a:cxn>
                  <a:cxn ang="0">
                    <a:pos x="0" y="15"/>
                  </a:cxn>
                </a:cxnLst>
                <a:rect l="0" t="0" r="r" b="b"/>
                <a:pathLst>
                  <a:path w="34" h="20">
                    <a:moveTo>
                      <a:pt x="0" y="15"/>
                    </a:moveTo>
                    <a:lnTo>
                      <a:pt x="3" y="20"/>
                    </a:lnTo>
                    <a:lnTo>
                      <a:pt x="3" y="20"/>
                    </a:lnTo>
                    <a:lnTo>
                      <a:pt x="34" y="6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0" y="15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8" name="Freeform 301"/>
              <p:cNvSpPr/>
              <p:nvPr/>
            </p:nvSpPr>
            <p:spPr bwMode="auto">
              <a:xfrm>
                <a:off x="2371725" y="762001"/>
                <a:ext cx="53975" cy="3810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34" y="6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0" y="18"/>
                  </a:cxn>
                  <a:cxn ang="0">
                    <a:pos x="0" y="18"/>
                  </a:cxn>
                </a:cxnLst>
                <a:rect l="0" t="0" r="r" b="b"/>
                <a:pathLst>
                  <a:path w="34" h="24">
                    <a:moveTo>
                      <a:pt x="0" y="18"/>
                    </a:moveTo>
                    <a:lnTo>
                      <a:pt x="5" y="24"/>
                    </a:lnTo>
                    <a:lnTo>
                      <a:pt x="5" y="24"/>
                    </a:lnTo>
                    <a:lnTo>
                      <a:pt x="34" y="6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0" y="18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" name="Freeform 302"/>
              <p:cNvSpPr/>
              <p:nvPr/>
            </p:nvSpPr>
            <p:spPr bwMode="auto">
              <a:xfrm>
                <a:off x="2193925" y="885826"/>
                <a:ext cx="49213" cy="4603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9"/>
                  </a:cxn>
                  <a:cxn ang="0">
                    <a:pos x="5" y="29"/>
                  </a:cxn>
                  <a:cxn ang="0">
                    <a:pos x="31" y="6"/>
                  </a:cxn>
                  <a:cxn ang="0">
                    <a:pos x="27" y="0"/>
                  </a:cxn>
                  <a:cxn ang="0">
                    <a:pos x="27" y="0"/>
                  </a:cxn>
                  <a:cxn ang="0">
                    <a:pos x="0" y="23"/>
                  </a:cxn>
                  <a:cxn ang="0">
                    <a:pos x="0" y="23"/>
                  </a:cxn>
                </a:cxnLst>
                <a:rect l="0" t="0" r="r" b="b"/>
                <a:pathLst>
                  <a:path w="31" h="29">
                    <a:moveTo>
                      <a:pt x="0" y="23"/>
                    </a:moveTo>
                    <a:lnTo>
                      <a:pt x="5" y="29"/>
                    </a:lnTo>
                    <a:lnTo>
                      <a:pt x="5" y="29"/>
                    </a:lnTo>
                    <a:lnTo>
                      <a:pt x="31" y="6"/>
                    </a:lnTo>
                    <a:lnTo>
                      <a:pt x="27" y="0"/>
                    </a:lnTo>
                    <a:lnTo>
                      <a:pt x="27" y="0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303"/>
              <p:cNvSpPr/>
              <p:nvPr/>
            </p:nvSpPr>
            <p:spPr bwMode="auto">
              <a:xfrm>
                <a:off x="2279650" y="820738"/>
                <a:ext cx="50800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32" y="5"/>
                  </a:cxn>
                  <a:cxn ang="0">
                    <a:pos x="29" y="0"/>
                  </a:cxn>
                  <a:cxn ang="0">
                    <a:pos x="29" y="0"/>
                  </a:cxn>
                  <a:cxn ang="0">
                    <a:pos x="0" y="19"/>
                  </a:cxn>
                  <a:cxn ang="0">
                    <a:pos x="0" y="19"/>
                  </a:cxn>
                </a:cxnLst>
                <a:rect l="0" t="0" r="r" b="b"/>
                <a:pathLst>
                  <a:path w="32" h="25">
                    <a:moveTo>
                      <a:pt x="0" y="19"/>
                    </a:moveTo>
                    <a:lnTo>
                      <a:pt x="4" y="25"/>
                    </a:lnTo>
                    <a:lnTo>
                      <a:pt x="4" y="25"/>
                    </a:lnTo>
                    <a:lnTo>
                      <a:pt x="32" y="5"/>
                    </a:lnTo>
                    <a:lnTo>
                      <a:pt x="29" y="0"/>
                    </a:lnTo>
                    <a:lnTo>
                      <a:pt x="29" y="0"/>
                    </a:lnTo>
                    <a:lnTo>
                      <a:pt x="0" y="19"/>
                    </a:lnTo>
                    <a:lnTo>
                      <a:pt x="0" y="1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1" name="Freeform 304"/>
              <p:cNvSpPr/>
              <p:nvPr/>
            </p:nvSpPr>
            <p:spPr bwMode="auto">
              <a:xfrm>
                <a:off x="2998788" y="579438"/>
                <a:ext cx="55563" cy="15875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1" y="10"/>
                  </a:cxn>
                  <a:cxn ang="0">
                    <a:pos x="35" y="7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0" y="3"/>
                  </a:cxn>
                  <a:cxn ang="0">
                    <a:pos x="1" y="10"/>
                  </a:cxn>
                </a:cxnLst>
                <a:rect l="0" t="0" r="r" b="b"/>
                <a:pathLst>
                  <a:path w="35" h="10">
                    <a:moveTo>
                      <a:pt x="1" y="10"/>
                    </a:moveTo>
                    <a:lnTo>
                      <a:pt x="1" y="10"/>
                    </a:lnTo>
                    <a:lnTo>
                      <a:pt x="35" y="7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0" y="3"/>
                    </a:lnTo>
                    <a:lnTo>
                      <a:pt x="1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2" name="Freeform 305"/>
              <p:cNvSpPr/>
              <p:nvPr/>
            </p:nvSpPr>
            <p:spPr bwMode="auto">
              <a:xfrm>
                <a:off x="3221038" y="576263"/>
                <a:ext cx="55563" cy="1428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35" y="9"/>
                  </a:cxn>
                  <a:cxn ang="0">
                    <a:pos x="35" y="2"/>
                  </a:cxn>
                  <a:cxn ang="0">
                    <a:pos x="35" y="2"/>
                  </a:cxn>
                  <a:cxn ang="0">
                    <a:pos x="0" y="0"/>
                  </a:cxn>
                  <a:cxn ang="0">
                    <a:pos x="0" y="8"/>
                  </a:cxn>
                </a:cxnLst>
                <a:rect l="0" t="0" r="r" b="b"/>
                <a:pathLst>
                  <a:path w="35" h="9">
                    <a:moveTo>
                      <a:pt x="0" y="8"/>
                    </a:moveTo>
                    <a:lnTo>
                      <a:pt x="0" y="8"/>
                    </a:lnTo>
                    <a:lnTo>
                      <a:pt x="35" y="9"/>
                    </a:lnTo>
                    <a:lnTo>
                      <a:pt x="35" y="2"/>
                    </a:lnTo>
                    <a:lnTo>
                      <a:pt x="35" y="2"/>
                    </a:lnTo>
                    <a:lnTo>
                      <a:pt x="0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Freeform 306"/>
              <p:cNvSpPr/>
              <p:nvPr/>
            </p:nvSpPr>
            <p:spPr bwMode="auto">
              <a:xfrm>
                <a:off x="3108325" y="576263"/>
                <a:ext cx="57150" cy="12700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36" y="7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0" y="0"/>
                  </a:cxn>
                  <a:cxn ang="0">
                    <a:pos x="2" y="8"/>
                  </a:cxn>
                </a:cxnLst>
                <a:rect l="0" t="0" r="r" b="b"/>
                <a:pathLst>
                  <a:path w="36" h="8">
                    <a:moveTo>
                      <a:pt x="2" y="8"/>
                    </a:moveTo>
                    <a:lnTo>
                      <a:pt x="2" y="8"/>
                    </a:lnTo>
                    <a:lnTo>
                      <a:pt x="36" y="7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0" y="0"/>
                    </a:lnTo>
                    <a:lnTo>
                      <a:pt x="2" y="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Freeform 307"/>
              <p:cNvSpPr/>
              <p:nvPr/>
            </p:nvSpPr>
            <p:spPr bwMode="auto">
              <a:xfrm>
                <a:off x="3330575" y="584201"/>
                <a:ext cx="55563" cy="20638"/>
              </a:xfrm>
              <a:custGeom>
                <a:avLst/>
                <a:gdLst/>
                <a:ahLst/>
                <a:cxnLst>
                  <a:cxn ang="0">
                    <a:pos x="35" y="5"/>
                  </a:cxn>
                  <a:cxn ang="0">
                    <a:pos x="35" y="5"/>
                  </a:cxn>
                  <a:cxn ang="0">
                    <a:pos x="26" y="4"/>
                  </a:cxn>
                  <a:cxn ang="0">
                    <a:pos x="1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25" y="10"/>
                  </a:cxn>
                  <a:cxn ang="0">
                    <a:pos x="34" y="13"/>
                  </a:cxn>
                  <a:cxn ang="0">
                    <a:pos x="35" y="5"/>
                  </a:cxn>
                </a:cxnLst>
                <a:rect l="0" t="0" r="r" b="b"/>
                <a:pathLst>
                  <a:path w="35" h="13">
                    <a:moveTo>
                      <a:pt x="35" y="5"/>
                    </a:moveTo>
                    <a:lnTo>
                      <a:pt x="35" y="5"/>
                    </a:lnTo>
                    <a:lnTo>
                      <a:pt x="26" y="4"/>
                    </a:lnTo>
                    <a:lnTo>
                      <a:pt x="1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25" y="10"/>
                    </a:lnTo>
                    <a:lnTo>
                      <a:pt x="34" y="13"/>
                    </a:lnTo>
                    <a:lnTo>
                      <a:pt x="35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Freeform 308"/>
              <p:cNvSpPr/>
              <p:nvPr/>
            </p:nvSpPr>
            <p:spPr bwMode="auto">
              <a:xfrm>
                <a:off x="2889250" y="590551"/>
                <a:ext cx="55563" cy="19050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35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5"/>
                  </a:cxn>
                  <a:cxn ang="0">
                    <a:pos x="1" y="12"/>
                  </a:cxn>
                </a:cxnLst>
                <a:rect l="0" t="0" r="r" b="b"/>
                <a:pathLst>
                  <a:path w="35" h="12">
                    <a:moveTo>
                      <a:pt x="1" y="12"/>
                    </a:moveTo>
                    <a:lnTo>
                      <a:pt x="1" y="12"/>
                    </a:lnTo>
                    <a:lnTo>
                      <a:pt x="35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5"/>
                    </a:lnTo>
                    <a:lnTo>
                      <a:pt x="1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Freeform 309"/>
              <p:cNvSpPr/>
              <p:nvPr/>
            </p:nvSpPr>
            <p:spPr bwMode="auto">
              <a:xfrm>
                <a:off x="2781300" y="609601"/>
                <a:ext cx="55563" cy="22225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4"/>
                  </a:cxn>
                  <a:cxn ang="0">
                    <a:pos x="1" y="14"/>
                  </a:cxn>
                  <a:cxn ang="0">
                    <a:pos x="35" y="6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35" h="14">
                    <a:moveTo>
                      <a:pt x="0" y="7"/>
                    </a:moveTo>
                    <a:lnTo>
                      <a:pt x="1" y="14"/>
                    </a:lnTo>
                    <a:lnTo>
                      <a:pt x="1" y="14"/>
                    </a:lnTo>
                    <a:lnTo>
                      <a:pt x="35" y="6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Freeform 310"/>
              <p:cNvSpPr/>
              <p:nvPr/>
            </p:nvSpPr>
            <p:spPr bwMode="auto">
              <a:xfrm>
                <a:off x="2673350" y="635001"/>
                <a:ext cx="57150" cy="2698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7"/>
                  </a:cxn>
                  <a:cxn ang="0">
                    <a:pos x="2" y="17"/>
                  </a:cxn>
                  <a:cxn ang="0">
                    <a:pos x="36" y="7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0" y="10"/>
                  </a:cxn>
                  <a:cxn ang="0">
                    <a:pos x="0" y="10"/>
                  </a:cxn>
                </a:cxnLst>
                <a:rect l="0" t="0" r="r" b="b"/>
                <a:pathLst>
                  <a:path w="36" h="17">
                    <a:moveTo>
                      <a:pt x="0" y="10"/>
                    </a:moveTo>
                    <a:lnTo>
                      <a:pt x="2" y="17"/>
                    </a:lnTo>
                    <a:lnTo>
                      <a:pt x="2" y="17"/>
                    </a:lnTo>
                    <a:lnTo>
                      <a:pt x="36" y="7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0" y="1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grpSp>
          <p:nvGrpSpPr>
            <p:cNvPr id="51" name="Group 93"/>
            <p:cNvGrpSpPr/>
            <p:nvPr/>
          </p:nvGrpSpPr>
          <p:grpSpPr>
            <a:xfrm>
              <a:off x="4429124" y="3214692"/>
              <a:ext cx="1627082" cy="781728"/>
              <a:chOff x="4429124" y="3214692"/>
              <a:chExt cx="1627082" cy="781728"/>
            </a:xfrm>
          </p:grpSpPr>
          <p:sp>
            <p:nvSpPr>
              <p:cNvPr id="159" name="Freeform 314"/>
              <p:cNvSpPr/>
              <p:nvPr/>
            </p:nvSpPr>
            <p:spPr bwMode="auto">
              <a:xfrm>
                <a:off x="4429124" y="3214692"/>
                <a:ext cx="1627082" cy="781728"/>
              </a:xfrm>
              <a:custGeom>
                <a:avLst/>
                <a:gdLst/>
                <a:ahLst/>
                <a:cxnLst>
                  <a:cxn ang="0">
                    <a:pos x="179" y="60"/>
                  </a:cxn>
                  <a:cxn ang="0">
                    <a:pos x="175" y="50"/>
                  </a:cxn>
                  <a:cxn ang="0">
                    <a:pos x="170" y="42"/>
                  </a:cxn>
                  <a:cxn ang="0">
                    <a:pos x="160" y="37"/>
                  </a:cxn>
                  <a:cxn ang="0">
                    <a:pos x="148" y="33"/>
                  </a:cxn>
                  <a:cxn ang="0">
                    <a:pos x="147" y="28"/>
                  </a:cxn>
                  <a:cxn ang="0">
                    <a:pos x="141" y="19"/>
                  </a:cxn>
                  <a:cxn ang="0">
                    <a:pos x="133" y="12"/>
                  </a:cxn>
                  <a:cxn ang="0">
                    <a:pos x="121" y="9"/>
                  </a:cxn>
                  <a:cxn ang="0">
                    <a:pos x="115" y="8"/>
                  </a:cxn>
                  <a:cxn ang="0">
                    <a:pos x="103" y="10"/>
                  </a:cxn>
                  <a:cxn ang="0">
                    <a:pos x="93" y="15"/>
                  </a:cxn>
                  <a:cxn ang="0">
                    <a:pos x="88" y="9"/>
                  </a:cxn>
                  <a:cxn ang="0">
                    <a:pos x="72" y="1"/>
                  </a:cxn>
                  <a:cxn ang="0">
                    <a:pos x="64" y="0"/>
                  </a:cxn>
                  <a:cxn ang="0">
                    <a:pos x="50" y="3"/>
                  </a:cxn>
                  <a:cxn ang="0">
                    <a:pos x="39" y="8"/>
                  </a:cxn>
                  <a:cxn ang="0">
                    <a:pos x="32" y="17"/>
                  </a:cxn>
                  <a:cxn ang="0">
                    <a:pos x="30" y="27"/>
                  </a:cxn>
                  <a:cxn ang="0">
                    <a:pos x="31" y="33"/>
                  </a:cxn>
                  <a:cxn ang="0">
                    <a:pos x="24" y="34"/>
                  </a:cxn>
                  <a:cxn ang="0">
                    <a:pos x="13" y="39"/>
                  </a:cxn>
                  <a:cxn ang="0">
                    <a:pos x="5" y="45"/>
                  </a:cxn>
                  <a:cxn ang="0">
                    <a:pos x="0" y="54"/>
                  </a:cxn>
                  <a:cxn ang="0">
                    <a:pos x="0" y="60"/>
                  </a:cxn>
                  <a:cxn ang="0">
                    <a:pos x="2" y="69"/>
                  </a:cxn>
                  <a:cxn ang="0">
                    <a:pos x="9" y="77"/>
                  </a:cxn>
                  <a:cxn ang="0">
                    <a:pos x="17" y="83"/>
                  </a:cxn>
                  <a:cxn ang="0">
                    <a:pos x="30" y="86"/>
                  </a:cxn>
                  <a:cxn ang="0">
                    <a:pos x="32" y="86"/>
                  </a:cxn>
                  <a:cxn ang="0">
                    <a:pos x="34" y="86"/>
                  </a:cxn>
                  <a:cxn ang="0">
                    <a:pos x="35" y="86"/>
                  </a:cxn>
                  <a:cxn ang="0">
                    <a:pos x="147" y="86"/>
                  </a:cxn>
                  <a:cxn ang="0">
                    <a:pos x="154" y="85"/>
                  </a:cxn>
                  <a:cxn ang="0">
                    <a:pos x="165" y="80"/>
                  </a:cxn>
                  <a:cxn ang="0">
                    <a:pos x="173" y="74"/>
                  </a:cxn>
                  <a:cxn ang="0">
                    <a:pos x="178" y="64"/>
                  </a:cxn>
                  <a:cxn ang="0">
                    <a:pos x="179" y="60"/>
                  </a:cxn>
                </a:cxnLst>
                <a:rect l="0" t="0" r="r" b="b"/>
                <a:pathLst>
                  <a:path w="179" h="86">
                    <a:moveTo>
                      <a:pt x="179" y="60"/>
                    </a:moveTo>
                    <a:lnTo>
                      <a:pt x="179" y="60"/>
                    </a:lnTo>
                    <a:lnTo>
                      <a:pt x="178" y="54"/>
                    </a:lnTo>
                    <a:lnTo>
                      <a:pt x="175" y="50"/>
                    </a:lnTo>
                    <a:lnTo>
                      <a:pt x="173" y="45"/>
                    </a:lnTo>
                    <a:lnTo>
                      <a:pt x="170" y="42"/>
                    </a:lnTo>
                    <a:lnTo>
                      <a:pt x="166" y="39"/>
                    </a:lnTo>
                    <a:lnTo>
                      <a:pt x="160" y="37"/>
                    </a:lnTo>
                    <a:lnTo>
                      <a:pt x="155" y="34"/>
                    </a:lnTo>
                    <a:lnTo>
                      <a:pt x="148" y="33"/>
                    </a:lnTo>
                    <a:lnTo>
                      <a:pt x="148" y="33"/>
                    </a:lnTo>
                    <a:lnTo>
                      <a:pt x="147" y="28"/>
                    </a:lnTo>
                    <a:lnTo>
                      <a:pt x="145" y="23"/>
                    </a:lnTo>
                    <a:lnTo>
                      <a:pt x="141" y="19"/>
                    </a:lnTo>
                    <a:lnTo>
                      <a:pt x="138" y="16"/>
                    </a:lnTo>
                    <a:lnTo>
                      <a:pt x="133" y="12"/>
                    </a:lnTo>
                    <a:lnTo>
                      <a:pt x="127" y="10"/>
                    </a:lnTo>
                    <a:lnTo>
                      <a:pt x="121" y="9"/>
                    </a:lnTo>
                    <a:lnTo>
                      <a:pt x="115" y="8"/>
                    </a:lnTo>
                    <a:lnTo>
                      <a:pt x="115" y="8"/>
                    </a:lnTo>
                    <a:lnTo>
                      <a:pt x="109" y="9"/>
                    </a:lnTo>
                    <a:lnTo>
                      <a:pt x="103" y="10"/>
                    </a:lnTo>
                    <a:lnTo>
                      <a:pt x="98" y="12"/>
                    </a:lnTo>
                    <a:lnTo>
                      <a:pt x="93" y="15"/>
                    </a:lnTo>
                    <a:lnTo>
                      <a:pt x="93" y="15"/>
                    </a:lnTo>
                    <a:lnTo>
                      <a:pt x="88" y="9"/>
                    </a:lnTo>
                    <a:lnTo>
                      <a:pt x="81" y="5"/>
                    </a:lnTo>
                    <a:lnTo>
                      <a:pt x="72" y="1"/>
                    </a:lnTo>
                    <a:lnTo>
                      <a:pt x="64" y="0"/>
                    </a:lnTo>
                    <a:lnTo>
                      <a:pt x="64" y="0"/>
                    </a:lnTo>
                    <a:lnTo>
                      <a:pt x="56" y="1"/>
                    </a:lnTo>
                    <a:lnTo>
                      <a:pt x="50" y="3"/>
                    </a:lnTo>
                    <a:lnTo>
                      <a:pt x="44" y="5"/>
                    </a:lnTo>
                    <a:lnTo>
                      <a:pt x="39" y="8"/>
                    </a:lnTo>
                    <a:lnTo>
                      <a:pt x="35" y="12"/>
                    </a:lnTo>
                    <a:lnTo>
                      <a:pt x="32" y="17"/>
                    </a:lnTo>
                    <a:lnTo>
                      <a:pt x="31" y="21"/>
                    </a:lnTo>
                    <a:lnTo>
                      <a:pt x="30" y="27"/>
                    </a:lnTo>
                    <a:lnTo>
                      <a:pt x="30" y="27"/>
                    </a:lnTo>
                    <a:lnTo>
                      <a:pt x="31" y="33"/>
                    </a:lnTo>
                    <a:lnTo>
                      <a:pt x="31" y="33"/>
                    </a:lnTo>
                    <a:lnTo>
                      <a:pt x="24" y="34"/>
                    </a:lnTo>
                    <a:lnTo>
                      <a:pt x="19" y="35"/>
                    </a:lnTo>
                    <a:lnTo>
                      <a:pt x="13" y="39"/>
                    </a:lnTo>
                    <a:lnTo>
                      <a:pt x="9" y="42"/>
                    </a:lnTo>
                    <a:lnTo>
                      <a:pt x="5" y="45"/>
                    </a:lnTo>
                    <a:lnTo>
                      <a:pt x="2" y="50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2" y="69"/>
                    </a:lnTo>
                    <a:lnTo>
                      <a:pt x="4" y="73"/>
                    </a:lnTo>
                    <a:lnTo>
                      <a:pt x="9" y="77"/>
                    </a:lnTo>
                    <a:lnTo>
                      <a:pt x="13" y="80"/>
                    </a:lnTo>
                    <a:lnTo>
                      <a:pt x="17" y="83"/>
                    </a:lnTo>
                    <a:lnTo>
                      <a:pt x="23" y="85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2" y="86"/>
                    </a:lnTo>
                    <a:lnTo>
                      <a:pt x="32" y="86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35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47" y="86"/>
                    </a:lnTo>
                    <a:lnTo>
                      <a:pt x="154" y="85"/>
                    </a:lnTo>
                    <a:lnTo>
                      <a:pt x="159" y="83"/>
                    </a:lnTo>
                    <a:lnTo>
                      <a:pt x="165" y="80"/>
                    </a:lnTo>
                    <a:lnTo>
                      <a:pt x="169" y="77"/>
                    </a:lnTo>
                    <a:lnTo>
                      <a:pt x="173" y="74"/>
                    </a:lnTo>
                    <a:lnTo>
                      <a:pt x="175" y="69"/>
                    </a:lnTo>
                    <a:lnTo>
                      <a:pt x="178" y="64"/>
                    </a:lnTo>
                    <a:lnTo>
                      <a:pt x="179" y="60"/>
                    </a:lnTo>
                    <a:lnTo>
                      <a:pt x="179" y="60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5" name="Rectangle 164"/>
              <p:cNvSpPr/>
              <p:nvPr/>
            </p:nvSpPr>
            <p:spPr>
              <a:xfrm>
                <a:off x="4786314" y="3571882"/>
                <a:ext cx="9028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产品设计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2" name="Group 94"/>
          <p:cNvGrpSpPr/>
          <p:nvPr/>
        </p:nvGrpSpPr>
        <p:grpSpPr>
          <a:xfrm>
            <a:off x="1571604" y="3214692"/>
            <a:ext cx="1627082" cy="781728"/>
            <a:chOff x="1571604" y="3214692"/>
            <a:chExt cx="1627082" cy="781728"/>
          </a:xfrm>
        </p:grpSpPr>
        <p:sp>
          <p:nvSpPr>
            <p:cNvPr id="160" name="Freeform 314"/>
            <p:cNvSpPr/>
            <p:nvPr/>
          </p:nvSpPr>
          <p:spPr bwMode="auto">
            <a:xfrm>
              <a:off x="1571604" y="3214692"/>
              <a:ext cx="1627082" cy="781728"/>
            </a:xfrm>
            <a:custGeom>
              <a:avLst/>
              <a:gdLst/>
              <a:ahLst/>
              <a:cxnLst>
                <a:cxn ang="0">
                  <a:pos x="179" y="60"/>
                </a:cxn>
                <a:cxn ang="0">
                  <a:pos x="175" y="50"/>
                </a:cxn>
                <a:cxn ang="0">
                  <a:pos x="170" y="42"/>
                </a:cxn>
                <a:cxn ang="0">
                  <a:pos x="160" y="37"/>
                </a:cxn>
                <a:cxn ang="0">
                  <a:pos x="148" y="33"/>
                </a:cxn>
                <a:cxn ang="0">
                  <a:pos x="147" y="28"/>
                </a:cxn>
                <a:cxn ang="0">
                  <a:pos x="141" y="19"/>
                </a:cxn>
                <a:cxn ang="0">
                  <a:pos x="133" y="12"/>
                </a:cxn>
                <a:cxn ang="0">
                  <a:pos x="121" y="9"/>
                </a:cxn>
                <a:cxn ang="0">
                  <a:pos x="115" y="8"/>
                </a:cxn>
                <a:cxn ang="0">
                  <a:pos x="103" y="10"/>
                </a:cxn>
                <a:cxn ang="0">
                  <a:pos x="93" y="15"/>
                </a:cxn>
                <a:cxn ang="0">
                  <a:pos x="88" y="9"/>
                </a:cxn>
                <a:cxn ang="0">
                  <a:pos x="72" y="1"/>
                </a:cxn>
                <a:cxn ang="0">
                  <a:pos x="64" y="0"/>
                </a:cxn>
                <a:cxn ang="0">
                  <a:pos x="50" y="3"/>
                </a:cxn>
                <a:cxn ang="0">
                  <a:pos x="39" y="8"/>
                </a:cxn>
                <a:cxn ang="0">
                  <a:pos x="32" y="17"/>
                </a:cxn>
                <a:cxn ang="0">
                  <a:pos x="30" y="27"/>
                </a:cxn>
                <a:cxn ang="0">
                  <a:pos x="31" y="33"/>
                </a:cxn>
                <a:cxn ang="0">
                  <a:pos x="24" y="34"/>
                </a:cxn>
                <a:cxn ang="0">
                  <a:pos x="13" y="39"/>
                </a:cxn>
                <a:cxn ang="0">
                  <a:pos x="5" y="45"/>
                </a:cxn>
                <a:cxn ang="0">
                  <a:pos x="0" y="54"/>
                </a:cxn>
                <a:cxn ang="0">
                  <a:pos x="0" y="60"/>
                </a:cxn>
                <a:cxn ang="0">
                  <a:pos x="2" y="69"/>
                </a:cxn>
                <a:cxn ang="0">
                  <a:pos x="9" y="77"/>
                </a:cxn>
                <a:cxn ang="0">
                  <a:pos x="17" y="83"/>
                </a:cxn>
                <a:cxn ang="0">
                  <a:pos x="30" y="86"/>
                </a:cxn>
                <a:cxn ang="0">
                  <a:pos x="32" y="86"/>
                </a:cxn>
                <a:cxn ang="0">
                  <a:pos x="34" y="86"/>
                </a:cxn>
                <a:cxn ang="0">
                  <a:pos x="35" y="86"/>
                </a:cxn>
                <a:cxn ang="0">
                  <a:pos x="147" y="86"/>
                </a:cxn>
                <a:cxn ang="0">
                  <a:pos x="154" y="85"/>
                </a:cxn>
                <a:cxn ang="0">
                  <a:pos x="165" y="80"/>
                </a:cxn>
                <a:cxn ang="0">
                  <a:pos x="173" y="74"/>
                </a:cxn>
                <a:cxn ang="0">
                  <a:pos x="178" y="64"/>
                </a:cxn>
                <a:cxn ang="0">
                  <a:pos x="179" y="60"/>
                </a:cxn>
              </a:cxnLst>
              <a:rect l="0" t="0" r="r" b="b"/>
              <a:pathLst>
                <a:path w="179" h="86">
                  <a:moveTo>
                    <a:pt x="179" y="60"/>
                  </a:moveTo>
                  <a:lnTo>
                    <a:pt x="179" y="60"/>
                  </a:lnTo>
                  <a:lnTo>
                    <a:pt x="178" y="54"/>
                  </a:lnTo>
                  <a:lnTo>
                    <a:pt x="175" y="50"/>
                  </a:lnTo>
                  <a:lnTo>
                    <a:pt x="173" y="45"/>
                  </a:lnTo>
                  <a:lnTo>
                    <a:pt x="170" y="42"/>
                  </a:lnTo>
                  <a:lnTo>
                    <a:pt x="166" y="39"/>
                  </a:lnTo>
                  <a:lnTo>
                    <a:pt x="160" y="37"/>
                  </a:lnTo>
                  <a:lnTo>
                    <a:pt x="155" y="34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7" y="28"/>
                  </a:lnTo>
                  <a:lnTo>
                    <a:pt x="145" y="23"/>
                  </a:lnTo>
                  <a:lnTo>
                    <a:pt x="141" y="19"/>
                  </a:lnTo>
                  <a:lnTo>
                    <a:pt x="138" y="16"/>
                  </a:lnTo>
                  <a:lnTo>
                    <a:pt x="133" y="12"/>
                  </a:lnTo>
                  <a:lnTo>
                    <a:pt x="127" y="10"/>
                  </a:lnTo>
                  <a:lnTo>
                    <a:pt x="121" y="9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09" y="9"/>
                  </a:lnTo>
                  <a:lnTo>
                    <a:pt x="103" y="10"/>
                  </a:lnTo>
                  <a:lnTo>
                    <a:pt x="98" y="12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88" y="9"/>
                  </a:lnTo>
                  <a:lnTo>
                    <a:pt x="81" y="5"/>
                  </a:lnTo>
                  <a:lnTo>
                    <a:pt x="72" y="1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6" y="1"/>
                  </a:lnTo>
                  <a:lnTo>
                    <a:pt x="50" y="3"/>
                  </a:lnTo>
                  <a:lnTo>
                    <a:pt x="44" y="5"/>
                  </a:lnTo>
                  <a:lnTo>
                    <a:pt x="39" y="8"/>
                  </a:lnTo>
                  <a:lnTo>
                    <a:pt x="35" y="12"/>
                  </a:lnTo>
                  <a:lnTo>
                    <a:pt x="32" y="17"/>
                  </a:lnTo>
                  <a:lnTo>
                    <a:pt x="31" y="21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4" y="34"/>
                  </a:lnTo>
                  <a:lnTo>
                    <a:pt x="19" y="35"/>
                  </a:lnTo>
                  <a:lnTo>
                    <a:pt x="13" y="39"/>
                  </a:lnTo>
                  <a:lnTo>
                    <a:pt x="9" y="42"/>
                  </a:lnTo>
                  <a:lnTo>
                    <a:pt x="5" y="45"/>
                  </a:lnTo>
                  <a:lnTo>
                    <a:pt x="2" y="50"/>
                  </a:lnTo>
                  <a:lnTo>
                    <a:pt x="0" y="54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9"/>
                  </a:lnTo>
                  <a:lnTo>
                    <a:pt x="4" y="73"/>
                  </a:lnTo>
                  <a:lnTo>
                    <a:pt x="9" y="77"/>
                  </a:lnTo>
                  <a:lnTo>
                    <a:pt x="13" y="80"/>
                  </a:lnTo>
                  <a:lnTo>
                    <a:pt x="17" y="83"/>
                  </a:lnTo>
                  <a:lnTo>
                    <a:pt x="23" y="85"/>
                  </a:lnTo>
                  <a:lnTo>
                    <a:pt x="30" y="86"/>
                  </a:lnTo>
                  <a:lnTo>
                    <a:pt x="30" y="86"/>
                  </a:lnTo>
                  <a:lnTo>
                    <a:pt x="32" y="86"/>
                  </a:lnTo>
                  <a:lnTo>
                    <a:pt x="32" y="86"/>
                  </a:lnTo>
                  <a:lnTo>
                    <a:pt x="34" y="86"/>
                  </a:lnTo>
                  <a:lnTo>
                    <a:pt x="34" y="86"/>
                  </a:lnTo>
                  <a:lnTo>
                    <a:pt x="3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54" y="85"/>
                  </a:lnTo>
                  <a:lnTo>
                    <a:pt x="159" y="83"/>
                  </a:lnTo>
                  <a:lnTo>
                    <a:pt x="165" y="80"/>
                  </a:lnTo>
                  <a:lnTo>
                    <a:pt x="169" y="77"/>
                  </a:lnTo>
                  <a:lnTo>
                    <a:pt x="173" y="74"/>
                  </a:lnTo>
                  <a:lnTo>
                    <a:pt x="175" y="69"/>
                  </a:lnTo>
                  <a:lnTo>
                    <a:pt x="178" y="64"/>
                  </a:lnTo>
                  <a:lnTo>
                    <a:pt x="179" y="60"/>
                  </a:lnTo>
                  <a:lnTo>
                    <a:pt x="179" y="6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66" name="Rectangle 165"/>
            <p:cNvSpPr/>
            <p:nvPr/>
          </p:nvSpPr>
          <p:spPr>
            <a:xfrm>
              <a:off x="2071670" y="3571882"/>
              <a:ext cx="54373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测试</a:t>
              </a:r>
              <a:endParaRPr lang="en-US" sz="14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53" name="灯片编号占位符 5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图形图表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285720" y="4429138"/>
            <a:ext cx="8643998" cy="35719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5720" y="1285866"/>
            <a:ext cx="2572898" cy="3076352"/>
            <a:chOff x="285720" y="1285866"/>
            <a:chExt cx="2572898" cy="3076352"/>
          </a:xfrm>
        </p:grpSpPr>
        <p:grpSp>
          <p:nvGrpSpPr>
            <p:cNvPr id="9" name="Group 17"/>
            <p:cNvGrpSpPr/>
            <p:nvPr/>
          </p:nvGrpSpPr>
          <p:grpSpPr>
            <a:xfrm>
              <a:off x="285720" y="2928940"/>
              <a:ext cx="2572898" cy="1433278"/>
              <a:chOff x="285720" y="2928940"/>
              <a:chExt cx="2572898" cy="1433278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317020" y="3500444"/>
                <a:ext cx="254046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</a:t>
                </a:r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之内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85720" y="2928940"/>
                <a:ext cx="257289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454</a:t>
                </a:r>
                <a:r>
                  <a:rPr 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 </a:t>
                </a:r>
                <a:r>
                  <a:rPr lang="zh-CN" alt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粉丝</a:t>
                </a:r>
                <a:endParaRPr lang="en-US" sz="2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1" name="Oval 10"/>
            <p:cNvSpPr/>
            <p:nvPr/>
          </p:nvSpPr>
          <p:spPr>
            <a:xfrm>
              <a:off x="285720" y="1285866"/>
              <a:ext cx="1460060" cy="1460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357554" y="1285866"/>
            <a:ext cx="2571768" cy="3076352"/>
            <a:chOff x="3357554" y="1285866"/>
            <a:chExt cx="2571768" cy="3076352"/>
          </a:xfrm>
        </p:grpSpPr>
        <p:grpSp>
          <p:nvGrpSpPr>
            <p:cNvPr id="16" name="Group 18"/>
            <p:cNvGrpSpPr/>
            <p:nvPr/>
          </p:nvGrpSpPr>
          <p:grpSpPr>
            <a:xfrm>
              <a:off x="3357554" y="2928940"/>
              <a:ext cx="2571768" cy="1433278"/>
              <a:chOff x="3357554" y="2928940"/>
              <a:chExt cx="2571768" cy="1433278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3357554" y="3500444"/>
                <a:ext cx="257176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357554" y="2928940"/>
                <a:ext cx="2557248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356 </a:t>
                </a:r>
                <a:r>
                  <a:rPr lang="zh-CN" alt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粉丝</a:t>
                </a:r>
                <a:endParaRPr lang="en-US" altLang="zh-CN" sz="2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18" name="Oval 17"/>
            <p:cNvSpPr/>
            <p:nvPr/>
          </p:nvSpPr>
          <p:spPr>
            <a:xfrm>
              <a:off x="3357554" y="1285866"/>
              <a:ext cx="1460060" cy="146006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357950" y="1285866"/>
            <a:ext cx="2500330" cy="3076352"/>
            <a:chOff x="6357950" y="1285866"/>
            <a:chExt cx="2500330" cy="3076352"/>
          </a:xfrm>
        </p:grpSpPr>
        <p:grpSp>
          <p:nvGrpSpPr>
            <p:cNvPr id="23" name="Group 19"/>
            <p:cNvGrpSpPr/>
            <p:nvPr/>
          </p:nvGrpSpPr>
          <p:grpSpPr>
            <a:xfrm>
              <a:off x="6357950" y="2928940"/>
              <a:ext cx="2500330" cy="1433278"/>
              <a:chOff x="6357950" y="2928940"/>
              <a:chExt cx="2500330" cy="1433278"/>
            </a:xfrm>
          </p:grpSpPr>
          <p:sp>
            <p:nvSpPr>
              <p:cNvPr id="29" name="Rectangle 8"/>
              <p:cNvSpPr/>
              <p:nvPr/>
            </p:nvSpPr>
            <p:spPr>
              <a:xfrm>
                <a:off x="6357950" y="3500444"/>
                <a:ext cx="250033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000" dirty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0" name="Rectangle 9"/>
              <p:cNvSpPr/>
              <p:nvPr/>
            </p:nvSpPr>
            <p:spPr>
              <a:xfrm>
                <a:off x="6357950" y="2928940"/>
                <a:ext cx="163859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876 </a:t>
                </a:r>
                <a:r>
                  <a:rPr lang="zh-CN" altLang="en-US" sz="2800" dirty="0" smtClean="0">
                    <a:solidFill>
                      <a:schemeClr val="bg1">
                        <a:lumMod val="65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粉丝</a:t>
                </a:r>
                <a:endParaRPr lang="en-US" altLang="zh-CN" sz="2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6357950" y="1285866"/>
              <a:ext cx="1460060" cy="1460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sp>
        <p:nvSpPr>
          <p:cNvPr id="33" name="Freeform 5"/>
          <p:cNvSpPr/>
          <p:nvPr/>
        </p:nvSpPr>
        <p:spPr bwMode="auto">
          <a:xfrm>
            <a:off x="3725039" y="1576177"/>
            <a:ext cx="725090" cy="742354"/>
          </a:xfrm>
          <a:custGeom>
            <a:avLst/>
            <a:gdLst>
              <a:gd name="T0" fmla="*/ 70 w 504"/>
              <a:gd name="T1" fmla="*/ 215 h 516"/>
              <a:gd name="T2" fmla="*/ 81 w 504"/>
              <a:gd name="T3" fmla="*/ 187 h 516"/>
              <a:gd name="T4" fmla="*/ 87 w 504"/>
              <a:gd name="T5" fmla="*/ 165 h 516"/>
              <a:gd name="T6" fmla="*/ 92 w 504"/>
              <a:gd name="T7" fmla="*/ 131 h 516"/>
              <a:gd name="T8" fmla="*/ 107 w 504"/>
              <a:gd name="T9" fmla="*/ 94 h 516"/>
              <a:gd name="T10" fmla="*/ 129 w 504"/>
              <a:gd name="T11" fmla="*/ 60 h 516"/>
              <a:gd name="T12" fmla="*/ 167 w 504"/>
              <a:gd name="T13" fmla="*/ 26 h 516"/>
              <a:gd name="T14" fmla="*/ 210 w 504"/>
              <a:gd name="T15" fmla="*/ 7 h 516"/>
              <a:gd name="T16" fmla="*/ 262 w 504"/>
              <a:gd name="T17" fmla="*/ 0 h 516"/>
              <a:gd name="T18" fmla="*/ 317 w 504"/>
              <a:gd name="T19" fmla="*/ 6 h 516"/>
              <a:gd name="T20" fmla="*/ 368 w 504"/>
              <a:gd name="T21" fmla="*/ 26 h 516"/>
              <a:gd name="T22" fmla="*/ 399 w 504"/>
              <a:gd name="T23" fmla="*/ 51 h 516"/>
              <a:gd name="T24" fmla="*/ 423 w 504"/>
              <a:gd name="T25" fmla="*/ 87 h 516"/>
              <a:gd name="T26" fmla="*/ 436 w 504"/>
              <a:gd name="T27" fmla="*/ 126 h 516"/>
              <a:gd name="T28" fmla="*/ 444 w 504"/>
              <a:gd name="T29" fmla="*/ 168 h 516"/>
              <a:gd name="T30" fmla="*/ 458 w 504"/>
              <a:gd name="T31" fmla="*/ 197 h 516"/>
              <a:gd name="T32" fmla="*/ 459 w 504"/>
              <a:gd name="T33" fmla="*/ 219 h 516"/>
              <a:gd name="T34" fmla="*/ 463 w 504"/>
              <a:gd name="T35" fmla="*/ 246 h 516"/>
              <a:gd name="T36" fmla="*/ 489 w 504"/>
              <a:gd name="T37" fmla="*/ 293 h 516"/>
              <a:gd name="T38" fmla="*/ 501 w 504"/>
              <a:gd name="T39" fmla="*/ 331 h 516"/>
              <a:gd name="T40" fmla="*/ 501 w 504"/>
              <a:gd name="T41" fmla="*/ 372 h 516"/>
              <a:gd name="T42" fmla="*/ 493 w 504"/>
              <a:gd name="T43" fmla="*/ 396 h 516"/>
              <a:gd name="T44" fmla="*/ 482 w 504"/>
              <a:gd name="T45" fmla="*/ 403 h 516"/>
              <a:gd name="T46" fmla="*/ 471 w 504"/>
              <a:gd name="T47" fmla="*/ 397 h 516"/>
              <a:gd name="T48" fmla="*/ 455 w 504"/>
              <a:gd name="T49" fmla="*/ 368 h 516"/>
              <a:gd name="T50" fmla="*/ 444 w 504"/>
              <a:gd name="T51" fmla="*/ 388 h 516"/>
              <a:gd name="T52" fmla="*/ 421 w 504"/>
              <a:gd name="T53" fmla="*/ 427 h 516"/>
              <a:gd name="T54" fmla="*/ 442 w 504"/>
              <a:gd name="T55" fmla="*/ 448 h 516"/>
              <a:gd name="T56" fmla="*/ 460 w 504"/>
              <a:gd name="T57" fmla="*/ 467 h 516"/>
              <a:gd name="T58" fmla="*/ 460 w 504"/>
              <a:gd name="T59" fmla="*/ 481 h 516"/>
              <a:gd name="T60" fmla="*/ 448 w 504"/>
              <a:gd name="T61" fmla="*/ 496 h 516"/>
              <a:gd name="T62" fmla="*/ 419 w 504"/>
              <a:gd name="T63" fmla="*/ 508 h 516"/>
              <a:gd name="T64" fmla="*/ 372 w 504"/>
              <a:gd name="T65" fmla="*/ 513 h 516"/>
              <a:gd name="T66" fmla="*/ 317 w 504"/>
              <a:gd name="T67" fmla="*/ 506 h 516"/>
              <a:gd name="T68" fmla="*/ 276 w 504"/>
              <a:gd name="T69" fmla="*/ 494 h 516"/>
              <a:gd name="T70" fmla="*/ 248 w 504"/>
              <a:gd name="T71" fmla="*/ 495 h 516"/>
              <a:gd name="T72" fmla="*/ 209 w 504"/>
              <a:gd name="T73" fmla="*/ 512 h 516"/>
              <a:gd name="T74" fmla="*/ 172 w 504"/>
              <a:gd name="T75" fmla="*/ 516 h 516"/>
              <a:gd name="T76" fmla="*/ 110 w 504"/>
              <a:gd name="T77" fmla="*/ 512 h 516"/>
              <a:gd name="T78" fmla="*/ 74 w 504"/>
              <a:gd name="T79" fmla="*/ 499 h 516"/>
              <a:gd name="T80" fmla="*/ 63 w 504"/>
              <a:gd name="T81" fmla="*/ 487 h 516"/>
              <a:gd name="T82" fmla="*/ 61 w 504"/>
              <a:gd name="T83" fmla="*/ 471 h 516"/>
              <a:gd name="T84" fmla="*/ 66 w 504"/>
              <a:gd name="T85" fmla="*/ 454 h 516"/>
              <a:gd name="T86" fmla="*/ 80 w 504"/>
              <a:gd name="T87" fmla="*/ 444 h 516"/>
              <a:gd name="T88" fmla="*/ 103 w 504"/>
              <a:gd name="T89" fmla="*/ 439 h 516"/>
              <a:gd name="T90" fmla="*/ 96 w 504"/>
              <a:gd name="T91" fmla="*/ 430 h 516"/>
              <a:gd name="T92" fmla="*/ 69 w 504"/>
              <a:gd name="T93" fmla="*/ 400 h 516"/>
              <a:gd name="T94" fmla="*/ 55 w 504"/>
              <a:gd name="T95" fmla="*/ 368 h 516"/>
              <a:gd name="T96" fmla="*/ 50 w 504"/>
              <a:gd name="T97" fmla="*/ 361 h 516"/>
              <a:gd name="T98" fmla="*/ 42 w 504"/>
              <a:gd name="T99" fmla="*/ 376 h 516"/>
              <a:gd name="T100" fmla="*/ 22 w 504"/>
              <a:gd name="T101" fmla="*/ 395 h 516"/>
              <a:gd name="T102" fmla="*/ 8 w 504"/>
              <a:gd name="T103" fmla="*/ 396 h 516"/>
              <a:gd name="T104" fmla="*/ 1 w 504"/>
              <a:gd name="T105" fmla="*/ 374 h 516"/>
              <a:gd name="T106" fmla="*/ 3 w 504"/>
              <a:gd name="T107" fmla="*/ 332 h 516"/>
              <a:gd name="T108" fmla="*/ 18 w 504"/>
              <a:gd name="T109" fmla="*/ 293 h 516"/>
              <a:gd name="T110" fmla="*/ 46 w 504"/>
              <a:gd name="T111" fmla="*/ 254 h 516"/>
              <a:gd name="T112" fmla="*/ 72 w 504"/>
              <a:gd name="T113" fmla="*/ 232 h 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04" h="516">
                <a:moveTo>
                  <a:pt x="72" y="232"/>
                </a:moveTo>
                <a:lnTo>
                  <a:pt x="71" y="229"/>
                </a:lnTo>
                <a:lnTo>
                  <a:pt x="70" y="225"/>
                </a:lnTo>
                <a:lnTo>
                  <a:pt x="70" y="223"/>
                </a:lnTo>
                <a:lnTo>
                  <a:pt x="70" y="221"/>
                </a:lnTo>
                <a:lnTo>
                  <a:pt x="70" y="217"/>
                </a:lnTo>
                <a:lnTo>
                  <a:pt x="70" y="215"/>
                </a:lnTo>
                <a:lnTo>
                  <a:pt x="71" y="211"/>
                </a:lnTo>
                <a:lnTo>
                  <a:pt x="72" y="207"/>
                </a:lnTo>
                <a:lnTo>
                  <a:pt x="73" y="203"/>
                </a:lnTo>
                <a:lnTo>
                  <a:pt x="74" y="199"/>
                </a:lnTo>
                <a:lnTo>
                  <a:pt x="78" y="195"/>
                </a:lnTo>
                <a:lnTo>
                  <a:pt x="81" y="190"/>
                </a:lnTo>
                <a:lnTo>
                  <a:pt x="81" y="187"/>
                </a:lnTo>
                <a:lnTo>
                  <a:pt x="81" y="184"/>
                </a:lnTo>
                <a:lnTo>
                  <a:pt x="81" y="180"/>
                </a:lnTo>
                <a:lnTo>
                  <a:pt x="83" y="176"/>
                </a:lnTo>
                <a:lnTo>
                  <a:pt x="84" y="171"/>
                </a:lnTo>
                <a:lnTo>
                  <a:pt x="85" y="169"/>
                </a:lnTo>
                <a:lnTo>
                  <a:pt x="86" y="167"/>
                </a:lnTo>
                <a:lnTo>
                  <a:pt x="87" y="165"/>
                </a:lnTo>
                <a:lnTo>
                  <a:pt x="89" y="163"/>
                </a:lnTo>
                <a:lnTo>
                  <a:pt x="89" y="159"/>
                </a:lnTo>
                <a:lnTo>
                  <a:pt x="89" y="156"/>
                </a:lnTo>
                <a:lnTo>
                  <a:pt x="89" y="151"/>
                </a:lnTo>
                <a:lnTo>
                  <a:pt x="90" y="146"/>
                </a:lnTo>
                <a:lnTo>
                  <a:pt x="91" y="140"/>
                </a:lnTo>
                <a:lnTo>
                  <a:pt x="92" y="131"/>
                </a:lnTo>
                <a:lnTo>
                  <a:pt x="94" y="123"/>
                </a:lnTo>
                <a:lnTo>
                  <a:pt x="96" y="119"/>
                </a:lnTo>
                <a:lnTo>
                  <a:pt x="98" y="114"/>
                </a:lnTo>
                <a:lnTo>
                  <a:pt x="99" y="109"/>
                </a:lnTo>
                <a:lnTo>
                  <a:pt x="102" y="104"/>
                </a:lnTo>
                <a:lnTo>
                  <a:pt x="105" y="99"/>
                </a:lnTo>
                <a:lnTo>
                  <a:pt x="107" y="94"/>
                </a:lnTo>
                <a:lnTo>
                  <a:pt x="110" y="89"/>
                </a:lnTo>
                <a:lnTo>
                  <a:pt x="114" y="83"/>
                </a:lnTo>
                <a:lnTo>
                  <a:pt x="115" y="80"/>
                </a:lnTo>
                <a:lnTo>
                  <a:pt x="117" y="77"/>
                </a:lnTo>
                <a:lnTo>
                  <a:pt x="121" y="72"/>
                </a:lnTo>
                <a:lnTo>
                  <a:pt x="125" y="66"/>
                </a:lnTo>
                <a:lnTo>
                  <a:pt x="129" y="60"/>
                </a:lnTo>
                <a:lnTo>
                  <a:pt x="135" y="54"/>
                </a:lnTo>
                <a:lnTo>
                  <a:pt x="140" y="49"/>
                </a:lnTo>
                <a:lnTo>
                  <a:pt x="145" y="44"/>
                </a:lnTo>
                <a:lnTo>
                  <a:pt x="152" y="38"/>
                </a:lnTo>
                <a:lnTo>
                  <a:pt x="156" y="33"/>
                </a:lnTo>
                <a:lnTo>
                  <a:pt x="162" y="29"/>
                </a:lnTo>
                <a:lnTo>
                  <a:pt x="167" y="26"/>
                </a:lnTo>
                <a:lnTo>
                  <a:pt x="172" y="22"/>
                </a:lnTo>
                <a:lnTo>
                  <a:pt x="178" y="19"/>
                </a:lnTo>
                <a:lnTo>
                  <a:pt x="184" y="17"/>
                </a:lnTo>
                <a:lnTo>
                  <a:pt x="191" y="14"/>
                </a:lnTo>
                <a:lnTo>
                  <a:pt x="197" y="12"/>
                </a:lnTo>
                <a:lnTo>
                  <a:pt x="204" y="9"/>
                </a:lnTo>
                <a:lnTo>
                  <a:pt x="210" y="7"/>
                </a:lnTo>
                <a:lnTo>
                  <a:pt x="217" y="5"/>
                </a:lnTo>
                <a:lnTo>
                  <a:pt x="225" y="4"/>
                </a:lnTo>
                <a:lnTo>
                  <a:pt x="232" y="2"/>
                </a:lnTo>
                <a:lnTo>
                  <a:pt x="240" y="2"/>
                </a:lnTo>
                <a:lnTo>
                  <a:pt x="248" y="1"/>
                </a:lnTo>
                <a:lnTo>
                  <a:pt x="255" y="0"/>
                </a:lnTo>
                <a:lnTo>
                  <a:pt x="262" y="0"/>
                </a:lnTo>
                <a:lnTo>
                  <a:pt x="270" y="0"/>
                </a:lnTo>
                <a:lnTo>
                  <a:pt x="279" y="0"/>
                </a:lnTo>
                <a:lnTo>
                  <a:pt x="286" y="1"/>
                </a:lnTo>
                <a:lnTo>
                  <a:pt x="294" y="2"/>
                </a:lnTo>
                <a:lnTo>
                  <a:pt x="301" y="3"/>
                </a:lnTo>
                <a:lnTo>
                  <a:pt x="309" y="4"/>
                </a:lnTo>
                <a:lnTo>
                  <a:pt x="317" y="6"/>
                </a:lnTo>
                <a:lnTo>
                  <a:pt x="324" y="8"/>
                </a:lnTo>
                <a:lnTo>
                  <a:pt x="333" y="10"/>
                </a:lnTo>
                <a:lnTo>
                  <a:pt x="340" y="13"/>
                </a:lnTo>
                <a:lnTo>
                  <a:pt x="347" y="16"/>
                </a:lnTo>
                <a:lnTo>
                  <a:pt x="354" y="19"/>
                </a:lnTo>
                <a:lnTo>
                  <a:pt x="361" y="23"/>
                </a:lnTo>
                <a:lnTo>
                  <a:pt x="368" y="26"/>
                </a:lnTo>
                <a:lnTo>
                  <a:pt x="374" y="30"/>
                </a:lnTo>
                <a:lnTo>
                  <a:pt x="380" y="34"/>
                </a:lnTo>
                <a:lnTo>
                  <a:pt x="382" y="37"/>
                </a:lnTo>
                <a:lnTo>
                  <a:pt x="385" y="39"/>
                </a:lnTo>
                <a:lnTo>
                  <a:pt x="391" y="43"/>
                </a:lnTo>
                <a:lnTo>
                  <a:pt x="395" y="47"/>
                </a:lnTo>
                <a:lnTo>
                  <a:pt x="399" y="51"/>
                </a:lnTo>
                <a:lnTo>
                  <a:pt x="403" y="56"/>
                </a:lnTo>
                <a:lnTo>
                  <a:pt x="407" y="62"/>
                </a:lnTo>
                <a:lnTo>
                  <a:pt x="411" y="66"/>
                </a:lnTo>
                <a:lnTo>
                  <a:pt x="414" y="72"/>
                </a:lnTo>
                <a:lnTo>
                  <a:pt x="416" y="76"/>
                </a:lnTo>
                <a:lnTo>
                  <a:pt x="420" y="81"/>
                </a:lnTo>
                <a:lnTo>
                  <a:pt x="423" y="87"/>
                </a:lnTo>
                <a:lnTo>
                  <a:pt x="427" y="96"/>
                </a:lnTo>
                <a:lnTo>
                  <a:pt x="429" y="101"/>
                </a:lnTo>
                <a:lnTo>
                  <a:pt x="431" y="106"/>
                </a:lnTo>
                <a:lnTo>
                  <a:pt x="432" y="112"/>
                </a:lnTo>
                <a:lnTo>
                  <a:pt x="434" y="117"/>
                </a:lnTo>
                <a:lnTo>
                  <a:pt x="435" y="121"/>
                </a:lnTo>
                <a:lnTo>
                  <a:pt x="436" y="126"/>
                </a:lnTo>
                <a:lnTo>
                  <a:pt x="439" y="134"/>
                </a:lnTo>
                <a:lnTo>
                  <a:pt x="440" y="143"/>
                </a:lnTo>
                <a:lnTo>
                  <a:pt x="441" y="150"/>
                </a:lnTo>
                <a:lnTo>
                  <a:pt x="442" y="156"/>
                </a:lnTo>
                <a:lnTo>
                  <a:pt x="443" y="165"/>
                </a:lnTo>
                <a:lnTo>
                  <a:pt x="443" y="167"/>
                </a:lnTo>
                <a:lnTo>
                  <a:pt x="444" y="168"/>
                </a:lnTo>
                <a:lnTo>
                  <a:pt x="448" y="173"/>
                </a:lnTo>
                <a:lnTo>
                  <a:pt x="450" y="176"/>
                </a:lnTo>
                <a:lnTo>
                  <a:pt x="452" y="179"/>
                </a:lnTo>
                <a:lnTo>
                  <a:pt x="454" y="183"/>
                </a:lnTo>
                <a:lnTo>
                  <a:pt x="455" y="188"/>
                </a:lnTo>
                <a:lnTo>
                  <a:pt x="457" y="192"/>
                </a:lnTo>
                <a:lnTo>
                  <a:pt x="458" y="197"/>
                </a:lnTo>
                <a:lnTo>
                  <a:pt x="459" y="202"/>
                </a:lnTo>
                <a:lnTo>
                  <a:pt x="459" y="204"/>
                </a:lnTo>
                <a:lnTo>
                  <a:pt x="460" y="207"/>
                </a:lnTo>
                <a:lnTo>
                  <a:pt x="460" y="210"/>
                </a:lnTo>
                <a:lnTo>
                  <a:pt x="459" y="213"/>
                </a:lnTo>
                <a:lnTo>
                  <a:pt x="459" y="216"/>
                </a:lnTo>
                <a:lnTo>
                  <a:pt x="459" y="219"/>
                </a:lnTo>
                <a:lnTo>
                  <a:pt x="457" y="225"/>
                </a:lnTo>
                <a:lnTo>
                  <a:pt x="456" y="228"/>
                </a:lnTo>
                <a:lnTo>
                  <a:pt x="455" y="231"/>
                </a:lnTo>
                <a:lnTo>
                  <a:pt x="455" y="232"/>
                </a:lnTo>
                <a:lnTo>
                  <a:pt x="455" y="233"/>
                </a:lnTo>
                <a:lnTo>
                  <a:pt x="457" y="236"/>
                </a:lnTo>
                <a:lnTo>
                  <a:pt x="463" y="246"/>
                </a:lnTo>
                <a:lnTo>
                  <a:pt x="468" y="253"/>
                </a:lnTo>
                <a:lnTo>
                  <a:pt x="471" y="258"/>
                </a:lnTo>
                <a:lnTo>
                  <a:pt x="475" y="265"/>
                </a:lnTo>
                <a:lnTo>
                  <a:pt x="478" y="271"/>
                </a:lnTo>
                <a:lnTo>
                  <a:pt x="482" y="277"/>
                </a:lnTo>
                <a:lnTo>
                  <a:pt x="485" y="285"/>
                </a:lnTo>
                <a:lnTo>
                  <a:pt x="489" y="293"/>
                </a:lnTo>
                <a:lnTo>
                  <a:pt x="491" y="298"/>
                </a:lnTo>
                <a:lnTo>
                  <a:pt x="493" y="303"/>
                </a:lnTo>
                <a:lnTo>
                  <a:pt x="495" y="309"/>
                </a:lnTo>
                <a:lnTo>
                  <a:pt x="496" y="313"/>
                </a:lnTo>
                <a:lnTo>
                  <a:pt x="498" y="318"/>
                </a:lnTo>
                <a:lnTo>
                  <a:pt x="499" y="323"/>
                </a:lnTo>
                <a:lnTo>
                  <a:pt x="501" y="331"/>
                </a:lnTo>
                <a:lnTo>
                  <a:pt x="503" y="341"/>
                </a:lnTo>
                <a:lnTo>
                  <a:pt x="504" y="349"/>
                </a:lnTo>
                <a:lnTo>
                  <a:pt x="504" y="354"/>
                </a:lnTo>
                <a:lnTo>
                  <a:pt x="504" y="357"/>
                </a:lnTo>
                <a:lnTo>
                  <a:pt x="504" y="361"/>
                </a:lnTo>
                <a:lnTo>
                  <a:pt x="503" y="365"/>
                </a:lnTo>
                <a:lnTo>
                  <a:pt x="501" y="372"/>
                </a:lnTo>
                <a:lnTo>
                  <a:pt x="500" y="378"/>
                </a:lnTo>
                <a:lnTo>
                  <a:pt x="498" y="385"/>
                </a:lnTo>
                <a:lnTo>
                  <a:pt x="498" y="387"/>
                </a:lnTo>
                <a:lnTo>
                  <a:pt x="496" y="390"/>
                </a:lnTo>
                <a:lnTo>
                  <a:pt x="495" y="392"/>
                </a:lnTo>
                <a:lnTo>
                  <a:pt x="494" y="394"/>
                </a:lnTo>
                <a:lnTo>
                  <a:pt x="493" y="396"/>
                </a:lnTo>
                <a:lnTo>
                  <a:pt x="491" y="398"/>
                </a:lnTo>
                <a:lnTo>
                  <a:pt x="490" y="399"/>
                </a:lnTo>
                <a:lnTo>
                  <a:pt x="488" y="401"/>
                </a:lnTo>
                <a:lnTo>
                  <a:pt x="486" y="401"/>
                </a:lnTo>
                <a:lnTo>
                  <a:pt x="485" y="402"/>
                </a:lnTo>
                <a:lnTo>
                  <a:pt x="483" y="403"/>
                </a:lnTo>
                <a:lnTo>
                  <a:pt x="482" y="403"/>
                </a:lnTo>
                <a:lnTo>
                  <a:pt x="481" y="403"/>
                </a:lnTo>
                <a:lnTo>
                  <a:pt x="480" y="402"/>
                </a:lnTo>
                <a:lnTo>
                  <a:pt x="477" y="401"/>
                </a:lnTo>
                <a:lnTo>
                  <a:pt x="476" y="400"/>
                </a:lnTo>
                <a:lnTo>
                  <a:pt x="475" y="399"/>
                </a:lnTo>
                <a:lnTo>
                  <a:pt x="473" y="398"/>
                </a:lnTo>
                <a:lnTo>
                  <a:pt x="471" y="397"/>
                </a:lnTo>
                <a:lnTo>
                  <a:pt x="469" y="394"/>
                </a:lnTo>
                <a:lnTo>
                  <a:pt x="467" y="391"/>
                </a:lnTo>
                <a:lnTo>
                  <a:pt x="465" y="387"/>
                </a:lnTo>
                <a:lnTo>
                  <a:pt x="462" y="384"/>
                </a:lnTo>
                <a:lnTo>
                  <a:pt x="461" y="380"/>
                </a:lnTo>
                <a:lnTo>
                  <a:pt x="458" y="374"/>
                </a:lnTo>
                <a:lnTo>
                  <a:pt x="455" y="368"/>
                </a:lnTo>
                <a:lnTo>
                  <a:pt x="454" y="368"/>
                </a:lnTo>
                <a:lnTo>
                  <a:pt x="454" y="368"/>
                </a:lnTo>
                <a:lnTo>
                  <a:pt x="452" y="369"/>
                </a:lnTo>
                <a:lnTo>
                  <a:pt x="452" y="370"/>
                </a:lnTo>
                <a:lnTo>
                  <a:pt x="450" y="372"/>
                </a:lnTo>
                <a:lnTo>
                  <a:pt x="448" y="378"/>
                </a:lnTo>
                <a:lnTo>
                  <a:pt x="444" y="388"/>
                </a:lnTo>
                <a:lnTo>
                  <a:pt x="440" y="398"/>
                </a:lnTo>
                <a:lnTo>
                  <a:pt x="437" y="403"/>
                </a:lnTo>
                <a:lnTo>
                  <a:pt x="433" y="409"/>
                </a:lnTo>
                <a:lnTo>
                  <a:pt x="429" y="415"/>
                </a:lnTo>
                <a:lnTo>
                  <a:pt x="425" y="421"/>
                </a:lnTo>
                <a:lnTo>
                  <a:pt x="423" y="424"/>
                </a:lnTo>
                <a:lnTo>
                  <a:pt x="421" y="427"/>
                </a:lnTo>
                <a:lnTo>
                  <a:pt x="414" y="434"/>
                </a:lnTo>
                <a:lnTo>
                  <a:pt x="414" y="434"/>
                </a:lnTo>
                <a:lnTo>
                  <a:pt x="415" y="435"/>
                </a:lnTo>
                <a:lnTo>
                  <a:pt x="419" y="437"/>
                </a:lnTo>
                <a:lnTo>
                  <a:pt x="431" y="442"/>
                </a:lnTo>
                <a:lnTo>
                  <a:pt x="437" y="446"/>
                </a:lnTo>
                <a:lnTo>
                  <a:pt x="442" y="448"/>
                </a:lnTo>
                <a:lnTo>
                  <a:pt x="448" y="452"/>
                </a:lnTo>
                <a:lnTo>
                  <a:pt x="452" y="456"/>
                </a:lnTo>
                <a:lnTo>
                  <a:pt x="455" y="459"/>
                </a:lnTo>
                <a:lnTo>
                  <a:pt x="456" y="461"/>
                </a:lnTo>
                <a:lnTo>
                  <a:pt x="458" y="463"/>
                </a:lnTo>
                <a:lnTo>
                  <a:pt x="459" y="465"/>
                </a:lnTo>
                <a:lnTo>
                  <a:pt x="460" y="467"/>
                </a:lnTo>
                <a:lnTo>
                  <a:pt x="461" y="470"/>
                </a:lnTo>
                <a:lnTo>
                  <a:pt x="461" y="472"/>
                </a:lnTo>
                <a:lnTo>
                  <a:pt x="462" y="475"/>
                </a:lnTo>
                <a:lnTo>
                  <a:pt x="461" y="476"/>
                </a:lnTo>
                <a:lnTo>
                  <a:pt x="461" y="478"/>
                </a:lnTo>
                <a:lnTo>
                  <a:pt x="461" y="480"/>
                </a:lnTo>
                <a:lnTo>
                  <a:pt x="460" y="481"/>
                </a:lnTo>
                <a:lnTo>
                  <a:pt x="460" y="484"/>
                </a:lnTo>
                <a:lnTo>
                  <a:pt x="459" y="485"/>
                </a:lnTo>
                <a:lnTo>
                  <a:pt x="457" y="488"/>
                </a:lnTo>
                <a:lnTo>
                  <a:pt x="455" y="491"/>
                </a:lnTo>
                <a:lnTo>
                  <a:pt x="453" y="492"/>
                </a:lnTo>
                <a:lnTo>
                  <a:pt x="452" y="494"/>
                </a:lnTo>
                <a:lnTo>
                  <a:pt x="448" y="496"/>
                </a:lnTo>
                <a:lnTo>
                  <a:pt x="443" y="498"/>
                </a:lnTo>
                <a:lnTo>
                  <a:pt x="439" y="500"/>
                </a:lnTo>
                <a:lnTo>
                  <a:pt x="435" y="502"/>
                </a:lnTo>
                <a:lnTo>
                  <a:pt x="430" y="504"/>
                </a:lnTo>
                <a:lnTo>
                  <a:pt x="427" y="505"/>
                </a:lnTo>
                <a:lnTo>
                  <a:pt x="425" y="506"/>
                </a:lnTo>
                <a:lnTo>
                  <a:pt x="419" y="508"/>
                </a:lnTo>
                <a:lnTo>
                  <a:pt x="413" y="509"/>
                </a:lnTo>
                <a:lnTo>
                  <a:pt x="407" y="511"/>
                </a:lnTo>
                <a:lnTo>
                  <a:pt x="400" y="512"/>
                </a:lnTo>
                <a:lnTo>
                  <a:pt x="394" y="512"/>
                </a:lnTo>
                <a:lnTo>
                  <a:pt x="386" y="513"/>
                </a:lnTo>
                <a:lnTo>
                  <a:pt x="379" y="513"/>
                </a:lnTo>
                <a:lnTo>
                  <a:pt x="372" y="513"/>
                </a:lnTo>
                <a:lnTo>
                  <a:pt x="365" y="513"/>
                </a:lnTo>
                <a:lnTo>
                  <a:pt x="356" y="512"/>
                </a:lnTo>
                <a:lnTo>
                  <a:pt x="349" y="512"/>
                </a:lnTo>
                <a:lnTo>
                  <a:pt x="342" y="511"/>
                </a:lnTo>
                <a:lnTo>
                  <a:pt x="334" y="510"/>
                </a:lnTo>
                <a:lnTo>
                  <a:pt x="325" y="509"/>
                </a:lnTo>
                <a:lnTo>
                  <a:pt x="317" y="506"/>
                </a:lnTo>
                <a:lnTo>
                  <a:pt x="310" y="504"/>
                </a:lnTo>
                <a:lnTo>
                  <a:pt x="301" y="502"/>
                </a:lnTo>
                <a:lnTo>
                  <a:pt x="294" y="500"/>
                </a:lnTo>
                <a:lnTo>
                  <a:pt x="286" y="497"/>
                </a:lnTo>
                <a:lnTo>
                  <a:pt x="282" y="496"/>
                </a:lnTo>
                <a:lnTo>
                  <a:pt x="279" y="495"/>
                </a:lnTo>
                <a:lnTo>
                  <a:pt x="276" y="494"/>
                </a:lnTo>
                <a:lnTo>
                  <a:pt x="273" y="493"/>
                </a:lnTo>
                <a:lnTo>
                  <a:pt x="270" y="493"/>
                </a:lnTo>
                <a:lnTo>
                  <a:pt x="267" y="493"/>
                </a:lnTo>
                <a:lnTo>
                  <a:pt x="260" y="493"/>
                </a:lnTo>
                <a:lnTo>
                  <a:pt x="256" y="492"/>
                </a:lnTo>
                <a:lnTo>
                  <a:pt x="251" y="492"/>
                </a:lnTo>
                <a:lnTo>
                  <a:pt x="248" y="495"/>
                </a:lnTo>
                <a:lnTo>
                  <a:pt x="243" y="497"/>
                </a:lnTo>
                <a:lnTo>
                  <a:pt x="238" y="500"/>
                </a:lnTo>
                <a:lnTo>
                  <a:pt x="232" y="503"/>
                </a:lnTo>
                <a:lnTo>
                  <a:pt x="228" y="505"/>
                </a:lnTo>
                <a:lnTo>
                  <a:pt x="224" y="508"/>
                </a:lnTo>
                <a:lnTo>
                  <a:pt x="214" y="511"/>
                </a:lnTo>
                <a:lnTo>
                  <a:pt x="209" y="512"/>
                </a:lnTo>
                <a:lnTo>
                  <a:pt x="205" y="514"/>
                </a:lnTo>
                <a:lnTo>
                  <a:pt x="198" y="515"/>
                </a:lnTo>
                <a:lnTo>
                  <a:pt x="193" y="515"/>
                </a:lnTo>
                <a:lnTo>
                  <a:pt x="188" y="516"/>
                </a:lnTo>
                <a:lnTo>
                  <a:pt x="183" y="516"/>
                </a:lnTo>
                <a:lnTo>
                  <a:pt x="178" y="516"/>
                </a:lnTo>
                <a:lnTo>
                  <a:pt x="172" y="516"/>
                </a:lnTo>
                <a:lnTo>
                  <a:pt x="167" y="516"/>
                </a:lnTo>
                <a:lnTo>
                  <a:pt x="154" y="516"/>
                </a:lnTo>
                <a:lnTo>
                  <a:pt x="141" y="516"/>
                </a:lnTo>
                <a:lnTo>
                  <a:pt x="128" y="515"/>
                </a:lnTo>
                <a:lnTo>
                  <a:pt x="122" y="514"/>
                </a:lnTo>
                <a:lnTo>
                  <a:pt x="116" y="513"/>
                </a:lnTo>
                <a:lnTo>
                  <a:pt x="110" y="512"/>
                </a:lnTo>
                <a:lnTo>
                  <a:pt x="103" y="511"/>
                </a:lnTo>
                <a:lnTo>
                  <a:pt x="98" y="509"/>
                </a:lnTo>
                <a:lnTo>
                  <a:pt x="92" y="508"/>
                </a:lnTo>
                <a:lnTo>
                  <a:pt x="87" y="505"/>
                </a:lnTo>
                <a:lnTo>
                  <a:pt x="83" y="503"/>
                </a:lnTo>
                <a:lnTo>
                  <a:pt x="78" y="501"/>
                </a:lnTo>
                <a:lnTo>
                  <a:pt x="74" y="499"/>
                </a:lnTo>
                <a:lnTo>
                  <a:pt x="70" y="496"/>
                </a:lnTo>
                <a:lnTo>
                  <a:pt x="69" y="495"/>
                </a:lnTo>
                <a:lnTo>
                  <a:pt x="67" y="493"/>
                </a:lnTo>
                <a:lnTo>
                  <a:pt x="66" y="492"/>
                </a:lnTo>
                <a:lnTo>
                  <a:pt x="64" y="490"/>
                </a:lnTo>
                <a:lnTo>
                  <a:pt x="63" y="489"/>
                </a:lnTo>
                <a:lnTo>
                  <a:pt x="63" y="487"/>
                </a:lnTo>
                <a:lnTo>
                  <a:pt x="61" y="484"/>
                </a:lnTo>
                <a:lnTo>
                  <a:pt x="61" y="481"/>
                </a:lnTo>
                <a:lnTo>
                  <a:pt x="60" y="479"/>
                </a:lnTo>
                <a:lnTo>
                  <a:pt x="60" y="477"/>
                </a:lnTo>
                <a:lnTo>
                  <a:pt x="61" y="475"/>
                </a:lnTo>
                <a:lnTo>
                  <a:pt x="61" y="473"/>
                </a:lnTo>
                <a:lnTo>
                  <a:pt x="61" y="471"/>
                </a:lnTo>
                <a:lnTo>
                  <a:pt x="61" y="470"/>
                </a:lnTo>
                <a:lnTo>
                  <a:pt x="61" y="467"/>
                </a:lnTo>
                <a:lnTo>
                  <a:pt x="62" y="465"/>
                </a:lnTo>
                <a:lnTo>
                  <a:pt x="63" y="462"/>
                </a:lnTo>
                <a:lnTo>
                  <a:pt x="63" y="460"/>
                </a:lnTo>
                <a:lnTo>
                  <a:pt x="65" y="456"/>
                </a:lnTo>
                <a:lnTo>
                  <a:pt x="66" y="454"/>
                </a:lnTo>
                <a:lnTo>
                  <a:pt x="67" y="453"/>
                </a:lnTo>
                <a:lnTo>
                  <a:pt x="69" y="450"/>
                </a:lnTo>
                <a:lnTo>
                  <a:pt x="71" y="449"/>
                </a:lnTo>
                <a:lnTo>
                  <a:pt x="73" y="448"/>
                </a:lnTo>
                <a:lnTo>
                  <a:pt x="74" y="446"/>
                </a:lnTo>
                <a:lnTo>
                  <a:pt x="78" y="446"/>
                </a:lnTo>
                <a:lnTo>
                  <a:pt x="80" y="444"/>
                </a:lnTo>
                <a:lnTo>
                  <a:pt x="83" y="443"/>
                </a:lnTo>
                <a:lnTo>
                  <a:pt x="86" y="442"/>
                </a:lnTo>
                <a:lnTo>
                  <a:pt x="89" y="441"/>
                </a:lnTo>
                <a:lnTo>
                  <a:pt x="92" y="440"/>
                </a:lnTo>
                <a:lnTo>
                  <a:pt x="95" y="440"/>
                </a:lnTo>
                <a:lnTo>
                  <a:pt x="99" y="439"/>
                </a:lnTo>
                <a:lnTo>
                  <a:pt x="103" y="439"/>
                </a:lnTo>
                <a:lnTo>
                  <a:pt x="105" y="439"/>
                </a:lnTo>
                <a:lnTo>
                  <a:pt x="105" y="439"/>
                </a:lnTo>
                <a:lnTo>
                  <a:pt x="106" y="438"/>
                </a:lnTo>
                <a:lnTo>
                  <a:pt x="106" y="438"/>
                </a:lnTo>
                <a:lnTo>
                  <a:pt x="105" y="437"/>
                </a:lnTo>
                <a:lnTo>
                  <a:pt x="102" y="436"/>
                </a:lnTo>
                <a:lnTo>
                  <a:pt x="96" y="430"/>
                </a:lnTo>
                <a:lnTo>
                  <a:pt x="93" y="427"/>
                </a:lnTo>
                <a:lnTo>
                  <a:pt x="89" y="423"/>
                </a:lnTo>
                <a:lnTo>
                  <a:pt x="84" y="419"/>
                </a:lnTo>
                <a:lnTo>
                  <a:pt x="80" y="414"/>
                </a:lnTo>
                <a:lnTo>
                  <a:pt x="74" y="407"/>
                </a:lnTo>
                <a:lnTo>
                  <a:pt x="72" y="403"/>
                </a:lnTo>
                <a:lnTo>
                  <a:pt x="69" y="400"/>
                </a:lnTo>
                <a:lnTo>
                  <a:pt x="67" y="396"/>
                </a:lnTo>
                <a:lnTo>
                  <a:pt x="65" y="392"/>
                </a:lnTo>
                <a:lnTo>
                  <a:pt x="62" y="388"/>
                </a:lnTo>
                <a:lnTo>
                  <a:pt x="60" y="382"/>
                </a:lnTo>
                <a:lnTo>
                  <a:pt x="58" y="378"/>
                </a:lnTo>
                <a:lnTo>
                  <a:pt x="56" y="372"/>
                </a:lnTo>
                <a:lnTo>
                  <a:pt x="55" y="368"/>
                </a:lnTo>
                <a:lnTo>
                  <a:pt x="53" y="361"/>
                </a:lnTo>
                <a:lnTo>
                  <a:pt x="53" y="361"/>
                </a:lnTo>
                <a:lnTo>
                  <a:pt x="53" y="361"/>
                </a:lnTo>
                <a:lnTo>
                  <a:pt x="52" y="361"/>
                </a:lnTo>
                <a:lnTo>
                  <a:pt x="52" y="361"/>
                </a:lnTo>
                <a:lnTo>
                  <a:pt x="51" y="361"/>
                </a:lnTo>
                <a:lnTo>
                  <a:pt x="50" y="361"/>
                </a:lnTo>
                <a:lnTo>
                  <a:pt x="50" y="362"/>
                </a:lnTo>
                <a:lnTo>
                  <a:pt x="50" y="364"/>
                </a:lnTo>
                <a:lnTo>
                  <a:pt x="49" y="365"/>
                </a:lnTo>
                <a:lnTo>
                  <a:pt x="48" y="367"/>
                </a:lnTo>
                <a:lnTo>
                  <a:pt x="45" y="371"/>
                </a:lnTo>
                <a:lnTo>
                  <a:pt x="44" y="374"/>
                </a:lnTo>
                <a:lnTo>
                  <a:pt x="42" y="376"/>
                </a:lnTo>
                <a:lnTo>
                  <a:pt x="39" y="379"/>
                </a:lnTo>
                <a:lnTo>
                  <a:pt x="37" y="382"/>
                </a:lnTo>
                <a:lnTo>
                  <a:pt x="34" y="386"/>
                </a:lnTo>
                <a:lnTo>
                  <a:pt x="31" y="389"/>
                </a:lnTo>
                <a:lnTo>
                  <a:pt x="28" y="391"/>
                </a:lnTo>
                <a:lnTo>
                  <a:pt x="25" y="393"/>
                </a:lnTo>
                <a:lnTo>
                  <a:pt x="22" y="395"/>
                </a:lnTo>
                <a:lnTo>
                  <a:pt x="18" y="397"/>
                </a:lnTo>
                <a:lnTo>
                  <a:pt x="14" y="398"/>
                </a:lnTo>
                <a:lnTo>
                  <a:pt x="10" y="398"/>
                </a:lnTo>
                <a:lnTo>
                  <a:pt x="10" y="398"/>
                </a:lnTo>
                <a:lnTo>
                  <a:pt x="9" y="398"/>
                </a:lnTo>
                <a:lnTo>
                  <a:pt x="8" y="398"/>
                </a:lnTo>
                <a:lnTo>
                  <a:pt x="8" y="396"/>
                </a:lnTo>
                <a:lnTo>
                  <a:pt x="7" y="395"/>
                </a:lnTo>
                <a:lnTo>
                  <a:pt x="5" y="392"/>
                </a:lnTo>
                <a:lnTo>
                  <a:pt x="4" y="390"/>
                </a:lnTo>
                <a:lnTo>
                  <a:pt x="3" y="387"/>
                </a:lnTo>
                <a:lnTo>
                  <a:pt x="3" y="384"/>
                </a:lnTo>
                <a:lnTo>
                  <a:pt x="2" y="381"/>
                </a:lnTo>
                <a:lnTo>
                  <a:pt x="1" y="374"/>
                </a:lnTo>
                <a:lnTo>
                  <a:pt x="0" y="370"/>
                </a:lnTo>
                <a:lnTo>
                  <a:pt x="0" y="367"/>
                </a:lnTo>
                <a:lnTo>
                  <a:pt x="0" y="357"/>
                </a:lnTo>
                <a:lnTo>
                  <a:pt x="1" y="348"/>
                </a:lnTo>
                <a:lnTo>
                  <a:pt x="2" y="343"/>
                </a:lnTo>
                <a:lnTo>
                  <a:pt x="3" y="338"/>
                </a:lnTo>
                <a:lnTo>
                  <a:pt x="3" y="332"/>
                </a:lnTo>
                <a:lnTo>
                  <a:pt x="5" y="327"/>
                </a:lnTo>
                <a:lnTo>
                  <a:pt x="6" y="322"/>
                </a:lnTo>
                <a:lnTo>
                  <a:pt x="8" y="316"/>
                </a:lnTo>
                <a:lnTo>
                  <a:pt x="10" y="311"/>
                </a:lnTo>
                <a:lnTo>
                  <a:pt x="12" y="304"/>
                </a:lnTo>
                <a:lnTo>
                  <a:pt x="15" y="299"/>
                </a:lnTo>
                <a:lnTo>
                  <a:pt x="18" y="293"/>
                </a:lnTo>
                <a:lnTo>
                  <a:pt x="22" y="287"/>
                </a:lnTo>
                <a:lnTo>
                  <a:pt x="26" y="281"/>
                </a:lnTo>
                <a:lnTo>
                  <a:pt x="30" y="275"/>
                </a:lnTo>
                <a:lnTo>
                  <a:pt x="34" y="269"/>
                </a:lnTo>
                <a:lnTo>
                  <a:pt x="37" y="265"/>
                </a:lnTo>
                <a:lnTo>
                  <a:pt x="42" y="260"/>
                </a:lnTo>
                <a:lnTo>
                  <a:pt x="46" y="254"/>
                </a:lnTo>
                <a:lnTo>
                  <a:pt x="49" y="252"/>
                </a:lnTo>
                <a:lnTo>
                  <a:pt x="52" y="250"/>
                </a:lnTo>
                <a:lnTo>
                  <a:pt x="56" y="246"/>
                </a:lnTo>
                <a:lnTo>
                  <a:pt x="59" y="243"/>
                </a:lnTo>
                <a:lnTo>
                  <a:pt x="66" y="238"/>
                </a:lnTo>
                <a:lnTo>
                  <a:pt x="70" y="233"/>
                </a:lnTo>
                <a:lnTo>
                  <a:pt x="72" y="2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latin typeface="+mn-ea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657623" y="1665855"/>
            <a:ext cx="906362" cy="742354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42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29792" y="1612297"/>
            <a:ext cx="982613" cy="762495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38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48" name="灯片编号占位符 4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42910" y="4214824"/>
            <a:ext cx="77724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0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000" dirty="0">
              <a:solidFill>
                <a:schemeClr val="bg1">
                  <a:lumMod val="65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4" name="Group 9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11" name="Rectangle 10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3286116" y="1272877"/>
            <a:ext cx="2447068" cy="2447068"/>
            <a:chOff x="3286116" y="1272877"/>
            <a:chExt cx="2447068" cy="2447068"/>
          </a:xfrm>
        </p:grpSpPr>
        <p:grpSp>
          <p:nvGrpSpPr>
            <p:cNvPr id="10" name="Group 21"/>
            <p:cNvGrpSpPr/>
            <p:nvPr/>
          </p:nvGrpSpPr>
          <p:grpSpPr>
            <a:xfrm>
              <a:off x="3286116" y="1272877"/>
              <a:ext cx="2447068" cy="2447068"/>
              <a:chOff x="3286116" y="1272877"/>
              <a:chExt cx="2447068" cy="2447068"/>
            </a:xfrm>
          </p:grpSpPr>
          <p:sp>
            <p:nvSpPr>
              <p:cNvPr id="2" name="Oval 1"/>
              <p:cNvSpPr/>
              <p:nvPr/>
            </p:nvSpPr>
            <p:spPr>
              <a:xfrm>
                <a:off x="3722539" y="1719686"/>
                <a:ext cx="1553450" cy="1553450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3" name="Oval 2"/>
              <p:cNvSpPr/>
              <p:nvPr/>
            </p:nvSpPr>
            <p:spPr>
              <a:xfrm>
                <a:off x="3571868" y="1574213"/>
                <a:ext cx="1844396" cy="1844396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4" name="Oval 3"/>
              <p:cNvSpPr/>
              <p:nvPr/>
            </p:nvSpPr>
            <p:spPr>
              <a:xfrm>
                <a:off x="3428992" y="1439131"/>
                <a:ext cx="2114560" cy="2114560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5" name="Oval 4"/>
              <p:cNvSpPr/>
              <p:nvPr/>
            </p:nvSpPr>
            <p:spPr>
              <a:xfrm>
                <a:off x="3286116" y="1272877"/>
                <a:ext cx="2447068" cy="2447068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4071934" y="2143122"/>
              <a:ext cx="883575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44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VS</a:t>
              </a:r>
              <a:endParaRPr lang="en-US" sz="44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857356" y="1854767"/>
            <a:ext cx="1711916" cy="1283288"/>
            <a:chOff x="1857356" y="1854767"/>
            <a:chExt cx="1711916" cy="1283288"/>
          </a:xfrm>
        </p:grpSpPr>
        <p:sp>
          <p:nvSpPr>
            <p:cNvPr id="7" name="Oval 6"/>
            <p:cNvSpPr/>
            <p:nvPr/>
          </p:nvSpPr>
          <p:spPr>
            <a:xfrm>
              <a:off x="2285984" y="1854767"/>
              <a:ext cx="1283288" cy="1283288"/>
            </a:xfrm>
            <a:prstGeom prst="ellips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1857356" y="2344467"/>
              <a:ext cx="303888" cy="303888"/>
            </a:xfrm>
            <a:prstGeom prst="ellipse">
              <a:avLst/>
            </a:prstGeom>
            <a:solidFill>
              <a:schemeClr val="accent4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429256" y="1854767"/>
            <a:ext cx="1732648" cy="1283288"/>
            <a:chOff x="5429256" y="1854767"/>
            <a:chExt cx="1732648" cy="1283288"/>
          </a:xfrm>
        </p:grpSpPr>
        <p:sp>
          <p:nvSpPr>
            <p:cNvPr id="6" name="Oval 5"/>
            <p:cNvSpPr/>
            <p:nvPr/>
          </p:nvSpPr>
          <p:spPr>
            <a:xfrm>
              <a:off x="5429256" y="1854767"/>
              <a:ext cx="1283288" cy="1283288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6858016" y="2344467"/>
              <a:ext cx="303888" cy="303888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629398" y="2123080"/>
            <a:ext cx="906362" cy="742354"/>
            <a:chOff x="8770487" y="148403"/>
            <a:chExt cx="906362" cy="742354"/>
          </a:xfrm>
          <a:solidFill>
            <a:schemeClr val="bg1"/>
          </a:solidFill>
        </p:grpSpPr>
        <p:sp>
          <p:nvSpPr>
            <p:cNvPr id="26" name="Freeform 10"/>
            <p:cNvSpPr>
              <a:spLocks noEditPoints="1"/>
            </p:cNvSpPr>
            <p:nvPr/>
          </p:nvSpPr>
          <p:spPr bwMode="auto">
            <a:xfrm>
              <a:off x="8770487" y="148403"/>
              <a:ext cx="644524" cy="589855"/>
            </a:xfrm>
            <a:custGeom>
              <a:avLst/>
              <a:gdLst>
                <a:gd name="T0" fmla="*/ 412 w 432"/>
                <a:gd name="T1" fmla="*/ 150 h 393"/>
                <a:gd name="T2" fmla="*/ 432 w 432"/>
                <a:gd name="T3" fmla="*/ 151 h 393"/>
                <a:gd name="T4" fmla="*/ 215 w 432"/>
                <a:gd name="T5" fmla="*/ 0 h 393"/>
                <a:gd name="T6" fmla="*/ 0 w 432"/>
                <a:gd name="T7" fmla="*/ 183 h 393"/>
                <a:gd name="T8" fmla="*/ 86 w 432"/>
                <a:gd name="T9" fmla="*/ 328 h 393"/>
                <a:gd name="T10" fmla="*/ 65 w 432"/>
                <a:gd name="T11" fmla="*/ 393 h 393"/>
                <a:gd name="T12" fmla="*/ 140 w 432"/>
                <a:gd name="T13" fmla="*/ 355 h 393"/>
                <a:gd name="T14" fmla="*/ 215 w 432"/>
                <a:gd name="T15" fmla="*/ 366 h 393"/>
                <a:gd name="T16" fmla="*/ 235 w 432"/>
                <a:gd name="T17" fmla="*/ 365 h 393"/>
                <a:gd name="T18" fmla="*/ 229 w 432"/>
                <a:gd name="T19" fmla="*/ 320 h 393"/>
                <a:gd name="T20" fmla="*/ 412 w 432"/>
                <a:gd name="T21" fmla="*/ 150 h 393"/>
                <a:gd name="T22" fmla="*/ 296 w 432"/>
                <a:gd name="T23" fmla="*/ 91 h 393"/>
                <a:gd name="T24" fmla="*/ 323 w 432"/>
                <a:gd name="T25" fmla="*/ 118 h 393"/>
                <a:gd name="T26" fmla="*/ 296 w 432"/>
                <a:gd name="T27" fmla="*/ 145 h 393"/>
                <a:gd name="T28" fmla="*/ 264 w 432"/>
                <a:gd name="T29" fmla="*/ 118 h 393"/>
                <a:gd name="T30" fmla="*/ 296 w 432"/>
                <a:gd name="T31" fmla="*/ 91 h 393"/>
                <a:gd name="T32" fmla="*/ 145 w 432"/>
                <a:gd name="T33" fmla="*/ 145 h 393"/>
                <a:gd name="T34" fmla="*/ 113 w 432"/>
                <a:gd name="T35" fmla="*/ 118 h 393"/>
                <a:gd name="T36" fmla="*/ 145 w 432"/>
                <a:gd name="T37" fmla="*/ 91 h 393"/>
                <a:gd name="T38" fmla="*/ 172 w 432"/>
                <a:gd name="T39" fmla="*/ 118 h 393"/>
                <a:gd name="T40" fmla="*/ 145 w 432"/>
                <a:gd name="T41" fmla="*/ 14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2" h="393">
                  <a:moveTo>
                    <a:pt x="412" y="150"/>
                  </a:moveTo>
                  <a:cubicBezTo>
                    <a:pt x="419" y="150"/>
                    <a:pt x="426" y="150"/>
                    <a:pt x="432" y="151"/>
                  </a:cubicBezTo>
                  <a:cubicBezTo>
                    <a:pt x="414" y="64"/>
                    <a:pt x="321" y="0"/>
                    <a:pt x="215" y="0"/>
                  </a:cubicBezTo>
                  <a:cubicBezTo>
                    <a:pt x="97" y="0"/>
                    <a:pt x="0" y="80"/>
                    <a:pt x="0" y="183"/>
                  </a:cubicBezTo>
                  <a:cubicBezTo>
                    <a:pt x="0" y="242"/>
                    <a:pt x="32" y="290"/>
                    <a:pt x="86" y="328"/>
                  </a:cubicBezTo>
                  <a:cubicBezTo>
                    <a:pt x="65" y="393"/>
                    <a:pt x="65" y="393"/>
                    <a:pt x="65" y="393"/>
                  </a:cubicBezTo>
                  <a:cubicBezTo>
                    <a:pt x="140" y="355"/>
                    <a:pt x="140" y="355"/>
                    <a:pt x="140" y="355"/>
                  </a:cubicBezTo>
                  <a:cubicBezTo>
                    <a:pt x="167" y="360"/>
                    <a:pt x="188" y="366"/>
                    <a:pt x="215" y="366"/>
                  </a:cubicBezTo>
                  <a:cubicBezTo>
                    <a:pt x="222" y="366"/>
                    <a:pt x="229" y="365"/>
                    <a:pt x="235" y="365"/>
                  </a:cubicBezTo>
                  <a:cubicBezTo>
                    <a:pt x="231" y="351"/>
                    <a:pt x="229" y="335"/>
                    <a:pt x="229" y="320"/>
                  </a:cubicBezTo>
                  <a:cubicBezTo>
                    <a:pt x="229" y="226"/>
                    <a:pt x="309" y="150"/>
                    <a:pt x="412" y="150"/>
                  </a:cubicBezTo>
                  <a:close/>
                  <a:moveTo>
                    <a:pt x="296" y="91"/>
                  </a:moveTo>
                  <a:cubicBezTo>
                    <a:pt x="312" y="91"/>
                    <a:pt x="323" y="102"/>
                    <a:pt x="323" y="118"/>
                  </a:cubicBezTo>
                  <a:cubicBezTo>
                    <a:pt x="323" y="134"/>
                    <a:pt x="312" y="145"/>
                    <a:pt x="296" y="145"/>
                  </a:cubicBezTo>
                  <a:cubicBezTo>
                    <a:pt x="280" y="145"/>
                    <a:pt x="264" y="134"/>
                    <a:pt x="264" y="118"/>
                  </a:cubicBezTo>
                  <a:cubicBezTo>
                    <a:pt x="264" y="102"/>
                    <a:pt x="280" y="91"/>
                    <a:pt x="296" y="91"/>
                  </a:cubicBezTo>
                  <a:close/>
                  <a:moveTo>
                    <a:pt x="145" y="145"/>
                  </a:moveTo>
                  <a:cubicBezTo>
                    <a:pt x="129" y="145"/>
                    <a:pt x="113" y="134"/>
                    <a:pt x="113" y="118"/>
                  </a:cubicBezTo>
                  <a:cubicBezTo>
                    <a:pt x="113" y="102"/>
                    <a:pt x="129" y="91"/>
                    <a:pt x="145" y="91"/>
                  </a:cubicBezTo>
                  <a:cubicBezTo>
                    <a:pt x="161" y="91"/>
                    <a:pt x="172" y="102"/>
                    <a:pt x="172" y="118"/>
                  </a:cubicBezTo>
                  <a:cubicBezTo>
                    <a:pt x="172" y="134"/>
                    <a:pt x="161" y="145"/>
                    <a:pt x="145" y="1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27" name="Freeform 11"/>
            <p:cNvSpPr>
              <a:spLocks noEditPoints="1"/>
            </p:cNvSpPr>
            <p:nvPr/>
          </p:nvSpPr>
          <p:spPr bwMode="auto">
            <a:xfrm>
              <a:off x="9131593" y="390100"/>
              <a:ext cx="545256" cy="500657"/>
            </a:xfrm>
            <a:custGeom>
              <a:avLst/>
              <a:gdLst>
                <a:gd name="T0" fmla="*/ 366 w 366"/>
                <a:gd name="T1" fmla="*/ 156 h 334"/>
                <a:gd name="T2" fmla="*/ 183 w 366"/>
                <a:gd name="T3" fmla="*/ 0 h 334"/>
                <a:gd name="T4" fmla="*/ 0 w 366"/>
                <a:gd name="T5" fmla="*/ 156 h 334"/>
                <a:gd name="T6" fmla="*/ 183 w 366"/>
                <a:gd name="T7" fmla="*/ 312 h 334"/>
                <a:gd name="T8" fmla="*/ 248 w 366"/>
                <a:gd name="T9" fmla="*/ 302 h 334"/>
                <a:gd name="T10" fmla="*/ 307 w 366"/>
                <a:gd name="T11" fmla="*/ 334 h 334"/>
                <a:gd name="T12" fmla="*/ 291 w 366"/>
                <a:gd name="T13" fmla="*/ 280 h 334"/>
                <a:gd name="T14" fmla="*/ 366 w 366"/>
                <a:gd name="T15" fmla="*/ 156 h 334"/>
                <a:gd name="T16" fmla="*/ 124 w 366"/>
                <a:gd name="T17" fmla="*/ 129 h 334"/>
                <a:gd name="T18" fmla="*/ 102 w 366"/>
                <a:gd name="T19" fmla="*/ 108 h 334"/>
                <a:gd name="T20" fmla="*/ 124 w 366"/>
                <a:gd name="T21" fmla="*/ 86 h 334"/>
                <a:gd name="T22" fmla="*/ 151 w 366"/>
                <a:gd name="T23" fmla="*/ 108 h 334"/>
                <a:gd name="T24" fmla="*/ 124 w 366"/>
                <a:gd name="T25" fmla="*/ 129 h 334"/>
                <a:gd name="T26" fmla="*/ 242 w 366"/>
                <a:gd name="T27" fmla="*/ 129 h 334"/>
                <a:gd name="T28" fmla="*/ 221 w 366"/>
                <a:gd name="T29" fmla="*/ 108 h 334"/>
                <a:gd name="T30" fmla="*/ 242 w 366"/>
                <a:gd name="T31" fmla="*/ 86 h 334"/>
                <a:gd name="T32" fmla="*/ 269 w 366"/>
                <a:gd name="T33" fmla="*/ 108 h 334"/>
                <a:gd name="T34" fmla="*/ 242 w 366"/>
                <a:gd name="T35" fmla="*/ 129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6" h="334">
                  <a:moveTo>
                    <a:pt x="366" y="156"/>
                  </a:moveTo>
                  <a:cubicBezTo>
                    <a:pt x="366" y="70"/>
                    <a:pt x="280" y="0"/>
                    <a:pt x="183" y="0"/>
                  </a:cubicBezTo>
                  <a:cubicBezTo>
                    <a:pt x="81" y="0"/>
                    <a:pt x="0" y="70"/>
                    <a:pt x="0" y="156"/>
                  </a:cubicBezTo>
                  <a:cubicBezTo>
                    <a:pt x="0" y="242"/>
                    <a:pt x="81" y="312"/>
                    <a:pt x="183" y="312"/>
                  </a:cubicBezTo>
                  <a:cubicBezTo>
                    <a:pt x="205" y="312"/>
                    <a:pt x="226" y="307"/>
                    <a:pt x="248" y="302"/>
                  </a:cubicBezTo>
                  <a:cubicBezTo>
                    <a:pt x="307" y="334"/>
                    <a:pt x="307" y="334"/>
                    <a:pt x="307" y="334"/>
                  </a:cubicBezTo>
                  <a:cubicBezTo>
                    <a:pt x="291" y="280"/>
                    <a:pt x="291" y="280"/>
                    <a:pt x="291" y="280"/>
                  </a:cubicBezTo>
                  <a:cubicBezTo>
                    <a:pt x="334" y="248"/>
                    <a:pt x="366" y="205"/>
                    <a:pt x="366" y="156"/>
                  </a:cubicBezTo>
                  <a:close/>
                  <a:moveTo>
                    <a:pt x="124" y="129"/>
                  </a:moveTo>
                  <a:cubicBezTo>
                    <a:pt x="113" y="129"/>
                    <a:pt x="102" y="119"/>
                    <a:pt x="102" y="108"/>
                  </a:cubicBezTo>
                  <a:cubicBezTo>
                    <a:pt x="102" y="97"/>
                    <a:pt x="113" y="86"/>
                    <a:pt x="124" y="86"/>
                  </a:cubicBezTo>
                  <a:cubicBezTo>
                    <a:pt x="140" y="86"/>
                    <a:pt x="151" y="97"/>
                    <a:pt x="151" y="108"/>
                  </a:cubicBezTo>
                  <a:cubicBezTo>
                    <a:pt x="151" y="119"/>
                    <a:pt x="140" y="129"/>
                    <a:pt x="124" y="129"/>
                  </a:cubicBezTo>
                  <a:close/>
                  <a:moveTo>
                    <a:pt x="242" y="129"/>
                  </a:moveTo>
                  <a:cubicBezTo>
                    <a:pt x="232" y="129"/>
                    <a:pt x="221" y="119"/>
                    <a:pt x="221" y="108"/>
                  </a:cubicBezTo>
                  <a:cubicBezTo>
                    <a:pt x="221" y="97"/>
                    <a:pt x="232" y="86"/>
                    <a:pt x="242" y="86"/>
                  </a:cubicBezTo>
                  <a:cubicBezTo>
                    <a:pt x="258" y="86"/>
                    <a:pt x="269" y="97"/>
                    <a:pt x="269" y="108"/>
                  </a:cubicBezTo>
                  <a:cubicBezTo>
                    <a:pt x="269" y="119"/>
                    <a:pt x="258" y="129"/>
                    <a:pt x="242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436162" y="2134590"/>
            <a:ext cx="982613" cy="762495"/>
            <a:chOff x="2623051" y="138333"/>
            <a:chExt cx="982613" cy="762495"/>
          </a:xfrm>
          <a:solidFill>
            <a:schemeClr val="bg1"/>
          </a:solidFill>
        </p:grpSpPr>
        <p:sp>
          <p:nvSpPr>
            <p:cNvPr id="29" name="Freeform 12"/>
            <p:cNvSpPr>
              <a:spLocks noEditPoints="1"/>
            </p:cNvSpPr>
            <p:nvPr/>
          </p:nvSpPr>
          <p:spPr bwMode="auto">
            <a:xfrm>
              <a:off x="2623051" y="223214"/>
              <a:ext cx="847377" cy="677614"/>
            </a:xfrm>
            <a:custGeom>
              <a:avLst/>
              <a:gdLst>
                <a:gd name="T0" fmla="*/ 467 w 568"/>
                <a:gd name="T1" fmla="*/ 190 h 452"/>
                <a:gd name="T2" fmla="*/ 455 w 568"/>
                <a:gd name="T3" fmla="*/ 172 h 452"/>
                <a:gd name="T4" fmla="*/ 450 w 568"/>
                <a:gd name="T5" fmla="*/ 104 h 452"/>
                <a:gd name="T6" fmla="*/ 329 w 568"/>
                <a:gd name="T7" fmla="*/ 109 h 452"/>
                <a:gd name="T8" fmla="*/ 310 w 568"/>
                <a:gd name="T9" fmla="*/ 79 h 452"/>
                <a:gd name="T10" fmla="*/ 213 w 568"/>
                <a:gd name="T11" fmla="*/ 29 h 452"/>
                <a:gd name="T12" fmla="*/ 51 w 568"/>
                <a:gd name="T13" fmla="*/ 163 h 452"/>
                <a:gd name="T14" fmla="*/ 6 w 568"/>
                <a:gd name="T15" fmla="*/ 286 h 452"/>
                <a:gd name="T16" fmla="*/ 242 w 568"/>
                <a:gd name="T17" fmla="*/ 444 h 452"/>
                <a:gd name="T18" fmla="*/ 526 w 568"/>
                <a:gd name="T19" fmla="*/ 319 h 452"/>
                <a:gd name="T20" fmla="*/ 467 w 568"/>
                <a:gd name="T21" fmla="*/ 190 h 452"/>
                <a:gd name="T22" fmla="*/ 250 w 568"/>
                <a:gd name="T23" fmla="*/ 411 h 452"/>
                <a:gd name="T24" fmla="*/ 66 w 568"/>
                <a:gd name="T25" fmla="*/ 296 h 452"/>
                <a:gd name="T26" fmla="*/ 250 w 568"/>
                <a:gd name="T27" fmla="*/ 169 h 452"/>
                <a:gd name="T28" fmla="*/ 435 w 568"/>
                <a:gd name="T29" fmla="*/ 274 h 452"/>
                <a:gd name="T30" fmla="*/ 250 w 568"/>
                <a:gd name="T31" fmla="*/ 41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8" h="452">
                  <a:moveTo>
                    <a:pt x="467" y="190"/>
                  </a:moveTo>
                  <a:cubicBezTo>
                    <a:pt x="443" y="185"/>
                    <a:pt x="455" y="172"/>
                    <a:pt x="455" y="172"/>
                  </a:cubicBezTo>
                  <a:cubicBezTo>
                    <a:pt x="455" y="172"/>
                    <a:pt x="478" y="133"/>
                    <a:pt x="450" y="104"/>
                  </a:cubicBezTo>
                  <a:cubicBezTo>
                    <a:pt x="415" y="69"/>
                    <a:pt x="329" y="109"/>
                    <a:pt x="329" y="109"/>
                  </a:cubicBezTo>
                  <a:cubicBezTo>
                    <a:pt x="297" y="119"/>
                    <a:pt x="305" y="104"/>
                    <a:pt x="310" y="79"/>
                  </a:cubicBezTo>
                  <a:cubicBezTo>
                    <a:pt x="310" y="50"/>
                    <a:pt x="300" y="0"/>
                    <a:pt x="213" y="29"/>
                  </a:cubicBezTo>
                  <a:cubicBezTo>
                    <a:pt x="126" y="59"/>
                    <a:pt x="51" y="163"/>
                    <a:pt x="51" y="163"/>
                  </a:cubicBezTo>
                  <a:cubicBezTo>
                    <a:pt x="0" y="232"/>
                    <a:pt x="6" y="286"/>
                    <a:pt x="6" y="286"/>
                  </a:cubicBezTo>
                  <a:cubicBezTo>
                    <a:pt x="19" y="404"/>
                    <a:pt x="145" y="436"/>
                    <a:pt x="242" y="444"/>
                  </a:cubicBezTo>
                  <a:cubicBezTo>
                    <a:pt x="345" y="452"/>
                    <a:pt x="484" y="409"/>
                    <a:pt x="526" y="319"/>
                  </a:cubicBezTo>
                  <a:cubicBezTo>
                    <a:pt x="568" y="230"/>
                    <a:pt x="491" y="195"/>
                    <a:pt x="467" y="190"/>
                  </a:cubicBezTo>
                  <a:close/>
                  <a:moveTo>
                    <a:pt x="250" y="411"/>
                  </a:moveTo>
                  <a:cubicBezTo>
                    <a:pt x="148" y="415"/>
                    <a:pt x="66" y="364"/>
                    <a:pt x="66" y="296"/>
                  </a:cubicBezTo>
                  <a:cubicBezTo>
                    <a:pt x="66" y="228"/>
                    <a:pt x="148" y="174"/>
                    <a:pt x="250" y="169"/>
                  </a:cubicBezTo>
                  <a:cubicBezTo>
                    <a:pt x="352" y="164"/>
                    <a:pt x="435" y="206"/>
                    <a:pt x="435" y="274"/>
                  </a:cubicBezTo>
                  <a:cubicBezTo>
                    <a:pt x="435" y="342"/>
                    <a:pt x="352" y="406"/>
                    <a:pt x="250" y="4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2811518" y="526774"/>
              <a:ext cx="335210" cy="296366"/>
            </a:xfrm>
            <a:custGeom>
              <a:avLst/>
              <a:gdLst>
                <a:gd name="T0" fmla="*/ 103 w 224"/>
                <a:gd name="T1" fmla="*/ 12 h 198"/>
                <a:gd name="T2" fmla="*/ 12 w 224"/>
                <a:gd name="T3" fmla="*/ 120 h 198"/>
                <a:gd name="T4" fmla="*/ 40 w 224"/>
                <a:gd name="T5" fmla="*/ 166 h 198"/>
                <a:gd name="T6" fmla="*/ 193 w 224"/>
                <a:gd name="T7" fmla="*/ 138 h 198"/>
                <a:gd name="T8" fmla="*/ 103 w 224"/>
                <a:gd name="T9" fmla="*/ 12 h 198"/>
                <a:gd name="T10" fmla="*/ 77 w 224"/>
                <a:gd name="T11" fmla="*/ 147 h 198"/>
                <a:gd name="T12" fmla="*/ 42 w 224"/>
                <a:gd name="T13" fmla="*/ 122 h 198"/>
                <a:gd name="T14" fmla="*/ 75 w 224"/>
                <a:gd name="T15" fmla="*/ 87 h 198"/>
                <a:gd name="T16" fmla="*/ 111 w 224"/>
                <a:gd name="T17" fmla="*/ 114 h 198"/>
                <a:gd name="T18" fmla="*/ 77 w 224"/>
                <a:gd name="T19" fmla="*/ 147 h 198"/>
                <a:gd name="T20" fmla="*/ 137 w 224"/>
                <a:gd name="T21" fmla="*/ 95 h 198"/>
                <a:gd name="T22" fmla="*/ 119 w 224"/>
                <a:gd name="T23" fmla="*/ 93 h 198"/>
                <a:gd name="T24" fmla="*/ 124 w 224"/>
                <a:gd name="T25" fmla="*/ 74 h 198"/>
                <a:gd name="T26" fmla="*/ 143 w 224"/>
                <a:gd name="T27" fmla="*/ 76 h 198"/>
                <a:gd name="T28" fmla="*/ 137 w 224"/>
                <a:gd name="T29" fmla="*/ 9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4" h="198">
                  <a:moveTo>
                    <a:pt x="103" y="12"/>
                  </a:moveTo>
                  <a:cubicBezTo>
                    <a:pt x="0" y="24"/>
                    <a:pt x="12" y="120"/>
                    <a:pt x="12" y="120"/>
                  </a:cubicBezTo>
                  <a:cubicBezTo>
                    <a:pt x="12" y="120"/>
                    <a:pt x="11" y="150"/>
                    <a:pt x="40" y="166"/>
                  </a:cubicBezTo>
                  <a:cubicBezTo>
                    <a:pt x="100" y="198"/>
                    <a:pt x="161" y="179"/>
                    <a:pt x="193" y="138"/>
                  </a:cubicBezTo>
                  <a:cubicBezTo>
                    <a:pt x="224" y="98"/>
                    <a:pt x="205" y="0"/>
                    <a:pt x="103" y="12"/>
                  </a:cubicBezTo>
                  <a:close/>
                  <a:moveTo>
                    <a:pt x="77" y="147"/>
                  </a:moveTo>
                  <a:cubicBezTo>
                    <a:pt x="58" y="149"/>
                    <a:pt x="42" y="138"/>
                    <a:pt x="42" y="122"/>
                  </a:cubicBezTo>
                  <a:cubicBezTo>
                    <a:pt x="42" y="106"/>
                    <a:pt x="56" y="89"/>
                    <a:pt x="75" y="87"/>
                  </a:cubicBezTo>
                  <a:cubicBezTo>
                    <a:pt x="97" y="85"/>
                    <a:pt x="111" y="98"/>
                    <a:pt x="111" y="114"/>
                  </a:cubicBezTo>
                  <a:cubicBezTo>
                    <a:pt x="111" y="130"/>
                    <a:pt x="96" y="144"/>
                    <a:pt x="77" y="147"/>
                  </a:cubicBezTo>
                  <a:close/>
                  <a:moveTo>
                    <a:pt x="137" y="95"/>
                  </a:moveTo>
                  <a:cubicBezTo>
                    <a:pt x="131" y="100"/>
                    <a:pt x="123" y="99"/>
                    <a:pt x="119" y="93"/>
                  </a:cubicBezTo>
                  <a:cubicBezTo>
                    <a:pt x="116" y="88"/>
                    <a:pt x="117" y="79"/>
                    <a:pt x="124" y="74"/>
                  </a:cubicBezTo>
                  <a:cubicBezTo>
                    <a:pt x="131" y="68"/>
                    <a:pt x="139" y="70"/>
                    <a:pt x="143" y="76"/>
                  </a:cubicBezTo>
                  <a:cubicBezTo>
                    <a:pt x="146" y="81"/>
                    <a:pt x="144" y="90"/>
                    <a:pt x="137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14"/>
            <p:cNvSpPr/>
            <p:nvPr/>
          </p:nvSpPr>
          <p:spPr bwMode="auto">
            <a:xfrm>
              <a:off x="3256066" y="253426"/>
              <a:ext cx="181272" cy="191344"/>
            </a:xfrm>
            <a:custGeom>
              <a:avLst/>
              <a:gdLst>
                <a:gd name="T0" fmla="*/ 92 w 121"/>
                <a:gd name="T1" fmla="*/ 128 h 128"/>
                <a:gd name="T2" fmla="*/ 109 w 121"/>
                <a:gd name="T3" fmla="*/ 114 h 128"/>
                <a:gd name="T4" fmla="*/ 109 w 121"/>
                <a:gd name="T5" fmla="*/ 112 h 128"/>
                <a:gd name="T6" fmla="*/ 17 w 121"/>
                <a:gd name="T7" fmla="*/ 19 h 128"/>
                <a:gd name="T8" fmla="*/ 0 w 121"/>
                <a:gd name="T9" fmla="*/ 36 h 128"/>
                <a:gd name="T10" fmla="*/ 17 w 121"/>
                <a:gd name="T11" fmla="*/ 53 h 128"/>
                <a:gd name="T12" fmla="*/ 75 w 121"/>
                <a:gd name="T13" fmla="*/ 111 h 128"/>
                <a:gd name="T14" fmla="*/ 92 w 121"/>
                <a:gd name="T15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" h="128">
                  <a:moveTo>
                    <a:pt x="92" y="128"/>
                  </a:moveTo>
                  <a:cubicBezTo>
                    <a:pt x="100" y="128"/>
                    <a:pt x="107" y="122"/>
                    <a:pt x="109" y="114"/>
                  </a:cubicBezTo>
                  <a:cubicBezTo>
                    <a:pt x="109" y="113"/>
                    <a:pt x="109" y="113"/>
                    <a:pt x="109" y="112"/>
                  </a:cubicBezTo>
                  <a:cubicBezTo>
                    <a:pt x="121" y="0"/>
                    <a:pt x="17" y="19"/>
                    <a:pt x="17" y="19"/>
                  </a:cubicBezTo>
                  <a:cubicBezTo>
                    <a:pt x="7" y="19"/>
                    <a:pt x="0" y="27"/>
                    <a:pt x="0" y="36"/>
                  </a:cubicBezTo>
                  <a:cubicBezTo>
                    <a:pt x="0" y="45"/>
                    <a:pt x="7" y="53"/>
                    <a:pt x="17" y="53"/>
                  </a:cubicBezTo>
                  <a:cubicBezTo>
                    <a:pt x="92" y="36"/>
                    <a:pt x="75" y="111"/>
                    <a:pt x="75" y="111"/>
                  </a:cubicBezTo>
                  <a:cubicBezTo>
                    <a:pt x="75" y="121"/>
                    <a:pt x="83" y="128"/>
                    <a:pt x="92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  <p:sp>
          <p:nvSpPr>
            <p:cNvPr id="32" name="Freeform 15"/>
            <p:cNvSpPr/>
            <p:nvPr/>
          </p:nvSpPr>
          <p:spPr bwMode="auto">
            <a:xfrm>
              <a:off x="3218661" y="138333"/>
              <a:ext cx="387003" cy="359667"/>
            </a:xfrm>
            <a:custGeom>
              <a:avLst/>
              <a:gdLst>
                <a:gd name="T0" fmla="*/ 105 w 259"/>
                <a:gd name="T1" fmla="*/ 9 h 240"/>
                <a:gd name="T2" fmla="*/ 21 w 259"/>
                <a:gd name="T3" fmla="*/ 9 h 240"/>
                <a:gd name="T4" fmla="*/ 19 w 259"/>
                <a:gd name="T5" fmla="*/ 10 h 240"/>
                <a:gd name="T6" fmla="*/ 18 w 259"/>
                <a:gd name="T7" fmla="*/ 11 h 240"/>
                <a:gd name="T8" fmla="*/ 0 w 259"/>
                <a:gd name="T9" fmla="*/ 35 h 240"/>
                <a:gd name="T10" fmla="*/ 25 w 259"/>
                <a:gd name="T11" fmla="*/ 59 h 240"/>
                <a:gd name="T12" fmla="*/ 47 w 259"/>
                <a:gd name="T13" fmla="*/ 54 h 240"/>
                <a:gd name="T14" fmla="*/ 168 w 259"/>
                <a:gd name="T15" fmla="*/ 114 h 240"/>
                <a:gd name="T16" fmla="*/ 176 w 259"/>
                <a:gd name="T17" fmla="*/ 195 h 240"/>
                <a:gd name="T18" fmla="*/ 171 w 259"/>
                <a:gd name="T19" fmla="*/ 218 h 240"/>
                <a:gd name="T20" fmla="*/ 195 w 259"/>
                <a:gd name="T21" fmla="*/ 240 h 240"/>
                <a:gd name="T22" fmla="*/ 219 w 259"/>
                <a:gd name="T23" fmla="*/ 220 h 240"/>
                <a:gd name="T24" fmla="*/ 219 w 259"/>
                <a:gd name="T25" fmla="*/ 220 h 240"/>
                <a:gd name="T26" fmla="*/ 105 w 259"/>
                <a:gd name="T27" fmla="*/ 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40">
                  <a:moveTo>
                    <a:pt x="105" y="9"/>
                  </a:moveTo>
                  <a:cubicBezTo>
                    <a:pt x="69" y="0"/>
                    <a:pt x="31" y="7"/>
                    <a:pt x="21" y="9"/>
                  </a:cubicBezTo>
                  <a:cubicBezTo>
                    <a:pt x="20" y="9"/>
                    <a:pt x="19" y="10"/>
                    <a:pt x="19" y="10"/>
                  </a:cubicBezTo>
                  <a:cubicBezTo>
                    <a:pt x="18" y="10"/>
                    <a:pt x="18" y="11"/>
                    <a:pt x="18" y="11"/>
                  </a:cubicBezTo>
                  <a:cubicBezTo>
                    <a:pt x="8" y="14"/>
                    <a:pt x="0" y="23"/>
                    <a:pt x="0" y="35"/>
                  </a:cubicBezTo>
                  <a:cubicBezTo>
                    <a:pt x="0" y="48"/>
                    <a:pt x="11" y="59"/>
                    <a:pt x="25" y="59"/>
                  </a:cubicBezTo>
                  <a:cubicBezTo>
                    <a:pt x="25" y="59"/>
                    <a:pt x="38" y="57"/>
                    <a:pt x="47" y="54"/>
                  </a:cubicBezTo>
                  <a:cubicBezTo>
                    <a:pt x="56" y="50"/>
                    <a:pt x="131" y="51"/>
                    <a:pt x="168" y="114"/>
                  </a:cubicBezTo>
                  <a:cubicBezTo>
                    <a:pt x="188" y="159"/>
                    <a:pt x="177" y="190"/>
                    <a:pt x="176" y="195"/>
                  </a:cubicBezTo>
                  <a:cubicBezTo>
                    <a:pt x="176" y="195"/>
                    <a:pt x="171" y="207"/>
                    <a:pt x="171" y="218"/>
                  </a:cubicBezTo>
                  <a:cubicBezTo>
                    <a:pt x="171" y="232"/>
                    <a:pt x="182" y="240"/>
                    <a:pt x="195" y="240"/>
                  </a:cubicBezTo>
                  <a:cubicBezTo>
                    <a:pt x="206" y="240"/>
                    <a:pt x="216" y="239"/>
                    <a:pt x="219" y="220"/>
                  </a:cubicBezTo>
                  <a:cubicBezTo>
                    <a:pt x="219" y="220"/>
                    <a:pt x="219" y="220"/>
                    <a:pt x="219" y="220"/>
                  </a:cubicBezTo>
                  <a:cubicBezTo>
                    <a:pt x="259" y="86"/>
                    <a:pt x="170" y="24"/>
                    <a:pt x="10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22" name="灯片编号占位符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4" name="Rectangle 3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数字分类描述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 rot="5400000">
              <a:off x="264330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5400000">
              <a:off x="621520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063195" y="1618223"/>
            <a:ext cx="1938313" cy="2291862"/>
            <a:chOff x="1063195" y="1618223"/>
            <a:chExt cx="1938313" cy="2291862"/>
          </a:xfrm>
        </p:grpSpPr>
        <p:grpSp>
          <p:nvGrpSpPr>
            <p:cNvPr id="3" name="Group 24"/>
            <p:cNvGrpSpPr/>
            <p:nvPr/>
          </p:nvGrpSpPr>
          <p:grpSpPr>
            <a:xfrm>
              <a:off x="1063195" y="1618223"/>
              <a:ext cx="1938313" cy="1986898"/>
              <a:chOff x="1063195" y="1618223"/>
              <a:chExt cx="1938313" cy="1986898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1063195" y="1618223"/>
                <a:ext cx="1938313" cy="1986898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214414" y="1714494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计划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1214414" y="2071684"/>
                <a:ext cx="14287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12699" y="3908630"/>
              <a:ext cx="829920" cy="1455"/>
            </a:xfrm>
            <a:prstGeom prst="straightConnector1">
              <a:avLst/>
            </a:prstGeom>
            <a:ln w="190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2789499" y="1879984"/>
            <a:ext cx="1938313" cy="2314099"/>
            <a:chOff x="2789499" y="1879984"/>
            <a:chExt cx="1938313" cy="2314099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3364058" y="1879984"/>
              <a:ext cx="829920" cy="1455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25"/>
            <p:cNvGrpSpPr/>
            <p:nvPr/>
          </p:nvGrpSpPr>
          <p:grpSpPr>
            <a:xfrm>
              <a:off x="2789499" y="2207185"/>
              <a:ext cx="1938313" cy="1986898"/>
              <a:chOff x="2789499" y="2207185"/>
              <a:chExt cx="1938313" cy="198689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789499" y="2207185"/>
                <a:ext cx="1938313" cy="198689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928926" y="2285998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开发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2928926" y="2643188"/>
                <a:ext cx="14287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4513178" y="1618223"/>
            <a:ext cx="1938313" cy="2291862"/>
            <a:chOff x="4513178" y="1618223"/>
            <a:chExt cx="1938313" cy="2291862"/>
          </a:xfrm>
        </p:grpSpPr>
        <p:cxnSp>
          <p:nvCxnSpPr>
            <p:cNvPr id="14" name="Straight Arrow Connector 13"/>
            <p:cNvCxnSpPr/>
            <p:nvPr/>
          </p:nvCxnSpPr>
          <p:spPr>
            <a:xfrm>
              <a:off x="5023898" y="3908630"/>
              <a:ext cx="829920" cy="1455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6"/>
            <p:cNvGrpSpPr/>
            <p:nvPr/>
          </p:nvGrpSpPr>
          <p:grpSpPr>
            <a:xfrm>
              <a:off x="4513178" y="1618223"/>
              <a:ext cx="1938313" cy="1986898"/>
              <a:chOff x="4513178" y="1618223"/>
              <a:chExt cx="1938313" cy="1986898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4513178" y="1618223"/>
                <a:ext cx="1938313" cy="1986898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4643438" y="1714494"/>
                <a:ext cx="90281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产品设计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4643438" y="2071684"/>
                <a:ext cx="14287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分钟之内。此处添加详细文本描述，建议与标题相关并符合整体语言风格，语言描述尽量简洁生动。</a:t>
                </a:r>
                <a:endPara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32" name="Group 31"/>
          <p:cNvGrpSpPr/>
          <p:nvPr/>
        </p:nvGrpSpPr>
        <p:grpSpPr>
          <a:xfrm>
            <a:off x="6236858" y="1879984"/>
            <a:ext cx="1938313" cy="2314099"/>
            <a:chOff x="6236858" y="1879984"/>
            <a:chExt cx="1938313" cy="2314099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6929454" y="1879984"/>
              <a:ext cx="829920" cy="1455"/>
            </a:xfrm>
            <a:prstGeom prst="straightConnector1">
              <a:avLst/>
            </a:prstGeom>
            <a:ln w="19050">
              <a:solidFill>
                <a:schemeClr val="accent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7"/>
            <p:cNvGrpSpPr/>
            <p:nvPr/>
          </p:nvGrpSpPr>
          <p:grpSpPr>
            <a:xfrm>
              <a:off x="6236858" y="2207185"/>
              <a:ext cx="1938313" cy="1986898"/>
              <a:chOff x="6236858" y="2207185"/>
              <a:chExt cx="1938313" cy="1986898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6236858" y="2207185"/>
                <a:ext cx="1938313" cy="19868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429388" y="2285998"/>
                <a:ext cx="54373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理念</a:t>
                </a:r>
                <a:endParaRPr lang="en-US" sz="14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6429388" y="2571750"/>
                <a:ext cx="142876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分钟之内。此处添加详细文本描述，建议与标题相关并符合整体语言风格，语言描述尽量简洁生动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+mn-ea"/>
                    <a:cs typeface="Open Sans Light" panose="020B0306030504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27" name="灯片编号占位符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57224" y="642924"/>
            <a:ext cx="742955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rPr>
              <a:t>单击此处添加副标题或详细文本描述</a:t>
            </a:r>
            <a:endParaRPr lang="id-ID" sz="1100" dirty="0">
              <a:solidFill>
                <a:schemeClr val="bg1">
                  <a:lumMod val="65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857224" y="142876"/>
            <a:ext cx="7429552" cy="492443"/>
            <a:chOff x="857224" y="142876"/>
            <a:chExt cx="7429552" cy="492443"/>
          </a:xfrm>
        </p:grpSpPr>
        <p:sp>
          <p:nvSpPr>
            <p:cNvPr id="21" name="Rectangle 20"/>
            <p:cNvSpPr/>
            <p:nvPr/>
          </p:nvSpPr>
          <p:spPr>
            <a:xfrm>
              <a:off x="857224" y="142876"/>
              <a:ext cx="742955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Open Sans" panose="020B0606030504020204" pitchFamily="34" charset="0"/>
                </a:rPr>
                <a:t>服务领域</a:t>
              </a:r>
              <a:endParaRPr lang="id-ID" sz="2600" dirty="0">
                <a:solidFill>
                  <a:schemeClr val="bg1">
                    <a:lumMod val="7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3" name="Straight Connector 22"/>
            <p:cNvCxnSpPr/>
            <p:nvPr/>
          </p:nvCxnSpPr>
          <p:spPr>
            <a:xfrm rot="5400000">
              <a:off x="300049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5858018" y="385629"/>
              <a:ext cx="286546" cy="1062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61"/>
          <p:cNvGrpSpPr/>
          <p:nvPr/>
        </p:nvGrpSpPr>
        <p:grpSpPr>
          <a:xfrm>
            <a:off x="2143108" y="2143122"/>
            <a:ext cx="1571636" cy="2065208"/>
            <a:chOff x="2143108" y="2143122"/>
            <a:chExt cx="1571636" cy="2065208"/>
          </a:xfrm>
        </p:grpSpPr>
        <p:sp>
          <p:nvSpPr>
            <p:cNvPr id="32" name="Rectangle 31"/>
            <p:cNvSpPr/>
            <p:nvPr/>
          </p:nvSpPr>
          <p:spPr>
            <a:xfrm>
              <a:off x="2143108" y="3143254"/>
              <a:ext cx="1571636" cy="2857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143108" y="3500444"/>
              <a:ext cx="15716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" name="Group 40"/>
            <p:cNvGrpSpPr/>
            <p:nvPr/>
          </p:nvGrpSpPr>
          <p:grpSpPr>
            <a:xfrm>
              <a:off x="2643174" y="2571750"/>
              <a:ext cx="476251" cy="314325"/>
              <a:chOff x="2141517" y="2373325"/>
              <a:chExt cx="476251" cy="314325"/>
            </a:xfrm>
            <a:solidFill>
              <a:schemeClr val="bg1">
                <a:lumMod val="65000"/>
              </a:schemeClr>
            </a:solidFill>
          </p:grpSpPr>
          <p:sp>
            <p:nvSpPr>
              <p:cNvPr id="42" name="Rectangle 22"/>
              <p:cNvSpPr>
                <a:spLocks noChangeArrowheads="1"/>
              </p:cNvSpPr>
              <p:nvPr/>
            </p:nvSpPr>
            <p:spPr bwMode="auto">
              <a:xfrm>
                <a:off x="2200255" y="2678125"/>
                <a:ext cx="387350" cy="95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3" name="Rectangle 23"/>
              <p:cNvSpPr>
                <a:spLocks noChangeArrowheads="1"/>
              </p:cNvSpPr>
              <p:nvPr/>
            </p:nvSpPr>
            <p:spPr bwMode="auto">
              <a:xfrm>
                <a:off x="2517755" y="2468575"/>
                <a:ext cx="69850" cy="2095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4" name="Rectangle 24"/>
              <p:cNvSpPr>
                <a:spLocks noChangeArrowheads="1"/>
              </p:cNvSpPr>
              <p:nvPr/>
            </p:nvSpPr>
            <p:spPr bwMode="auto">
              <a:xfrm>
                <a:off x="2438380" y="2547950"/>
                <a:ext cx="698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5" name="Rectangle 25"/>
              <p:cNvSpPr>
                <a:spLocks noChangeArrowheads="1"/>
              </p:cNvSpPr>
              <p:nvPr/>
            </p:nvSpPr>
            <p:spPr bwMode="auto">
              <a:xfrm>
                <a:off x="2359005" y="2592400"/>
                <a:ext cx="69850" cy="857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6" name="Rectangle 26"/>
              <p:cNvSpPr>
                <a:spLocks noChangeArrowheads="1"/>
              </p:cNvSpPr>
              <p:nvPr/>
            </p:nvSpPr>
            <p:spPr bwMode="auto">
              <a:xfrm>
                <a:off x="2279630" y="2551125"/>
                <a:ext cx="69850" cy="1270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7" name="Rectangle 27"/>
              <p:cNvSpPr>
                <a:spLocks noChangeArrowheads="1"/>
              </p:cNvSpPr>
              <p:nvPr/>
            </p:nvSpPr>
            <p:spPr bwMode="auto">
              <a:xfrm>
                <a:off x="2200255" y="2587637"/>
                <a:ext cx="68263" cy="90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8" name="Freeform 28"/>
              <p:cNvSpPr/>
              <p:nvPr/>
            </p:nvSpPr>
            <p:spPr bwMode="auto">
              <a:xfrm>
                <a:off x="2141517" y="2559062"/>
                <a:ext cx="36513" cy="38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32" y="1"/>
                  </a:cxn>
                  <a:cxn ang="0">
                    <a:pos x="36" y="3"/>
                  </a:cxn>
                  <a:cxn ang="0">
                    <a:pos x="40" y="7"/>
                  </a:cxn>
                  <a:cxn ang="0">
                    <a:pos x="42" y="10"/>
                  </a:cxn>
                  <a:cxn ang="0">
                    <a:pos x="45" y="15"/>
                  </a:cxn>
                  <a:cxn ang="0">
                    <a:pos x="46" y="18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8"/>
                  </a:cxn>
                  <a:cxn ang="0">
                    <a:pos x="45" y="32"/>
                  </a:cxn>
                  <a:cxn ang="0">
                    <a:pos x="42" y="36"/>
                  </a:cxn>
                  <a:cxn ang="0">
                    <a:pos x="40" y="39"/>
                  </a:cxn>
                  <a:cxn ang="0">
                    <a:pos x="36" y="43"/>
                  </a:cxn>
                  <a:cxn ang="0">
                    <a:pos x="32" y="44"/>
                  </a:cxn>
                  <a:cxn ang="0">
                    <a:pos x="27" y="45"/>
                  </a:cxn>
                  <a:cxn ang="0">
                    <a:pos x="22" y="47"/>
                  </a:cxn>
                  <a:cxn ang="0">
                    <a:pos x="22" y="47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3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4" y="10"/>
                  </a:cxn>
                  <a:cxn ang="0">
                    <a:pos x="6" y="7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46" h="47">
                    <a:moveTo>
                      <a:pt x="22" y="0"/>
                    </a:moveTo>
                    <a:lnTo>
                      <a:pt x="22" y="0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6" y="3"/>
                    </a:lnTo>
                    <a:lnTo>
                      <a:pt x="40" y="7"/>
                    </a:lnTo>
                    <a:lnTo>
                      <a:pt x="42" y="10"/>
                    </a:lnTo>
                    <a:lnTo>
                      <a:pt x="45" y="15"/>
                    </a:lnTo>
                    <a:lnTo>
                      <a:pt x="46" y="18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8"/>
                    </a:lnTo>
                    <a:lnTo>
                      <a:pt x="45" y="32"/>
                    </a:lnTo>
                    <a:lnTo>
                      <a:pt x="42" y="36"/>
                    </a:lnTo>
                    <a:lnTo>
                      <a:pt x="40" y="39"/>
                    </a:lnTo>
                    <a:lnTo>
                      <a:pt x="36" y="43"/>
                    </a:lnTo>
                    <a:lnTo>
                      <a:pt x="32" y="44"/>
                    </a:lnTo>
                    <a:lnTo>
                      <a:pt x="27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3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9" name="Freeform 29"/>
              <p:cNvSpPr/>
              <p:nvPr/>
            </p:nvSpPr>
            <p:spPr bwMode="auto">
              <a:xfrm>
                <a:off x="2568555" y="2373325"/>
                <a:ext cx="49213" cy="476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0" y="1"/>
                  </a:cxn>
                  <a:cxn ang="0">
                    <a:pos x="22" y="29"/>
                  </a:cxn>
                  <a:cxn ang="0">
                    <a:pos x="43" y="59"/>
                  </a:cxn>
                  <a:cxn ang="0">
                    <a:pos x="62" y="0"/>
                  </a:cxn>
                </a:cxnLst>
                <a:rect l="0" t="0" r="r" b="b"/>
                <a:pathLst>
                  <a:path w="62" h="59">
                    <a:moveTo>
                      <a:pt x="62" y="0"/>
                    </a:moveTo>
                    <a:lnTo>
                      <a:pt x="0" y="1"/>
                    </a:lnTo>
                    <a:lnTo>
                      <a:pt x="22" y="29"/>
                    </a:lnTo>
                    <a:lnTo>
                      <a:pt x="43" y="59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0" name="Freeform 30"/>
              <p:cNvSpPr/>
              <p:nvPr/>
            </p:nvSpPr>
            <p:spPr bwMode="auto">
              <a:xfrm>
                <a:off x="2176442" y="2397137"/>
                <a:ext cx="404813" cy="169863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176" y="73"/>
                  </a:cxn>
                  <a:cxn ang="0">
                    <a:pos x="182" y="70"/>
                  </a:cxn>
                  <a:cxn ang="0">
                    <a:pos x="186" y="75"/>
                  </a:cxn>
                  <a:cxn ang="0">
                    <a:pos x="270" y="174"/>
                  </a:cxn>
                  <a:cxn ang="0">
                    <a:pos x="502" y="0"/>
                  </a:cxn>
                  <a:cxn ang="0">
                    <a:pos x="507" y="7"/>
                  </a:cxn>
                  <a:cxn ang="0">
                    <a:pos x="511" y="12"/>
                  </a:cxn>
                  <a:cxn ang="0">
                    <a:pos x="274" y="190"/>
                  </a:cxn>
                  <a:cxn ang="0">
                    <a:pos x="268" y="193"/>
                  </a:cxn>
                  <a:cxn ang="0">
                    <a:pos x="263" y="188"/>
                  </a:cxn>
                  <a:cxn ang="0">
                    <a:pos x="180" y="89"/>
                  </a:cxn>
                  <a:cxn ang="0">
                    <a:pos x="9" y="216"/>
                  </a:cxn>
                  <a:cxn ang="0">
                    <a:pos x="9" y="216"/>
                  </a:cxn>
                  <a:cxn ang="0">
                    <a:pos x="5" y="209"/>
                  </a:cxn>
                  <a:cxn ang="0">
                    <a:pos x="0" y="204"/>
                  </a:cxn>
                  <a:cxn ang="0">
                    <a:pos x="0" y="204"/>
                  </a:cxn>
                </a:cxnLst>
                <a:rect l="0" t="0" r="r" b="b"/>
                <a:pathLst>
                  <a:path w="511" h="216">
                    <a:moveTo>
                      <a:pt x="0" y="204"/>
                    </a:moveTo>
                    <a:lnTo>
                      <a:pt x="176" y="73"/>
                    </a:lnTo>
                    <a:lnTo>
                      <a:pt x="182" y="70"/>
                    </a:lnTo>
                    <a:lnTo>
                      <a:pt x="186" y="75"/>
                    </a:lnTo>
                    <a:lnTo>
                      <a:pt x="270" y="174"/>
                    </a:lnTo>
                    <a:lnTo>
                      <a:pt x="502" y="0"/>
                    </a:lnTo>
                    <a:lnTo>
                      <a:pt x="507" y="7"/>
                    </a:lnTo>
                    <a:lnTo>
                      <a:pt x="511" y="12"/>
                    </a:lnTo>
                    <a:lnTo>
                      <a:pt x="274" y="190"/>
                    </a:lnTo>
                    <a:lnTo>
                      <a:pt x="268" y="193"/>
                    </a:lnTo>
                    <a:lnTo>
                      <a:pt x="263" y="188"/>
                    </a:lnTo>
                    <a:lnTo>
                      <a:pt x="180" y="89"/>
                    </a:lnTo>
                    <a:lnTo>
                      <a:pt x="9" y="216"/>
                    </a:lnTo>
                    <a:lnTo>
                      <a:pt x="9" y="216"/>
                    </a:lnTo>
                    <a:lnTo>
                      <a:pt x="5" y="209"/>
                    </a:lnTo>
                    <a:lnTo>
                      <a:pt x="0" y="204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2571736" y="2143122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数据图表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60"/>
          <p:cNvGrpSpPr/>
          <p:nvPr/>
        </p:nvGrpSpPr>
        <p:grpSpPr>
          <a:xfrm>
            <a:off x="500034" y="2428874"/>
            <a:ext cx="1571636" cy="2136646"/>
            <a:chOff x="500034" y="2428874"/>
            <a:chExt cx="1571636" cy="2136646"/>
          </a:xfrm>
        </p:grpSpPr>
        <p:sp>
          <p:nvSpPr>
            <p:cNvPr id="27" name="Rectangle 26"/>
            <p:cNvSpPr/>
            <p:nvPr/>
          </p:nvSpPr>
          <p:spPr>
            <a:xfrm>
              <a:off x="500034" y="3500444"/>
              <a:ext cx="1571636" cy="2857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00034" y="3857634"/>
              <a:ext cx="15716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以内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6" name="Group 50"/>
            <p:cNvGrpSpPr/>
            <p:nvPr/>
          </p:nvGrpSpPr>
          <p:grpSpPr>
            <a:xfrm>
              <a:off x="1071538" y="2857502"/>
              <a:ext cx="381000" cy="365126"/>
              <a:chOff x="1003288" y="2254241"/>
              <a:chExt cx="381000" cy="365126"/>
            </a:xfrm>
            <a:solidFill>
              <a:schemeClr val="bg1">
                <a:lumMod val="65000"/>
              </a:schemeClr>
            </a:solidFill>
          </p:grpSpPr>
          <p:sp>
            <p:nvSpPr>
              <p:cNvPr id="29" name="Freeform 16"/>
              <p:cNvSpPr/>
              <p:nvPr/>
            </p:nvSpPr>
            <p:spPr bwMode="auto">
              <a:xfrm>
                <a:off x="1058850" y="2411404"/>
                <a:ext cx="146050" cy="207963"/>
              </a:xfrm>
              <a:custGeom>
                <a:avLst/>
                <a:gdLst/>
                <a:ahLst/>
                <a:cxnLst>
                  <a:cxn ang="0">
                    <a:pos x="125" y="101"/>
                  </a:cxn>
                  <a:cxn ang="0">
                    <a:pos x="125" y="231"/>
                  </a:cxn>
                  <a:cxn ang="0">
                    <a:pos x="125" y="231"/>
                  </a:cxn>
                  <a:cxn ang="0">
                    <a:pos x="124" y="237"/>
                  </a:cxn>
                  <a:cxn ang="0">
                    <a:pos x="122" y="243"/>
                  </a:cxn>
                  <a:cxn ang="0">
                    <a:pos x="119" y="248"/>
                  </a:cxn>
                  <a:cxn ang="0">
                    <a:pos x="115" y="253"/>
                  </a:cxn>
                  <a:cxn ang="0">
                    <a:pos x="110" y="257"/>
                  </a:cxn>
                  <a:cxn ang="0">
                    <a:pos x="105" y="260"/>
                  </a:cxn>
                  <a:cxn ang="0">
                    <a:pos x="99" y="262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87" y="262"/>
                  </a:cxn>
                  <a:cxn ang="0">
                    <a:pos x="80" y="260"/>
                  </a:cxn>
                  <a:cxn ang="0">
                    <a:pos x="74" y="257"/>
                  </a:cxn>
                  <a:cxn ang="0">
                    <a:pos x="69" y="253"/>
                  </a:cxn>
                  <a:cxn ang="0">
                    <a:pos x="66" y="248"/>
                  </a:cxn>
                  <a:cxn ang="0">
                    <a:pos x="63" y="243"/>
                  </a:cxn>
                  <a:cxn ang="0">
                    <a:pos x="61" y="237"/>
                  </a:cxn>
                  <a:cxn ang="0">
                    <a:pos x="61" y="231"/>
                  </a:cxn>
                  <a:cxn ang="0">
                    <a:pos x="61" y="101"/>
                  </a:cxn>
                  <a:cxn ang="0">
                    <a:pos x="16" y="101"/>
                  </a:cxn>
                  <a:cxn ang="0">
                    <a:pos x="16" y="101"/>
                  </a:cxn>
                  <a:cxn ang="0">
                    <a:pos x="10" y="100"/>
                  </a:cxn>
                  <a:cxn ang="0">
                    <a:pos x="5" y="99"/>
                  </a:cxn>
                  <a:cxn ang="0">
                    <a:pos x="1" y="95"/>
                  </a:cxn>
                  <a:cxn ang="0">
                    <a:pos x="0" y="91"/>
                  </a:cxn>
                  <a:cxn ang="0">
                    <a:pos x="0" y="87"/>
                  </a:cxn>
                  <a:cxn ang="0">
                    <a:pos x="0" y="82"/>
                  </a:cxn>
                  <a:cxn ang="0">
                    <a:pos x="3" y="77"/>
                  </a:cxn>
                  <a:cxn ang="0">
                    <a:pos x="7" y="73"/>
                  </a:cxn>
                  <a:cxn ang="0">
                    <a:pos x="69" y="11"/>
                  </a:cxn>
                  <a:cxn ang="0">
                    <a:pos x="69" y="11"/>
                  </a:cxn>
                  <a:cxn ang="0">
                    <a:pos x="75" y="6"/>
                  </a:cxn>
                  <a:cxn ang="0">
                    <a:pos x="80" y="2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04" y="2"/>
                  </a:cxn>
                  <a:cxn ang="0">
                    <a:pos x="110" y="6"/>
                  </a:cxn>
                  <a:cxn ang="0">
                    <a:pos x="115" y="11"/>
                  </a:cxn>
                  <a:cxn ang="0">
                    <a:pos x="178" y="73"/>
                  </a:cxn>
                  <a:cxn ang="0">
                    <a:pos x="178" y="73"/>
                  </a:cxn>
                  <a:cxn ang="0">
                    <a:pos x="182" y="77"/>
                  </a:cxn>
                  <a:cxn ang="0">
                    <a:pos x="184" y="82"/>
                  </a:cxn>
                  <a:cxn ang="0">
                    <a:pos x="184" y="86"/>
                  </a:cxn>
                  <a:cxn ang="0">
                    <a:pos x="184" y="91"/>
                  </a:cxn>
                  <a:cxn ang="0">
                    <a:pos x="182" y="95"/>
                  </a:cxn>
                  <a:cxn ang="0">
                    <a:pos x="178" y="97"/>
                  </a:cxn>
                  <a:cxn ang="0">
                    <a:pos x="173" y="100"/>
                  </a:cxn>
                  <a:cxn ang="0">
                    <a:pos x="166" y="101"/>
                  </a:cxn>
                  <a:cxn ang="0">
                    <a:pos x="125" y="101"/>
                  </a:cxn>
                </a:cxnLst>
                <a:rect l="0" t="0" r="r" b="b"/>
                <a:pathLst>
                  <a:path w="184" h="263">
                    <a:moveTo>
                      <a:pt x="125" y="101"/>
                    </a:moveTo>
                    <a:lnTo>
                      <a:pt x="125" y="231"/>
                    </a:lnTo>
                    <a:lnTo>
                      <a:pt x="125" y="231"/>
                    </a:lnTo>
                    <a:lnTo>
                      <a:pt x="124" y="237"/>
                    </a:lnTo>
                    <a:lnTo>
                      <a:pt x="122" y="243"/>
                    </a:lnTo>
                    <a:lnTo>
                      <a:pt x="119" y="248"/>
                    </a:lnTo>
                    <a:lnTo>
                      <a:pt x="115" y="253"/>
                    </a:lnTo>
                    <a:lnTo>
                      <a:pt x="110" y="257"/>
                    </a:lnTo>
                    <a:lnTo>
                      <a:pt x="105" y="260"/>
                    </a:lnTo>
                    <a:lnTo>
                      <a:pt x="99" y="262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87" y="262"/>
                    </a:lnTo>
                    <a:lnTo>
                      <a:pt x="80" y="260"/>
                    </a:lnTo>
                    <a:lnTo>
                      <a:pt x="74" y="257"/>
                    </a:lnTo>
                    <a:lnTo>
                      <a:pt x="69" y="253"/>
                    </a:lnTo>
                    <a:lnTo>
                      <a:pt x="66" y="248"/>
                    </a:lnTo>
                    <a:lnTo>
                      <a:pt x="63" y="243"/>
                    </a:lnTo>
                    <a:lnTo>
                      <a:pt x="61" y="237"/>
                    </a:lnTo>
                    <a:lnTo>
                      <a:pt x="61" y="231"/>
                    </a:lnTo>
                    <a:lnTo>
                      <a:pt x="61" y="101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10" y="100"/>
                    </a:lnTo>
                    <a:lnTo>
                      <a:pt x="5" y="99"/>
                    </a:lnTo>
                    <a:lnTo>
                      <a:pt x="1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3" y="77"/>
                    </a:lnTo>
                    <a:lnTo>
                      <a:pt x="7" y="73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5" y="6"/>
                    </a:lnTo>
                    <a:lnTo>
                      <a:pt x="80" y="2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10" y="6"/>
                    </a:lnTo>
                    <a:lnTo>
                      <a:pt x="115" y="11"/>
                    </a:lnTo>
                    <a:lnTo>
                      <a:pt x="178" y="73"/>
                    </a:lnTo>
                    <a:lnTo>
                      <a:pt x="178" y="73"/>
                    </a:lnTo>
                    <a:lnTo>
                      <a:pt x="182" y="77"/>
                    </a:lnTo>
                    <a:lnTo>
                      <a:pt x="184" y="82"/>
                    </a:lnTo>
                    <a:lnTo>
                      <a:pt x="184" y="86"/>
                    </a:lnTo>
                    <a:lnTo>
                      <a:pt x="184" y="91"/>
                    </a:lnTo>
                    <a:lnTo>
                      <a:pt x="182" y="95"/>
                    </a:lnTo>
                    <a:lnTo>
                      <a:pt x="178" y="97"/>
                    </a:lnTo>
                    <a:lnTo>
                      <a:pt x="173" y="100"/>
                    </a:lnTo>
                    <a:lnTo>
                      <a:pt x="166" y="101"/>
                    </a:lnTo>
                    <a:lnTo>
                      <a:pt x="125" y="1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9" name="Freeform 17"/>
              <p:cNvSpPr/>
              <p:nvPr/>
            </p:nvSpPr>
            <p:spPr bwMode="auto">
              <a:xfrm>
                <a:off x="1003288" y="2254241"/>
                <a:ext cx="381000" cy="266700"/>
              </a:xfrm>
              <a:custGeom>
                <a:avLst/>
                <a:gdLst/>
                <a:ahLst/>
                <a:cxnLst>
                  <a:cxn ang="0">
                    <a:pos x="392" y="125"/>
                  </a:cxn>
                  <a:cxn ang="0">
                    <a:pos x="420" y="136"/>
                  </a:cxn>
                  <a:cxn ang="0">
                    <a:pos x="445" y="153"/>
                  </a:cxn>
                  <a:cxn ang="0">
                    <a:pos x="463" y="175"/>
                  </a:cxn>
                  <a:cxn ang="0">
                    <a:pos x="476" y="200"/>
                  </a:cxn>
                  <a:cxn ang="0">
                    <a:pos x="480" y="227"/>
                  </a:cxn>
                  <a:cxn ang="0">
                    <a:pos x="480" y="237"/>
                  </a:cxn>
                  <a:cxn ang="0">
                    <a:pos x="472" y="264"/>
                  </a:cxn>
                  <a:cxn ang="0">
                    <a:pos x="457" y="289"/>
                  </a:cxn>
                  <a:cxn ang="0">
                    <a:pos x="435" y="310"/>
                  </a:cxn>
                  <a:cxn ang="0">
                    <a:pos x="408" y="325"/>
                  </a:cxn>
                  <a:cxn ang="0">
                    <a:pos x="376" y="334"/>
                  </a:cxn>
                  <a:cxn ang="0">
                    <a:pos x="376" y="220"/>
                  </a:cxn>
                  <a:cxn ang="0">
                    <a:pos x="362" y="195"/>
                  </a:cxn>
                  <a:cxn ang="0">
                    <a:pos x="347" y="185"/>
                  </a:cxn>
                  <a:cxn ang="0">
                    <a:pos x="329" y="182"/>
                  </a:cxn>
                  <a:cxn ang="0">
                    <a:pos x="301" y="190"/>
                  </a:cxn>
                  <a:cxn ang="0">
                    <a:pos x="288" y="203"/>
                  </a:cxn>
                  <a:cxn ang="0">
                    <a:pos x="280" y="230"/>
                  </a:cxn>
                  <a:cxn ang="0">
                    <a:pos x="210" y="315"/>
                  </a:cxn>
                  <a:cxn ang="0">
                    <a:pos x="246" y="313"/>
                  </a:cxn>
                  <a:cxn ang="0">
                    <a:pos x="259" y="306"/>
                  </a:cxn>
                  <a:cxn ang="0">
                    <a:pos x="268" y="295"/>
                  </a:cxn>
                  <a:cxn ang="0">
                    <a:pos x="268" y="277"/>
                  </a:cxn>
                  <a:cxn ang="0">
                    <a:pos x="258" y="259"/>
                  </a:cxn>
                  <a:cxn ang="0">
                    <a:pos x="188" y="190"/>
                  </a:cxn>
                  <a:cxn ang="0">
                    <a:pos x="162" y="182"/>
                  </a:cxn>
                  <a:cxn ang="0">
                    <a:pos x="143" y="185"/>
                  </a:cxn>
                  <a:cxn ang="0">
                    <a:pos x="65" y="259"/>
                  </a:cxn>
                  <a:cxn ang="0">
                    <a:pos x="54" y="278"/>
                  </a:cxn>
                  <a:cxn ang="0">
                    <a:pos x="54" y="295"/>
                  </a:cxn>
                  <a:cxn ang="0">
                    <a:pos x="59" y="304"/>
                  </a:cxn>
                  <a:cxn ang="0">
                    <a:pos x="67" y="310"/>
                  </a:cxn>
                  <a:cxn ang="0">
                    <a:pos x="114" y="315"/>
                  </a:cxn>
                  <a:cxn ang="0">
                    <a:pos x="101" y="334"/>
                  </a:cxn>
                  <a:cxn ang="0">
                    <a:pos x="69" y="324"/>
                  </a:cxn>
                  <a:cxn ang="0">
                    <a:pos x="41" y="306"/>
                  </a:cxn>
                  <a:cxn ang="0">
                    <a:pos x="20" y="284"/>
                  </a:cxn>
                  <a:cxn ang="0">
                    <a:pos x="5" y="257"/>
                  </a:cxn>
                  <a:cxn ang="0">
                    <a:pos x="0" y="227"/>
                  </a:cxn>
                  <a:cxn ang="0">
                    <a:pos x="1" y="219"/>
                  </a:cxn>
                  <a:cxn ang="0">
                    <a:pos x="7" y="191"/>
                  </a:cxn>
                  <a:cxn ang="0">
                    <a:pos x="22" y="167"/>
                  </a:cxn>
                  <a:cxn ang="0">
                    <a:pos x="43" y="147"/>
                  </a:cxn>
                  <a:cxn ang="0">
                    <a:pos x="69" y="132"/>
                  </a:cxn>
                  <a:cxn ang="0">
                    <a:pos x="99" y="122"/>
                  </a:cxn>
                  <a:cxn ang="0">
                    <a:pos x="99" y="118"/>
                  </a:cxn>
                  <a:cxn ang="0">
                    <a:pos x="105" y="84"/>
                  </a:cxn>
                  <a:cxn ang="0">
                    <a:pos x="123" y="53"/>
                  </a:cxn>
                  <a:cxn ang="0">
                    <a:pos x="151" y="27"/>
                  </a:cxn>
                  <a:cxn ang="0">
                    <a:pos x="185" y="10"/>
                  </a:cxn>
                  <a:cxn ang="0">
                    <a:pos x="226" y="1"/>
                  </a:cxn>
                  <a:cxn ang="0">
                    <a:pos x="255" y="1"/>
                  </a:cxn>
                  <a:cxn ang="0">
                    <a:pos x="295" y="10"/>
                  </a:cxn>
                  <a:cxn ang="0">
                    <a:pos x="330" y="27"/>
                  </a:cxn>
                  <a:cxn ang="0">
                    <a:pos x="357" y="53"/>
                  </a:cxn>
                  <a:cxn ang="0">
                    <a:pos x="374" y="84"/>
                  </a:cxn>
                  <a:cxn ang="0">
                    <a:pos x="381" y="118"/>
                  </a:cxn>
                  <a:cxn ang="0">
                    <a:pos x="381" y="122"/>
                  </a:cxn>
                </a:cxnLst>
                <a:rect l="0" t="0" r="r" b="b"/>
                <a:pathLst>
                  <a:path w="480" h="336">
                    <a:moveTo>
                      <a:pt x="381" y="122"/>
                    </a:moveTo>
                    <a:lnTo>
                      <a:pt x="381" y="122"/>
                    </a:lnTo>
                    <a:lnTo>
                      <a:pt x="392" y="125"/>
                    </a:lnTo>
                    <a:lnTo>
                      <a:pt x="402" y="127"/>
                    </a:lnTo>
                    <a:lnTo>
                      <a:pt x="412" y="132"/>
                    </a:lnTo>
                    <a:lnTo>
                      <a:pt x="420" y="136"/>
                    </a:lnTo>
                    <a:lnTo>
                      <a:pt x="429" y="141"/>
                    </a:lnTo>
                    <a:lnTo>
                      <a:pt x="438" y="147"/>
                    </a:lnTo>
                    <a:lnTo>
                      <a:pt x="445" y="153"/>
                    </a:lnTo>
                    <a:lnTo>
                      <a:pt x="451" y="161"/>
                    </a:lnTo>
                    <a:lnTo>
                      <a:pt x="457" y="167"/>
                    </a:lnTo>
                    <a:lnTo>
                      <a:pt x="463" y="175"/>
                    </a:lnTo>
                    <a:lnTo>
                      <a:pt x="468" y="183"/>
                    </a:lnTo>
                    <a:lnTo>
                      <a:pt x="472" y="191"/>
                    </a:lnTo>
                    <a:lnTo>
                      <a:pt x="476" y="200"/>
                    </a:lnTo>
                    <a:lnTo>
                      <a:pt x="478" y="209"/>
                    </a:lnTo>
                    <a:lnTo>
                      <a:pt x="480" y="219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37"/>
                    </a:lnTo>
                    <a:lnTo>
                      <a:pt x="478" y="247"/>
                    </a:lnTo>
                    <a:lnTo>
                      <a:pt x="476" y="256"/>
                    </a:lnTo>
                    <a:lnTo>
                      <a:pt x="472" y="264"/>
                    </a:lnTo>
                    <a:lnTo>
                      <a:pt x="467" y="273"/>
                    </a:lnTo>
                    <a:lnTo>
                      <a:pt x="462" y="282"/>
                    </a:lnTo>
                    <a:lnTo>
                      <a:pt x="457" y="289"/>
                    </a:lnTo>
                    <a:lnTo>
                      <a:pt x="450" y="297"/>
                    </a:lnTo>
                    <a:lnTo>
                      <a:pt x="442" y="304"/>
                    </a:lnTo>
                    <a:lnTo>
                      <a:pt x="435" y="310"/>
                    </a:lnTo>
                    <a:lnTo>
                      <a:pt x="426" y="315"/>
                    </a:lnTo>
                    <a:lnTo>
                      <a:pt x="418" y="320"/>
                    </a:lnTo>
                    <a:lnTo>
                      <a:pt x="408" y="325"/>
                    </a:lnTo>
                    <a:lnTo>
                      <a:pt x="398" y="329"/>
                    </a:lnTo>
                    <a:lnTo>
                      <a:pt x="387" y="331"/>
                    </a:lnTo>
                    <a:lnTo>
                      <a:pt x="376" y="334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76" y="220"/>
                    </a:lnTo>
                    <a:lnTo>
                      <a:pt x="372" y="211"/>
                    </a:lnTo>
                    <a:lnTo>
                      <a:pt x="368" y="203"/>
                    </a:lnTo>
                    <a:lnTo>
                      <a:pt x="362" y="195"/>
                    </a:lnTo>
                    <a:lnTo>
                      <a:pt x="362" y="195"/>
                    </a:lnTo>
                    <a:lnTo>
                      <a:pt x="355" y="190"/>
                    </a:lnTo>
                    <a:lnTo>
                      <a:pt x="347" y="185"/>
                    </a:lnTo>
                    <a:lnTo>
                      <a:pt x="337" y="183"/>
                    </a:lnTo>
                    <a:lnTo>
                      <a:pt x="329" y="182"/>
                    </a:lnTo>
                    <a:lnTo>
                      <a:pt x="329" y="182"/>
                    </a:lnTo>
                    <a:lnTo>
                      <a:pt x="319" y="183"/>
                    </a:lnTo>
                    <a:lnTo>
                      <a:pt x="309" y="185"/>
                    </a:lnTo>
                    <a:lnTo>
                      <a:pt x="301" y="190"/>
                    </a:lnTo>
                    <a:lnTo>
                      <a:pt x="294" y="195"/>
                    </a:lnTo>
                    <a:lnTo>
                      <a:pt x="294" y="195"/>
                    </a:lnTo>
                    <a:lnTo>
                      <a:pt x="288" y="203"/>
                    </a:lnTo>
                    <a:lnTo>
                      <a:pt x="284" y="211"/>
                    </a:lnTo>
                    <a:lnTo>
                      <a:pt x="280" y="220"/>
                    </a:lnTo>
                    <a:lnTo>
                      <a:pt x="280" y="230"/>
                    </a:lnTo>
                    <a:lnTo>
                      <a:pt x="280" y="336"/>
                    </a:lnTo>
                    <a:lnTo>
                      <a:pt x="210" y="336"/>
                    </a:lnTo>
                    <a:lnTo>
                      <a:pt x="210" y="315"/>
                    </a:lnTo>
                    <a:lnTo>
                      <a:pt x="235" y="315"/>
                    </a:lnTo>
                    <a:lnTo>
                      <a:pt x="235" y="315"/>
                    </a:lnTo>
                    <a:lnTo>
                      <a:pt x="246" y="313"/>
                    </a:lnTo>
                    <a:lnTo>
                      <a:pt x="255" y="310"/>
                    </a:lnTo>
                    <a:lnTo>
                      <a:pt x="255" y="310"/>
                    </a:lnTo>
                    <a:lnTo>
                      <a:pt x="259" y="306"/>
                    </a:lnTo>
                    <a:lnTo>
                      <a:pt x="263" y="303"/>
                    </a:lnTo>
                    <a:lnTo>
                      <a:pt x="266" y="299"/>
                    </a:lnTo>
                    <a:lnTo>
                      <a:pt x="268" y="295"/>
                    </a:lnTo>
                    <a:lnTo>
                      <a:pt x="268" y="295"/>
                    </a:lnTo>
                    <a:lnTo>
                      <a:pt x="269" y="285"/>
                    </a:lnTo>
                    <a:lnTo>
                      <a:pt x="268" y="277"/>
                    </a:lnTo>
                    <a:lnTo>
                      <a:pt x="268" y="277"/>
                    </a:lnTo>
                    <a:lnTo>
                      <a:pt x="264" y="268"/>
                    </a:lnTo>
                    <a:lnTo>
                      <a:pt x="258" y="259"/>
                    </a:lnTo>
                    <a:lnTo>
                      <a:pt x="195" y="198"/>
                    </a:lnTo>
                    <a:lnTo>
                      <a:pt x="195" y="198"/>
                    </a:lnTo>
                    <a:lnTo>
                      <a:pt x="188" y="190"/>
                    </a:lnTo>
                    <a:lnTo>
                      <a:pt x="179" y="185"/>
                    </a:lnTo>
                    <a:lnTo>
                      <a:pt x="170" y="183"/>
                    </a:lnTo>
                    <a:lnTo>
                      <a:pt x="162" y="182"/>
                    </a:lnTo>
                    <a:lnTo>
                      <a:pt x="162" y="182"/>
                    </a:lnTo>
                    <a:lnTo>
                      <a:pt x="152" y="183"/>
                    </a:lnTo>
                    <a:lnTo>
                      <a:pt x="143" y="185"/>
                    </a:lnTo>
                    <a:lnTo>
                      <a:pt x="136" y="190"/>
                    </a:lnTo>
                    <a:lnTo>
                      <a:pt x="127" y="198"/>
                    </a:lnTo>
                    <a:lnTo>
                      <a:pt x="65" y="259"/>
                    </a:lnTo>
                    <a:lnTo>
                      <a:pt x="65" y="259"/>
                    </a:lnTo>
                    <a:lnTo>
                      <a:pt x="58" y="268"/>
                    </a:lnTo>
                    <a:lnTo>
                      <a:pt x="54" y="278"/>
                    </a:lnTo>
                    <a:lnTo>
                      <a:pt x="54" y="278"/>
                    </a:lnTo>
                    <a:lnTo>
                      <a:pt x="53" y="287"/>
                    </a:lnTo>
                    <a:lnTo>
                      <a:pt x="54" y="295"/>
                    </a:lnTo>
                    <a:lnTo>
                      <a:pt x="54" y="295"/>
                    </a:lnTo>
                    <a:lnTo>
                      <a:pt x="57" y="300"/>
                    </a:lnTo>
                    <a:lnTo>
                      <a:pt x="59" y="304"/>
                    </a:lnTo>
                    <a:lnTo>
                      <a:pt x="63" y="306"/>
                    </a:lnTo>
                    <a:lnTo>
                      <a:pt x="67" y="310"/>
                    </a:lnTo>
                    <a:lnTo>
                      <a:pt x="67" y="310"/>
                    </a:lnTo>
                    <a:lnTo>
                      <a:pt x="75" y="314"/>
                    </a:lnTo>
                    <a:lnTo>
                      <a:pt x="85" y="315"/>
                    </a:lnTo>
                    <a:lnTo>
                      <a:pt x="114" y="315"/>
                    </a:lnTo>
                    <a:lnTo>
                      <a:pt x="114" y="335"/>
                    </a:lnTo>
                    <a:lnTo>
                      <a:pt x="114" y="335"/>
                    </a:lnTo>
                    <a:lnTo>
                      <a:pt x="101" y="334"/>
                    </a:lnTo>
                    <a:lnTo>
                      <a:pt x="90" y="331"/>
                    </a:lnTo>
                    <a:lnTo>
                      <a:pt x="79" y="327"/>
                    </a:lnTo>
                    <a:lnTo>
                      <a:pt x="69" y="324"/>
                    </a:lnTo>
                    <a:lnTo>
                      <a:pt x="59" y="319"/>
                    </a:lnTo>
                    <a:lnTo>
                      <a:pt x="49" y="313"/>
                    </a:lnTo>
                    <a:lnTo>
                      <a:pt x="41" y="306"/>
                    </a:lnTo>
                    <a:lnTo>
                      <a:pt x="33" y="300"/>
                    </a:lnTo>
                    <a:lnTo>
                      <a:pt x="26" y="292"/>
                    </a:lnTo>
                    <a:lnTo>
                      <a:pt x="20" y="284"/>
                    </a:lnTo>
                    <a:lnTo>
                      <a:pt x="13" y="275"/>
                    </a:lnTo>
                    <a:lnTo>
                      <a:pt x="8" y="267"/>
                    </a:lnTo>
                    <a:lnTo>
                      <a:pt x="5" y="257"/>
                    </a:lnTo>
                    <a:lnTo>
                      <a:pt x="2" y="248"/>
                    </a:lnTo>
                    <a:lnTo>
                      <a:pt x="1" y="23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19"/>
                    </a:lnTo>
                    <a:lnTo>
                      <a:pt x="2" y="209"/>
                    </a:lnTo>
                    <a:lnTo>
                      <a:pt x="5" y="200"/>
                    </a:lnTo>
                    <a:lnTo>
                      <a:pt x="7" y="191"/>
                    </a:lnTo>
                    <a:lnTo>
                      <a:pt x="12" y="183"/>
                    </a:lnTo>
                    <a:lnTo>
                      <a:pt x="16" y="175"/>
                    </a:lnTo>
                    <a:lnTo>
                      <a:pt x="22" y="167"/>
                    </a:lnTo>
                    <a:lnTo>
                      <a:pt x="28" y="161"/>
                    </a:lnTo>
                    <a:lnTo>
                      <a:pt x="36" y="153"/>
                    </a:lnTo>
                    <a:lnTo>
                      <a:pt x="43" y="147"/>
                    </a:lnTo>
                    <a:lnTo>
                      <a:pt x="50" y="141"/>
                    </a:lnTo>
                    <a:lnTo>
                      <a:pt x="59" y="136"/>
                    </a:lnTo>
                    <a:lnTo>
                      <a:pt x="69" y="132"/>
                    </a:lnTo>
                    <a:lnTo>
                      <a:pt x="79" y="127"/>
                    </a:lnTo>
                    <a:lnTo>
                      <a:pt x="89" y="125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9" y="118"/>
                    </a:lnTo>
                    <a:lnTo>
                      <a:pt x="99" y="118"/>
                    </a:lnTo>
                    <a:lnTo>
                      <a:pt x="100" y="107"/>
                    </a:lnTo>
                    <a:lnTo>
                      <a:pt x="101" y="95"/>
                    </a:lnTo>
                    <a:lnTo>
                      <a:pt x="105" y="84"/>
                    </a:lnTo>
                    <a:lnTo>
                      <a:pt x="110" y="73"/>
                    </a:lnTo>
                    <a:lnTo>
                      <a:pt x="116" y="63"/>
                    </a:lnTo>
                    <a:lnTo>
                      <a:pt x="123" y="53"/>
                    </a:lnTo>
                    <a:lnTo>
                      <a:pt x="131" y="43"/>
                    </a:lnTo>
                    <a:lnTo>
                      <a:pt x="141" y="36"/>
                    </a:lnTo>
                    <a:lnTo>
                      <a:pt x="151" y="27"/>
                    </a:lnTo>
                    <a:lnTo>
                      <a:pt x="161" y="21"/>
                    </a:lnTo>
                    <a:lnTo>
                      <a:pt x="173" y="15"/>
                    </a:lnTo>
                    <a:lnTo>
                      <a:pt x="185" y="10"/>
                    </a:lnTo>
                    <a:lnTo>
                      <a:pt x="198" y="6"/>
                    </a:lnTo>
                    <a:lnTo>
                      <a:pt x="211" y="2"/>
                    </a:lnTo>
                    <a:lnTo>
                      <a:pt x="226" y="1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55" y="1"/>
                    </a:lnTo>
                    <a:lnTo>
                      <a:pt x="268" y="2"/>
                    </a:lnTo>
                    <a:lnTo>
                      <a:pt x="282" y="6"/>
                    </a:lnTo>
                    <a:lnTo>
                      <a:pt x="295" y="10"/>
                    </a:lnTo>
                    <a:lnTo>
                      <a:pt x="308" y="15"/>
                    </a:lnTo>
                    <a:lnTo>
                      <a:pt x="319" y="21"/>
                    </a:lnTo>
                    <a:lnTo>
                      <a:pt x="330" y="27"/>
                    </a:lnTo>
                    <a:lnTo>
                      <a:pt x="340" y="36"/>
                    </a:lnTo>
                    <a:lnTo>
                      <a:pt x="348" y="43"/>
                    </a:lnTo>
                    <a:lnTo>
                      <a:pt x="357" y="53"/>
                    </a:lnTo>
                    <a:lnTo>
                      <a:pt x="365" y="63"/>
                    </a:lnTo>
                    <a:lnTo>
                      <a:pt x="369" y="73"/>
                    </a:lnTo>
                    <a:lnTo>
                      <a:pt x="374" y="84"/>
                    </a:lnTo>
                    <a:lnTo>
                      <a:pt x="378" y="95"/>
                    </a:lnTo>
                    <a:lnTo>
                      <a:pt x="381" y="107"/>
                    </a:lnTo>
                    <a:lnTo>
                      <a:pt x="381" y="118"/>
                    </a:lnTo>
                    <a:lnTo>
                      <a:pt x="381" y="118"/>
                    </a:lnTo>
                    <a:lnTo>
                      <a:pt x="381" y="122"/>
                    </a:lnTo>
                    <a:lnTo>
                      <a:pt x="381" y="1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40" name="Freeform 18"/>
              <p:cNvSpPr/>
              <p:nvPr/>
            </p:nvSpPr>
            <p:spPr bwMode="auto">
              <a:xfrm>
                <a:off x="1190613" y="2411404"/>
                <a:ext cx="147638" cy="207963"/>
              </a:xfrm>
              <a:custGeom>
                <a:avLst/>
                <a:gdLst/>
                <a:ahLst/>
                <a:cxnLst>
                  <a:cxn ang="0">
                    <a:pos x="126" y="162"/>
                  </a:cxn>
                  <a:cxn ang="0">
                    <a:pos x="126" y="32"/>
                  </a:cxn>
                  <a:cxn ang="0">
                    <a:pos x="126" y="32"/>
                  </a:cxn>
                  <a:cxn ang="0">
                    <a:pos x="125" y="26"/>
                  </a:cxn>
                  <a:cxn ang="0">
                    <a:pos x="123" y="19"/>
                  </a:cxn>
                  <a:cxn ang="0">
                    <a:pos x="120" y="13"/>
                  </a:cxn>
                  <a:cxn ang="0">
                    <a:pos x="116" y="8"/>
                  </a:cxn>
                  <a:cxn ang="0">
                    <a:pos x="111" y="5"/>
                  </a:cxn>
                  <a:cxn ang="0">
                    <a:pos x="106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86" y="0"/>
                  </a:cxn>
                  <a:cxn ang="0">
                    <a:pos x="80" y="2"/>
                  </a:cxn>
                  <a:cxn ang="0">
                    <a:pos x="75" y="5"/>
                  </a:cxn>
                  <a:cxn ang="0">
                    <a:pos x="70" y="8"/>
                  </a:cxn>
                  <a:cxn ang="0">
                    <a:pos x="66" y="13"/>
                  </a:cxn>
                  <a:cxn ang="0">
                    <a:pos x="64" y="19"/>
                  </a:cxn>
                  <a:cxn ang="0">
                    <a:pos x="62" y="26"/>
                  </a:cxn>
                  <a:cxn ang="0">
                    <a:pos x="62" y="32"/>
                  </a:cxn>
                  <a:cxn ang="0">
                    <a:pos x="62" y="162"/>
                  </a:cxn>
                  <a:cxn ang="0">
                    <a:pos x="17" y="162"/>
                  </a:cxn>
                  <a:cxn ang="0">
                    <a:pos x="17" y="162"/>
                  </a:cxn>
                  <a:cxn ang="0">
                    <a:pos x="11" y="162"/>
                  </a:cxn>
                  <a:cxn ang="0">
                    <a:pos x="6" y="164"/>
                  </a:cxn>
                  <a:cxn ang="0">
                    <a:pos x="2" y="167"/>
                  </a:cxn>
                  <a:cxn ang="0">
                    <a:pos x="1" y="170"/>
                  </a:cxn>
                  <a:cxn ang="0">
                    <a:pos x="0" y="175"/>
                  </a:cxn>
                  <a:cxn ang="0">
                    <a:pos x="1" y="179"/>
                  </a:cxn>
                  <a:cxn ang="0">
                    <a:pos x="3" y="184"/>
                  </a:cxn>
                  <a:cxn ang="0">
                    <a:pos x="7" y="189"/>
                  </a:cxn>
                  <a:cxn ang="0">
                    <a:pos x="70" y="251"/>
                  </a:cxn>
                  <a:cxn ang="0">
                    <a:pos x="70" y="251"/>
                  </a:cxn>
                  <a:cxn ang="0">
                    <a:pos x="76" y="256"/>
                  </a:cxn>
                  <a:cxn ang="0">
                    <a:pos x="81" y="259"/>
                  </a:cxn>
                  <a:cxn ang="0">
                    <a:pos x="88" y="262"/>
                  </a:cxn>
                  <a:cxn ang="0">
                    <a:pos x="92" y="263"/>
                  </a:cxn>
                  <a:cxn ang="0">
                    <a:pos x="99" y="262"/>
                  </a:cxn>
                  <a:cxn ang="0">
                    <a:pos x="105" y="259"/>
                  </a:cxn>
                  <a:cxn ang="0">
                    <a:pos x="110" y="256"/>
                  </a:cxn>
                  <a:cxn ang="0">
                    <a:pos x="116" y="251"/>
                  </a:cxn>
                  <a:cxn ang="0">
                    <a:pos x="179" y="189"/>
                  </a:cxn>
                  <a:cxn ang="0">
                    <a:pos x="179" y="189"/>
                  </a:cxn>
                  <a:cxn ang="0">
                    <a:pos x="183" y="185"/>
                  </a:cxn>
                  <a:cxn ang="0">
                    <a:pos x="184" y="180"/>
                  </a:cxn>
                  <a:cxn ang="0">
                    <a:pos x="185" y="175"/>
                  </a:cxn>
                  <a:cxn ang="0">
                    <a:pos x="185" y="171"/>
                  </a:cxn>
                  <a:cxn ang="0">
                    <a:pos x="183" y="168"/>
                  </a:cxn>
                  <a:cxn ang="0">
                    <a:pos x="179" y="164"/>
                  </a:cxn>
                  <a:cxn ang="0">
                    <a:pos x="173" y="162"/>
                  </a:cxn>
                  <a:cxn ang="0">
                    <a:pos x="165" y="162"/>
                  </a:cxn>
                  <a:cxn ang="0">
                    <a:pos x="126" y="162"/>
                  </a:cxn>
                </a:cxnLst>
                <a:rect l="0" t="0" r="r" b="b"/>
                <a:pathLst>
                  <a:path w="185" h="263">
                    <a:moveTo>
                      <a:pt x="126" y="162"/>
                    </a:moveTo>
                    <a:lnTo>
                      <a:pt x="126" y="32"/>
                    </a:lnTo>
                    <a:lnTo>
                      <a:pt x="126" y="32"/>
                    </a:lnTo>
                    <a:lnTo>
                      <a:pt x="125" y="26"/>
                    </a:lnTo>
                    <a:lnTo>
                      <a:pt x="123" y="19"/>
                    </a:lnTo>
                    <a:lnTo>
                      <a:pt x="120" y="13"/>
                    </a:lnTo>
                    <a:lnTo>
                      <a:pt x="116" y="8"/>
                    </a:lnTo>
                    <a:lnTo>
                      <a:pt x="111" y="5"/>
                    </a:lnTo>
                    <a:lnTo>
                      <a:pt x="106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5" y="5"/>
                    </a:lnTo>
                    <a:lnTo>
                      <a:pt x="70" y="8"/>
                    </a:lnTo>
                    <a:lnTo>
                      <a:pt x="66" y="13"/>
                    </a:lnTo>
                    <a:lnTo>
                      <a:pt x="64" y="19"/>
                    </a:lnTo>
                    <a:lnTo>
                      <a:pt x="62" y="26"/>
                    </a:lnTo>
                    <a:lnTo>
                      <a:pt x="62" y="32"/>
                    </a:lnTo>
                    <a:lnTo>
                      <a:pt x="62" y="162"/>
                    </a:lnTo>
                    <a:lnTo>
                      <a:pt x="17" y="162"/>
                    </a:lnTo>
                    <a:lnTo>
                      <a:pt x="17" y="162"/>
                    </a:lnTo>
                    <a:lnTo>
                      <a:pt x="11" y="162"/>
                    </a:lnTo>
                    <a:lnTo>
                      <a:pt x="6" y="164"/>
                    </a:lnTo>
                    <a:lnTo>
                      <a:pt x="2" y="167"/>
                    </a:lnTo>
                    <a:lnTo>
                      <a:pt x="1" y="170"/>
                    </a:lnTo>
                    <a:lnTo>
                      <a:pt x="0" y="175"/>
                    </a:lnTo>
                    <a:lnTo>
                      <a:pt x="1" y="179"/>
                    </a:lnTo>
                    <a:lnTo>
                      <a:pt x="3" y="184"/>
                    </a:lnTo>
                    <a:lnTo>
                      <a:pt x="7" y="189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6" y="256"/>
                    </a:lnTo>
                    <a:lnTo>
                      <a:pt x="81" y="259"/>
                    </a:lnTo>
                    <a:lnTo>
                      <a:pt x="88" y="262"/>
                    </a:lnTo>
                    <a:lnTo>
                      <a:pt x="92" y="263"/>
                    </a:lnTo>
                    <a:lnTo>
                      <a:pt x="99" y="262"/>
                    </a:lnTo>
                    <a:lnTo>
                      <a:pt x="105" y="259"/>
                    </a:lnTo>
                    <a:lnTo>
                      <a:pt x="110" y="256"/>
                    </a:lnTo>
                    <a:lnTo>
                      <a:pt x="116" y="251"/>
                    </a:lnTo>
                    <a:lnTo>
                      <a:pt x="179" y="189"/>
                    </a:lnTo>
                    <a:lnTo>
                      <a:pt x="179" y="189"/>
                    </a:lnTo>
                    <a:lnTo>
                      <a:pt x="183" y="185"/>
                    </a:lnTo>
                    <a:lnTo>
                      <a:pt x="184" y="180"/>
                    </a:lnTo>
                    <a:lnTo>
                      <a:pt x="185" y="175"/>
                    </a:lnTo>
                    <a:lnTo>
                      <a:pt x="185" y="171"/>
                    </a:lnTo>
                    <a:lnTo>
                      <a:pt x="183" y="168"/>
                    </a:lnTo>
                    <a:lnTo>
                      <a:pt x="179" y="164"/>
                    </a:lnTo>
                    <a:lnTo>
                      <a:pt x="173" y="162"/>
                    </a:lnTo>
                    <a:lnTo>
                      <a:pt x="165" y="162"/>
                    </a:lnTo>
                    <a:lnTo>
                      <a:pt x="126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7" name="Rectangle 56"/>
            <p:cNvSpPr/>
            <p:nvPr/>
          </p:nvSpPr>
          <p:spPr>
            <a:xfrm>
              <a:off x="945800" y="2428874"/>
              <a:ext cx="64633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云存储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2"/>
          <p:cNvGrpSpPr/>
          <p:nvPr/>
        </p:nvGrpSpPr>
        <p:grpSpPr>
          <a:xfrm>
            <a:off x="3786182" y="1695905"/>
            <a:ext cx="1571636" cy="2155235"/>
            <a:chOff x="3786182" y="1695905"/>
            <a:chExt cx="1571636" cy="2155235"/>
          </a:xfrm>
        </p:grpSpPr>
        <p:sp>
          <p:nvSpPr>
            <p:cNvPr id="35" name="Rectangle 34"/>
            <p:cNvSpPr/>
            <p:nvPr/>
          </p:nvSpPr>
          <p:spPr>
            <a:xfrm>
              <a:off x="3786182" y="2786064"/>
              <a:ext cx="1571636" cy="28575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786182" y="3143254"/>
              <a:ext cx="15716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8" name="Group 19"/>
            <p:cNvGrpSpPr/>
            <p:nvPr/>
          </p:nvGrpSpPr>
          <p:grpSpPr>
            <a:xfrm>
              <a:off x="4286248" y="2143122"/>
              <a:ext cx="468313" cy="392113"/>
              <a:chOff x="2951142" y="2589225"/>
              <a:chExt cx="468313" cy="392113"/>
            </a:xfrm>
            <a:solidFill>
              <a:schemeClr val="bg1">
                <a:lumMod val="65000"/>
              </a:schemeClr>
            </a:solidFill>
          </p:grpSpPr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2951142" y="2646375"/>
                <a:ext cx="284163" cy="284163"/>
              </a:xfrm>
              <a:custGeom>
                <a:avLst/>
                <a:gdLst/>
                <a:ahLst/>
                <a:cxnLst>
                  <a:cxn ang="0">
                    <a:pos x="208" y="331"/>
                  </a:cxn>
                  <a:cxn ang="0">
                    <a:pos x="239" y="322"/>
                  </a:cxn>
                  <a:cxn ang="0">
                    <a:pos x="286" y="326"/>
                  </a:cxn>
                  <a:cxn ang="0">
                    <a:pos x="307" y="267"/>
                  </a:cxn>
                  <a:cxn ang="0">
                    <a:pos x="328" y="223"/>
                  </a:cxn>
                  <a:cxn ang="0">
                    <a:pos x="359" y="150"/>
                  </a:cxn>
                  <a:cxn ang="0">
                    <a:pos x="328" y="136"/>
                  </a:cxn>
                  <a:cxn ang="0">
                    <a:pos x="307" y="91"/>
                  </a:cxn>
                  <a:cxn ang="0">
                    <a:pos x="267" y="51"/>
                  </a:cxn>
                  <a:cxn ang="0">
                    <a:pos x="239" y="37"/>
                  </a:cxn>
                  <a:cxn ang="0">
                    <a:pos x="208" y="0"/>
                  </a:cxn>
                  <a:cxn ang="0">
                    <a:pos x="179" y="65"/>
                  </a:cxn>
                  <a:cxn ang="0">
                    <a:pos x="213" y="70"/>
                  </a:cxn>
                  <a:cxn ang="0">
                    <a:pos x="244" y="85"/>
                  </a:cxn>
                  <a:cxn ang="0">
                    <a:pos x="267" y="106"/>
                  </a:cxn>
                  <a:cxn ang="0">
                    <a:pos x="284" y="134"/>
                  </a:cxn>
                  <a:cxn ang="0">
                    <a:pos x="293" y="168"/>
                  </a:cxn>
                  <a:cxn ang="0">
                    <a:pos x="293" y="191"/>
                  </a:cxn>
                  <a:cxn ang="0">
                    <a:pos x="284" y="223"/>
                  </a:cxn>
                  <a:cxn ang="0">
                    <a:pos x="267" y="252"/>
                  </a:cxn>
                  <a:cxn ang="0">
                    <a:pos x="244" y="274"/>
                  </a:cxn>
                  <a:cxn ang="0">
                    <a:pos x="213" y="289"/>
                  </a:cxn>
                  <a:cxn ang="0">
                    <a:pos x="179" y="294"/>
                  </a:cxn>
                  <a:cxn ang="0">
                    <a:pos x="32" y="286"/>
                  </a:cxn>
                  <a:cxn ang="0">
                    <a:pos x="92" y="307"/>
                  </a:cxn>
                  <a:cxn ang="0">
                    <a:pos x="135" y="327"/>
                  </a:cxn>
                  <a:cxn ang="0">
                    <a:pos x="179" y="358"/>
                  </a:cxn>
                  <a:cxn ang="0">
                    <a:pos x="179" y="294"/>
                  </a:cxn>
                  <a:cxn ang="0">
                    <a:pos x="145" y="289"/>
                  </a:cxn>
                  <a:cxn ang="0">
                    <a:pos x="115" y="274"/>
                  </a:cxn>
                  <a:cxn ang="0">
                    <a:pos x="92" y="252"/>
                  </a:cxn>
                  <a:cxn ang="0">
                    <a:pos x="74" y="223"/>
                  </a:cxn>
                  <a:cxn ang="0">
                    <a:pos x="66" y="191"/>
                  </a:cxn>
                  <a:cxn ang="0">
                    <a:pos x="66" y="168"/>
                  </a:cxn>
                  <a:cxn ang="0">
                    <a:pos x="74" y="134"/>
                  </a:cxn>
                  <a:cxn ang="0">
                    <a:pos x="92" y="106"/>
                  </a:cxn>
                  <a:cxn ang="0">
                    <a:pos x="115" y="85"/>
                  </a:cxn>
                  <a:cxn ang="0">
                    <a:pos x="145" y="70"/>
                  </a:cxn>
                  <a:cxn ang="0">
                    <a:pos x="179" y="65"/>
                  </a:cxn>
                  <a:cxn ang="0">
                    <a:pos x="179" y="0"/>
                  </a:cxn>
                  <a:cxn ang="0">
                    <a:pos x="151" y="27"/>
                  </a:cxn>
                  <a:cxn ang="0">
                    <a:pos x="105" y="43"/>
                  </a:cxn>
                  <a:cxn ang="0">
                    <a:pos x="32" y="72"/>
                  </a:cxn>
                  <a:cxn ang="0">
                    <a:pos x="43" y="105"/>
                  </a:cxn>
                  <a:cxn ang="0">
                    <a:pos x="27" y="150"/>
                  </a:cxn>
                  <a:cxn ang="0">
                    <a:pos x="27" y="207"/>
                  </a:cxn>
                  <a:cxn ang="0">
                    <a:pos x="36" y="238"/>
                  </a:cxn>
                  <a:cxn ang="0">
                    <a:pos x="52" y="267"/>
                  </a:cxn>
                </a:cxnLst>
                <a:rect l="0" t="0" r="r" b="b"/>
                <a:pathLst>
                  <a:path w="359" h="358">
                    <a:moveTo>
                      <a:pt x="179" y="358"/>
                    </a:moveTo>
                    <a:lnTo>
                      <a:pt x="208" y="358"/>
                    </a:lnTo>
                    <a:lnTo>
                      <a:pt x="208" y="331"/>
                    </a:lnTo>
                    <a:lnTo>
                      <a:pt x="208" y="331"/>
                    </a:lnTo>
                    <a:lnTo>
                      <a:pt x="224" y="327"/>
                    </a:lnTo>
                    <a:lnTo>
                      <a:pt x="239" y="322"/>
                    </a:lnTo>
                    <a:lnTo>
                      <a:pt x="254" y="315"/>
                    </a:lnTo>
                    <a:lnTo>
                      <a:pt x="267" y="307"/>
                    </a:lnTo>
                    <a:lnTo>
                      <a:pt x="286" y="326"/>
                    </a:lnTo>
                    <a:lnTo>
                      <a:pt x="326" y="286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315" y="253"/>
                    </a:lnTo>
                    <a:lnTo>
                      <a:pt x="323" y="238"/>
                    </a:lnTo>
                    <a:lnTo>
                      <a:pt x="328" y="223"/>
                    </a:lnTo>
                    <a:lnTo>
                      <a:pt x="331" y="207"/>
                    </a:lnTo>
                    <a:lnTo>
                      <a:pt x="359" y="207"/>
                    </a:lnTo>
                    <a:lnTo>
                      <a:pt x="359" y="150"/>
                    </a:lnTo>
                    <a:lnTo>
                      <a:pt x="331" y="150"/>
                    </a:lnTo>
                    <a:lnTo>
                      <a:pt x="331" y="150"/>
                    </a:lnTo>
                    <a:lnTo>
                      <a:pt x="328" y="136"/>
                    </a:lnTo>
                    <a:lnTo>
                      <a:pt x="323" y="119"/>
                    </a:lnTo>
                    <a:lnTo>
                      <a:pt x="315" y="105"/>
                    </a:lnTo>
                    <a:lnTo>
                      <a:pt x="307" y="91"/>
                    </a:lnTo>
                    <a:lnTo>
                      <a:pt x="326" y="72"/>
                    </a:lnTo>
                    <a:lnTo>
                      <a:pt x="286" y="33"/>
                    </a:lnTo>
                    <a:lnTo>
                      <a:pt x="267" y="51"/>
                    </a:lnTo>
                    <a:lnTo>
                      <a:pt x="267" y="51"/>
                    </a:lnTo>
                    <a:lnTo>
                      <a:pt x="254" y="43"/>
                    </a:lnTo>
                    <a:lnTo>
                      <a:pt x="239" y="37"/>
                    </a:lnTo>
                    <a:lnTo>
                      <a:pt x="224" y="30"/>
                    </a:lnTo>
                    <a:lnTo>
                      <a:pt x="208" y="27"/>
                    </a:lnTo>
                    <a:lnTo>
                      <a:pt x="208" y="0"/>
                    </a:lnTo>
                    <a:lnTo>
                      <a:pt x="179" y="0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90" y="65"/>
                    </a:lnTo>
                    <a:lnTo>
                      <a:pt x="203" y="68"/>
                    </a:lnTo>
                    <a:lnTo>
                      <a:pt x="213" y="70"/>
                    </a:lnTo>
                    <a:lnTo>
                      <a:pt x="224" y="74"/>
                    </a:lnTo>
                    <a:lnTo>
                      <a:pt x="234" y="79"/>
                    </a:lnTo>
                    <a:lnTo>
                      <a:pt x="244" y="85"/>
                    </a:lnTo>
                    <a:lnTo>
                      <a:pt x="252" y="91"/>
                    </a:lnTo>
                    <a:lnTo>
                      <a:pt x="260" y="98"/>
                    </a:lnTo>
                    <a:lnTo>
                      <a:pt x="267" y="106"/>
                    </a:lnTo>
                    <a:lnTo>
                      <a:pt x="275" y="116"/>
                    </a:lnTo>
                    <a:lnTo>
                      <a:pt x="279" y="124"/>
                    </a:lnTo>
                    <a:lnTo>
                      <a:pt x="284" y="134"/>
                    </a:lnTo>
                    <a:lnTo>
                      <a:pt x="288" y="145"/>
                    </a:lnTo>
                    <a:lnTo>
                      <a:pt x="292" y="157"/>
                    </a:lnTo>
                    <a:lnTo>
                      <a:pt x="293" y="168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91"/>
                    </a:lnTo>
                    <a:lnTo>
                      <a:pt x="292" y="202"/>
                    </a:lnTo>
                    <a:lnTo>
                      <a:pt x="288" y="213"/>
                    </a:lnTo>
                    <a:lnTo>
                      <a:pt x="284" y="223"/>
                    </a:lnTo>
                    <a:lnTo>
                      <a:pt x="279" y="233"/>
                    </a:lnTo>
                    <a:lnTo>
                      <a:pt x="275" y="243"/>
                    </a:lnTo>
                    <a:lnTo>
                      <a:pt x="267" y="252"/>
                    </a:lnTo>
                    <a:lnTo>
                      <a:pt x="260" y="260"/>
                    </a:lnTo>
                    <a:lnTo>
                      <a:pt x="252" y="268"/>
                    </a:lnTo>
                    <a:lnTo>
                      <a:pt x="244" y="274"/>
                    </a:lnTo>
                    <a:lnTo>
                      <a:pt x="234" y="280"/>
                    </a:lnTo>
                    <a:lnTo>
                      <a:pt x="224" y="285"/>
                    </a:lnTo>
                    <a:lnTo>
                      <a:pt x="213" y="289"/>
                    </a:lnTo>
                    <a:lnTo>
                      <a:pt x="203" y="291"/>
                    </a:lnTo>
                    <a:lnTo>
                      <a:pt x="190" y="293"/>
                    </a:lnTo>
                    <a:lnTo>
                      <a:pt x="179" y="294"/>
                    </a:lnTo>
                    <a:lnTo>
                      <a:pt x="179" y="358"/>
                    </a:lnTo>
                    <a:close/>
                    <a:moveTo>
                      <a:pt x="52" y="267"/>
                    </a:moveTo>
                    <a:lnTo>
                      <a:pt x="32" y="286"/>
                    </a:lnTo>
                    <a:lnTo>
                      <a:pt x="73" y="326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105" y="315"/>
                    </a:lnTo>
                    <a:lnTo>
                      <a:pt x="120" y="322"/>
                    </a:lnTo>
                    <a:lnTo>
                      <a:pt x="135" y="327"/>
                    </a:lnTo>
                    <a:lnTo>
                      <a:pt x="151" y="331"/>
                    </a:lnTo>
                    <a:lnTo>
                      <a:pt x="151" y="358"/>
                    </a:lnTo>
                    <a:lnTo>
                      <a:pt x="179" y="358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68" y="293"/>
                    </a:lnTo>
                    <a:lnTo>
                      <a:pt x="156" y="291"/>
                    </a:lnTo>
                    <a:lnTo>
                      <a:pt x="145" y="289"/>
                    </a:lnTo>
                    <a:lnTo>
                      <a:pt x="135" y="285"/>
                    </a:lnTo>
                    <a:lnTo>
                      <a:pt x="125" y="280"/>
                    </a:lnTo>
                    <a:lnTo>
                      <a:pt x="115" y="274"/>
                    </a:lnTo>
                    <a:lnTo>
                      <a:pt x="106" y="268"/>
                    </a:lnTo>
                    <a:lnTo>
                      <a:pt x="99" y="260"/>
                    </a:lnTo>
                    <a:lnTo>
                      <a:pt x="92" y="252"/>
                    </a:lnTo>
                    <a:lnTo>
                      <a:pt x="84" y="243"/>
                    </a:lnTo>
                    <a:lnTo>
                      <a:pt x="79" y="233"/>
                    </a:lnTo>
                    <a:lnTo>
                      <a:pt x="74" y="223"/>
                    </a:lnTo>
                    <a:lnTo>
                      <a:pt x="71" y="213"/>
                    </a:lnTo>
                    <a:lnTo>
                      <a:pt x="67" y="202"/>
                    </a:lnTo>
                    <a:lnTo>
                      <a:pt x="66" y="19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6" y="168"/>
                    </a:lnTo>
                    <a:lnTo>
                      <a:pt x="67" y="157"/>
                    </a:lnTo>
                    <a:lnTo>
                      <a:pt x="71" y="145"/>
                    </a:lnTo>
                    <a:lnTo>
                      <a:pt x="74" y="134"/>
                    </a:lnTo>
                    <a:lnTo>
                      <a:pt x="79" y="124"/>
                    </a:lnTo>
                    <a:lnTo>
                      <a:pt x="84" y="116"/>
                    </a:lnTo>
                    <a:lnTo>
                      <a:pt x="92" y="106"/>
                    </a:lnTo>
                    <a:lnTo>
                      <a:pt x="99" y="98"/>
                    </a:lnTo>
                    <a:lnTo>
                      <a:pt x="106" y="91"/>
                    </a:lnTo>
                    <a:lnTo>
                      <a:pt x="115" y="85"/>
                    </a:lnTo>
                    <a:lnTo>
                      <a:pt x="125" y="79"/>
                    </a:lnTo>
                    <a:lnTo>
                      <a:pt x="135" y="74"/>
                    </a:lnTo>
                    <a:lnTo>
                      <a:pt x="145" y="70"/>
                    </a:lnTo>
                    <a:lnTo>
                      <a:pt x="156" y="68"/>
                    </a:lnTo>
                    <a:lnTo>
                      <a:pt x="168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0"/>
                    </a:lnTo>
                    <a:lnTo>
                      <a:pt x="151" y="0"/>
                    </a:lnTo>
                    <a:lnTo>
                      <a:pt x="151" y="27"/>
                    </a:lnTo>
                    <a:lnTo>
                      <a:pt x="151" y="27"/>
                    </a:lnTo>
                    <a:lnTo>
                      <a:pt x="135" y="30"/>
                    </a:lnTo>
                    <a:lnTo>
                      <a:pt x="120" y="37"/>
                    </a:lnTo>
                    <a:lnTo>
                      <a:pt x="105" y="43"/>
                    </a:lnTo>
                    <a:lnTo>
                      <a:pt x="92" y="51"/>
                    </a:lnTo>
                    <a:lnTo>
                      <a:pt x="73" y="33"/>
                    </a:lnTo>
                    <a:lnTo>
                      <a:pt x="32" y="72"/>
                    </a:lnTo>
                    <a:lnTo>
                      <a:pt x="52" y="91"/>
                    </a:lnTo>
                    <a:lnTo>
                      <a:pt x="52" y="91"/>
                    </a:lnTo>
                    <a:lnTo>
                      <a:pt x="43" y="105"/>
                    </a:lnTo>
                    <a:lnTo>
                      <a:pt x="36" y="119"/>
                    </a:lnTo>
                    <a:lnTo>
                      <a:pt x="31" y="136"/>
                    </a:lnTo>
                    <a:lnTo>
                      <a:pt x="27" y="150"/>
                    </a:lnTo>
                    <a:lnTo>
                      <a:pt x="0" y="150"/>
                    </a:lnTo>
                    <a:lnTo>
                      <a:pt x="0" y="207"/>
                    </a:lnTo>
                    <a:lnTo>
                      <a:pt x="27" y="207"/>
                    </a:lnTo>
                    <a:lnTo>
                      <a:pt x="27" y="207"/>
                    </a:lnTo>
                    <a:lnTo>
                      <a:pt x="31" y="223"/>
                    </a:lnTo>
                    <a:lnTo>
                      <a:pt x="36" y="238"/>
                    </a:lnTo>
                    <a:lnTo>
                      <a:pt x="43" y="253"/>
                    </a:lnTo>
                    <a:lnTo>
                      <a:pt x="52" y="267"/>
                    </a:lnTo>
                    <a:lnTo>
                      <a:pt x="52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5" name="Freeform 14"/>
              <p:cNvSpPr>
                <a:spLocks noEditPoints="1"/>
              </p:cNvSpPr>
              <p:nvPr/>
            </p:nvSpPr>
            <p:spPr bwMode="auto">
              <a:xfrm>
                <a:off x="3233717" y="2798775"/>
                <a:ext cx="182563" cy="182563"/>
              </a:xfrm>
              <a:custGeom>
                <a:avLst/>
                <a:gdLst/>
                <a:ahLst/>
                <a:cxnLst>
                  <a:cxn ang="0">
                    <a:pos x="131" y="20"/>
                  </a:cxn>
                  <a:cxn ang="0">
                    <a:pos x="152" y="6"/>
                  </a:cxn>
                  <a:cxn ang="0">
                    <a:pos x="183" y="21"/>
                  </a:cxn>
                  <a:cxn ang="0">
                    <a:pos x="179" y="42"/>
                  </a:cxn>
                  <a:cxn ang="0">
                    <a:pos x="198" y="64"/>
                  </a:cxn>
                  <a:cxn ang="0">
                    <a:pos x="219" y="64"/>
                  </a:cxn>
                  <a:cxn ang="0">
                    <a:pos x="230" y="97"/>
                  </a:cxn>
                  <a:cxn ang="0">
                    <a:pos x="213" y="109"/>
                  </a:cxn>
                  <a:cxn ang="0">
                    <a:pos x="210" y="137"/>
                  </a:cxn>
                  <a:cxn ang="0">
                    <a:pos x="225" y="152"/>
                  </a:cxn>
                  <a:cxn ang="0">
                    <a:pos x="210" y="183"/>
                  </a:cxn>
                  <a:cxn ang="0">
                    <a:pos x="189" y="179"/>
                  </a:cxn>
                  <a:cxn ang="0">
                    <a:pos x="167" y="198"/>
                  </a:cxn>
                  <a:cxn ang="0">
                    <a:pos x="167" y="220"/>
                  </a:cxn>
                  <a:cxn ang="0">
                    <a:pos x="135" y="230"/>
                  </a:cxn>
                  <a:cxn ang="0">
                    <a:pos x="123" y="213"/>
                  </a:cxn>
                  <a:cxn ang="0">
                    <a:pos x="115" y="163"/>
                  </a:cxn>
                  <a:cxn ang="0">
                    <a:pos x="136" y="158"/>
                  </a:cxn>
                  <a:cxn ang="0">
                    <a:pos x="153" y="144"/>
                  </a:cxn>
                  <a:cxn ang="0">
                    <a:pos x="161" y="131"/>
                  </a:cxn>
                  <a:cxn ang="0">
                    <a:pos x="161" y="103"/>
                  </a:cxn>
                  <a:cxn ang="0">
                    <a:pos x="147" y="80"/>
                  </a:cxn>
                  <a:cxn ang="0">
                    <a:pos x="130" y="71"/>
                  </a:cxn>
                  <a:cxn ang="0">
                    <a:pos x="115" y="19"/>
                  </a:cxn>
                  <a:cxn ang="0">
                    <a:pos x="11" y="167"/>
                  </a:cxn>
                  <a:cxn ang="0">
                    <a:pos x="1" y="135"/>
                  </a:cxn>
                  <a:cxn ang="0">
                    <a:pos x="19" y="123"/>
                  </a:cxn>
                  <a:cxn ang="0">
                    <a:pos x="20" y="94"/>
                  </a:cxn>
                  <a:cxn ang="0">
                    <a:pos x="5" y="79"/>
                  </a:cxn>
                  <a:cxn ang="0">
                    <a:pos x="21" y="48"/>
                  </a:cxn>
                  <a:cxn ang="0">
                    <a:pos x="42" y="52"/>
                  </a:cxn>
                  <a:cxn ang="0">
                    <a:pos x="63" y="34"/>
                  </a:cxn>
                  <a:cxn ang="0">
                    <a:pos x="63" y="12"/>
                  </a:cxn>
                  <a:cxn ang="0">
                    <a:pos x="97" y="1"/>
                  </a:cxn>
                  <a:cxn ang="0">
                    <a:pos x="109" y="19"/>
                  </a:cxn>
                  <a:cxn ang="0">
                    <a:pos x="115" y="68"/>
                  </a:cxn>
                  <a:cxn ang="0">
                    <a:pos x="94" y="73"/>
                  </a:cxn>
                  <a:cxn ang="0">
                    <a:pos x="78" y="88"/>
                  </a:cxn>
                  <a:cxn ang="0">
                    <a:pos x="71" y="100"/>
                  </a:cxn>
                  <a:cxn ang="0">
                    <a:pos x="71" y="129"/>
                  </a:cxn>
                  <a:cxn ang="0">
                    <a:pos x="84" y="151"/>
                  </a:cxn>
                  <a:cxn ang="0">
                    <a:pos x="100" y="161"/>
                  </a:cxn>
                  <a:cxn ang="0">
                    <a:pos x="115" y="213"/>
                  </a:cxn>
                  <a:cxn ang="0">
                    <a:pos x="84" y="208"/>
                  </a:cxn>
                  <a:cxn ang="0">
                    <a:pos x="68" y="221"/>
                  </a:cxn>
                  <a:cxn ang="0">
                    <a:pos x="40" y="203"/>
                  </a:cxn>
                  <a:cxn ang="0">
                    <a:pos x="45" y="183"/>
                  </a:cxn>
                  <a:cxn ang="0">
                    <a:pos x="29" y="160"/>
                  </a:cxn>
                </a:cxnLst>
                <a:rect l="0" t="0" r="r" b="b"/>
                <a:pathLst>
                  <a:path w="231" h="231">
                    <a:moveTo>
                      <a:pt x="115" y="19"/>
                    </a:moveTo>
                    <a:lnTo>
                      <a:pt x="115" y="19"/>
                    </a:lnTo>
                    <a:lnTo>
                      <a:pt x="131" y="20"/>
                    </a:lnTo>
                    <a:lnTo>
                      <a:pt x="146" y="24"/>
                    </a:lnTo>
                    <a:lnTo>
                      <a:pt x="152" y="6"/>
                    </a:lnTo>
                    <a:lnTo>
                      <a:pt x="152" y="6"/>
                    </a:lnTo>
                    <a:lnTo>
                      <a:pt x="163" y="10"/>
                    </a:lnTo>
                    <a:lnTo>
                      <a:pt x="173" y="15"/>
                    </a:lnTo>
                    <a:lnTo>
                      <a:pt x="183" y="21"/>
                    </a:lnTo>
                    <a:lnTo>
                      <a:pt x="192" y="29"/>
                    </a:lnTo>
                    <a:lnTo>
                      <a:pt x="179" y="42"/>
                    </a:lnTo>
                    <a:lnTo>
                      <a:pt x="179" y="42"/>
                    </a:lnTo>
                    <a:lnTo>
                      <a:pt x="187" y="48"/>
                    </a:lnTo>
                    <a:lnTo>
                      <a:pt x="193" y="56"/>
                    </a:lnTo>
                    <a:lnTo>
                      <a:pt x="198" y="64"/>
                    </a:lnTo>
                    <a:lnTo>
                      <a:pt x="203" y="72"/>
                    </a:lnTo>
                    <a:lnTo>
                      <a:pt x="219" y="64"/>
                    </a:lnTo>
                    <a:lnTo>
                      <a:pt x="219" y="64"/>
                    </a:lnTo>
                    <a:lnTo>
                      <a:pt x="224" y="74"/>
                    </a:lnTo>
                    <a:lnTo>
                      <a:pt x="228" y="85"/>
                    </a:lnTo>
                    <a:lnTo>
                      <a:pt x="230" y="97"/>
                    </a:lnTo>
                    <a:lnTo>
                      <a:pt x="231" y="108"/>
                    </a:lnTo>
                    <a:lnTo>
                      <a:pt x="213" y="109"/>
                    </a:lnTo>
                    <a:lnTo>
                      <a:pt x="213" y="109"/>
                    </a:lnTo>
                    <a:lnTo>
                      <a:pt x="213" y="119"/>
                    </a:lnTo>
                    <a:lnTo>
                      <a:pt x="213" y="127"/>
                    </a:lnTo>
                    <a:lnTo>
                      <a:pt x="210" y="137"/>
                    </a:lnTo>
                    <a:lnTo>
                      <a:pt x="208" y="147"/>
                    </a:lnTo>
                    <a:lnTo>
                      <a:pt x="225" y="152"/>
                    </a:lnTo>
                    <a:lnTo>
                      <a:pt x="225" y="152"/>
                    </a:lnTo>
                    <a:lnTo>
                      <a:pt x="221" y="163"/>
                    </a:lnTo>
                    <a:lnTo>
                      <a:pt x="217" y="173"/>
                    </a:lnTo>
                    <a:lnTo>
                      <a:pt x="210" y="183"/>
                    </a:lnTo>
                    <a:lnTo>
                      <a:pt x="203" y="192"/>
                    </a:lnTo>
                    <a:lnTo>
                      <a:pt x="189" y="179"/>
                    </a:lnTo>
                    <a:lnTo>
                      <a:pt x="189" y="179"/>
                    </a:lnTo>
                    <a:lnTo>
                      <a:pt x="183" y="187"/>
                    </a:lnTo>
                    <a:lnTo>
                      <a:pt x="176" y="193"/>
                    </a:lnTo>
                    <a:lnTo>
                      <a:pt x="167" y="198"/>
                    </a:lnTo>
                    <a:lnTo>
                      <a:pt x="160" y="203"/>
                    </a:lnTo>
                    <a:lnTo>
                      <a:pt x="167" y="220"/>
                    </a:lnTo>
                    <a:lnTo>
                      <a:pt x="167" y="220"/>
                    </a:lnTo>
                    <a:lnTo>
                      <a:pt x="157" y="224"/>
                    </a:lnTo>
                    <a:lnTo>
                      <a:pt x="146" y="228"/>
                    </a:lnTo>
                    <a:lnTo>
                      <a:pt x="135" y="230"/>
                    </a:lnTo>
                    <a:lnTo>
                      <a:pt x="124" y="231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15" y="213"/>
                    </a:lnTo>
                    <a:lnTo>
                      <a:pt x="115" y="163"/>
                    </a:lnTo>
                    <a:lnTo>
                      <a:pt x="115" y="163"/>
                    </a:lnTo>
                    <a:lnTo>
                      <a:pt x="123" y="162"/>
                    </a:lnTo>
                    <a:lnTo>
                      <a:pt x="130" y="161"/>
                    </a:lnTo>
                    <a:lnTo>
                      <a:pt x="136" y="158"/>
                    </a:lnTo>
                    <a:lnTo>
                      <a:pt x="144" y="155"/>
                    </a:lnTo>
                    <a:lnTo>
                      <a:pt x="149" y="150"/>
                    </a:lnTo>
                    <a:lnTo>
                      <a:pt x="153" y="144"/>
                    </a:lnTo>
                    <a:lnTo>
                      <a:pt x="157" y="137"/>
                    </a:lnTo>
                    <a:lnTo>
                      <a:pt x="161" y="131"/>
                    </a:lnTo>
                    <a:lnTo>
                      <a:pt x="161" y="131"/>
                    </a:lnTo>
                    <a:lnTo>
                      <a:pt x="162" y="121"/>
                    </a:lnTo>
                    <a:lnTo>
                      <a:pt x="162" y="113"/>
                    </a:lnTo>
                    <a:lnTo>
                      <a:pt x="161" y="103"/>
                    </a:lnTo>
                    <a:lnTo>
                      <a:pt x="158" y="94"/>
                    </a:lnTo>
                    <a:lnTo>
                      <a:pt x="153" y="87"/>
                    </a:lnTo>
                    <a:lnTo>
                      <a:pt x="147" y="80"/>
                    </a:lnTo>
                    <a:lnTo>
                      <a:pt x="140" y="74"/>
                    </a:lnTo>
                    <a:lnTo>
                      <a:pt x="130" y="71"/>
                    </a:lnTo>
                    <a:lnTo>
                      <a:pt x="130" y="71"/>
                    </a:lnTo>
                    <a:lnTo>
                      <a:pt x="123" y="69"/>
                    </a:lnTo>
                    <a:lnTo>
                      <a:pt x="115" y="68"/>
                    </a:lnTo>
                    <a:lnTo>
                      <a:pt x="115" y="19"/>
                    </a:lnTo>
                    <a:close/>
                    <a:moveTo>
                      <a:pt x="29" y="160"/>
                    </a:moveTo>
                    <a:lnTo>
                      <a:pt x="11" y="167"/>
                    </a:lnTo>
                    <a:lnTo>
                      <a:pt x="11" y="167"/>
                    </a:lnTo>
                    <a:lnTo>
                      <a:pt x="8" y="157"/>
                    </a:lnTo>
                    <a:lnTo>
                      <a:pt x="4" y="146"/>
                    </a:lnTo>
                    <a:lnTo>
                      <a:pt x="1" y="135"/>
                    </a:lnTo>
                    <a:lnTo>
                      <a:pt x="0" y="124"/>
                    </a:lnTo>
                    <a:lnTo>
                      <a:pt x="19" y="123"/>
                    </a:lnTo>
                    <a:lnTo>
                      <a:pt x="19" y="123"/>
                    </a:lnTo>
                    <a:lnTo>
                      <a:pt x="17" y="114"/>
                    </a:lnTo>
                    <a:lnTo>
                      <a:pt x="19" y="104"/>
                    </a:lnTo>
                    <a:lnTo>
                      <a:pt x="20" y="94"/>
                    </a:lnTo>
                    <a:lnTo>
                      <a:pt x="24" y="85"/>
                    </a:lnTo>
                    <a:lnTo>
                      <a:pt x="5" y="79"/>
                    </a:lnTo>
                    <a:lnTo>
                      <a:pt x="5" y="79"/>
                    </a:lnTo>
                    <a:lnTo>
                      <a:pt x="10" y="68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9" y="40"/>
                    </a:lnTo>
                    <a:lnTo>
                      <a:pt x="42" y="52"/>
                    </a:lnTo>
                    <a:lnTo>
                      <a:pt x="42" y="52"/>
                    </a:lnTo>
                    <a:lnTo>
                      <a:pt x="48" y="45"/>
                    </a:lnTo>
                    <a:lnTo>
                      <a:pt x="56" y="38"/>
                    </a:lnTo>
                    <a:lnTo>
                      <a:pt x="63" y="34"/>
                    </a:lnTo>
                    <a:lnTo>
                      <a:pt x="72" y="29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7" y="1"/>
                    </a:lnTo>
                    <a:lnTo>
                      <a:pt x="108" y="0"/>
                    </a:lnTo>
                    <a:lnTo>
                      <a:pt x="109" y="19"/>
                    </a:lnTo>
                    <a:lnTo>
                      <a:pt x="109" y="19"/>
                    </a:lnTo>
                    <a:lnTo>
                      <a:pt x="115" y="19"/>
                    </a:lnTo>
                    <a:lnTo>
                      <a:pt x="115" y="68"/>
                    </a:lnTo>
                    <a:lnTo>
                      <a:pt x="115" y="68"/>
                    </a:lnTo>
                    <a:lnTo>
                      <a:pt x="108" y="69"/>
                    </a:lnTo>
                    <a:lnTo>
                      <a:pt x="102" y="71"/>
                    </a:lnTo>
                    <a:lnTo>
                      <a:pt x="94" y="73"/>
                    </a:lnTo>
                    <a:lnTo>
                      <a:pt x="88" y="77"/>
                    </a:lnTo>
                    <a:lnTo>
                      <a:pt x="83" y="82"/>
                    </a:lnTo>
                    <a:lnTo>
                      <a:pt x="78" y="88"/>
                    </a:lnTo>
                    <a:lnTo>
                      <a:pt x="74" y="94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68" y="110"/>
                    </a:lnTo>
                    <a:lnTo>
                      <a:pt x="68" y="120"/>
                    </a:lnTo>
                    <a:lnTo>
                      <a:pt x="71" y="129"/>
                    </a:lnTo>
                    <a:lnTo>
                      <a:pt x="73" y="137"/>
                    </a:lnTo>
                    <a:lnTo>
                      <a:pt x="78" y="145"/>
                    </a:lnTo>
                    <a:lnTo>
                      <a:pt x="84" y="151"/>
                    </a:lnTo>
                    <a:lnTo>
                      <a:pt x="92" y="157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108" y="162"/>
                    </a:lnTo>
                    <a:lnTo>
                      <a:pt x="115" y="163"/>
                    </a:lnTo>
                    <a:lnTo>
                      <a:pt x="115" y="213"/>
                    </a:lnTo>
                    <a:lnTo>
                      <a:pt x="115" y="213"/>
                    </a:lnTo>
                    <a:lnTo>
                      <a:pt x="100" y="212"/>
                    </a:lnTo>
                    <a:lnTo>
                      <a:pt x="84" y="208"/>
                    </a:lnTo>
                    <a:lnTo>
                      <a:pt x="79" y="226"/>
                    </a:lnTo>
                    <a:lnTo>
                      <a:pt x="79" y="226"/>
                    </a:lnTo>
                    <a:lnTo>
                      <a:pt x="68" y="221"/>
                    </a:lnTo>
                    <a:lnTo>
                      <a:pt x="58" y="216"/>
                    </a:lnTo>
                    <a:lnTo>
                      <a:pt x="48" y="210"/>
                    </a:lnTo>
                    <a:lnTo>
                      <a:pt x="40" y="203"/>
                    </a:lnTo>
                    <a:lnTo>
                      <a:pt x="52" y="189"/>
                    </a:lnTo>
                    <a:lnTo>
                      <a:pt x="52" y="189"/>
                    </a:lnTo>
                    <a:lnTo>
                      <a:pt x="45" y="183"/>
                    </a:lnTo>
                    <a:lnTo>
                      <a:pt x="38" y="176"/>
                    </a:lnTo>
                    <a:lnTo>
                      <a:pt x="34" y="168"/>
                    </a:lnTo>
                    <a:lnTo>
                      <a:pt x="29" y="160"/>
                    </a:lnTo>
                    <a:lnTo>
                      <a:pt x="29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8" name="Freeform 15"/>
              <p:cNvSpPr>
                <a:spLocks noEditPoints="1"/>
              </p:cNvSpPr>
              <p:nvPr/>
            </p:nvSpPr>
            <p:spPr bwMode="auto">
              <a:xfrm>
                <a:off x="3228955" y="2589225"/>
                <a:ext cx="190500" cy="190500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170" y="10"/>
                  </a:cxn>
                  <a:cxn ang="0">
                    <a:pos x="163" y="47"/>
                  </a:cxn>
                  <a:cxn ang="0">
                    <a:pos x="186" y="65"/>
                  </a:cxn>
                  <a:cxn ang="0">
                    <a:pos x="222" y="53"/>
                  </a:cxn>
                  <a:cxn ang="0">
                    <a:pos x="234" y="76"/>
                  </a:cxn>
                  <a:cxn ang="0">
                    <a:pos x="204" y="107"/>
                  </a:cxn>
                  <a:cxn ang="0">
                    <a:pos x="205" y="127"/>
                  </a:cxn>
                  <a:cxn ang="0">
                    <a:pos x="236" y="157"/>
                  </a:cxn>
                  <a:cxn ang="0">
                    <a:pos x="225" y="180"/>
                  </a:cxn>
                  <a:cxn ang="0">
                    <a:pos x="182" y="178"/>
                  </a:cxn>
                  <a:cxn ang="0">
                    <a:pos x="168" y="190"/>
                  </a:cxn>
                  <a:cxn ang="0">
                    <a:pos x="151" y="199"/>
                  </a:cxn>
                  <a:cxn ang="0">
                    <a:pos x="154" y="236"/>
                  </a:cxn>
                  <a:cxn ang="0">
                    <a:pos x="121" y="240"/>
                  </a:cxn>
                  <a:cxn ang="0">
                    <a:pos x="134" y="189"/>
                  </a:cxn>
                  <a:cxn ang="0">
                    <a:pos x="158" y="179"/>
                  </a:cxn>
                  <a:cxn ang="0">
                    <a:pos x="184" y="148"/>
                  </a:cxn>
                  <a:cxn ang="0">
                    <a:pos x="191" y="109"/>
                  </a:cxn>
                  <a:cxn ang="0">
                    <a:pos x="182" y="85"/>
                  </a:cxn>
                  <a:cxn ang="0">
                    <a:pos x="160" y="62"/>
                  </a:cxn>
                  <a:cxn ang="0">
                    <a:pos x="131" y="50"/>
                  </a:cxn>
                  <a:cxn ang="0">
                    <a:pos x="121" y="34"/>
                  </a:cxn>
                  <a:cxn ang="0">
                    <a:pos x="121" y="240"/>
                  </a:cxn>
                  <a:cxn ang="0">
                    <a:pos x="114" y="204"/>
                  </a:cxn>
                  <a:cxn ang="0">
                    <a:pos x="95" y="200"/>
                  </a:cxn>
                  <a:cxn ang="0">
                    <a:pos x="60" y="224"/>
                  </a:cxn>
                  <a:cxn ang="0">
                    <a:pos x="39" y="208"/>
                  </a:cxn>
                  <a:cxn ang="0">
                    <a:pos x="51" y="167"/>
                  </a:cxn>
                  <a:cxn ang="0">
                    <a:pos x="42" y="149"/>
                  </a:cxn>
                  <a:cxn ang="0">
                    <a:pos x="37" y="131"/>
                  </a:cxn>
                  <a:cxn ang="0">
                    <a:pos x="0" y="122"/>
                  </a:cxn>
                  <a:cxn ang="0">
                    <a:pos x="6" y="83"/>
                  </a:cxn>
                  <a:cxn ang="0">
                    <a:pos x="43" y="85"/>
                  </a:cxn>
                  <a:cxn ang="0">
                    <a:pos x="60" y="62"/>
                  </a:cxn>
                  <a:cxn ang="0">
                    <a:pos x="42" y="27"/>
                  </a:cxn>
                  <a:cxn ang="0">
                    <a:pos x="78" y="7"/>
                  </a:cxn>
                  <a:cxn ang="0">
                    <a:pos x="105" y="37"/>
                  </a:cxn>
                  <a:cxn ang="0">
                    <a:pos x="121" y="49"/>
                  </a:cxn>
                  <a:cxn ang="0">
                    <a:pos x="95" y="54"/>
                  </a:cxn>
                  <a:cxn ang="0">
                    <a:pos x="63" y="79"/>
                  </a:cxn>
                  <a:cxn ang="0">
                    <a:pos x="51" y="117"/>
                  </a:cxn>
                  <a:cxn ang="0">
                    <a:pos x="55" y="144"/>
                  </a:cxn>
                  <a:cxn ang="0">
                    <a:pos x="73" y="172"/>
                  </a:cxn>
                  <a:cxn ang="0">
                    <a:pos x="100" y="186"/>
                  </a:cxn>
                  <a:cxn ang="0">
                    <a:pos x="121" y="240"/>
                  </a:cxn>
                </a:cxnLst>
                <a:rect l="0" t="0" r="r" b="b"/>
                <a:pathLst>
                  <a:path w="240" h="240">
                    <a:moveTo>
                      <a:pt x="128" y="36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45" y="1"/>
                    </a:lnTo>
                    <a:lnTo>
                      <a:pt x="157" y="5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63" y="47"/>
                    </a:lnTo>
                    <a:lnTo>
                      <a:pt x="163" y="47"/>
                    </a:lnTo>
                    <a:lnTo>
                      <a:pt x="172" y="52"/>
                    </a:lnTo>
                    <a:lnTo>
                      <a:pt x="178" y="58"/>
                    </a:lnTo>
                    <a:lnTo>
                      <a:pt x="186" y="65"/>
                    </a:lnTo>
                    <a:lnTo>
                      <a:pt x="191" y="73"/>
                    </a:lnTo>
                    <a:lnTo>
                      <a:pt x="222" y="53"/>
                    </a:lnTo>
                    <a:lnTo>
                      <a:pt x="222" y="53"/>
                    </a:lnTo>
                    <a:lnTo>
                      <a:pt x="228" y="64"/>
                    </a:lnTo>
                    <a:lnTo>
                      <a:pt x="234" y="76"/>
                    </a:lnTo>
                    <a:lnTo>
                      <a:pt x="234" y="76"/>
                    </a:lnTo>
                    <a:lnTo>
                      <a:pt x="238" y="90"/>
                    </a:lnTo>
                    <a:lnTo>
                      <a:pt x="240" y="102"/>
                    </a:lnTo>
                    <a:lnTo>
                      <a:pt x="204" y="107"/>
                    </a:lnTo>
                    <a:lnTo>
                      <a:pt x="204" y="107"/>
                    </a:lnTo>
                    <a:lnTo>
                      <a:pt x="205" y="117"/>
                    </a:lnTo>
                    <a:lnTo>
                      <a:pt x="205" y="127"/>
                    </a:lnTo>
                    <a:lnTo>
                      <a:pt x="204" y="136"/>
                    </a:lnTo>
                    <a:lnTo>
                      <a:pt x="202" y="146"/>
                    </a:lnTo>
                    <a:lnTo>
                      <a:pt x="236" y="157"/>
                    </a:lnTo>
                    <a:lnTo>
                      <a:pt x="236" y="157"/>
                    </a:lnTo>
                    <a:lnTo>
                      <a:pt x="231" y="169"/>
                    </a:lnTo>
                    <a:lnTo>
                      <a:pt x="225" y="180"/>
                    </a:lnTo>
                    <a:lnTo>
                      <a:pt x="218" y="193"/>
                    </a:lnTo>
                    <a:lnTo>
                      <a:pt x="208" y="203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76" y="184"/>
                    </a:lnTo>
                    <a:lnTo>
                      <a:pt x="168" y="190"/>
                    </a:lnTo>
                    <a:lnTo>
                      <a:pt x="160" y="195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54" y="236"/>
                    </a:lnTo>
                    <a:lnTo>
                      <a:pt x="142" y="238"/>
                    </a:lnTo>
                    <a:lnTo>
                      <a:pt x="131" y="240"/>
                    </a:lnTo>
                    <a:lnTo>
                      <a:pt x="121" y="240"/>
                    </a:lnTo>
                    <a:lnTo>
                      <a:pt x="121" y="190"/>
                    </a:lnTo>
                    <a:lnTo>
                      <a:pt x="121" y="190"/>
                    </a:lnTo>
                    <a:lnTo>
                      <a:pt x="134" y="189"/>
                    </a:lnTo>
                    <a:lnTo>
                      <a:pt x="146" y="185"/>
                    </a:lnTo>
                    <a:lnTo>
                      <a:pt x="146" y="185"/>
                    </a:lnTo>
                    <a:lnTo>
                      <a:pt x="158" y="179"/>
                    </a:lnTo>
                    <a:lnTo>
                      <a:pt x="170" y="170"/>
                    </a:lnTo>
                    <a:lnTo>
                      <a:pt x="178" y="161"/>
                    </a:lnTo>
                    <a:lnTo>
                      <a:pt x="184" y="148"/>
                    </a:lnTo>
                    <a:lnTo>
                      <a:pt x="189" y="136"/>
                    </a:lnTo>
                    <a:lnTo>
                      <a:pt x="191" y="122"/>
                    </a:lnTo>
                    <a:lnTo>
                      <a:pt x="191" y="109"/>
                    </a:lnTo>
                    <a:lnTo>
                      <a:pt x="187" y="95"/>
                    </a:lnTo>
                    <a:lnTo>
                      <a:pt x="187" y="95"/>
                    </a:lnTo>
                    <a:lnTo>
                      <a:pt x="182" y="85"/>
                    </a:lnTo>
                    <a:lnTo>
                      <a:pt x="176" y="75"/>
                    </a:lnTo>
                    <a:lnTo>
                      <a:pt x="168" y="68"/>
                    </a:lnTo>
                    <a:lnTo>
                      <a:pt x="160" y="62"/>
                    </a:lnTo>
                    <a:lnTo>
                      <a:pt x="151" y="57"/>
                    </a:lnTo>
                    <a:lnTo>
                      <a:pt x="141" y="53"/>
                    </a:lnTo>
                    <a:lnTo>
                      <a:pt x="131" y="50"/>
                    </a:lnTo>
                    <a:lnTo>
                      <a:pt x="121" y="49"/>
                    </a:lnTo>
                    <a:lnTo>
                      <a:pt x="121" y="34"/>
                    </a:lnTo>
                    <a:lnTo>
                      <a:pt x="121" y="34"/>
                    </a:lnTo>
                    <a:lnTo>
                      <a:pt x="128" y="36"/>
                    </a:lnTo>
                    <a:lnTo>
                      <a:pt x="128" y="36"/>
                    </a:lnTo>
                    <a:close/>
                    <a:moveTo>
                      <a:pt x="121" y="240"/>
                    </a:moveTo>
                    <a:lnTo>
                      <a:pt x="121" y="240"/>
                    </a:lnTo>
                    <a:lnTo>
                      <a:pt x="110" y="240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04" y="203"/>
                    </a:lnTo>
                    <a:lnTo>
                      <a:pt x="95" y="200"/>
                    </a:lnTo>
                    <a:lnTo>
                      <a:pt x="87" y="196"/>
                    </a:lnTo>
                    <a:lnTo>
                      <a:pt x="78" y="193"/>
                    </a:lnTo>
                    <a:lnTo>
                      <a:pt x="60" y="224"/>
                    </a:lnTo>
                    <a:lnTo>
                      <a:pt x="60" y="224"/>
                    </a:lnTo>
                    <a:lnTo>
                      <a:pt x="48" y="216"/>
                    </a:lnTo>
                    <a:lnTo>
                      <a:pt x="39" y="208"/>
                    </a:lnTo>
                    <a:lnTo>
                      <a:pt x="29" y="198"/>
                    </a:lnTo>
                    <a:lnTo>
                      <a:pt x="20" y="186"/>
                    </a:lnTo>
                    <a:lnTo>
                      <a:pt x="51" y="167"/>
                    </a:lnTo>
                    <a:lnTo>
                      <a:pt x="51" y="167"/>
                    </a:lnTo>
                    <a:lnTo>
                      <a:pt x="46" y="158"/>
                    </a:lnTo>
                    <a:lnTo>
                      <a:pt x="42" y="149"/>
                    </a:lnTo>
                    <a:lnTo>
                      <a:pt x="42" y="149"/>
                    </a:lnTo>
                    <a:lnTo>
                      <a:pt x="39" y="141"/>
                    </a:lnTo>
                    <a:lnTo>
                      <a:pt x="37" y="131"/>
                    </a:lnTo>
                    <a:lnTo>
                      <a:pt x="1" y="137"/>
                    </a:lnTo>
                    <a:lnTo>
                      <a:pt x="1" y="137"/>
                    </a:lnTo>
                    <a:lnTo>
                      <a:pt x="0" y="122"/>
                    </a:lnTo>
                    <a:lnTo>
                      <a:pt x="0" y="109"/>
                    </a:lnTo>
                    <a:lnTo>
                      <a:pt x="3" y="96"/>
                    </a:lnTo>
                    <a:lnTo>
                      <a:pt x="6" y="83"/>
                    </a:lnTo>
                    <a:lnTo>
                      <a:pt x="40" y="94"/>
                    </a:lnTo>
                    <a:lnTo>
                      <a:pt x="40" y="94"/>
                    </a:lnTo>
                    <a:lnTo>
                      <a:pt x="43" y="85"/>
                    </a:lnTo>
                    <a:lnTo>
                      <a:pt x="48" y="76"/>
                    </a:lnTo>
                    <a:lnTo>
                      <a:pt x="53" y="69"/>
                    </a:lnTo>
                    <a:lnTo>
                      <a:pt x="60" y="62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42" y="27"/>
                    </a:lnTo>
                    <a:lnTo>
                      <a:pt x="53" y="20"/>
                    </a:lnTo>
                    <a:lnTo>
                      <a:pt x="64" y="12"/>
                    </a:lnTo>
                    <a:lnTo>
                      <a:pt x="78" y="7"/>
                    </a:lnTo>
                    <a:lnTo>
                      <a:pt x="90" y="41"/>
                    </a:lnTo>
                    <a:lnTo>
                      <a:pt x="90" y="41"/>
                    </a:lnTo>
                    <a:lnTo>
                      <a:pt x="105" y="37"/>
                    </a:lnTo>
                    <a:lnTo>
                      <a:pt x="121" y="34"/>
                    </a:lnTo>
                    <a:lnTo>
                      <a:pt x="121" y="49"/>
                    </a:lnTo>
                    <a:lnTo>
                      <a:pt x="121" y="49"/>
                    </a:lnTo>
                    <a:lnTo>
                      <a:pt x="108" y="50"/>
                    </a:lnTo>
                    <a:lnTo>
                      <a:pt x="95" y="54"/>
                    </a:lnTo>
                    <a:lnTo>
                      <a:pt x="95" y="54"/>
                    </a:lnTo>
                    <a:lnTo>
                      <a:pt x="83" y="60"/>
                    </a:lnTo>
                    <a:lnTo>
                      <a:pt x="72" y="69"/>
                    </a:lnTo>
                    <a:lnTo>
                      <a:pt x="63" y="79"/>
                    </a:lnTo>
                    <a:lnTo>
                      <a:pt x="57" y="91"/>
                    </a:lnTo>
                    <a:lnTo>
                      <a:pt x="52" y="104"/>
                    </a:lnTo>
                    <a:lnTo>
                      <a:pt x="51" y="117"/>
                    </a:lnTo>
                    <a:lnTo>
                      <a:pt x="51" y="131"/>
                    </a:lnTo>
                    <a:lnTo>
                      <a:pt x="55" y="144"/>
                    </a:lnTo>
                    <a:lnTo>
                      <a:pt x="55" y="144"/>
                    </a:lnTo>
                    <a:lnTo>
                      <a:pt x="60" y="154"/>
                    </a:lnTo>
                    <a:lnTo>
                      <a:pt x="66" y="163"/>
                    </a:lnTo>
                    <a:lnTo>
                      <a:pt x="73" y="172"/>
                    </a:lnTo>
                    <a:lnTo>
                      <a:pt x="82" y="178"/>
                    </a:lnTo>
                    <a:lnTo>
                      <a:pt x="90" y="183"/>
                    </a:lnTo>
                    <a:lnTo>
                      <a:pt x="100" y="186"/>
                    </a:lnTo>
                    <a:lnTo>
                      <a:pt x="110" y="189"/>
                    </a:lnTo>
                    <a:lnTo>
                      <a:pt x="121" y="190"/>
                    </a:lnTo>
                    <a:lnTo>
                      <a:pt x="121" y="2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</p:grpSp>
        <p:sp>
          <p:nvSpPr>
            <p:cNvPr id="58" name="Rectangle 57"/>
            <p:cNvSpPr/>
            <p:nvPr/>
          </p:nvSpPr>
          <p:spPr>
            <a:xfrm>
              <a:off x="4170301" y="1695905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系统设置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63"/>
          <p:cNvGrpSpPr/>
          <p:nvPr/>
        </p:nvGrpSpPr>
        <p:grpSpPr>
          <a:xfrm>
            <a:off x="5429256" y="1428742"/>
            <a:ext cx="1571636" cy="2065208"/>
            <a:chOff x="5429256" y="1428742"/>
            <a:chExt cx="1571636" cy="2065208"/>
          </a:xfrm>
        </p:grpSpPr>
        <p:sp>
          <p:nvSpPr>
            <p:cNvPr id="36" name="Rectangle 35"/>
            <p:cNvSpPr/>
            <p:nvPr/>
          </p:nvSpPr>
          <p:spPr>
            <a:xfrm>
              <a:off x="5429256" y="2428874"/>
              <a:ext cx="1571636" cy="2857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5429256" y="2786064"/>
              <a:ext cx="15716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10" name="Group 52"/>
            <p:cNvGrpSpPr/>
            <p:nvPr/>
          </p:nvGrpSpPr>
          <p:grpSpPr>
            <a:xfrm>
              <a:off x="6072198" y="1857370"/>
              <a:ext cx="438164" cy="345204"/>
              <a:chOff x="1058564" y="1781841"/>
              <a:chExt cx="649993" cy="512092"/>
            </a:xfrm>
            <a:solidFill>
              <a:schemeClr val="bg1">
                <a:lumMod val="65000"/>
              </a:schemeClr>
            </a:solidFill>
          </p:grpSpPr>
          <p:sp>
            <p:nvSpPr>
              <p:cNvPr id="54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  <p:sp>
            <p:nvSpPr>
              <p:cNvPr id="55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+mn-ea"/>
                </a:endParaRPr>
              </a:p>
            </p:txBody>
          </p:sp>
        </p:grpSp>
        <p:sp>
          <p:nvSpPr>
            <p:cNvPr id="59" name="Rectangle 58"/>
            <p:cNvSpPr/>
            <p:nvPr/>
          </p:nvSpPr>
          <p:spPr>
            <a:xfrm>
              <a:off x="5857884" y="1428742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商务交流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64"/>
          <p:cNvGrpSpPr/>
          <p:nvPr/>
        </p:nvGrpSpPr>
        <p:grpSpPr>
          <a:xfrm>
            <a:off x="7072330" y="1071552"/>
            <a:ext cx="1571636" cy="2065208"/>
            <a:chOff x="7072330" y="1071552"/>
            <a:chExt cx="1571636" cy="2065208"/>
          </a:xfrm>
        </p:grpSpPr>
        <p:sp>
          <p:nvSpPr>
            <p:cNvPr id="38" name="Rectangle 37"/>
            <p:cNvSpPr/>
            <p:nvPr/>
          </p:nvSpPr>
          <p:spPr>
            <a:xfrm>
              <a:off x="7072330" y="2071684"/>
              <a:ext cx="1571636" cy="28575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072330" y="2428874"/>
              <a:ext cx="157163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2" name="Freeform 15"/>
            <p:cNvSpPr>
              <a:spLocks noEditPoints="1"/>
            </p:cNvSpPr>
            <p:nvPr/>
          </p:nvSpPr>
          <p:spPr bwMode="auto">
            <a:xfrm>
              <a:off x="7786710" y="1500180"/>
              <a:ext cx="339546" cy="339156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500958" y="1071552"/>
              <a:ext cx="80021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65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8"/>
            <a:ext cx="9144000" cy="2778401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6753207" y="2871855"/>
            <a:ext cx="2079073" cy="213829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  <a:latin typeface="+mn-e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086600" y="3225992"/>
            <a:ext cx="1414847" cy="1115857"/>
            <a:chOff x="5715037" y="1643056"/>
            <a:chExt cx="1826141" cy="1400346"/>
          </a:xfrm>
        </p:grpSpPr>
        <p:sp>
          <p:nvSpPr>
            <p:cNvPr id="5" name="Rectangle 4"/>
            <p:cNvSpPr/>
            <p:nvPr/>
          </p:nvSpPr>
          <p:spPr>
            <a:xfrm>
              <a:off x="5715037" y="2458627"/>
              <a:ext cx="1826141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谢谢欣赏</a:t>
              </a:r>
              <a:endParaRPr lang="en-US" sz="3200" b="1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286512" y="1643056"/>
              <a:ext cx="611464" cy="611468"/>
              <a:chOff x="6265334" y="1298695"/>
              <a:chExt cx="366050" cy="366051"/>
            </a:xfrm>
            <a:solidFill>
              <a:schemeClr val="bg1"/>
            </a:solidFill>
          </p:grpSpPr>
          <p:sp>
            <p:nvSpPr>
              <p:cNvPr id="6" name="AutoShape 81"/>
              <p:cNvSpPr/>
              <p:nvPr/>
            </p:nvSpPr>
            <p:spPr bwMode="auto">
              <a:xfrm>
                <a:off x="6265334" y="1298695"/>
                <a:ext cx="366050" cy="3660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35" y="9811"/>
                    </a:moveTo>
                    <a:cubicBezTo>
                      <a:pt x="20220" y="10144"/>
                      <a:pt x="20081" y="10800"/>
                      <a:pt x="18899" y="10800"/>
                    </a:cubicBezTo>
                    <a:lnTo>
                      <a:pt x="17549" y="10800"/>
                    </a:lnTo>
                    <a:cubicBezTo>
                      <a:pt x="17363" y="10800"/>
                      <a:pt x="17212" y="10950"/>
                      <a:pt x="17212" y="11137"/>
                    </a:cubicBezTo>
                    <a:cubicBezTo>
                      <a:pt x="17212" y="11324"/>
                      <a:pt x="17363" y="11475"/>
                      <a:pt x="17549" y="11475"/>
                    </a:cubicBezTo>
                    <a:lnTo>
                      <a:pt x="18858" y="11475"/>
                    </a:lnTo>
                    <a:cubicBezTo>
                      <a:pt x="19870" y="11475"/>
                      <a:pt x="20003" y="12314"/>
                      <a:pt x="19938" y="12719"/>
                    </a:cubicBezTo>
                    <a:cubicBezTo>
                      <a:pt x="19855" y="13223"/>
                      <a:pt x="19618" y="14175"/>
                      <a:pt x="18478" y="14175"/>
                    </a:cubicBezTo>
                    <a:lnTo>
                      <a:pt x="16874" y="14175"/>
                    </a:lnTo>
                    <a:cubicBezTo>
                      <a:pt x="16688" y="14175"/>
                      <a:pt x="16537" y="14325"/>
                      <a:pt x="16537" y="14512"/>
                    </a:cubicBezTo>
                    <a:cubicBezTo>
                      <a:pt x="16537" y="14699"/>
                      <a:pt x="16688" y="14850"/>
                      <a:pt x="16874" y="14850"/>
                    </a:cubicBezTo>
                    <a:lnTo>
                      <a:pt x="18203" y="14850"/>
                    </a:lnTo>
                    <a:cubicBezTo>
                      <a:pt x="19343" y="14850"/>
                      <a:pt x="19243" y="15718"/>
                      <a:pt x="19079" y="16237"/>
                    </a:cubicBezTo>
                    <a:cubicBezTo>
                      <a:pt x="18864" y="16918"/>
                      <a:pt x="18732" y="17549"/>
                      <a:pt x="17297" y="17549"/>
                    </a:cubicBezTo>
                    <a:lnTo>
                      <a:pt x="16196" y="17549"/>
                    </a:lnTo>
                    <a:cubicBezTo>
                      <a:pt x="16009" y="17549"/>
                      <a:pt x="15859" y="17700"/>
                      <a:pt x="15859" y="17887"/>
                    </a:cubicBezTo>
                    <a:cubicBezTo>
                      <a:pt x="15859" y="18073"/>
                      <a:pt x="16009" y="18225"/>
                      <a:pt x="16196" y="18225"/>
                    </a:cubicBezTo>
                    <a:lnTo>
                      <a:pt x="17255" y="18225"/>
                    </a:lnTo>
                    <a:cubicBezTo>
                      <a:pt x="17993" y="18225"/>
                      <a:pt x="18027" y="18923"/>
                      <a:pt x="17950" y="19174"/>
                    </a:cubicBezTo>
                    <a:cubicBezTo>
                      <a:pt x="17866" y="19448"/>
                      <a:pt x="17767" y="19651"/>
                      <a:pt x="17762" y="19660"/>
                    </a:cubicBezTo>
                    <a:cubicBezTo>
                      <a:pt x="17558" y="20028"/>
                      <a:pt x="17229" y="20249"/>
                      <a:pt x="16534" y="20249"/>
                    </a:cubicBezTo>
                    <a:lnTo>
                      <a:pt x="12844" y="20249"/>
                    </a:lnTo>
                    <a:cubicBezTo>
                      <a:pt x="10990" y="20249"/>
                      <a:pt x="9151" y="19829"/>
                      <a:pt x="9104" y="19818"/>
                    </a:cubicBezTo>
                    <a:cubicBezTo>
                      <a:pt x="6299" y="19172"/>
                      <a:pt x="6152" y="19122"/>
                      <a:pt x="5976" y="19072"/>
                    </a:cubicBezTo>
                    <a:cubicBezTo>
                      <a:pt x="5976" y="19072"/>
                      <a:pt x="5405" y="18976"/>
                      <a:pt x="5405" y="18478"/>
                    </a:cubicBezTo>
                    <a:lnTo>
                      <a:pt x="5399" y="9155"/>
                    </a:lnTo>
                    <a:cubicBezTo>
                      <a:pt x="5399" y="8839"/>
                      <a:pt x="5601" y="8552"/>
                      <a:pt x="5935" y="8452"/>
                    </a:cubicBezTo>
                    <a:cubicBezTo>
                      <a:pt x="5977" y="8435"/>
                      <a:pt x="6034" y="8419"/>
                      <a:pt x="6074" y="8401"/>
                    </a:cubicBezTo>
                    <a:cubicBezTo>
                      <a:pt x="9158" y="7125"/>
                      <a:pt x="10097" y="4324"/>
                      <a:pt x="10124" y="2025"/>
                    </a:cubicBezTo>
                    <a:cubicBezTo>
                      <a:pt x="10128" y="1702"/>
                      <a:pt x="10378" y="1350"/>
                      <a:pt x="10800" y="1350"/>
                    </a:cubicBezTo>
                    <a:cubicBezTo>
                      <a:pt x="11514" y="1350"/>
                      <a:pt x="12774" y="2782"/>
                      <a:pt x="12774" y="4554"/>
                    </a:cubicBezTo>
                    <a:cubicBezTo>
                      <a:pt x="12774" y="6155"/>
                      <a:pt x="12711" y="6432"/>
                      <a:pt x="12149" y="8100"/>
                    </a:cubicBezTo>
                    <a:cubicBezTo>
                      <a:pt x="18899" y="8100"/>
                      <a:pt x="18852" y="8196"/>
                      <a:pt x="19448" y="8353"/>
                    </a:cubicBezTo>
                    <a:cubicBezTo>
                      <a:pt x="20187" y="8564"/>
                      <a:pt x="20249" y="9175"/>
                      <a:pt x="20249" y="9386"/>
                    </a:cubicBezTo>
                    <a:cubicBezTo>
                      <a:pt x="20249" y="9618"/>
                      <a:pt x="20243" y="9584"/>
                      <a:pt x="20235" y="9811"/>
                    </a:cubicBezTo>
                    <a:moveTo>
                      <a:pt x="4724" y="19575"/>
                    </a:moveTo>
                    <a:cubicBezTo>
                      <a:pt x="4724" y="19948"/>
                      <a:pt x="4423" y="20249"/>
                      <a:pt x="4049" y="20249"/>
                    </a:cubicBezTo>
                    <a:lnTo>
                      <a:pt x="2024" y="20249"/>
                    </a:lnTo>
                    <a:cubicBezTo>
                      <a:pt x="1652" y="20249"/>
                      <a:pt x="1349" y="19948"/>
                      <a:pt x="1349" y="19575"/>
                    </a:cubicBezTo>
                    <a:lnTo>
                      <a:pt x="1349" y="8774"/>
                    </a:lnTo>
                    <a:cubicBezTo>
                      <a:pt x="1349" y="8401"/>
                      <a:pt x="1652" y="8100"/>
                      <a:pt x="2024" y="8100"/>
                    </a:cubicBezTo>
                    <a:lnTo>
                      <a:pt x="4049" y="8100"/>
                    </a:lnTo>
                    <a:cubicBezTo>
                      <a:pt x="4423" y="8100"/>
                      <a:pt x="4724" y="8401"/>
                      <a:pt x="4724" y="8774"/>
                    </a:cubicBezTo>
                    <a:cubicBezTo>
                      <a:pt x="4724" y="8774"/>
                      <a:pt x="4724" y="19575"/>
                      <a:pt x="4724" y="19575"/>
                    </a:cubicBezTo>
                    <a:close/>
                    <a:moveTo>
                      <a:pt x="19686" y="7069"/>
                    </a:moveTo>
                    <a:cubicBezTo>
                      <a:pt x="18842" y="6846"/>
                      <a:pt x="16858" y="6849"/>
                      <a:pt x="13956" y="6773"/>
                    </a:cubicBezTo>
                    <a:cubicBezTo>
                      <a:pt x="14093" y="6139"/>
                      <a:pt x="14124" y="5568"/>
                      <a:pt x="14124" y="4554"/>
                    </a:cubicBezTo>
                    <a:cubicBezTo>
                      <a:pt x="14124" y="2133"/>
                      <a:pt x="12361" y="0"/>
                      <a:pt x="10800" y="0"/>
                    </a:cubicBezTo>
                    <a:cubicBezTo>
                      <a:pt x="9698" y="0"/>
                      <a:pt x="8789" y="901"/>
                      <a:pt x="8774" y="2009"/>
                    </a:cubicBezTo>
                    <a:cubicBezTo>
                      <a:pt x="8760" y="3368"/>
                      <a:pt x="8340" y="5716"/>
                      <a:pt x="6074" y="6906"/>
                    </a:cubicBezTo>
                    <a:cubicBezTo>
                      <a:pt x="5908" y="6994"/>
                      <a:pt x="5433" y="7228"/>
                      <a:pt x="5364" y="7259"/>
                    </a:cubicBezTo>
                    <a:lnTo>
                      <a:pt x="5399" y="7289"/>
                    </a:lnTo>
                    <a:cubicBezTo>
                      <a:pt x="5045" y="6984"/>
                      <a:pt x="4554" y="6750"/>
                      <a:pt x="4049" y="6750"/>
                    </a:cubicBezTo>
                    <a:lnTo>
                      <a:pt x="2024" y="6750"/>
                    </a:lnTo>
                    <a:cubicBezTo>
                      <a:pt x="908" y="6750"/>
                      <a:pt x="0" y="7658"/>
                      <a:pt x="0" y="8774"/>
                    </a:cubicBezTo>
                    <a:lnTo>
                      <a:pt x="0" y="19575"/>
                    </a:lnTo>
                    <a:cubicBezTo>
                      <a:pt x="0" y="20691"/>
                      <a:pt x="908" y="21599"/>
                      <a:pt x="2024" y="21599"/>
                    </a:cubicBezTo>
                    <a:lnTo>
                      <a:pt x="4049" y="21599"/>
                    </a:lnTo>
                    <a:cubicBezTo>
                      <a:pt x="4853" y="21599"/>
                      <a:pt x="5525" y="21114"/>
                      <a:pt x="5850" y="20434"/>
                    </a:cubicBezTo>
                    <a:cubicBezTo>
                      <a:pt x="5859" y="20437"/>
                      <a:pt x="5873" y="20441"/>
                      <a:pt x="5882" y="20442"/>
                    </a:cubicBezTo>
                    <a:cubicBezTo>
                      <a:pt x="5927" y="20454"/>
                      <a:pt x="5979" y="20467"/>
                      <a:pt x="6044" y="20485"/>
                    </a:cubicBezTo>
                    <a:cubicBezTo>
                      <a:pt x="6056" y="20487"/>
                      <a:pt x="6062" y="20488"/>
                      <a:pt x="6074" y="20492"/>
                    </a:cubicBezTo>
                    <a:cubicBezTo>
                      <a:pt x="6464" y="20588"/>
                      <a:pt x="7212" y="20768"/>
                      <a:pt x="8812" y="21135"/>
                    </a:cubicBezTo>
                    <a:cubicBezTo>
                      <a:pt x="9155" y="21213"/>
                      <a:pt x="10966" y="21599"/>
                      <a:pt x="12844" y="21599"/>
                    </a:cubicBezTo>
                    <a:lnTo>
                      <a:pt x="16534" y="21599"/>
                    </a:lnTo>
                    <a:cubicBezTo>
                      <a:pt x="17659" y="21599"/>
                      <a:pt x="18469" y="21167"/>
                      <a:pt x="18952" y="20298"/>
                    </a:cubicBezTo>
                    <a:cubicBezTo>
                      <a:pt x="18958" y="20285"/>
                      <a:pt x="19114" y="19982"/>
                      <a:pt x="19240" y="19572"/>
                    </a:cubicBezTo>
                    <a:cubicBezTo>
                      <a:pt x="19336" y="19263"/>
                      <a:pt x="19371" y="18827"/>
                      <a:pt x="19256" y="18384"/>
                    </a:cubicBezTo>
                    <a:cubicBezTo>
                      <a:pt x="19981" y="17886"/>
                      <a:pt x="20214" y="17133"/>
                      <a:pt x="20366" y="16643"/>
                    </a:cubicBezTo>
                    <a:cubicBezTo>
                      <a:pt x="20620" y="15838"/>
                      <a:pt x="20544" y="15235"/>
                      <a:pt x="20367" y="14803"/>
                    </a:cubicBezTo>
                    <a:cubicBezTo>
                      <a:pt x="20775" y="14418"/>
                      <a:pt x="21122" y="13831"/>
                      <a:pt x="21269" y="12935"/>
                    </a:cubicBezTo>
                    <a:cubicBezTo>
                      <a:pt x="21361" y="12380"/>
                      <a:pt x="21263" y="11809"/>
                      <a:pt x="21007" y="11334"/>
                    </a:cubicBezTo>
                    <a:cubicBezTo>
                      <a:pt x="21389" y="10905"/>
                      <a:pt x="21564" y="10365"/>
                      <a:pt x="21583" y="9865"/>
                    </a:cubicBezTo>
                    <a:lnTo>
                      <a:pt x="21591" y="9724"/>
                    </a:lnTo>
                    <a:cubicBezTo>
                      <a:pt x="21596" y="9635"/>
                      <a:pt x="21600" y="9581"/>
                      <a:pt x="21600" y="9386"/>
                    </a:cubicBezTo>
                    <a:cubicBezTo>
                      <a:pt x="21600" y="8533"/>
                      <a:pt x="21010" y="7446"/>
                      <a:pt x="19686" y="706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7" name="AutoShape 82"/>
              <p:cNvSpPr/>
              <p:nvPr/>
            </p:nvSpPr>
            <p:spPr bwMode="auto">
              <a:xfrm>
                <a:off x="6299748" y="1595916"/>
                <a:ext cx="34415" cy="3441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4400"/>
                    </a:moveTo>
                    <a:cubicBezTo>
                      <a:pt x="8820" y="14400"/>
                      <a:pt x="7200" y="12782"/>
                      <a:pt x="7200" y="10800"/>
                    </a:cubicBezTo>
                    <a:cubicBezTo>
                      <a:pt x="7200" y="8817"/>
                      <a:pt x="8820" y="7200"/>
                      <a:pt x="10800" y="7200"/>
                    </a:cubicBezTo>
                    <a:cubicBezTo>
                      <a:pt x="12779" y="7200"/>
                      <a:pt x="14400" y="8817"/>
                      <a:pt x="14400" y="10800"/>
                    </a:cubicBezTo>
                    <a:cubicBezTo>
                      <a:pt x="14400" y="12782"/>
                      <a:pt x="12779" y="14400"/>
                      <a:pt x="10800" y="14400"/>
                    </a:cubicBezTo>
                    <a:moveTo>
                      <a:pt x="10800" y="0"/>
                    </a:move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/>
                <a:endParaRPr lang="en-US" sz="3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EE1C3-4C97-4D89-86D4-AB0FC9C35DCF}" type="slidenum">
              <a:rPr lang="en-US" smtClean="0"/>
            </a:fld>
            <a:endParaRPr lang="en-US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163568" y="3730926"/>
            <a:ext cx="6048000" cy="0"/>
          </a:xfrm>
          <a:prstGeom prst="line">
            <a:avLst/>
          </a:prstGeom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734366" y="3795886"/>
            <a:ext cx="51845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dirty="0"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简洁实用、框架完整的年终总结、工作汇报与新年计划</a:t>
            </a:r>
            <a:endParaRPr lang="zh-CN" altLang="en-US" sz="1600" dirty="0"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91746" y="2957623"/>
            <a:ext cx="5770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C00000"/>
                </a:solidFill>
                <a:latin typeface="Verdana" panose="020B060403050404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商务工作计划暨工作总结</a:t>
            </a:r>
            <a:endParaRPr lang="zh-CN" altLang="en-US" sz="4000" b="1" dirty="0">
              <a:solidFill>
                <a:srgbClr val="C00000"/>
              </a:solidFill>
              <a:latin typeface="Verdana" panose="020B0604030504040204" pitchFamily="34" charset="0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1559" y="4228495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Chinese  companies  will no longer remain in the hard stage and they are also promoting a culture Chinese  companies  will no longer remain 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 the hard stage and they are also promoting a culture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advClick="0" advTm="3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自定义 71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F8D35E"/>
      </a:accent1>
      <a:accent2>
        <a:srgbClr val="0070C0"/>
      </a:accent2>
      <a:accent3>
        <a:srgbClr val="3FD5BA"/>
      </a:accent3>
      <a:accent4>
        <a:srgbClr val="F47264"/>
      </a:accent4>
      <a:accent5>
        <a:srgbClr val="8F8FBF"/>
      </a:accent5>
      <a:accent6>
        <a:srgbClr val="7CC8EC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16211</Words>
  <Application>WPS 演示</Application>
  <PresentationFormat>全屏显示(16:9)</PresentationFormat>
  <Paragraphs>1443</Paragraphs>
  <Slides>64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64</vt:i4>
      </vt:variant>
    </vt:vector>
  </HeadingPairs>
  <TitlesOfParts>
    <vt:vector size="85" baseType="lpstr">
      <vt:lpstr>Arial</vt:lpstr>
      <vt:lpstr>宋体</vt:lpstr>
      <vt:lpstr>Wingdings</vt:lpstr>
      <vt:lpstr>Open Sans</vt:lpstr>
      <vt:lpstr>Verdana</vt:lpstr>
      <vt:lpstr>微软雅黑</vt:lpstr>
      <vt:lpstr>造字工房俊雅锐宋体验版常规体</vt:lpstr>
      <vt:lpstr>方正兰亭黑_GBK</vt:lpstr>
      <vt:lpstr>Arial</vt:lpstr>
      <vt:lpstr>Open Sans Light</vt:lpstr>
      <vt:lpstr>Agency FB</vt:lpstr>
      <vt:lpstr>Calibri</vt:lpstr>
      <vt:lpstr>Arial Rounded MT Bold</vt:lpstr>
      <vt:lpstr>Times New Roman</vt:lpstr>
      <vt:lpstr>Arial Unicode MS</vt:lpstr>
      <vt:lpstr>Nexa Bold</vt:lpstr>
      <vt:lpstr>Segoe Print</vt:lpstr>
      <vt:lpstr>Open Sans</vt:lpstr>
      <vt:lpstr>Source Sans Pro</vt:lpstr>
      <vt:lpstr>黑体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154</cp:revision>
  <dcterms:created xsi:type="dcterms:W3CDTF">2014-11-26T04:04:00Z</dcterms:created>
  <dcterms:modified xsi:type="dcterms:W3CDTF">2020-07-08T09:30:14Z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